
<file path=[Content_Types].xml><?xml version="1.0" encoding="utf-8"?>
<Types xmlns="http://schemas.openxmlformats.org/package/2006/content-types">
  <Default Extension="rels" ContentType="application/vnd.openxmlformats-package.relationships+xml"/>
  <Default Extension="xml" ContentType="application/xml"/>
  <Default Extension="wmf" ContentType="image/x-wmf"/>
  <Default Extension="bin" ContentType="application/vnd.openxmlformats-officedocument.oleObject"/>
  <Default Extension="png" ContentType="image/png"/>
  <Default Extension="jpeg" ContentType="image/jpeg"/>
  <Default Extension="doc" ContentType="application/msword"/>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Masters/slideMaster3.xml" ContentType="application/vnd.openxmlformats-officedocument.presentationml.slideMaster+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Masters/slideMaster4.xml" ContentType="application/vnd.openxmlformats-officedocument.presentationml.slideMaster+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Masters/slideMaster5.xml" ContentType="application/vnd.openxmlformats-officedocument.presentationml.slideMaster+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Masters/slideMaster6.xml" ContentType="application/vnd.openxmlformats-officedocument.presentationml.slideMaster+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Masters/slideMaster7.xml" ContentType="application/vnd.openxmlformats-officedocument.presentationml.slideMaster+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notesMasters/notesMaster1.xml" ContentType="application/vnd.openxmlformats-officedocument.presentationml.notesMaster+xml"/>
  <Override PartName="/ppt/theme/theme8.xml" ContentType="application/vnd.openxmlformats-officedocument.theme+xml"/>
  <Override PartName="/ppt/handoutMasters/handoutMaster1.xml" ContentType="application/vnd.openxmlformats-officedocument.presentationml.handoutMaster+xml"/>
  <Override PartName="/ppt/theme/theme9.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Slides/notesSlide1.xml" ContentType="application/vnd.openxmlformats-officedocument.presentationml.notes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Slides/notesSlide3.xml" ContentType="application/vnd.openxmlformats-officedocument.presentationml.notesSlide+xml"/>
  <Override PartName="/ppt/slides/slide61.xml" ContentType="application/vnd.openxmlformats-officedocument.presentationml.slide+xml"/>
  <Override PartName="/ppt/notesSlides/notesSlide4.xml" ContentType="application/vnd.openxmlformats-officedocument.presentationml.notes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Slides/notesSlide5.xml" ContentType="application/vnd.openxmlformats-officedocument.presentationml.notes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Slides/notesSlide6.xml" ContentType="application/vnd.openxmlformats-officedocument.presentationml.notes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Slides/notesSlide7.xml" ContentType="application/vnd.openxmlformats-officedocument.presentationml.notesSlide+xml"/>
  <Override PartName="/ppt/slides/slide116.xml" ContentType="application/vnd.openxmlformats-officedocument.presentationml.slide+xml"/>
  <Override PartName="/ppt/notesSlides/notesSlide8.xml" ContentType="application/vnd.openxmlformats-officedocument.presentationml.notesSlide+xml"/>
  <Override PartName="/ppt/slides/slide117.xml" ContentType="application/vnd.openxmlformats-officedocument.presentationml.slide+xml"/>
  <Override PartName="/ppt/slides/slide118.xml" ContentType="application/vnd.openxmlformats-officedocument.presentationml.slide+xml"/>
  <Override PartName="/ppt/notesSlides/notesSlide9.xml" ContentType="application/vnd.openxmlformats-officedocument.presentationml.notesSlide+xml"/>
  <Override PartName="/ppt/slides/slide119.xml" ContentType="application/vnd.openxmlformats-officedocument.presentationml.slide+xml"/>
  <Override PartName="/ppt/notesSlides/notesSlide10.xml" ContentType="application/vnd.openxmlformats-officedocument.presentationml.notesSlide+xml"/>
  <Override PartName="/ppt/slides/slide120.xml" ContentType="application/vnd.openxmlformats-officedocument.presentationml.slide+xml"/>
  <Override PartName="/ppt/slides/slide121.xml" ContentType="application/vnd.openxmlformats-officedocument.presentationml.slide+xml"/>
  <Override PartName="/ppt/notesSlides/notesSlide11.xml" ContentType="application/vnd.openxmlformats-officedocument.presentationml.notes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Slides/notesSlide12.xml" ContentType="application/vnd.openxmlformats-officedocument.presentationml.notes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heme/theme10.xml" ContentType="application/vnd.openxmlformats-officedocument.theme+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firstSlideNum="1" rtl="0" saveSubsetFonts="0" serverZoom="0" showSpecialPlsOnTitleSld="1">
  <p:sldMasterIdLst>
    <p:sldMasterId id="2147483648" r:id="rId1"/>
    <p:sldMasterId id="2147483649" r:id="rId2"/>
    <p:sldMasterId id="2147483650" r:id="rId3"/>
    <p:sldMasterId id="2147483651" r:id="rId4"/>
    <p:sldMasterId id="2147483652" r:id="rId5"/>
    <p:sldMasterId id="2147483653" r:id="rId6"/>
    <p:sldMasterId id="2147483654" r:id="rId7"/>
  </p:sldMasterIdLst>
  <p:notesMasterIdLst>
    <p:notesMasterId r:id="rId8"/>
  </p:notesMasterIdLst>
  <p:handoutMasterIdLst>
    <p:handoutMasterId r:id="rId9"/>
  </p:handout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32" r:id="rId186"/>
    <p:sldId id="433" r:id="rId187"/>
    <p:sldId id="434" r:id="rId188"/>
    <p:sldId id="435" r:id="rId189"/>
    <p:sldId id="436" r:id="rId190"/>
    <p:sldId id="437" r:id="rId191"/>
    <p:sldId id="438" r:id="rId192"/>
    <p:sldId id="439" r:id="rId193"/>
    <p:sldId id="440" r:id="rId194"/>
    <p:sldId id="441" r:id="rId195"/>
    <p:sldId id="442" r:id="rId196"/>
    <p:sldId id="443" r:id="rId197"/>
    <p:sldId id="444" r:id="rId198"/>
    <p:sldId id="445" r:id="rId199"/>
    <p:sldId id="446" r:id="rId200"/>
    <p:sldId id="447" r:id="rId201"/>
    <p:sldId id="448" r:id="rId202"/>
    <p:sldId id="449" r:id="rId203"/>
    <p:sldId id="450" r:id="rId204"/>
    <p:sldId id="451" r:id="rId205"/>
    <p:sldId id="452" r:id="rId206"/>
    <p:sldId id="453" r:id="rId207"/>
    <p:sldId id="454" r:id="rId208"/>
    <p:sldId id="455" r:id="rId209"/>
    <p:sldId id="456" r:id="rId210"/>
    <p:sldId id="457" r:id="rId211"/>
    <p:sldId id="458" r:id="rId212"/>
    <p:sldId id="459" r:id="rId213"/>
    <p:sldId id="460" r:id="rId214"/>
    <p:sldId id="461" r:id="rId215"/>
    <p:sldId id="462" r:id="rId216"/>
    <p:sldId id="463" r:id="rId217"/>
    <p:sldId id="464" r:id="rId218"/>
    <p:sldId id="465" r:id="rId219"/>
    <p:sldId id="466" r:id="rId220"/>
    <p:sldId id="467" r:id="rId221"/>
    <p:sldId id="468" r:id="rId222"/>
    <p:sldId id="469" r:id="rId223"/>
    <p:sldId id="470" r:id="rId224"/>
    <p:sldId id="471" r:id="rId225"/>
    <p:sldId id="472" r:id="rId226"/>
    <p:sldId id="473" r:id="rId227"/>
    <p:sldId id="474" r:id="rId228"/>
    <p:sldId id="475" r:id="rId229"/>
    <p:sldId id="476" r:id="rId230"/>
    <p:sldId id="477" r:id="rId231"/>
    <p:sldId id="478" r:id="rId232"/>
    <p:sldId id="479" r:id="rId233"/>
    <p:sldId id="480" r:id="rId234"/>
    <p:sldId id="481" r:id="rId235"/>
    <p:sldId id="482" r:id="rId236"/>
    <p:sldId id="483" r:id="rId237"/>
    <p:sldId id="484" r:id="rId238"/>
    <p:sldId id="485" r:id="rId239"/>
    <p:sldId id="486" r:id="rId240"/>
    <p:sldId id="487" r:id="rId241"/>
    <p:sldId id="488" r:id="rId242"/>
    <p:sldId id="489" r:id="rId243"/>
    <p:sldId id="490" r:id="rId244"/>
    <p:sldId id="491" r:id="rId245"/>
    <p:sldId id="492" r:id="rId246"/>
    <p:sldId id="493" r:id="rId247"/>
    <p:sldId id="494" r:id="rId248"/>
    <p:sldId id="495" r:id="rId249"/>
    <p:sldId id="496" r:id="rId250"/>
    <p:sldId id="497" r:id="rId251"/>
    <p:sldId id="498" r:id="rId252"/>
    <p:sldId id="499" r:id="rId253"/>
    <p:sldId id="500" r:id="rId254"/>
    <p:sldId id="501" r:id="rId255"/>
    <p:sldId id="502" r:id="rId256"/>
    <p:sldId id="503" r:id="rId257"/>
    <p:sldId id="504" r:id="rId258"/>
    <p:sldId id="505" r:id="rId259"/>
    <p:sldId id="506" r:id="rId260"/>
    <p:sldId id="507" r:id="rId261"/>
    <p:sldId id="508" r:id="rId262"/>
    <p:sldId id="509" r:id="rId263"/>
    <p:sldId id="510" r:id="rId264"/>
    <p:sldId id="511" r:id="rId265"/>
    <p:sldId id="512" r:id="rId266"/>
    <p:sldId id="513" r:id="rId267"/>
    <p:sldId id="514" r:id="rId268"/>
    <p:sldId id="515" r:id="rId269"/>
    <p:sldId id="516" r:id="rId270"/>
    <p:sldId id="517" r:id="rId271"/>
    <p:sldId id="518" r:id="rId272"/>
    <p:sldId id="519" r:id="rId273"/>
    <p:sldId id="520" r:id="rId274"/>
    <p:sldId id="521" r:id="rId275"/>
    <p:sldId id="522" r:id="rId276"/>
    <p:sldId id="523" r:id="rId277"/>
    <p:sldId id="524" r:id="rId278"/>
    <p:sldId id="525" r:id="rId279"/>
    <p:sldId id="526" r:id="rId280"/>
    <p:sldId id="527" r:id="rId281"/>
    <p:sldId id="528" r:id="rId282"/>
    <p:sldId id="529" r:id="rId283"/>
    <p:sldId id="530" r:id="rId284"/>
    <p:sldId id="531" r:id="rId285"/>
    <p:sldId id="532" r:id="rId286"/>
    <p:sldId id="533" r:id="rId287"/>
    <p:sldId id="534" r:id="rId288"/>
    <p:sldId id="535" r:id="rId289"/>
    <p:sldId id="536" r:id="rId290"/>
    <p:sldId id="537" r:id="rId291"/>
    <p:sldId id="538" r:id="rId292"/>
    <p:sldId id="539" r:id="rId293"/>
    <p:sldId id="540" r:id="rId294"/>
    <p:sldId id="541" r:id="rId295"/>
    <p:sldId id="542" r:id="rId296"/>
    <p:sldId id="543" r:id="rId297"/>
    <p:sldId id="544" r:id="rId298"/>
    <p:sldId id="545" r:id="rId299"/>
    <p:sldId id="546" r:id="rId300"/>
    <p:sldId id="547" r:id="rId301"/>
    <p:sldId id="548" r:id="rId302"/>
    <p:sldId id="549" r:id="rId303"/>
    <p:sldId id="550" r:id="rId304"/>
    <p:sldId id="551" r:id="rId305"/>
    <p:sldId id="552" r:id="rId306"/>
    <p:sldId id="553" r:id="rId307"/>
    <p:sldId id="554" r:id="rId308"/>
    <p:sldId id="555" r:id="rId309"/>
  </p:sldIdLst>
  <p:sldSz type="screen4x3" cy="6858000" cx="9144000"/>
  <p:notesSz cx="7051675" cy="9309100"/>
  <p:defaultTex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View">
  <p:normalViewPr showOutlineIcons="1" snapVertSplitter="0" vertBarState="restored" horzBarState="restored" preferSingleView="0">
    <p:restoredLeft sz="15620" autoAdjust="0"/>
    <p:restoredTop sz="94660" autoAdjust="0"/>
  </p:normalViewPr>
  <p:slideViewPr>
    <p:cSldViewPr showGuides="0" snapToGrid="1" snapToObjects="0">
      <p:cViewPr>
        <p:scale>
          <a:sx n="75" d="100"/>
          <a:sy n="75" d="100"/>
        </p:scale>
        <p:origin x="0" y="0"/>
      </p:cViewPr>
      <p:guideLst>
        <p:guide orient="horz" pos="2160"/>
        <p:guide orient="vert" pos="2880"/>
      </p:guideLst>
    </p:cSldViewPr>
  </p:slideViewPr>
  <p:gridSpacing cx="0" cy="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notesMaster" Target="notesMasters/notesMaster1.xml"/><Relationship Id="rId9" Type="http://schemas.openxmlformats.org/officeDocument/2006/relationships/handoutMaster" Target="handoutMasters/handout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slide" Target="slides/slide89.xml"/><Relationship Id="rId99" Type="http://schemas.openxmlformats.org/officeDocument/2006/relationships/slide" Target="slides/slide90.xml"/><Relationship Id="rId100" Type="http://schemas.openxmlformats.org/officeDocument/2006/relationships/slide" Target="slides/slide91.xml"/><Relationship Id="rId101" Type="http://schemas.openxmlformats.org/officeDocument/2006/relationships/slide" Target="slides/slide92.xml"/><Relationship Id="rId102" Type="http://schemas.openxmlformats.org/officeDocument/2006/relationships/slide" Target="slides/slide93.xml"/><Relationship Id="rId103" Type="http://schemas.openxmlformats.org/officeDocument/2006/relationships/slide" Target="slides/slide94.xml"/><Relationship Id="rId104" Type="http://schemas.openxmlformats.org/officeDocument/2006/relationships/slide" Target="slides/slide95.xml"/><Relationship Id="rId105" Type="http://schemas.openxmlformats.org/officeDocument/2006/relationships/slide" Target="slides/slide96.xml"/><Relationship Id="rId106" Type="http://schemas.openxmlformats.org/officeDocument/2006/relationships/slide" Target="slides/slide97.xml"/><Relationship Id="rId107" Type="http://schemas.openxmlformats.org/officeDocument/2006/relationships/slide" Target="slides/slide98.xml"/><Relationship Id="rId108" Type="http://schemas.openxmlformats.org/officeDocument/2006/relationships/slide" Target="slides/slide99.xml"/><Relationship Id="rId109" Type="http://schemas.openxmlformats.org/officeDocument/2006/relationships/slide" Target="slides/slide100.xml"/><Relationship Id="rId110" Type="http://schemas.openxmlformats.org/officeDocument/2006/relationships/slide" Target="slides/slide101.xml"/><Relationship Id="rId111" Type="http://schemas.openxmlformats.org/officeDocument/2006/relationships/slide" Target="slides/slide102.xml"/><Relationship Id="rId112" Type="http://schemas.openxmlformats.org/officeDocument/2006/relationships/slide" Target="slides/slide103.xml"/><Relationship Id="rId113" Type="http://schemas.openxmlformats.org/officeDocument/2006/relationships/slide" Target="slides/slide104.xml"/><Relationship Id="rId114" Type="http://schemas.openxmlformats.org/officeDocument/2006/relationships/slide" Target="slides/slide105.xml"/><Relationship Id="rId115" Type="http://schemas.openxmlformats.org/officeDocument/2006/relationships/slide" Target="slides/slide106.xml"/><Relationship Id="rId116" Type="http://schemas.openxmlformats.org/officeDocument/2006/relationships/slide" Target="slides/slide107.xml"/><Relationship Id="rId117" Type="http://schemas.openxmlformats.org/officeDocument/2006/relationships/slide" Target="slides/slide108.xml"/><Relationship Id="rId118" Type="http://schemas.openxmlformats.org/officeDocument/2006/relationships/slide" Target="slides/slide109.xml"/><Relationship Id="rId119" Type="http://schemas.openxmlformats.org/officeDocument/2006/relationships/slide" Target="slides/slide110.xml"/><Relationship Id="rId120" Type="http://schemas.openxmlformats.org/officeDocument/2006/relationships/slide" Target="slides/slide111.xml"/><Relationship Id="rId121" Type="http://schemas.openxmlformats.org/officeDocument/2006/relationships/slide" Target="slides/slide112.xml"/><Relationship Id="rId122" Type="http://schemas.openxmlformats.org/officeDocument/2006/relationships/slide" Target="slides/slide113.xml"/><Relationship Id="rId123" Type="http://schemas.openxmlformats.org/officeDocument/2006/relationships/slide" Target="slides/slide114.xml"/><Relationship Id="rId124" Type="http://schemas.openxmlformats.org/officeDocument/2006/relationships/slide" Target="slides/slide115.xml"/><Relationship Id="rId125" Type="http://schemas.openxmlformats.org/officeDocument/2006/relationships/slide" Target="slides/slide116.xml"/><Relationship Id="rId126" Type="http://schemas.openxmlformats.org/officeDocument/2006/relationships/slide" Target="slides/slide117.xml"/><Relationship Id="rId127" Type="http://schemas.openxmlformats.org/officeDocument/2006/relationships/slide" Target="slides/slide118.xml"/><Relationship Id="rId128" Type="http://schemas.openxmlformats.org/officeDocument/2006/relationships/slide" Target="slides/slide119.xml"/><Relationship Id="rId129" Type="http://schemas.openxmlformats.org/officeDocument/2006/relationships/slide" Target="slides/slide120.xml"/><Relationship Id="rId130" Type="http://schemas.openxmlformats.org/officeDocument/2006/relationships/slide" Target="slides/slide121.xml"/><Relationship Id="rId131" Type="http://schemas.openxmlformats.org/officeDocument/2006/relationships/slide" Target="slides/slide122.xml"/><Relationship Id="rId132" Type="http://schemas.openxmlformats.org/officeDocument/2006/relationships/slide" Target="slides/slide123.xml"/><Relationship Id="rId133" Type="http://schemas.openxmlformats.org/officeDocument/2006/relationships/slide" Target="slides/slide124.xml"/><Relationship Id="rId134" Type="http://schemas.openxmlformats.org/officeDocument/2006/relationships/slide" Target="slides/slide125.xml"/><Relationship Id="rId135" Type="http://schemas.openxmlformats.org/officeDocument/2006/relationships/slide" Target="slides/slide126.xml"/><Relationship Id="rId136" Type="http://schemas.openxmlformats.org/officeDocument/2006/relationships/slide" Target="slides/slide127.xml"/><Relationship Id="rId137" Type="http://schemas.openxmlformats.org/officeDocument/2006/relationships/slide" Target="slides/slide128.xml"/><Relationship Id="rId138" Type="http://schemas.openxmlformats.org/officeDocument/2006/relationships/slide" Target="slides/slide129.xml"/><Relationship Id="rId139" Type="http://schemas.openxmlformats.org/officeDocument/2006/relationships/slide" Target="slides/slide130.xml"/><Relationship Id="rId140" Type="http://schemas.openxmlformats.org/officeDocument/2006/relationships/slide" Target="slides/slide131.xml"/><Relationship Id="rId141" Type="http://schemas.openxmlformats.org/officeDocument/2006/relationships/slide" Target="slides/slide132.xml"/><Relationship Id="rId142" Type="http://schemas.openxmlformats.org/officeDocument/2006/relationships/slide" Target="slides/slide133.xml"/><Relationship Id="rId143" Type="http://schemas.openxmlformats.org/officeDocument/2006/relationships/slide" Target="slides/slide134.xml"/><Relationship Id="rId144" Type="http://schemas.openxmlformats.org/officeDocument/2006/relationships/slide" Target="slides/slide135.xml"/><Relationship Id="rId145" Type="http://schemas.openxmlformats.org/officeDocument/2006/relationships/slide" Target="slides/slide136.xml"/><Relationship Id="rId146" Type="http://schemas.openxmlformats.org/officeDocument/2006/relationships/slide" Target="slides/slide137.xml"/><Relationship Id="rId147" Type="http://schemas.openxmlformats.org/officeDocument/2006/relationships/slide" Target="slides/slide138.xml"/><Relationship Id="rId148" Type="http://schemas.openxmlformats.org/officeDocument/2006/relationships/slide" Target="slides/slide139.xml"/><Relationship Id="rId149" Type="http://schemas.openxmlformats.org/officeDocument/2006/relationships/slide" Target="slides/slide140.xml"/><Relationship Id="rId150" Type="http://schemas.openxmlformats.org/officeDocument/2006/relationships/slide" Target="slides/slide141.xml"/><Relationship Id="rId151" Type="http://schemas.openxmlformats.org/officeDocument/2006/relationships/slide" Target="slides/slide142.xml"/><Relationship Id="rId152" Type="http://schemas.openxmlformats.org/officeDocument/2006/relationships/slide" Target="slides/slide143.xml"/><Relationship Id="rId153" Type="http://schemas.openxmlformats.org/officeDocument/2006/relationships/slide" Target="slides/slide144.xml"/><Relationship Id="rId154" Type="http://schemas.openxmlformats.org/officeDocument/2006/relationships/slide" Target="slides/slide145.xml"/><Relationship Id="rId155" Type="http://schemas.openxmlformats.org/officeDocument/2006/relationships/slide" Target="slides/slide146.xml"/><Relationship Id="rId156" Type="http://schemas.openxmlformats.org/officeDocument/2006/relationships/slide" Target="slides/slide147.xml"/><Relationship Id="rId157" Type="http://schemas.openxmlformats.org/officeDocument/2006/relationships/slide" Target="slides/slide148.xml"/><Relationship Id="rId158" Type="http://schemas.openxmlformats.org/officeDocument/2006/relationships/slide" Target="slides/slide149.xml"/><Relationship Id="rId159" Type="http://schemas.openxmlformats.org/officeDocument/2006/relationships/slide" Target="slides/slide150.xml"/><Relationship Id="rId160" Type="http://schemas.openxmlformats.org/officeDocument/2006/relationships/slide" Target="slides/slide151.xml"/><Relationship Id="rId161" Type="http://schemas.openxmlformats.org/officeDocument/2006/relationships/slide" Target="slides/slide152.xml"/><Relationship Id="rId162" Type="http://schemas.openxmlformats.org/officeDocument/2006/relationships/slide" Target="slides/slide153.xml"/><Relationship Id="rId163" Type="http://schemas.openxmlformats.org/officeDocument/2006/relationships/slide" Target="slides/slide154.xml"/><Relationship Id="rId164" Type="http://schemas.openxmlformats.org/officeDocument/2006/relationships/slide" Target="slides/slide155.xml"/><Relationship Id="rId165" Type="http://schemas.openxmlformats.org/officeDocument/2006/relationships/slide" Target="slides/slide156.xml"/><Relationship Id="rId166" Type="http://schemas.openxmlformats.org/officeDocument/2006/relationships/slide" Target="slides/slide157.xml"/><Relationship Id="rId167" Type="http://schemas.openxmlformats.org/officeDocument/2006/relationships/slide" Target="slides/slide158.xml"/><Relationship Id="rId168" Type="http://schemas.openxmlformats.org/officeDocument/2006/relationships/slide" Target="slides/slide159.xml"/><Relationship Id="rId169" Type="http://schemas.openxmlformats.org/officeDocument/2006/relationships/slide" Target="slides/slide160.xml"/><Relationship Id="rId170" Type="http://schemas.openxmlformats.org/officeDocument/2006/relationships/slide" Target="slides/slide161.xml"/><Relationship Id="rId171" Type="http://schemas.openxmlformats.org/officeDocument/2006/relationships/slide" Target="slides/slide162.xml"/><Relationship Id="rId172" Type="http://schemas.openxmlformats.org/officeDocument/2006/relationships/slide" Target="slides/slide163.xml"/><Relationship Id="rId173" Type="http://schemas.openxmlformats.org/officeDocument/2006/relationships/slide" Target="slides/slide164.xml"/><Relationship Id="rId174" Type="http://schemas.openxmlformats.org/officeDocument/2006/relationships/slide" Target="slides/slide165.xml"/><Relationship Id="rId175" Type="http://schemas.openxmlformats.org/officeDocument/2006/relationships/slide" Target="slides/slide166.xml"/><Relationship Id="rId176" Type="http://schemas.openxmlformats.org/officeDocument/2006/relationships/slide" Target="slides/slide167.xml"/><Relationship Id="rId177" Type="http://schemas.openxmlformats.org/officeDocument/2006/relationships/slide" Target="slides/slide168.xml"/><Relationship Id="rId178" Type="http://schemas.openxmlformats.org/officeDocument/2006/relationships/slide" Target="slides/slide169.xml"/><Relationship Id="rId179" Type="http://schemas.openxmlformats.org/officeDocument/2006/relationships/slide" Target="slides/slide170.xml"/><Relationship Id="rId180" Type="http://schemas.openxmlformats.org/officeDocument/2006/relationships/slide" Target="slides/slide171.xml"/><Relationship Id="rId181" Type="http://schemas.openxmlformats.org/officeDocument/2006/relationships/slide" Target="slides/slide172.xml"/><Relationship Id="rId182" Type="http://schemas.openxmlformats.org/officeDocument/2006/relationships/slide" Target="slides/slide173.xml"/><Relationship Id="rId183" Type="http://schemas.openxmlformats.org/officeDocument/2006/relationships/slide" Target="slides/slide174.xml"/><Relationship Id="rId184" Type="http://schemas.openxmlformats.org/officeDocument/2006/relationships/slide" Target="slides/slide175.xml"/><Relationship Id="rId185" Type="http://schemas.openxmlformats.org/officeDocument/2006/relationships/slide" Target="slides/slide176.xml"/><Relationship Id="rId186" Type="http://schemas.openxmlformats.org/officeDocument/2006/relationships/slide" Target="slides/slide177.xml"/><Relationship Id="rId187" Type="http://schemas.openxmlformats.org/officeDocument/2006/relationships/slide" Target="slides/slide178.xml"/><Relationship Id="rId188" Type="http://schemas.openxmlformats.org/officeDocument/2006/relationships/slide" Target="slides/slide179.xml"/><Relationship Id="rId189" Type="http://schemas.openxmlformats.org/officeDocument/2006/relationships/slide" Target="slides/slide180.xml"/><Relationship Id="rId190" Type="http://schemas.openxmlformats.org/officeDocument/2006/relationships/slide" Target="slides/slide181.xml"/><Relationship Id="rId191" Type="http://schemas.openxmlformats.org/officeDocument/2006/relationships/slide" Target="slides/slide182.xml"/><Relationship Id="rId192" Type="http://schemas.openxmlformats.org/officeDocument/2006/relationships/slide" Target="slides/slide183.xml"/><Relationship Id="rId193" Type="http://schemas.openxmlformats.org/officeDocument/2006/relationships/slide" Target="slides/slide184.xml"/><Relationship Id="rId194" Type="http://schemas.openxmlformats.org/officeDocument/2006/relationships/slide" Target="slides/slide185.xml"/><Relationship Id="rId195" Type="http://schemas.openxmlformats.org/officeDocument/2006/relationships/slide" Target="slides/slide186.xml"/><Relationship Id="rId196" Type="http://schemas.openxmlformats.org/officeDocument/2006/relationships/slide" Target="slides/slide187.xml"/><Relationship Id="rId197" Type="http://schemas.openxmlformats.org/officeDocument/2006/relationships/slide" Target="slides/slide188.xml"/><Relationship Id="rId198" Type="http://schemas.openxmlformats.org/officeDocument/2006/relationships/slide" Target="slides/slide189.xml"/><Relationship Id="rId199" Type="http://schemas.openxmlformats.org/officeDocument/2006/relationships/slide" Target="slides/slide190.xml"/><Relationship Id="rId200" Type="http://schemas.openxmlformats.org/officeDocument/2006/relationships/slide" Target="slides/slide191.xml"/><Relationship Id="rId201" Type="http://schemas.openxmlformats.org/officeDocument/2006/relationships/slide" Target="slides/slide192.xml"/><Relationship Id="rId202" Type="http://schemas.openxmlformats.org/officeDocument/2006/relationships/slide" Target="slides/slide193.xml"/><Relationship Id="rId203" Type="http://schemas.openxmlformats.org/officeDocument/2006/relationships/slide" Target="slides/slide194.xml"/><Relationship Id="rId204" Type="http://schemas.openxmlformats.org/officeDocument/2006/relationships/slide" Target="slides/slide195.xml"/><Relationship Id="rId205" Type="http://schemas.openxmlformats.org/officeDocument/2006/relationships/slide" Target="slides/slide196.xml"/><Relationship Id="rId206" Type="http://schemas.openxmlformats.org/officeDocument/2006/relationships/slide" Target="slides/slide197.xml"/><Relationship Id="rId207" Type="http://schemas.openxmlformats.org/officeDocument/2006/relationships/slide" Target="slides/slide198.xml"/><Relationship Id="rId208" Type="http://schemas.openxmlformats.org/officeDocument/2006/relationships/slide" Target="slides/slide199.xml"/><Relationship Id="rId209" Type="http://schemas.openxmlformats.org/officeDocument/2006/relationships/slide" Target="slides/slide200.xml"/><Relationship Id="rId210" Type="http://schemas.openxmlformats.org/officeDocument/2006/relationships/slide" Target="slides/slide201.xml"/><Relationship Id="rId211" Type="http://schemas.openxmlformats.org/officeDocument/2006/relationships/slide" Target="slides/slide202.xml"/><Relationship Id="rId212" Type="http://schemas.openxmlformats.org/officeDocument/2006/relationships/slide" Target="slides/slide203.xml"/><Relationship Id="rId213" Type="http://schemas.openxmlformats.org/officeDocument/2006/relationships/slide" Target="slides/slide204.xml"/><Relationship Id="rId214" Type="http://schemas.openxmlformats.org/officeDocument/2006/relationships/slide" Target="slides/slide205.xml"/><Relationship Id="rId215" Type="http://schemas.openxmlformats.org/officeDocument/2006/relationships/slide" Target="slides/slide206.xml"/><Relationship Id="rId216" Type="http://schemas.openxmlformats.org/officeDocument/2006/relationships/slide" Target="slides/slide207.xml"/><Relationship Id="rId217" Type="http://schemas.openxmlformats.org/officeDocument/2006/relationships/slide" Target="slides/slide208.xml"/><Relationship Id="rId218" Type="http://schemas.openxmlformats.org/officeDocument/2006/relationships/slide" Target="slides/slide209.xml"/><Relationship Id="rId219" Type="http://schemas.openxmlformats.org/officeDocument/2006/relationships/slide" Target="slides/slide210.xml"/><Relationship Id="rId220" Type="http://schemas.openxmlformats.org/officeDocument/2006/relationships/slide" Target="slides/slide211.xml"/><Relationship Id="rId221" Type="http://schemas.openxmlformats.org/officeDocument/2006/relationships/slide" Target="slides/slide212.xml"/><Relationship Id="rId222" Type="http://schemas.openxmlformats.org/officeDocument/2006/relationships/slide" Target="slides/slide213.xml"/><Relationship Id="rId223" Type="http://schemas.openxmlformats.org/officeDocument/2006/relationships/slide" Target="slides/slide214.xml"/><Relationship Id="rId224" Type="http://schemas.openxmlformats.org/officeDocument/2006/relationships/slide" Target="slides/slide215.xml"/><Relationship Id="rId225" Type="http://schemas.openxmlformats.org/officeDocument/2006/relationships/slide" Target="slides/slide216.xml"/><Relationship Id="rId226" Type="http://schemas.openxmlformats.org/officeDocument/2006/relationships/slide" Target="slides/slide217.xml"/><Relationship Id="rId227" Type="http://schemas.openxmlformats.org/officeDocument/2006/relationships/slide" Target="slides/slide218.xml"/><Relationship Id="rId228" Type="http://schemas.openxmlformats.org/officeDocument/2006/relationships/slide" Target="slides/slide219.xml"/><Relationship Id="rId229" Type="http://schemas.openxmlformats.org/officeDocument/2006/relationships/slide" Target="slides/slide220.xml"/><Relationship Id="rId230" Type="http://schemas.openxmlformats.org/officeDocument/2006/relationships/slide" Target="slides/slide221.xml"/><Relationship Id="rId231" Type="http://schemas.openxmlformats.org/officeDocument/2006/relationships/slide" Target="slides/slide222.xml"/><Relationship Id="rId232" Type="http://schemas.openxmlformats.org/officeDocument/2006/relationships/slide" Target="slides/slide223.xml"/><Relationship Id="rId233" Type="http://schemas.openxmlformats.org/officeDocument/2006/relationships/slide" Target="slides/slide224.xml"/><Relationship Id="rId234" Type="http://schemas.openxmlformats.org/officeDocument/2006/relationships/slide" Target="slides/slide225.xml"/><Relationship Id="rId235" Type="http://schemas.openxmlformats.org/officeDocument/2006/relationships/slide" Target="slides/slide226.xml"/><Relationship Id="rId236" Type="http://schemas.openxmlformats.org/officeDocument/2006/relationships/slide" Target="slides/slide227.xml"/><Relationship Id="rId237" Type="http://schemas.openxmlformats.org/officeDocument/2006/relationships/slide" Target="slides/slide228.xml"/><Relationship Id="rId238" Type="http://schemas.openxmlformats.org/officeDocument/2006/relationships/slide" Target="slides/slide229.xml"/><Relationship Id="rId239" Type="http://schemas.openxmlformats.org/officeDocument/2006/relationships/slide" Target="slides/slide230.xml"/><Relationship Id="rId240" Type="http://schemas.openxmlformats.org/officeDocument/2006/relationships/slide" Target="slides/slide231.xml"/><Relationship Id="rId241" Type="http://schemas.openxmlformats.org/officeDocument/2006/relationships/slide" Target="slides/slide232.xml"/><Relationship Id="rId242" Type="http://schemas.openxmlformats.org/officeDocument/2006/relationships/slide" Target="slides/slide233.xml"/><Relationship Id="rId243" Type="http://schemas.openxmlformats.org/officeDocument/2006/relationships/slide" Target="slides/slide234.xml"/><Relationship Id="rId244" Type="http://schemas.openxmlformats.org/officeDocument/2006/relationships/slide" Target="slides/slide235.xml"/><Relationship Id="rId245" Type="http://schemas.openxmlformats.org/officeDocument/2006/relationships/slide" Target="slides/slide236.xml"/><Relationship Id="rId246" Type="http://schemas.openxmlformats.org/officeDocument/2006/relationships/slide" Target="slides/slide237.xml"/><Relationship Id="rId247" Type="http://schemas.openxmlformats.org/officeDocument/2006/relationships/slide" Target="slides/slide238.xml"/><Relationship Id="rId248" Type="http://schemas.openxmlformats.org/officeDocument/2006/relationships/slide" Target="slides/slide239.xml"/><Relationship Id="rId249" Type="http://schemas.openxmlformats.org/officeDocument/2006/relationships/slide" Target="slides/slide240.xml"/><Relationship Id="rId250" Type="http://schemas.openxmlformats.org/officeDocument/2006/relationships/slide" Target="slides/slide241.xml"/><Relationship Id="rId251" Type="http://schemas.openxmlformats.org/officeDocument/2006/relationships/slide" Target="slides/slide242.xml"/><Relationship Id="rId252" Type="http://schemas.openxmlformats.org/officeDocument/2006/relationships/slide" Target="slides/slide243.xml"/><Relationship Id="rId253" Type="http://schemas.openxmlformats.org/officeDocument/2006/relationships/slide" Target="slides/slide244.xml"/><Relationship Id="rId254" Type="http://schemas.openxmlformats.org/officeDocument/2006/relationships/slide" Target="slides/slide245.xml"/><Relationship Id="rId255" Type="http://schemas.openxmlformats.org/officeDocument/2006/relationships/slide" Target="slides/slide246.xml"/><Relationship Id="rId256" Type="http://schemas.openxmlformats.org/officeDocument/2006/relationships/slide" Target="slides/slide247.xml"/><Relationship Id="rId257" Type="http://schemas.openxmlformats.org/officeDocument/2006/relationships/slide" Target="slides/slide248.xml"/><Relationship Id="rId258" Type="http://schemas.openxmlformats.org/officeDocument/2006/relationships/slide" Target="slides/slide249.xml"/><Relationship Id="rId259" Type="http://schemas.openxmlformats.org/officeDocument/2006/relationships/slide" Target="slides/slide250.xml"/><Relationship Id="rId260" Type="http://schemas.openxmlformats.org/officeDocument/2006/relationships/slide" Target="slides/slide251.xml"/><Relationship Id="rId261" Type="http://schemas.openxmlformats.org/officeDocument/2006/relationships/slide" Target="slides/slide252.xml"/><Relationship Id="rId262" Type="http://schemas.openxmlformats.org/officeDocument/2006/relationships/slide" Target="slides/slide253.xml"/><Relationship Id="rId263" Type="http://schemas.openxmlformats.org/officeDocument/2006/relationships/slide" Target="slides/slide254.xml"/><Relationship Id="rId264" Type="http://schemas.openxmlformats.org/officeDocument/2006/relationships/slide" Target="slides/slide255.xml"/><Relationship Id="rId265" Type="http://schemas.openxmlformats.org/officeDocument/2006/relationships/slide" Target="slides/slide256.xml"/><Relationship Id="rId266" Type="http://schemas.openxmlformats.org/officeDocument/2006/relationships/slide" Target="slides/slide257.xml"/><Relationship Id="rId267" Type="http://schemas.openxmlformats.org/officeDocument/2006/relationships/slide" Target="slides/slide258.xml"/><Relationship Id="rId268" Type="http://schemas.openxmlformats.org/officeDocument/2006/relationships/slide" Target="slides/slide259.xml"/><Relationship Id="rId269" Type="http://schemas.openxmlformats.org/officeDocument/2006/relationships/slide" Target="slides/slide260.xml"/><Relationship Id="rId270" Type="http://schemas.openxmlformats.org/officeDocument/2006/relationships/slide" Target="slides/slide261.xml"/><Relationship Id="rId271" Type="http://schemas.openxmlformats.org/officeDocument/2006/relationships/slide" Target="slides/slide262.xml"/><Relationship Id="rId272" Type="http://schemas.openxmlformats.org/officeDocument/2006/relationships/slide" Target="slides/slide263.xml"/><Relationship Id="rId273" Type="http://schemas.openxmlformats.org/officeDocument/2006/relationships/slide" Target="slides/slide264.xml"/><Relationship Id="rId274" Type="http://schemas.openxmlformats.org/officeDocument/2006/relationships/slide" Target="slides/slide265.xml"/><Relationship Id="rId275" Type="http://schemas.openxmlformats.org/officeDocument/2006/relationships/slide" Target="slides/slide266.xml"/><Relationship Id="rId276" Type="http://schemas.openxmlformats.org/officeDocument/2006/relationships/slide" Target="slides/slide267.xml"/><Relationship Id="rId277" Type="http://schemas.openxmlformats.org/officeDocument/2006/relationships/slide" Target="slides/slide268.xml"/><Relationship Id="rId278" Type="http://schemas.openxmlformats.org/officeDocument/2006/relationships/slide" Target="slides/slide269.xml"/><Relationship Id="rId279" Type="http://schemas.openxmlformats.org/officeDocument/2006/relationships/slide" Target="slides/slide270.xml"/><Relationship Id="rId280" Type="http://schemas.openxmlformats.org/officeDocument/2006/relationships/slide" Target="slides/slide271.xml"/><Relationship Id="rId281" Type="http://schemas.openxmlformats.org/officeDocument/2006/relationships/slide" Target="slides/slide272.xml"/><Relationship Id="rId282" Type="http://schemas.openxmlformats.org/officeDocument/2006/relationships/slide" Target="slides/slide273.xml"/><Relationship Id="rId283" Type="http://schemas.openxmlformats.org/officeDocument/2006/relationships/slide" Target="slides/slide274.xml"/><Relationship Id="rId284" Type="http://schemas.openxmlformats.org/officeDocument/2006/relationships/slide" Target="slides/slide275.xml"/><Relationship Id="rId285" Type="http://schemas.openxmlformats.org/officeDocument/2006/relationships/slide" Target="slides/slide276.xml"/><Relationship Id="rId286" Type="http://schemas.openxmlformats.org/officeDocument/2006/relationships/slide" Target="slides/slide277.xml"/><Relationship Id="rId287" Type="http://schemas.openxmlformats.org/officeDocument/2006/relationships/slide" Target="slides/slide278.xml"/><Relationship Id="rId288" Type="http://schemas.openxmlformats.org/officeDocument/2006/relationships/slide" Target="slides/slide279.xml"/><Relationship Id="rId289" Type="http://schemas.openxmlformats.org/officeDocument/2006/relationships/slide" Target="slides/slide280.xml"/><Relationship Id="rId290" Type="http://schemas.openxmlformats.org/officeDocument/2006/relationships/slide" Target="slides/slide281.xml"/><Relationship Id="rId291" Type="http://schemas.openxmlformats.org/officeDocument/2006/relationships/slide" Target="slides/slide282.xml"/><Relationship Id="rId292" Type="http://schemas.openxmlformats.org/officeDocument/2006/relationships/slide" Target="slides/slide283.xml"/><Relationship Id="rId293" Type="http://schemas.openxmlformats.org/officeDocument/2006/relationships/slide" Target="slides/slide284.xml"/><Relationship Id="rId294" Type="http://schemas.openxmlformats.org/officeDocument/2006/relationships/slide" Target="slides/slide285.xml"/><Relationship Id="rId295" Type="http://schemas.openxmlformats.org/officeDocument/2006/relationships/slide" Target="slides/slide286.xml"/><Relationship Id="rId296" Type="http://schemas.openxmlformats.org/officeDocument/2006/relationships/slide" Target="slides/slide287.xml"/><Relationship Id="rId297" Type="http://schemas.openxmlformats.org/officeDocument/2006/relationships/slide" Target="slides/slide288.xml"/><Relationship Id="rId298" Type="http://schemas.openxmlformats.org/officeDocument/2006/relationships/slide" Target="slides/slide289.xml"/><Relationship Id="rId299" Type="http://schemas.openxmlformats.org/officeDocument/2006/relationships/slide" Target="slides/slide290.xml"/><Relationship Id="rId300" Type="http://schemas.openxmlformats.org/officeDocument/2006/relationships/slide" Target="slides/slide291.xml"/><Relationship Id="rId301" Type="http://schemas.openxmlformats.org/officeDocument/2006/relationships/slide" Target="slides/slide292.xml"/><Relationship Id="rId302" Type="http://schemas.openxmlformats.org/officeDocument/2006/relationships/slide" Target="slides/slide293.xml"/><Relationship Id="rId303" Type="http://schemas.openxmlformats.org/officeDocument/2006/relationships/slide" Target="slides/slide294.xml"/><Relationship Id="rId304" Type="http://schemas.openxmlformats.org/officeDocument/2006/relationships/slide" Target="slides/slide295.xml"/><Relationship Id="rId305" Type="http://schemas.openxmlformats.org/officeDocument/2006/relationships/slide" Target="slides/slide296.xml"/><Relationship Id="rId306" Type="http://schemas.openxmlformats.org/officeDocument/2006/relationships/slide" Target="slides/slide297.xml"/><Relationship Id="rId307" Type="http://schemas.openxmlformats.org/officeDocument/2006/relationships/slide" Target="slides/slide298.xml"/><Relationship Id="rId308" Type="http://schemas.openxmlformats.org/officeDocument/2006/relationships/slide" Target="slides/slide299.xml"/><Relationship Id="rId309" Type="http://schemas.openxmlformats.org/officeDocument/2006/relationships/slide" Target="slides/slide300.xml"/><Relationship Id="rId310" Type="http://schemas.openxmlformats.org/officeDocument/2006/relationships/tableStyles" Target="tableStyles.xml"/><Relationship Id="rId311" Type="http://schemas.openxmlformats.org/officeDocument/2006/relationships/presProps" Target="presProps.xml"/><Relationship Id="rId312" Type="http://schemas.openxmlformats.org/officeDocument/2006/relationships/viewProps" Target="viewProps.xml"/><Relationship Id="rId313" Type="http://schemas.openxmlformats.org/officeDocument/2006/relationships/theme" Target="theme/them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819" name=""/>
        <p:cNvGrpSpPr/>
        <p:nvPr/>
      </p:nvGrpSpPr>
      <p:grpSpPr>
        <a:xfrm rot="0">
          <a:off x="0" y="0"/>
          <a:ext cx="0" cy="0"/>
          <a:chOff x="0" y="0"/>
          <a:chExt cx="0" cy="0"/>
        </a:xfrm>
      </p:grpSpPr>
      <p:sp>
        <p:nvSpPr>
          <p:cNvPr id="1051099" name="Rectangle 2"/>
          <p:cNvSpPr/>
          <p:nvPr>
            <p:ph type="hdr" sz="quarter" idx="0"/>
          </p:nvPr>
        </p:nvSpPr>
        <p:spPr>
          <a:xfrm rot="0">
            <a:off x="0" y="0"/>
            <a:ext cx="3055937" cy="465137"/>
          </a:xfrm>
          <a:prstGeom prst="rect"/>
          <a:noFill/>
          <a:ln>
            <a:noFill/>
          </a:ln>
        </p:spPr>
        <p:txBody>
          <a:bodyPr anchor="t" bIns="46749" lIns="93497" rIns="93497" tIns="46749" vert="horz"/>
          <a:p>
            <a:pPr eaLnBrk="1" hangingPunct="1" latinLnBrk="1" lvl="0"/>
            <a:endParaRPr altLang="en-US" sz="1200" lang="en-US">
              <a:latin typeface="Arial" pitchFamily="34" charset="0"/>
            </a:endParaRPr>
          </a:p>
        </p:txBody>
      </p:sp>
      <p:sp>
        <p:nvSpPr>
          <p:cNvPr id="1051100" name="Rectangle 3"/>
          <p:cNvSpPr/>
          <p:nvPr>
            <p:ph type="dt" sz="quarter" idx="1"/>
          </p:nvPr>
        </p:nvSpPr>
        <p:spPr>
          <a:xfrm rot="0">
            <a:off x="3995737" y="0"/>
            <a:ext cx="3055937" cy="465137"/>
          </a:xfrm>
          <a:prstGeom prst="rect"/>
          <a:noFill/>
          <a:ln>
            <a:noFill/>
          </a:ln>
        </p:spPr>
        <p:txBody>
          <a:bodyPr anchor="t" bIns="46749" lIns="93497" rIns="93497" tIns="46749" vert="horz"/>
          <a:p>
            <a:pPr algn="r" eaLnBrk="1" hangingPunct="1" latinLnBrk="1" lvl="0"/>
            <a:endParaRPr altLang="en-US" sz="1200" lang="en-US">
              <a:latin typeface="Arial" pitchFamily="34" charset="0"/>
            </a:endParaRPr>
          </a:p>
        </p:txBody>
      </p:sp>
      <p:sp>
        <p:nvSpPr>
          <p:cNvPr id="1051101" name="Rectangle 4"/>
          <p:cNvSpPr/>
          <p:nvPr>
            <p:ph type="ftr" sz="quarter" idx="2"/>
          </p:nvPr>
        </p:nvSpPr>
        <p:spPr>
          <a:xfrm rot="0">
            <a:off x="0" y="8842375"/>
            <a:ext cx="3055937" cy="465137"/>
          </a:xfrm>
          <a:prstGeom prst="rect"/>
          <a:noFill/>
          <a:ln>
            <a:noFill/>
          </a:ln>
        </p:spPr>
        <p:txBody>
          <a:bodyPr anchor="b" bIns="46749" lIns="93497" rIns="93497" tIns="46749" vert="horz"/>
          <a:p>
            <a:pPr eaLnBrk="1" hangingPunct="1" latinLnBrk="1" lvl="0"/>
            <a:endParaRPr altLang="en-US" sz="1200" lang="en-US">
              <a:latin typeface="Arial" pitchFamily="34" charset="0"/>
            </a:endParaRPr>
          </a:p>
        </p:txBody>
      </p:sp>
      <p:sp>
        <p:nvSpPr>
          <p:cNvPr id="1051102" name="Rectangle 5"/>
          <p:cNvSpPr/>
          <p:nvPr>
            <p:ph type="sldNum" sz="quarter" idx="3"/>
          </p:nvPr>
        </p:nvSpPr>
        <p:spPr>
          <a:xfrm rot="0">
            <a:off x="3995737" y="8842375"/>
            <a:ext cx="3055937" cy="465137"/>
          </a:xfrm>
          <a:prstGeom prst="rect"/>
          <a:noFill/>
          <a:ln>
            <a:noFill/>
          </a:ln>
        </p:spPr>
        <p:txBody>
          <a:bodyPr anchor="b" bIns="46749" lIns="93497" rIns="93497" tIns="46749" vert="horz"/>
          <a:p>
            <a:pPr algn="r" eaLnBrk="1" hangingPunct="1" latinLnBrk="1" lvl="0"/>
            <a:fld id="{566ABCEB-ACFC-4714-9973-3DA970169C29}" type="slidenum">
              <a:rPr altLang="en-US" sz="1200" lang="en-US">
                <a:latin typeface="Arial" pitchFamily="34" charset="0"/>
              </a:rPr>
              <a:pPr algn="r" eaLnBrk="1" hangingPunct="1" latinLnBrk="1" lvl="0"/>
            </a:fld>
            <a:endParaRPr altLang="en-US" sz="1200" lang="en-US">
              <a:latin typeface="Arial" pitchFamily="34" charset="0"/>
            </a:endParaRPr>
          </a:p>
        </p:txBody>
      </p:sp>
    </p:spTree>
  </p:cSld>
  <p:clrMap accent1="dk1" accent2="dk1" accent3="dk1" accent4="dk1" accent5="dk1" accent6="dk1" bg1="dk1" bg2="dk1" tx1="dk1" tx2="dk1" hlink="dk1" folHlink="dk1"/>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817" name=""/>
        <p:cNvGrpSpPr/>
        <p:nvPr/>
      </p:nvGrpSpPr>
      <p:grpSpPr>
        <a:xfrm rot="0">
          <a:off x="0" y="0"/>
          <a:ext cx="0" cy="0"/>
          <a:chOff x="0" y="0"/>
          <a:chExt cx="0" cy="0"/>
        </a:xfrm>
      </p:grpSpPr>
      <p:sp>
        <p:nvSpPr>
          <p:cNvPr id="1051093" name="Rectangle 2"/>
          <p:cNvSpPr/>
          <p:nvPr>
            <p:ph type="hdr" sz="quarter" idx="0"/>
          </p:nvPr>
        </p:nvSpPr>
        <p:spPr>
          <a:xfrm rot="0">
            <a:off x="0" y="0"/>
            <a:ext cx="3055937" cy="465137"/>
          </a:xfrm>
          <a:prstGeom prst="rect"/>
          <a:noFill/>
          <a:ln>
            <a:noFill/>
          </a:ln>
        </p:spPr>
        <p:txBody>
          <a:bodyPr anchor="t" bIns="46749" lIns="93497" rIns="93497" tIns="46749" vert="horz"/>
          <a:p>
            <a:pPr eaLnBrk="1" hangingPunct="1" latinLnBrk="1" lvl="0"/>
            <a:endParaRPr altLang="en-US" sz="1200" lang="en-US">
              <a:latin typeface="Arial" pitchFamily="34" charset="0"/>
            </a:endParaRPr>
          </a:p>
        </p:txBody>
      </p:sp>
      <p:sp>
        <p:nvSpPr>
          <p:cNvPr id="1051094" name="Rectangle 3"/>
          <p:cNvSpPr/>
          <p:nvPr>
            <p:ph type="dt" sz="full" idx="1"/>
          </p:nvPr>
        </p:nvSpPr>
        <p:spPr>
          <a:xfrm rot="0">
            <a:off x="3995737" y="0"/>
            <a:ext cx="3055937" cy="465137"/>
          </a:xfrm>
          <a:prstGeom prst="rect"/>
          <a:noFill/>
          <a:ln>
            <a:noFill/>
          </a:ln>
        </p:spPr>
        <p:txBody>
          <a:bodyPr anchor="t" bIns="46749" lIns="93497" rIns="93497" tIns="46749" vert="horz"/>
          <a:p>
            <a:pPr algn="r" eaLnBrk="1" hangingPunct="1" latinLnBrk="1" lvl="0"/>
            <a:endParaRPr altLang="en-US" sz="1200" lang="en-US">
              <a:latin typeface="Arial" pitchFamily="34" charset="0"/>
            </a:endParaRPr>
          </a:p>
        </p:txBody>
      </p:sp>
      <p:sp>
        <p:nvSpPr>
          <p:cNvPr id="1051095" name="Rectangle 4"/>
          <p:cNvSpPr/>
          <p:nvPr>
            <p:ph type="sldImg" sz="full" idx="2"/>
          </p:nvPr>
        </p:nvSpPr>
        <p:spPr>
          <a:xfrm rot="0">
            <a:off x="1200150" y="698500"/>
            <a:ext cx="4654550" cy="3490912"/>
          </a:xfrm>
          <a:prstGeom prst="rect"/>
          <a:noFill/>
          <a:ln w="9525" cap="flat" cmpd="sng">
            <a:solidFill>
              <a:srgbClr val="000000">
                <a:alpha val="100000"/>
              </a:srgbClr>
            </a:solidFill>
            <a:prstDash val="solid"/>
            <a:round/>
          </a:ln>
        </p:spPr>
        <p:txBody>
          <a:bodyPr anchor="ctr" bIns="46749" lIns="93497" rIns="93497" tIns="46749" vert="horz"/>
          <a:p/>
        </p:txBody>
      </p:sp>
      <p:sp>
        <p:nvSpPr>
          <p:cNvPr id="1051096" name="Rectangle 5"/>
          <p:cNvSpPr/>
          <p:nvPr>
            <p:ph type="body" sz="quarter" idx="3"/>
          </p:nvPr>
        </p:nvSpPr>
        <p:spPr>
          <a:xfrm rot="0">
            <a:off x="704850" y="4421187"/>
            <a:ext cx="5643562" cy="4189412"/>
          </a:xfrm>
          <a:prstGeom prst="rect"/>
          <a:noFill/>
          <a:ln>
            <a:noFill/>
          </a:ln>
        </p:spPr>
        <p:txBody>
          <a:bodyPr anchor="t" bIns="46749" lIns="93497" rIns="93497" tIns="46749"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51097" name="Rectangle 6"/>
          <p:cNvSpPr/>
          <p:nvPr>
            <p:ph type="ftr" sz="quarter" idx="4"/>
          </p:nvPr>
        </p:nvSpPr>
        <p:spPr>
          <a:xfrm rot="0">
            <a:off x="0" y="8842375"/>
            <a:ext cx="3055937" cy="465137"/>
          </a:xfrm>
          <a:prstGeom prst="rect"/>
          <a:noFill/>
          <a:ln>
            <a:noFill/>
          </a:ln>
        </p:spPr>
        <p:txBody>
          <a:bodyPr anchor="b" bIns="46749" lIns="93497" rIns="93497" tIns="46749" vert="horz"/>
          <a:p>
            <a:pPr eaLnBrk="1" hangingPunct="1" latinLnBrk="1" lvl="0"/>
            <a:endParaRPr altLang="en-US" sz="1200" lang="en-US">
              <a:latin typeface="Arial" pitchFamily="34" charset="0"/>
            </a:endParaRPr>
          </a:p>
        </p:txBody>
      </p:sp>
      <p:sp>
        <p:nvSpPr>
          <p:cNvPr id="1051098" name="Rectangle 7"/>
          <p:cNvSpPr/>
          <p:nvPr>
            <p:ph type="sldNum" sz="quarter" idx="5"/>
          </p:nvPr>
        </p:nvSpPr>
        <p:spPr>
          <a:xfrm rot="0">
            <a:off x="3995737" y="8842375"/>
            <a:ext cx="3055937" cy="465137"/>
          </a:xfrm>
          <a:prstGeom prst="rect"/>
          <a:noFill/>
          <a:ln>
            <a:noFill/>
          </a:ln>
        </p:spPr>
        <p:txBody>
          <a:bodyPr anchor="b" bIns="46749" lIns="93497" rIns="93497" tIns="46749" vert="horz"/>
          <a:p>
            <a:pPr algn="r" eaLnBrk="1" hangingPunct="1" latinLnBrk="1" lvl="0"/>
            <a:fld id="{566ABCEB-ACFC-4714-9973-3DA970169C29}" type="slidenum">
              <a:rPr altLang="en-US" sz="1200" lang="en-US">
                <a:latin typeface="Arial" pitchFamily="34" charset="0"/>
              </a:rPr>
              <a:pPr algn="r" eaLnBrk="1" hangingPunct="1" latinLnBrk="1" lvl="0"/>
            </a:fld>
            <a:endParaRPr altLang="en-US" sz="1200" lang="en-US">
              <a:latin typeface="Arial" pitchFamily="34" charset="0"/>
            </a:endParaRPr>
          </a:p>
        </p:txBody>
      </p:sp>
    </p:spTree>
  </p:cSld>
  <p:clrMap accent1="dk1" accent2="dk1" accent3="dk1" accent4="dk1" accent5="dk1" accent6="dk1" bg1="dk1" bg2="dk1" tx1="dk1" tx2="dk1" hlink="dk1" folHlink="dk1"/>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78.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351" name=""/>
        <p:cNvGrpSpPr/>
        <p:nvPr/>
      </p:nvGrpSpPr>
      <p:grpSpPr>
        <a:xfrm rot="0">
          <a:off x="0" y="0"/>
          <a:ext cx="0" cy="0"/>
          <a:chOff x="0" y="0"/>
          <a:chExt cx="0" cy="0"/>
        </a:xfrm>
      </p:grpSpPr>
      <p:sp>
        <p:nvSpPr>
          <p:cNvPr id="1048998" name="Slide Image Placeholder 1"/>
          <p:cNvSpPr/>
          <p:nvPr>
            <p:ph type="sldImg" sz="full" idx="0"/>
          </p:nvPr>
        </p:nvSpPr>
        <p:spPr>
          <a:xfrm rot="0">
            <a:off x="1200150" y="698500"/>
            <a:ext cx="4654550" cy="3490912"/>
          </a:xfrm>
          <a:prstGeom prst="rect"/>
          <a:noFill/>
          <a:ln>
            <a:noFill/>
          </a:ln>
        </p:spPr>
        <p:txBody>
          <a:bodyPr anchor="ctr" bIns="46749" lIns="93497" rIns="93497" tIns="46749" vert="horz"/>
          <a:p/>
        </p:txBody>
      </p:sp>
      <p:sp>
        <p:nvSpPr>
          <p:cNvPr id="1048999" name="Notes Placeholder 2"/>
          <p:cNvSpPr/>
          <p:nvPr>
            <p:ph type="body" sz="full" idx="1"/>
          </p:nvPr>
        </p:nvSpPr>
        <p:spPr>
          <a:xfrm rot="0">
            <a:off x="704850" y="4421187"/>
            <a:ext cx="5643562" cy="4189412"/>
          </a:xfrm>
          <a:prstGeom prst="rect"/>
          <a:noFill/>
          <a:ln>
            <a:noFill/>
          </a:ln>
        </p:spPr>
        <p:txBody>
          <a:bodyPr anchor="t" bIns="46749" lIns="93497" rIns="93497" tIns="46749" vert="horz"/>
          <a:p>
            <a:pPr eaLnBrk="1" hangingPunct="1" latinLnBrk="1" lvl="0">
              <a:spcBef>
                <a:spcPct val="0"/>
              </a:spcBef>
            </a:pPr>
            <a:r>
              <a:rPr altLang="en-US" lang="en-US"/>
              <a:t>AFIDEP-</a:t>
            </a:r>
            <a:r>
              <a:rPr altLang="en-US" lang="en-US">
                <a:solidFill>
                  <a:srgbClr val="000000"/>
                </a:solidFill>
                <a:latin typeface="Calibri" pitchFamily="34" charset="0"/>
              </a:rPr>
              <a:t>African Institute for Development Policy is an African-led, non-profit policy think tank that enable utilization of research evidence in policy making.</a:t>
            </a:r>
          </a:p>
          <a:p>
            <a:pPr lvl="0"/>
            <a:endParaRPr altLang="en-US" lang="en-US"/>
          </a:p>
        </p:txBody>
      </p:sp>
      <p:sp>
        <p:nvSpPr>
          <p:cNvPr id="1049000" name="Slide Number Placeholder 3"/>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74" name=""/>
        <p:cNvGrpSpPr/>
        <p:nvPr/>
      </p:nvGrpSpPr>
      <p:grpSpPr>
        <a:xfrm rot="0">
          <a:off x="0" y="0"/>
          <a:ext cx="0" cy="0"/>
          <a:chOff x="0" y="0"/>
          <a:chExt cx="0" cy="0"/>
        </a:xfrm>
      </p:grpSpPr>
      <p:sp>
        <p:nvSpPr>
          <p:cNvPr id="1049256"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57"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58" name="Rectangle 2"/>
          <p:cNvSpPr/>
          <p:nvPr>
            <p:ph type="sldImg" sz="full" idx="0"/>
          </p:nvPr>
        </p:nvSpPr>
        <p:spPr>
          <a:xfrm rot="0">
            <a:off x="1354137" y="814387"/>
            <a:ext cx="4346575" cy="3260725"/>
          </a:xfrm>
          <a:prstGeom prst="rect"/>
          <a:noFill/>
          <a:ln w="12700" cap="flat" cmpd="sng">
            <a:solidFill>
              <a:srgbClr val="000000">
                <a:alpha val="100000"/>
              </a:srgbClr>
            </a:solidFill>
            <a:prstDash val="solid"/>
            <a:round/>
          </a:ln>
        </p:spPr>
        <p:txBody>
          <a:bodyPr anchor="ctr" bIns="46749" lIns="93497" rIns="93497" tIns="46749" vert="horz"/>
          <a:p/>
        </p:txBody>
      </p:sp>
      <p:sp>
        <p:nvSpPr>
          <p:cNvPr id="1049259" name="Rectangle 3"/>
          <p:cNvSpPr/>
          <p:nvPr>
            <p:ph type="body" sz="full" idx="1"/>
          </p:nvPr>
        </p:nvSpPr>
        <p:spPr>
          <a:xfrm rot="0">
            <a:off x="939800" y="4424362"/>
            <a:ext cx="5173662" cy="3916362"/>
          </a:xfrm>
          <a:prstGeom prst="rect"/>
          <a:noFill/>
          <a:ln>
            <a:noFill/>
          </a:ln>
        </p:spPr>
        <p:txBody>
          <a:bodyPr anchor="t" bIns="43006" lIns="93979" rIns="93979" tIns="43006" vert="horz"/>
          <a:p>
            <a:pPr eaLnBrk="1" hangingPunct="1" latinLnBrk="1" lvl="0"/>
            <a:r>
              <a:rPr altLang="en-US" lang="en-US"/>
              <a:t>Although the exact mechanism of EC is not clear, several studies have shown that EC pills delay or inhibit ovulation and may prevent implantation.</a:t>
            </a:r>
          </a:p>
          <a:p>
            <a:pPr eaLnBrk="1" hangingPunct="1" latinLnBrk="1" lvl="0"/>
            <a:endParaRPr altLang="en-US"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78" name=""/>
        <p:cNvGrpSpPr/>
        <p:nvPr/>
      </p:nvGrpSpPr>
      <p:grpSpPr>
        <a:xfrm rot="0">
          <a:off x="0" y="0"/>
          <a:ext cx="0" cy="0"/>
          <a:chOff x="0" y="0"/>
          <a:chExt cx="0" cy="0"/>
        </a:xfrm>
      </p:grpSpPr>
      <p:sp>
        <p:nvSpPr>
          <p:cNvPr id="1049262"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63"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64" name="Rectangle 2"/>
          <p:cNvSpPr/>
          <p:nvPr>
            <p:ph type="sldImg" sz="full" idx="0"/>
          </p:nvPr>
        </p:nvSpPr>
        <p:spPr>
          <a:xfrm rot="0">
            <a:off x="1354137" y="814387"/>
            <a:ext cx="4346575" cy="3260725"/>
          </a:xfrm>
          <a:prstGeom prst="rect"/>
          <a:noFill/>
          <a:ln w="12700" cap="flat" cmpd="sng">
            <a:solidFill>
              <a:srgbClr val="000000">
                <a:alpha val="100000"/>
              </a:srgbClr>
            </a:solidFill>
            <a:prstDash val="solid"/>
            <a:round/>
          </a:ln>
        </p:spPr>
        <p:txBody>
          <a:bodyPr anchor="ctr" bIns="46749" lIns="93497" rIns="93497" tIns="46749" vert="horz"/>
          <a:p/>
        </p:txBody>
      </p:sp>
      <p:sp>
        <p:nvSpPr>
          <p:cNvPr id="1049265" name="Rectangle 3"/>
          <p:cNvSpPr/>
          <p:nvPr>
            <p:ph type="body" sz="full" idx="1"/>
          </p:nvPr>
        </p:nvSpPr>
        <p:spPr>
          <a:xfrm rot="0">
            <a:off x="939800" y="4424362"/>
            <a:ext cx="5173662" cy="3916362"/>
          </a:xfrm>
          <a:prstGeom prst="rect"/>
          <a:noFill/>
          <a:ln>
            <a:noFill/>
          </a:ln>
        </p:spPr>
        <p:txBody>
          <a:bodyPr anchor="t" bIns="43006" lIns="93979" rIns="93979" tIns="43006" vert="horz"/>
          <a:p>
            <a:pPr eaLnBrk="1" hangingPunct="1" latinLnBrk="1" lvl="0"/>
            <a:r>
              <a:rPr altLang="en-US" lang="en-US"/>
              <a:t>Because a woman has to take a total of 40 pills of low-dose POPs to use as emergency contraception as compared to only 2 pills of high-dose POPs, it may be more difficult for the woman to take the large number of pills. Therefore, high-dose POPs are generally preferred, if available.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544" name=""/>
        <p:cNvGrpSpPr/>
        <p:nvPr/>
      </p:nvGrpSpPr>
      <p:grpSpPr>
        <a:xfrm rot="0">
          <a:off x="0" y="0"/>
          <a:ext cx="0" cy="0"/>
          <a:chOff x="0" y="0"/>
          <a:chExt cx="0" cy="0"/>
        </a:xfrm>
      </p:grpSpPr>
      <p:sp>
        <p:nvSpPr>
          <p:cNvPr id="1049724"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725"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726" name="Rectangle 3"/>
          <p:cNvSpPr/>
          <p:nvPr/>
        </p:nvSpPr>
        <p:spPr>
          <a:xfrm rot="0">
            <a:off x="3995737" y="0"/>
            <a:ext cx="3055937" cy="465137"/>
          </a:xfrm>
          <a:prstGeom prst="rect"/>
          <a:noFill/>
          <a:ln>
            <a:noFill/>
          </a:ln>
        </p:spPr>
        <p:txBody>
          <a:bodyPr anchor="t"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datetime1">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9727" name="Rectangle 5"/>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9728" name="Rectangle 2"/>
          <p:cNvSpPr/>
          <p:nvPr>
            <p:ph type="sldImg" sz="full" idx="0"/>
          </p:nvPr>
        </p:nvSpPr>
        <p:spPr>
          <a:xfrm rot="0">
            <a:off x="1200150" y="698500"/>
            <a:ext cx="4654550" cy="3490912"/>
          </a:xfrm>
          <a:prstGeom prst="rect"/>
          <a:noFill/>
          <a:ln>
            <a:noFill/>
          </a:ln>
        </p:spPr>
        <p:txBody>
          <a:bodyPr anchor="ctr" bIns="45874" lIns="91749" rIns="91749" tIns="45874" vert="horz"/>
          <a:p/>
        </p:txBody>
      </p:sp>
      <p:sp>
        <p:nvSpPr>
          <p:cNvPr id="1049729" name="Rectangle 3"/>
          <p:cNvSpPr/>
          <p:nvPr>
            <p:ph type="body" sz="full" idx="1"/>
          </p:nvPr>
        </p:nvSpPr>
        <p:spPr>
          <a:xfrm rot="0">
            <a:off x="704850" y="4421187"/>
            <a:ext cx="5643562" cy="4189412"/>
          </a:xfrm>
          <a:prstGeom prst="rect"/>
          <a:noFill/>
          <a:ln>
            <a:noFill/>
          </a:ln>
        </p:spPr>
        <p:txBody>
          <a:bodyPr anchor="t" bIns="46749" lIns="93497" rIns="93497" tIns="46749" vert="horz"/>
          <a:p>
            <a:pPr eaLnBrk="1" hangingPunct="1" latinLnBrk="1" lvl="0"/>
            <a:r>
              <a:rPr altLang="en-US" lang="en-US"/>
              <a:t>Although nearly all users will experience side effects during 5 years of use, serious problems are rare and most can be alleviated with simple treatments. If side effects are not treated, however, they may prompt users to stop using implants. It is especially important to treat menstrual bleeding changes</a:t>
            </a:r>
            <a:r>
              <a:rPr altLang="en-US" lang="en-US">
                <a:latin typeface="WP TypographicSymbols" pitchFamily="0" charset="1"/>
              </a:rPr>
              <a:t>C</a:t>
            </a:r>
            <a:r>
              <a:rPr altLang="en-US" lang="en-US"/>
              <a:t>which occur in most users</a:t>
            </a:r>
            <a:r>
              <a:rPr altLang="en-US" lang="en-US">
                <a:latin typeface="WP TypographicSymbols" pitchFamily="0" charset="1"/>
              </a:rPr>
              <a:t>C</a:t>
            </a:r>
            <a:r>
              <a:rPr altLang="en-US" lang="en-US"/>
              <a:t>because these changes are a common reason for discontinuation. This table shows treatments for the most common side effects.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358" name=""/>
        <p:cNvGrpSpPr/>
        <p:nvPr/>
      </p:nvGrpSpPr>
      <p:grpSpPr>
        <a:xfrm rot="0">
          <a:off x="0" y="0"/>
          <a:ext cx="0" cy="0"/>
          <a:chOff x="0" y="0"/>
          <a:chExt cx="0" cy="0"/>
        </a:xfrm>
      </p:grpSpPr>
      <p:sp>
        <p:nvSpPr>
          <p:cNvPr id="1049006" name="Slide Image Placeholder 1"/>
          <p:cNvSpPr/>
          <p:nvPr>
            <p:ph type="sldImg" sz="full" idx="0"/>
          </p:nvPr>
        </p:nvSpPr>
        <p:spPr>
          <a:xfrm rot="0">
            <a:off x="1200150" y="698500"/>
            <a:ext cx="4654550" cy="3490912"/>
          </a:xfrm>
          <a:prstGeom prst="rect"/>
          <a:noFill/>
          <a:ln>
            <a:noFill/>
          </a:ln>
        </p:spPr>
        <p:txBody>
          <a:bodyPr anchor="ctr" bIns="46749" lIns="93497" rIns="93497" tIns="46749" vert="horz"/>
          <a:p/>
        </p:txBody>
      </p:sp>
      <p:sp>
        <p:nvSpPr>
          <p:cNvPr id="1049007" name="Notes Placeholder 2"/>
          <p:cNvSpPr/>
          <p:nvPr>
            <p:ph type="body" sz="full" idx="1"/>
          </p:nvPr>
        </p:nvSpPr>
        <p:spPr>
          <a:xfrm rot="0">
            <a:off x="704850" y="4421187"/>
            <a:ext cx="5643562" cy="4189412"/>
          </a:xfrm>
          <a:prstGeom prst="rect"/>
          <a:noFill/>
          <a:ln>
            <a:noFill/>
          </a:ln>
        </p:spPr>
        <p:txBody>
          <a:bodyPr anchor="t" bIns="46749" lIns="93497" rIns="93497" tIns="46749" vert="horz"/>
          <a:p>
            <a:pPr lvl="0"/>
            <a:r>
              <a:rPr altLang="en-US" lang="en-US"/>
              <a:t>TRF Total Fertility Rate</a:t>
            </a:r>
          </a:p>
        </p:txBody>
      </p:sp>
      <p:sp>
        <p:nvSpPr>
          <p:cNvPr id="1049008" name="Slide Number Placeholder 3"/>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325" name=""/>
        <p:cNvGrpSpPr/>
        <p:nvPr/>
      </p:nvGrpSpPr>
      <p:grpSpPr>
        <a:xfrm rot="0">
          <a:off x="0" y="0"/>
          <a:ext cx="0" cy="0"/>
          <a:chOff x="0" y="0"/>
          <a:chExt cx="0" cy="0"/>
        </a:xfrm>
      </p:grpSpPr>
      <p:sp>
        <p:nvSpPr>
          <p:cNvPr id="1048960"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8961"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8962" name="Rectangle 3"/>
          <p:cNvSpPr/>
          <p:nvPr/>
        </p:nvSpPr>
        <p:spPr>
          <a:xfrm rot="0">
            <a:off x="3995737" y="0"/>
            <a:ext cx="3055937" cy="465137"/>
          </a:xfrm>
          <a:prstGeom prst="rect"/>
          <a:noFill/>
          <a:ln>
            <a:noFill/>
          </a:ln>
        </p:spPr>
        <p:txBody>
          <a:bodyPr anchor="t"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datetime1">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8963"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8964" name="Rectangle 2"/>
          <p:cNvSpPr/>
          <p:nvPr>
            <p:ph type="sldImg" sz="full" idx="0"/>
          </p:nvPr>
        </p:nvSpPr>
        <p:spPr>
          <a:xfrm rot="0">
            <a:off x="1219200" y="720725"/>
            <a:ext cx="4616450" cy="3462337"/>
          </a:xfrm>
          <a:prstGeom prst="rect"/>
          <a:noFill/>
          <a:ln>
            <a:noFill/>
          </a:ln>
        </p:spPr>
        <p:txBody>
          <a:bodyPr anchor="ctr" bIns="46749" lIns="93497" rIns="93497" tIns="46749" vert="horz"/>
          <a:p/>
        </p:txBody>
      </p:sp>
      <p:sp>
        <p:nvSpPr>
          <p:cNvPr id="1048965" name="Rectangle 3"/>
          <p:cNvSpPr/>
          <p:nvPr>
            <p:ph type="body" sz="full" idx="1"/>
          </p:nvPr>
        </p:nvSpPr>
        <p:spPr>
          <a:xfrm rot="0">
            <a:off x="939800" y="4421187"/>
            <a:ext cx="5173662" cy="4173537"/>
          </a:xfrm>
          <a:prstGeom prst="rect"/>
          <a:noFill/>
          <a:ln>
            <a:noFill/>
          </a:ln>
        </p:spPr>
        <p:txBody>
          <a:bodyPr anchor="t" bIns="46749" lIns="93497" rIns="93497" tIns="46749" vert="horz"/>
          <a:p>
            <a:pPr algn="just" eaLnBrk="1" hangingPunct="1" latinLnBrk="1" lvl="0"/>
            <a:r>
              <a:rPr altLang="en-US" sz="1100" lang="en-US">
                <a:latin typeface="DIN-Light" pitchFamily="18" charset="0"/>
              </a:rPr>
              <a:t>There is a good deal of evidence to suggest that COCs reduce the risk of developing ovarian cancer. By suppressing ovulation or altering hormonal levels throughout the menstrual cycle, it appears that COCs alter the conditions that favor development of ovarian cancer. COCs may also reduce the opportunity for cells to mutate by decreasing the number of ovarian cell divisions. Finally, a 1998 animal study suggests that progestin may cause the death of damaged ovarian cells before they become cancerous.</a:t>
            </a:r>
          </a:p>
          <a:p>
            <a:pPr algn="just" eaLnBrk="1" hangingPunct="1" latinLnBrk="1" lvl="0"/>
            <a:r>
              <a:rPr altLang="en-US" sz="1100" lang="en-US">
                <a:latin typeface="DIN-Light" pitchFamily="18" charset="0"/>
              </a:rPr>
              <a:t>The magnitude of the reduction in risk appears to depend on the duration of pill use—those women using the pill for a longer period of time (e.g., &gt; 5 years) have a larger reduction in risk. Studies also suggest that the protective effect lasts for at least 10 to 15 years.</a:t>
            </a:r>
          </a:p>
          <a:p>
            <a:pPr algn="just" eaLnBrk="1" hangingPunct="1" latinLnBrk="1" lvl="0"/>
            <a:r>
              <a:rPr altLang="en-US" sz="1100" i="1" lang="en-US">
                <a:latin typeface="DIN-Light" pitchFamily="18" charset="0"/>
              </a:rPr>
              <a:t>Source</a:t>
            </a:r>
            <a:r>
              <a:rPr altLang="en-US" sz="1100" lang="en-US">
                <a:latin typeface="DIN-Light" pitchFamily="18" charset="0"/>
              </a:rPr>
              <a:t>: Herbst AL. 1994. OCs and genital malignancies. </a:t>
            </a:r>
            <a:r>
              <a:rPr altLang="en-US" sz="1100" i="1" lang="en-US">
                <a:latin typeface="DIN-Light" pitchFamily="18" charset="0"/>
              </a:rPr>
              <a:t>Dialogues in Contraception</a:t>
            </a:r>
            <a:r>
              <a:rPr altLang="en-US" sz="1100" lang="en-US">
                <a:latin typeface="DIN-Light" pitchFamily="18" charset="0"/>
              </a:rPr>
              <a:t> 4(3):5-7.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03" name=""/>
        <p:cNvGrpSpPr/>
        <p:nvPr/>
      </p:nvGrpSpPr>
      <p:grpSpPr>
        <a:xfrm rot="0">
          <a:off x="0" y="0"/>
          <a:ext cx="0" cy="0"/>
          <a:chOff x="0" y="0"/>
          <a:chExt cx="0" cy="0"/>
        </a:xfrm>
      </p:grpSpPr>
      <p:sp>
        <p:nvSpPr>
          <p:cNvPr id="1049059"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060"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061" name="Rectangle 3"/>
          <p:cNvSpPr/>
          <p:nvPr/>
        </p:nvSpPr>
        <p:spPr>
          <a:xfrm rot="0">
            <a:off x="3995737" y="0"/>
            <a:ext cx="3055937" cy="465137"/>
          </a:xfrm>
          <a:prstGeom prst="rect"/>
          <a:noFill/>
          <a:ln>
            <a:noFill/>
          </a:ln>
        </p:spPr>
        <p:txBody>
          <a:bodyPr anchor="t"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datetime1">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9062"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9063" name="Rectangle 2"/>
          <p:cNvSpPr/>
          <p:nvPr>
            <p:ph type="sldImg" sz="full" idx="0"/>
          </p:nvPr>
        </p:nvSpPr>
        <p:spPr>
          <a:xfrm rot="0">
            <a:off x="1219200" y="720725"/>
            <a:ext cx="4616450" cy="3462337"/>
          </a:xfrm>
          <a:prstGeom prst="rect"/>
          <a:noFill/>
          <a:ln>
            <a:noFill/>
          </a:ln>
        </p:spPr>
        <p:txBody>
          <a:bodyPr anchor="ctr" bIns="46749" lIns="93497" rIns="93497" tIns="46749" vert="horz"/>
          <a:p/>
        </p:txBody>
      </p:sp>
      <p:sp>
        <p:nvSpPr>
          <p:cNvPr id="1049064" name="Rectangle 3"/>
          <p:cNvSpPr/>
          <p:nvPr>
            <p:ph type="body" sz="full" idx="1"/>
          </p:nvPr>
        </p:nvSpPr>
        <p:spPr>
          <a:xfrm rot="0">
            <a:off x="939800" y="4421187"/>
            <a:ext cx="5173662" cy="4173537"/>
          </a:xfrm>
          <a:prstGeom prst="rect"/>
          <a:noFill/>
          <a:ln>
            <a:noFill/>
          </a:ln>
        </p:spPr>
        <p:txBody>
          <a:bodyPr anchor="t" bIns="46749" lIns="93497" rIns="93497" tIns="46749" vert="horz"/>
          <a:p>
            <a:pPr eaLnBrk="1" hangingPunct="1" latinLnBrk="1" lvl="0"/>
            <a:r>
              <a:rPr altLang="en-US" sz="1100" lang="en-US">
                <a:latin typeface="DIN-Light" pitchFamily="18" charset="0"/>
              </a:rPr>
              <a:t>There is no evidence that COCs lead to a higher incidence of breast cancer. COC use has been related to a higher risk of being diagnosed with breast cancer and it is believed that this may be the result of acceleration of the cancer by the COCs. Cancers diagnosed in COC users are generally at an earlier stage than those diagnosed in non-COC users and are thus likely to have a better prognosis.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09" name=""/>
        <p:cNvGrpSpPr/>
        <p:nvPr/>
      </p:nvGrpSpPr>
      <p:grpSpPr>
        <a:xfrm rot="0">
          <a:off x="0" y="0"/>
          <a:ext cx="0" cy="0"/>
          <a:chOff x="0" y="0"/>
          <a:chExt cx="0" cy="0"/>
        </a:xfrm>
      </p:grpSpPr>
      <p:sp>
        <p:nvSpPr>
          <p:cNvPr id="1049073"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074"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075" name="Rectangle 3"/>
          <p:cNvSpPr/>
          <p:nvPr/>
        </p:nvSpPr>
        <p:spPr>
          <a:xfrm rot="0">
            <a:off x="3995737" y="0"/>
            <a:ext cx="3055937" cy="465137"/>
          </a:xfrm>
          <a:prstGeom prst="rect"/>
          <a:noFill/>
          <a:ln>
            <a:noFill/>
          </a:ln>
        </p:spPr>
        <p:txBody>
          <a:bodyPr anchor="t"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datetime1">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9076"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Calibri"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Calibri" pitchFamily="34" charset="0"/>
              <a:ea typeface="Arial" pitchFamily="34" charset="0"/>
              <a:sym typeface="Verdana" pitchFamily="34" charset="0"/>
            </a:endParaRPr>
          </a:p>
        </p:txBody>
      </p:sp>
      <p:sp>
        <p:nvSpPr>
          <p:cNvPr id="1049077" name="Rectangle 2"/>
          <p:cNvSpPr/>
          <p:nvPr>
            <p:ph type="sldImg" sz="full" idx="0"/>
          </p:nvPr>
        </p:nvSpPr>
        <p:spPr>
          <a:xfrm rot="0">
            <a:off x="1219200" y="720725"/>
            <a:ext cx="4616450" cy="3462337"/>
          </a:xfrm>
          <a:prstGeom prst="rect"/>
          <a:noFill/>
          <a:ln>
            <a:noFill/>
          </a:ln>
        </p:spPr>
        <p:txBody>
          <a:bodyPr anchor="ctr" bIns="46749" lIns="93497" rIns="93497" tIns="46749" vert="horz"/>
          <a:p/>
        </p:txBody>
      </p:sp>
      <p:sp>
        <p:nvSpPr>
          <p:cNvPr id="1049078" name="Rectangle 3"/>
          <p:cNvSpPr/>
          <p:nvPr>
            <p:ph type="body" sz="full" idx="1"/>
          </p:nvPr>
        </p:nvSpPr>
        <p:spPr>
          <a:xfrm rot="0">
            <a:off x="939800" y="4421187"/>
            <a:ext cx="5173662" cy="4173537"/>
          </a:xfrm>
          <a:prstGeom prst="rect"/>
          <a:noFill/>
          <a:ln>
            <a:noFill/>
          </a:ln>
        </p:spPr>
        <p:txBody>
          <a:bodyPr anchor="t" bIns="46749" lIns="93497" rIns="93497" tIns="46749" vert="horz"/>
          <a:p>
            <a:pPr eaLnBrk="1" hangingPunct="1" latinLnBrk="1" lvl="0"/>
            <a:r>
              <a:rPr altLang="en-US" sz="1100" lang="en-US">
                <a:latin typeface="DIN-Light" pitchFamily="18" charset="0"/>
              </a:rPr>
              <a:t>Women who have had trouble remembering to take pills in the past should be counselled about the need to take the pill at the same time every day. The healthcare worker may want to suggest that the woman take the pills at meal time or just before going to bed. If she does not feel that she will be able to remember to take the pill each day, the client should be helped to choose a more appropriate method.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56" name=""/>
        <p:cNvGrpSpPr/>
        <p:nvPr/>
      </p:nvGrpSpPr>
      <p:grpSpPr>
        <a:xfrm rot="0">
          <a:off x="0" y="0"/>
          <a:ext cx="0" cy="0"/>
          <a:chOff x="0" y="0"/>
          <a:chExt cx="0" cy="0"/>
        </a:xfrm>
      </p:grpSpPr>
      <p:sp>
        <p:nvSpPr>
          <p:cNvPr id="1049228"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29"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30" name="Rectangle 2"/>
          <p:cNvSpPr/>
          <p:nvPr>
            <p:ph type="sldImg" sz="full" idx="0"/>
          </p:nvPr>
        </p:nvSpPr>
        <p:spPr>
          <a:xfrm rot="0">
            <a:off x="1354137" y="814387"/>
            <a:ext cx="4346575" cy="3260725"/>
          </a:xfrm>
          <a:prstGeom prst="rect"/>
          <a:noFill/>
          <a:ln w="12700" cap="flat" cmpd="sng">
            <a:solidFill>
              <a:srgbClr val="000000">
                <a:alpha val="100000"/>
              </a:srgbClr>
            </a:solidFill>
            <a:prstDash val="solid"/>
            <a:round/>
          </a:ln>
        </p:spPr>
        <p:txBody>
          <a:bodyPr anchor="ctr" bIns="46749" lIns="93497" rIns="93497" tIns="46749" vert="horz"/>
          <a:p/>
        </p:txBody>
      </p:sp>
      <p:sp>
        <p:nvSpPr>
          <p:cNvPr id="1049231" name="Rectangle 3"/>
          <p:cNvSpPr/>
          <p:nvPr>
            <p:ph type="body" sz="full" idx="1"/>
          </p:nvPr>
        </p:nvSpPr>
        <p:spPr>
          <a:xfrm rot="0">
            <a:off x="939800" y="4424362"/>
            <a:ext cx="5173662" cy="3916362"/>
          </a:xfrm>
          <a:prstGeom prst="rect"/>
          <a:noFill/>
          <a:ln>
            <a:noFill/>
          </a:ln>
        </p:spPr>
        <p:txBody>
          <a:bodyPr anchor="t" bIns="43006" lIns="93979" rIns="93979" tIns="43006" vert="horz"/>
          <a:p>
            <a:pPr eaLnBrk="1" hangingPunct="1" latinLnBrk="1" lvl="0"/>
            <a:r>
              <a:rPr altLang="en-US" lang="en-US"/>
              <a:t>Because emergency contraception is used only once or infequently, its effectiveness cannot be measured the way other contraceptive methods that are used more frequently are measured. A more accurate measurement of the efficacy of emergency contraception can be obtained by comparing the number of pregnancies in a study with the number of pregnancies that would have been expected without treatment. An analysis of data from 10 studies (Yuzpe regimen) showed that the weighted average of the effectiveness rates was 74%.</a:t>
            </a:r>
          </a:p>
          <a:p>
            <a:pPr eaLnBrk="1" hangingPunct="1" latinLnBrk="1" lvl="0"/>
            <a:r>
              <a:rPr altLang="en-US" lang="en-US"/>
              <a:t>Hatcher et al 1998.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64" name=""/>
        <p:cNvGrpSpPr/>
        <p:nvPr/>
      </p:nvGrpSpPr>
      <p:grpSpPr>
        <a:xfrm rot="0">
          <a:off x="0" y="0"/>
          <a:ext cx="0" cy="0"/>
          <a:chOff x="0" y="0"/>
          <a:chExt cx="0" cy="0"/>
        </a:xfrm>
      </p:grpSpPr>
      <p:sp>
        <p:nvSpPr>
          <p:cNvPr id="1049239"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40"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41" name="Rectangle 2"/>
          <p:cNvSpPr/>
          <p:nvPr>
            <p:ph type="sldImg" sz="full" idx="0"/>
          </p:nvPr>
        </p:nvSpPr>
        <p:spPr>
          <a:xfrm rot="0">
            <a:off x="1354137" y="814387"/>
            <a:ext cx="4346575" cy="3260725"/>
          </a:xfrm>
          <a:prstGeom prst="rect"/>
          <a:noFill/>
          <a:ln w="12700" cap="flat" cmpd="sng">
            <a:solidFill>
              <a:srgbClr val="000000">
                <a:alpha val="100000"/>
              </a:srgbClr>
            </a:solidFill>
            <a:prstDash val="solid"/>
            <a:round/>
          </a:ln>
        </p:spPr>
        <p:txBody>
          <a:bodyPr anchor="ctr" bIns="46749" lIns="93497" rIns="93497" tIns="46749" vert="horz"/>
          <a:p/>
        </p:txBody>
      </p:sp>
      <p:sp>
        <p:nvSpPr>
          <p:cNvPr id="1049242" name="Rectangle 3"/>
          <p:cNvSpPr/>
          <p:nvPr>
            <p:ph type="body" sz="full" idx="1"/>
          </p:nvPr>
        </p:nvSpPr>
        <p:spPr>
          <a:xfrm rot="0">
            <a:off x="939800" y="4424362"/>
            <a:ext cx="5173662" cy="3916362"/>
          </a:xfrm>
          <a:prstGeom prst="rect"/>
          <a:noFill/>
          <a:ln>
            <a:noFill/>
          </a:ln>
        </p:spPr>
        <p:txBody>
          <a:bodyPr anchor="t" bIns="43006" lIns="93979" rIns="93979" tIns="43006" vert="horz"/>
          <a:p>
            <a:pPr eaLnBrk="1" hangingPunct="1" latinLnBrk="1" lvl="0"/>
            <a:r>
              <a:rPr altLang="en-US" lang="en-US"/>
              <a:t>The risk of becoming pregnant depends on the day of the woman’s cycle in relation to ovulation. Calculating the exact risk is best done using data in which only a single act of intercourse potentially could have led to conception. On the basis of 129 such cycles in the Wilcox et al study, it was observed that the risk of pregnancy increased from 8% at 5 days before ovulation to 36% on the day of ovulation. These data indicate that the fertile period lasts only about 6 days, is clustered around a 2 to 3 day interval (days -2 and 0) and ends on the day of ovulation (i.e., cycle days 9 to 14 of a 28-day cycle). The decrease in fertility immediately following ovulation (day 0) suggests a short survival time for ova (less than 24 hours) as well as a rapid change in the cervical mucus that may prevent entry of new  sperm.</a:t>
            </a:r>
          </a:p>
          <a:p>
            <a:pPr eaLnBrk="1" hangingPunct="1" latinLnBrk="1" lvl="0"/>
            <a:r>
              <a:rPr altLang="en-US" lang="en-US"/>
              <a:t>Use of emergency contraception during the fertile period reduces the risk of pregnancy by at least 75%. For example, on day -2 a 36% risk might be reduced to about 9%. </a:t>
            </a:r>
          </a:p>
          <a:p>
            <a:pPr eaLnBrk="1" hangingPunct="1" latinLnBrk="1" lvl="0"/>
            <a:r>
              <a:rPr altLang="en-US" lang="en-US"/>
              <a:t>For additional information, refer to: Blumenthal and McIntosh. 1996. </a:t>
            </a:r>
            <a:r>
              <a:rPr altLang="en-US" i="1" lang="en-US"/>
              <a:t>PocketGuide for Family Planning Service Providers</a:t>
            </a:r>
            <a:r>
              <a:rPr altLang="en-US" lang="en-US"/>
              <a:t>, 2nd ed. JHPIEGO Corporation: Baltimore, Maryland.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67" name=""/>
        <p:cNvGrpSpPr/>
        <p:nvPr/>
      </p:nvGrpSpPr>
      <p:grpSpPr>
        <a:xfrm rot="0">
          <a:off x="0" y="0"/>
          <a:ext cx="0" cy="0"/>
          <a:chOff x="0" y="0"/>
          <a:chExt cx="0" cy="0"/>
        </a:xfrm>
      </p:grpSpPr>
      <p:sp>
        <p:nvSpPr>
          <p:cNvPr id="1049244"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45"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46" name="Rectangle 2"/>
          <p:cNvSpPr/>
          <p:nvPr>
            <p:ph type="sldImg" sz="full" idx="0"/>
          </p:nvPr>
        </p:nvSpPr>
        <p:spPr>
          <a:xfrm rot="0">
            <a:off x="1354137" y="814387"/>
            <a:ext cx="4346575" cy="3260725"/>
          </a:xfrm>
          <a:prstGeom prst="rect"/>
          <a:noFill/>
          <a:ln w="12700" cap="flat" cmpd="sng">
            <a:solidFill>
              <a:srgbClr val="000000">
                <a:alpha val="100000"/>
              </a:srgbClr>
            </a:solidFill>
            <a:prstDash val="solid"/>
            <a:round/>
          </a:ln>
        </p:spPr>
        <p:txBody>
          <a:bodyPr anchor="ctr" bIns="46749" lIns="93497" rIns="93497" tIns="46749" vert="horz"/>
          <a:p/>
        </p:txBody>
      </p:sp>
      <p:sp>
        <p:nvSpPr>
          <p:cNvPr id="1049247" name="Rectangle 3"/>
          <p:cNvSpPr/>
          <p:nvPr>
            <p:ph type="body" sz="full" idx="1"/>
          </p:nvPr>
        </p:nvSpPr>
        <p:spPr>
          <a:xfrm rot="0">
            <a:off x="939800" y="4424362"/>
            <a:ext cx="5173662" cy="3916362"/>
          </a:xfrm>
          <a:prstGeom prst="rect"/>
          <a:noFill/>
          <a:ln>
            <a:noFill/>
          </a:ln>
        </p:spPr>
        <p:txBody>
          <a:bodyPr anchor="t" bIns="43006" lIns="93979" rIns="93979" tIns="43006" vert="horz"/>
          <a:p>
            <a:pPr eaLnBrk="1" hangingPunct="1" latinLnBrk="1" lvl="0"/>
            <a:r>
              <a:rPr altLang="en-US" lang="en-US"/>
              <a:t>Although the exact mechanism of EC is not clear, several studies have shown that EC pills delay or inhibit ovulation and may prevent implantation.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471" name=""/>
        <p:cNvGrpSpPr/>
        <p:nvPr/>
      </p:nvGrpSpPr>
      <p:grpSpPr>
        <a:xfrm rot="0">
          <a:off x="0" y="0"/>
          <a:ext cx="0" cy="0"/>
          <a:chOff x="0" y="0"/>
          <a:chExt cx="0" cy="0"/>
        </a:xfrm>
      </p:grpSpPr>
      <p:sp>
        <p:nvSpPr>
          <p:cNvPr id="1049251"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52" name="Rectangle 7"/>
          <p:cNvSpPr/>
          <p:nvPr/>
        </p:nvSpPr>
        <p:spPr>
          <a:xfrm rot="0">
            <a:off x="3995737" y="8842375"/>
            <a:ext cx="3055937" cy="465137"/>
          </a:xfrm>
          <a:prstGeom prst="rect"/>
          <a:noFill/>
          <a:ln>
            <a:noFill/>
          </a:ln>
        </p:spPr>
        <p:txBody>
          <a:bodyPr anchor="b" bIns="46749" lIns="93497" rIns="93497" tIns="46749" vert="horz"/>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fld>
            <a:endParaRPr altLang="en-US" baseline="0" sz="1200" lang="en-US" u="none">
              <a:solidFill>
                <a:srgbClr val="000000"/>
              </a:solidFill>
              <a:latin typeface="Arial" pitchFamily="34" charset="0"/>
              <a:ea typeface="Arial" pitchFamily="34" charset="0"/>
              <a:sym typeface="Verdana" pitchFamily="34" charset="0"/>
            </a:endParaRPr>
          </a:p>
        </p:txBody>
      </p:sp>
      <p:sp>
        <p:nvSpPr>
          <p:cNvPr id="1049253" name="Rectangle 2"/>
          <p:cNvSpPr/>
          <p:nvPr>
            <p:ph type="sldImg" sz="full" idx="0"/>
          </p:nvPr>
        </p:nvSpPr>
        <p:spPr>
          <a:xfrm rot="0">
            <a:off x="1354137" y="814387"/>
            <a:ext cx="4346575" cy="3260725"/>
          </a:xfrm>
          <a:prstGeom prst="rect"/>
          <a:noFill/>
          <a:ln w="12700" cap="flat" cmpd="sng">
            <a:solidFill>
              <a:srgbClr val="000000">
                <a:alpha val="100000"/>
              </a:srgbClr>
            </a:solidFill>
            <a:prstDash val="solid"/>
            <a:round/>
          </a:ln>
        </p:spPr>
        <p:txBody>
          <a:bodyPr anchor="ctr" bIns="46749" lIns="93497" rIns="93497" tIns="46749" vert="horz"/>
          <a:p/>
        </p:txBody>
      </p:sp>
      <p:sp>
        <p:nvSpPr>
          <p:cNvPr id="1049254" name="Rectangle 3"/>
          <p:cNvSpPr/>
          <p:nvPr>
            <p:ph type="body" sz="full" idx="1"/>
          </p:nvPr>
        </p:nvSpPr>
        <p:spPr>
          <a:xfrm rot="0">
            <a:off x="939800" y="4424362"/>
            <a:ext cx="5173662" cy="3916362"/>
          </a:xfrm>
          <a:prstGeom prst="rect"/>
          <a:noFill/>
          <a:ln>
            <a:noFill/>
          </a:ln>
        </p:spPr>
        <p:txBody>
          <a:bodyPr anchor="t" bIns="43006" lIns="93979" rIns="93979" tIns="43006" vert="horz"/>
          <a:p>
            <a:pPr eaLnBrk="1" hangingPunct="1" latinLnBrk="1" lvl="0"/>
            <a:r>
              <a:rPr altLang="en-US" lang="en-US"/>
              <a:t>In developing countries, high-dose COCs are often not available to use as emergency contraceptives. Therefore, low-dose COCs are generally used.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675" name=""/>
        <p:cNvGrpSpPr/>
        <p:nvPr/>
      </p:nvGrpSpPr>
      <p:grpSpPr>
        <a:xfrm>
          <a:off x="0" y="0"/>
          <a:ext cx="0" cy="0"/>
          <a:chOff x="0" y="0"/>
          <a:chExt cx="0" cy="0"/>
        </a:xfrm>
      </p:grpSpPr>
      <p:sp>
        <p:nvSpPr>
          <p:cNvPr id="1050893" name="Title 1"/>
          <p:cNvSpPr>
            <a:spLocks noGrp="1"/>
          </p:cNvSpPr>
          <p:nvPr>
            <p:ph type="ctrTitle"/>
          </p:nvPr>
        </p:nvSpPr>
        <p:spPr>
          <a:xfrm>
            <a:off x="1143000" y="1122363"/>
            <a:ext cx="6858000" cy="2387600"/>
          </a:xfrm>
        </p:spPr>
        <p:txBody>
          <a:bodyPr anchor="b"/>
          <a:lstStyle>
            <a:lvl1pPr>
              <a:defRPr sz="6000"/>
            </a:lvl1pPr>
          </a:lstStyle>
          <a:p>
            <a:r>
              <a:rPr altLang="zh-CN" lang="en-US" smtClean="0"/>
              <a:t>Click to edit Master title style</a:t>
            </a:r>
            <a:endParaRPr altLang="en-US" lang="zh-CN"/>
          </a:p>
        </p:txBody>
      </p:sp>
      <p:sp>
        <p:nvSpPr>
          <p:cNvPr id="1050894"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altLang="en-US" lang="zh-CN"/>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691" name=""/>
        <p:cNvGrpSpPr/>
        <p:nvPr/>
      </p:nvGrpSpPr>
      <p:grpSpPr>
        <a:xfrm>
          <a:off x="0" y="0"/>
          <a:ext cx="0" cy="0"/>
          <a:chOff x="0" y="0"/>
          <a:chExt cx="0" cy="0"/>
        </a:xfrm>
      </p:grpSpPr>
      <p:sp>
        <p:nvSpPr>
          <p:cNvPr id="1050912" name="Title 1"/>
          <p:cNvSpPr>
            <a:spLocks noGrp="1"/>
          </p:cNvSpPr>
          <p:nvPr>
            <p:ph type="title"/>
          </p:nvPr>
        </p:nvSpPr>
        <p:spPr/>
        <p:txBody>
          <a:bodyPr/>
          <a:p>
            <a:r>
              <a:rPr altLang="zh-CN" lang="en-US" smtClean="0"/>
              <a:t>Click to edit Master title style</a:t>
            </a:r>
            <a:endParaRPr altLang="en-US" lang="zh-CN"/>
          </a:p>
        </p:txBody>
      </p:sp>
      <p:sp>
        <p:nvSpPr>
          <p:cNvPr id="1050913"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693" name=""/>
        <p:cNvGrpSpPr/>
        <p:nvPr/>
      </p:nvGrpSpPr>
      <p:grpSpPr>
        <a:xfrm>
          <a:off x="0" y="0"/>
          <a:ext cx="0" cy="0"/>
          <a:chOff x="0" y="0"/>
          <a:chExt cx="0" cy="0"/>
        </a:xfrm>
      </p:grpSpPr>
      <p:sp>
        <p:nvSpPr>
          <p:cNvPr id="1050914"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altLang="en-US" lang="zh-CN"/>
          </a:p>
        </p:txBody>
      </p:sp>
      <p:sp>
        <p:nvSpPr>
          <p:cNvPr id="1050915"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694" name=""/>
        <p:cNvGrpSpPr/>
        <p:nvPr/>
      </p:nvGrpSpPr>
      <p:grpSpPr>
        <a:xfrm>
          <a:off x="0" y="0"/>
          <a:ext cx="0" cy="0"/>
          <a:chOff x="0" y="0"/>
          <a:chExt cx="0" cy="0"/>
        </a:xfrm>
      </p:grpSpPr>
      <p:sp>
        <p:nvSpPr>
          <p:cNvPr id="1050916" name="Title 1"/>
          <p:cNvSpPr>
            <a:spLocks noGrp="1"/>
          </p:cNvSpPr>
          <p:nvPr>
            <p:ph type="ctrTitle"/>
          </p:nvPr>
        </p:nvSpPr>
        <p:spPr>
          <a:xfrm>
            <a:off x="1143000" y="1122363"/>
            <a:ext cx="6858000" cy="2387600"/>
          </a:xfrm>
        </p:spPr>
        <p:txBody>
          <a:bodyPr anchor="b"/>
          <a:lstStyle>
            <a:lvl1pPr>
              <a:defRPr sz="6000"/>
            </a:lvl1pPr>
          </a:lstStyle>
          <a:p>
            <a:r>
              <a:rPr altLang="zh-CN" lang="en-US" smtClean="0"/>
              <a:t>Click to edit Master title style</a:t>
            </a:r>
            <a:endParaRPr altLang="en-US" lang="zh-CN"/>
          </a:p>
        </p:txBody>
      </p:sp>
      <p:sp>
        <p:nvSpPr>
          <p:cNvPr id="1050917"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altLang="en-US" lang="zh-CN"/>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695" name=""/>
        <p:cNvGrpSpPr/>
        <p:nvPr/>
      </p:nvGrpSpPr>
      <p:grpSpPr>
        <a:xfrm>
          <a:off x="0" y="0"/>
          <a:ext cx="0" cy="0"/>
          <a:chOff x="0" y="0"/>
          <a:chExt cx="0" cy="0"/>
        </a:xfrm>
      </p:grpSpPr>
      <p:sp>
        <p:nvSpPr>
          <p:cNvPr id="1050918" name="Title 1"/>
          <p:cNvSpPr>
            <a:spLocks noGrp="1"/>
          </p:cNvSpPr>
          <p:nvPr>
            <p:ph type="title"/>
          </p:nvPr>
        </p:nvSpPr>
        <p:spPr/>
        <p:txBody>
          <a:bodyPr/>
          <a:p>
            <a:r>
              <a:rPr altLang="zh-CN" lang="en-US" smtClean="0"/>
              <a:t>Click to edit Master title style</a:t>
            </a:r>
            <a:endParaRPr altLang="en-US" lang="zh-CN"/>
          </a:p>
        </p:txBody>
      </p:sp>
      <p:sp>
        <p:nvSpPr>
          <p:cNvPr id="1050919"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696" name=""/>
        <p:cNvGrpSpPr/>
        <p:nvPr/>
      </p:nvGrpSpPr>
      <p:grpSpPr>
        <a:xfrm>
          <a:off x="0" y="0"/>
          <a:ext cx="0" cy="0"/>
          <a:chOff x="0" y="0"/>
          <a:chExt cx="0" cy="0"/>
        </a:xfrm>
      </p:grpSpPr>
      <p:sp>
        <p:nvSpPr>
          <p:cNvPr id="1050920" name="Title 1"/>
          <p:cNvSpPr>
            <a:spLocks noGrp="1"/>
          </p:cNvSpPr>
          <p:nvPr>
            <p:ph type="title"/>
          </p:nvPr>
        </p:nvSpPr>
        <p:spPr>
          <a:xfrm>
            <a:off x="623887" y="1709738"/>
            <a:ext cx="7886700" cy="2852737"/>
          </a:xfrm>
        </p:spPr>
        <p:txBody>
          <a:bodyPr anchor="b"/>
          <a:lstStyle>
            <a:lvl1pPr>
              <a:defRPr sz="6000"/>
            </a:lvl1pPr>
          </a:lstStyle>
          <a:p>
            <a:r>
              <a:rPr altLang="zh-CN" lang="en-US" smtClean="0"/>
              <a:t>Click to edit Master title style</a:t>
            </a:r>
            <a:endParaRPr altLang="en-US" lang="zh-CN"/>
          </a:p>
        </p:txBody>
      </p:sp>
      <p:sp>
        <p:nvSpPr>
          <p:cNvPr id="1050921" name="Text Placeholder 2"/>
          <p:cNvSpPr>
            <a:spLocks noGrp="1"/>
          </p:cNvSpPr>
          <p:nvPr>
            <p:ph type="body" idx="1"/>
          </p:nvPr>
        </p:nvSpPr>
        <p:spPr>
          <a:xfrm>
            <a:off x="623887" y="4589463"/>
            <a:ext cx="7886700" cy="1500187"/>
          </a:xfrm>
        </p:spPr>
        <p:txBody>
          <a:bodyPr/>
          <a:lstStyle>
            <a:lvl1pPr indent="0" marL="0">
              <a:buNone/>
              <a:defRPr sz="2400"/>
            </a:lvl1pPr>
            <a:lvl2pPr indent="0" marL="457200">
              <a:buNone/>
              <a:defRPr sz="2000"/>
            </a:lvl2pPr>
            <a:lvl3pPr indent="0" marL="914400">
              <a:buNone/>
              <a:defRPr sz="18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lvl="0"/>
            <a:r>
              <a:rPr altLang="zh-CN" lang="en-US" smtClean="0"/>
              <a:t>Click to edit Master text styles</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697" name=""/>
        <p:cNvGrpSpPr/>
        <p:nvPr/>
      </p:nvGrpSpPr>
      <p:grpSpPr>
        <a:xfrm>
          <a:off x="0" y="0"/>
          <a:ext cx="0" cy="0"/>
          <a:chOff x="0" y="0"/>
          <a:chExt cx="0" cy="0"/>
        </a:xfrm>
      </p:grpSpPr>
      <p:sp>
        <p:nvSpPr>
          <p:cNvPr id="1050922" name="Title 1"/>
          <p:cNvSpPr>
            <a:spLocks noGrp="1"/>
          </p:cNvSpPr>
          <p:nvPr>
            <p:ph type="title"/>
          </p:nvPr>
        </p:nvSpPr>
        <p:spPr/>
        <p:txBody>
          <a:bodyPr/>
          <a:p>
            <a:r>
              <a:rPr altLang="zh-CN" lang="en-US" smtClean="0"/>
              <a:t>Click to edit Master title style</a:t>
            </a:r>
            <a:endParaRPr altLang="en-US" lang="zh-CN"/>
          </a:p>
        </p:txBody>
      </p:sp>
      <p:sp>
        <p:nvSpPr>
          <p:cNvPr id="1050923"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24"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698" name=""/>
        <p:cNvGrpSpPr/>
        <p:nvPr/>
      </p:nvGrpSpPr>
      <p:grpSpPr>
        <a:xfrm>
          <a:off x="0" y="0"/>
          <a:ext cx="0" cy="0"/>
          <a:chOff x="0" y="0"/>
          <a:chExt cx="0" cy="0"/>
        </a:xfrm>
      </p:grpSpPr>
      <p:sp>
        <p:nvSpPr>
          <p:cNvPr id="1050925" name="Title 1"/>
          <p:cNvSpPr>
            <a:spLocks noGrp="1"/>
          </p:cNvSpPr>
          <p:nvPr>
            <p:ph type="title"/>
          </p:nvPr>
        </p:nvSpPr>
        <p:spPr>
          <a:xfrm>
            <a:off x="629841" y="365125"/>
            <a:ext cx="7886700" cy="1325563"/>
          </a:xfrm>
        </p:spPr>
        <p:txBody>
          <a:bodyPr/>
          <a:p>
            <a:r>
              <a:rPr altLang="zh-CN" lang="en-US" smtClean="0"/>
              <a:t>Click to edit Master title style</a:t>
            </a:r>
            <a:endParaRPr altLang="en-US" lang="zh-CN"/>
          </a:p>
        </p:txBody>
      </p:sp>
      <p:sp>
        <p:nvSpPr>
          <p:cNvPr id="1050926" name="Text Placeholder 2"/>
          <p:cNvSpPr>
            <a:spLocks noGrp="1"/>
          </p:cNvSpPr>
          <p:nvPr>
            <p:ph type="body" idx="1"/>
          </p:nvPr>
        </p:nvSpPr>
        <p:spPr>
          <a:xfrm>
            <a:off x="629841"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27" name="Content Placeholder 3"/>
          <p:cNvSpPr>
            <a:spLocks noGrp="1"/>
          </p:cNvSpPr>
          <p:nvPr>
            <p:ph sz="half" idx="2"/>
          </p:nvPr>
        </p:nvSpPr>
        <p:spPr>
          <a:xfrm>
            <a:off x="629841"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28"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29"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699" name=""/>
        <p:cNvGrpSpPr/>
        <p:nvPr/>
      </p:nvGrpSpPr>
      <p:grpSpPr>
        <a:xfrm>
          <a:off x="0" y="0"/>
          <a:ext cx="0" cy="0"/>
          <a:chOff x="0" y="0"/>
          <a:chExt cx="0" cy="0"/>
        </a:xfrm>
      </p:grpSpPr>
      <p:sp>
        <p:nvSpPr>
          <p:cNvPr id="1050930" name="Title 1"/>
          <p:cNvSpPr>
            <a:spLocks noGrp="1"/>
          </p:cNvSpPr>
          <p:nvPr>
            <p:ph type="title"/>
          </p:nvPr>
        </p:nvSpPr>
        <p:spPr/>
        <p:txBody>
          <a:bodyPr/>
          <a:p>
            <a:r>
              <a:rPr altLang="zh-CN" lang="en-US" smtClean="0"/>
              <a:t>Click to edit Master title style</a:t>
            </a:r>
            <a:endParaRPr altLang="en-US" lang="zh-CN"/>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338" name=""/>
        <p:cNvGrpSpPr/>
        <p:nvPr/>
      </p:nvGrpSpPr>
      <p:grpSpPr>
        <a:xfrm>
          <a:off x="0" y="0"/>
          <a:ext cx="0" cy="0"/>
          <a:chOff x="0" y="0"/>
          <a:chExt cx="0" cy="0"/>
        </a:xfrm>
      </p:grpSpPr>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01" name=""/>
        <p:cNvGrpSpPr/>
        <p:nvPr/>
      </p:nvGrpSpPr>
      <p:grpSpPr>
        <a:xfrm>
          <a:off x="0" y="0"/>
          <a:ext cx="0" cy="0"/>
          <a:chOff x="0" y="0"/>
          <a:chExt cx="0" cy="0"/>
        </a:xfrm>
      </p:grpSpPr>
      <p:sp>
        <p:nvSpPr>
          <p:cNvPr id="1050931"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32"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0933"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345" name=""/>
        <p:cNvGrpSpPr/>
        <p:nvPr/>
      </p:nvGrpSpPr>
      <p:grpSpPr>
        <a:xfrm>
          <a:off x="0" y="0"/>
          <a:ext cx="0" cy="0"/>
          <a:chOff x="0" y="0"/>
          <a:chExt cx="0" cy="0"/>
        </a:xfrm>
      </p:grpSpPr>
      <p:sp>
        <p:nvSpPr>
          <p:cNvPr id="1048992" name="Title 1"/>
          <p:cNvSpPr>
            <a:spLocks noGrp="1"/>
          </p:cNvSpPr>
          <p:nvPr>
            <p:ph type="title"/>
          </p:nvPr>
        </p:nvSpPr>
        <p:spPr/>
        <p:txBody>
          <a:bodyPr/>
          <a:p>
            <a:r>
              <a:rPr altLang="zh-CN" lang="en-US" smtClean="0"/>
              <a:t>Click to edit Master title style</a:t>
            </a:r>
            <a:endParaRPr altLang="en-US" lang="zh-CN"/>
          </a:p>
        </p:txBody>
      </p:sp>
      <p:sp>
        <p:nvSpPr>
          <p:cNvPr id="1048993"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03" name=""/>
        <p:cNvGrpSpPr/>
        <p:nvPr/>
      </p:nvGrpSpPr>
      <p:grpSpPr>
        <a:xfrm>
          <a:off x="0" y="0"/>
          <a:ext cx="0" cy="0"/>
          <a:chOff x="0" y="0"/>
          <a:chExt cx="0" cy="0"/>
        </a:xfrm>
      </p:grpSpPr>
      <p:sp>
        <p:nvSpPr>
          <p:cNvPr id="1050934"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35"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0936" name="Picture Placeholder 2"/>
          <p:cNvSpPr>
            <a:spLocks noGrp="1"/>
          </p:cNvSpPr>
          <p:nvPr>
            <p:ph type="pic" idx="1"/>
          </p:nvPr>
        </p:nvSpPr>
        <p:spPr>
          <a:xfrm>
            <a:off x="3887391" y="987424"/>
            <a:ext cx="4629150" cy="4873625"/>
          </a:xfrm>
        </p:spPr>
        <p:txBody>
          <a:bodyPr/>
          <a:lstStyle>
            <a:lvl1pPr indent="0" marL="0">
              <a:buNone/>
              <a:defRPr sz="3200"/>
            </a:lvl1pPr>
            <a:lvl2pPr indent="0" marL="457200">
              <a:buNone/>
              <a:defRPr sz="28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05" name=""/>
        <p:cNvGrpSpPr/>
        <p:nvPr/>
      </p:nvGrpSpPr>
      <p:grpSpPr>
        <a:xfrm>
          <a:off x="0" y="0"/>
          <a:ext cx="0" cy="0"/>
          <a:chOff x="0" y="0"/>
          <a:chExt cx="0" cy="0"/>
        </a:xfrm>
      </p:grpSpPr>
      <p:sp>
        <p:nvSpPr>
          <p:cNvPr id="1050937" name="Title 1"/>
          <p:cNvSpPr>
            <a:spLocks noGrp="1"/>
          </p:cNvSpPr>
          <p:nvPr>
            <p:ph type="title"/>
          </p:nvPr>
        </p:nvSpPr>
        <p:spPr/>
        <p:txBody>
          <a:bodyPr/>
          <a:p>
            <a:r>
              <a:rPr altLang="zh-CN" lang="en-US" smtClean="0"/>
              <a:t>Click to edit Master title style</a:t>
            </a:r>
            <a:endParaRPr altLang="en-US" lang="zh-CN"/>
          </a:p>
        </p:txBody>
      </p:sp>
      <p:sp>
        <p:nvSpPr>
          <p:cNvPr id="1050938"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07" name=""/>
        <p:cNvGrpSpPr/>
        <p:nvPr/>
      </p:nvGrpSpPr>
      <p:grpSpPr>
        <a:xfrm>
          <a:off x="0" y="0"/>
          <a:ext cx="0" cy="0"/>
          <a:chOff x="0" y="0"/>
          <a:chExt cx="0" cy="0"/>
        </a:xfrm>
      </p:grpSpPr>
      <p:sp>
        <p:nvSpPr>
          <p:cNvPr id="1050939"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altLang="en-US" lang="zh-CN"/>
          </a:p>
        </p:txBody>
      </p:sp>
      <p:sp>
        <p:nvSpPr>
          <p:cNvPr id="1050940"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11" name=""/>
        <p:cNvGrpSpPr/>
        <p:nvPr/>
      </p:nvGrpSpPr>
      <p:grpSpPr>
        <a:xfrm>
          <a:off x="0" y="0"/>
          <a:ext cx="0" cy="0"/>
          <a:chOff x="0" y="0"/>
          <a:chExt cx="0" cy="0"/>
        </a:xfrm>
      </p:grpSpPr>
      <p:sp>
        <p:nvSpPr>
          <p:cNvPr id="1050950" name="Title 1"/>
          <p:cNvSpPr>
            <a:spLocks noGrp="1"/>
          </p:cNvSpPr>
          <p:nvPr>
            <p:ph type="ctrTitle"/>
          </p:nvPr>
        </p:nvSpPr>
        <p:spPr>
          <a:xfrm>
            <a:off x="1143000" y="1122363"/>
            <a:ext cx="6858000" cy="2387600"/>
          </a:xfrm>
        </p:spPr>
        <p:txBody>
          <a:bodyPr anchor="b"/>
          <a:lstStyle>
            <a:lvl1pPr>
              <a:defRPr sz="6000"/>
            </a:lvl1pPr>
          </a:lstStyle>
          <a:p>
            <a:r>
              <a:rPr altLang="zh-CN" lang="en-US" smtClean="0"/>
              <a:t>Click to edit Master title style</a:t>
            </a:r>
            <a:endParaRPr altLang="en-US" lang="zh-CN"/>
          </a:p>
        </p:txBody>
      </p:sp>
      <p:sp>
        <p:nvSpPr>
          <p:cNvPr id="1050951"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altLang="en-US" lang="zh-CN"/>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13" name=""/>
        <p:cNvGrpSpPr/>
        <p:nvPr/>
      </p:nvGrpSpPr>
      <p:grpSpPr>
        <a:xfrm>
          <a:off x="0" y="0"/>
          <a:ext cx="0" cy="0"/>
          <a:chOff x="0" y="0"/>
          <a:chExt cx="0" cy="0"/>
        </a:xfrm>
      </p:grpSpPr>
      <p:sp>
        <p:nvSpPr>
          <p:cNvPr id="1050952" name="Title 1"/>
          <p:cNvSpPr>
            <a:spLocks noGrp="1"/>
          </p:cNvSpPr>
          <p:nvPr>
            <p:ph type="title"/>
          </p:nvPr>
        </p:nvSpPr>
        <p:spPr/>
        <p:txBody>
          <a:bodyPr/>
          <a:p>
            <a:r>
              <a:rPr altLang="zh-CN" lang="en-US" smtClean="0"/>
              <a:t>Click to edit Master title style</a:t>
            </a:r>
            <a:endParaRPr altLang="en-US" lang="zh-CN"/>
          </a:p>
        </p:txBody>
      </p:sp>
      <p:sp>
        <p:nvSpPr>
          <p:cNvPr id="1050953"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15" name=""/>
        <p:cNvGrpSpPr/>
        <p:nvPr/>
      </p:nvGrpSpPr>
      <p:grpSpPr>
        <a:xfrm>
          <a:off x="0" y="0"/>
          <a:ext cx="0" cy="0"/>
          <a:chOff x="0" y="0"/>
          <a:chExt cx="0" cy="0"/>
        </a:xfrm>
      </p:grpSpPr>
      <p:sp>
        <p:nvSpPr>
          <p:cNvPr id="1050954" name="Title 1"/>
          <p:cNvSpPr>
            <a:spLocks noGrp="1"/>
          </p:cNvSpPr>
          <p:nvPr>
            <p:ph type="title"/>
          </p:nvPr>
        </p:nvSpPr>
        <p:spPr>
          <a:xfrm>
            <a:off x="623887" y="1709738"/>
            <a:ext cx="7886700" cy="2852737"/>
          </a:xfrm>
        </p:spPr>
        <p:txBody>
          <a:bodyPr anchor="b"/>
          <a:lstStyle>
            <a:lvl1pPr>
              <a:defRPr sz="6000"/>
            </a:lvl1pPr>
          </a:lstStyle>
          <a:p>
            <a:r>
              <a:rPr altLang="zh-CN" lang="en-US" smtClean="0"/>
              <a:t>Click to edit Master title style</a:t>
            </a:r>
            <a:endParaRPr altLang="en-US" lang="zh-CN"/>
          </a:p>
        </p:txBody>
      </p:sp>
      <p:sp>
        <p:nvSpPr>
          <p:cNvPr id="1050955" name="Text Placeholder 2"/>
          <p:cNvSpPr>
            <a:spLocks noGrp="1"/>
          </p:cNvSpPr>
          <p:nvPr>
            <p:ph type="body" idx="1"/>
          </p:nvPr>
        </p:nvSpPr>
        <p:spPr>
          <a:xfrm>
            <a:off x="623887" y="4589463"/>
            <a:ext cx="7886700" cy="1500187"/>
          </a:xfrm>
        </p:spPr>
        <p:txBody>
          <a:bodyPr/>
          <a:lstStyle>
            <a:lvl1pPr indent="0" marL="0">
              <a:buNone/>
              <a:defRPr sz="2400"/>
            </a:lvl1pPr>
            <a:lvl2pPr indent="0" marL="457200">
              <a:buNone/>
              <a:defRPr sz="2000"/>
            </a:lvl2pPr>
            <a:lvl3pPr indent="0" marL="914400">
              <a:buNone/>
              <a:defRPr sz="18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lvl="0"/>
            <a:r>
              <a:rPr altLang="zh-CN" lang="en-US" smtClean="0"/>
              <a:t>Click to edit Master text styles</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17" name=""/>
        <p:cNvGrpSpPr/>
        <p:nvPr/>
      </p:nvGrpSpPr>
      <p:grpSpPr>
        <a:xfrm>
          <a:off x="0" y="0"/>
          <a:ext cx="0" cy="0"/>
          <a:chOff x="0" y="0"/>
          <a:chExt cx="0" cy="0"/>
        </a:xfrm>
      </p:grpSpPr>
      <p:sp>
        <p:nvSpPr>
          <p:cNvPr id="1050956" name="Title 1"/>
          <p:cNvSpPr>
            <a:spLocks noGrp="1"/>
          </p:cNvSpPr>
          <p:nvPr>
            <p:ph type="title"/>
          </p:nvPr>
        </p:nvSpPr>
        <p:spPr/>
        <p:txBody>
          <a:bodyPr/>
          <a:p>
            <a:r>
              <a:rPr altLang="zh-CN" lang="en-US" smtClean="0"/>
              <a:t>Click to edit Master title style</a:t>
            </a:r>
            <a:endParaRPr altLang="en-US" lang="zh-CN"/>
          </a:p>
        </p:txBody>
      </p:sp>
      <p:sp>
        <p:nvSpPr>
          <p:cNvPr id="1050957"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58"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19" name=""/>
        <p:cNvGrpSpPr/>
        <p:nvPr/>
      </p:nvGrpSpPr>
      <p:grpSpPr>
        <a:xfrm>
          <a:off x="0" y="0"/>
          <a:ext cx="0" cy="0"/>
          <a:chOff x="0" y="0"/>
          <a:chExt cx="0" cy="0"/>
        </a:xfrm>
      </p:grpSpPr>
      <p:sp>
        <p:nvSpPr>
          <p:cNvPr id="1050959" name="Title 1"/>
          <p:cNvSpPr>
            <a:spLocks noGrp="1"/>
          </p:cNvSpPr>
          <p:nvPr>
            <p:ph type="title"/>
          </p:nvPr>
        </p:nvSpPr>
        <p:spPr>
          <a:xfrm>
            <a:off x="629841" y="365125"/>
            <a:ext cx="7886700" cy="1325563"/>
          </a:xfrm>
        </p:spPr>
        <p:txBody>
          <a:bodyPr/>
          <a:p>
            <a:r>
              <a:rPr altLang="zh-CN" lang="en-US" smtClean="0"/>
              <a:t>Click to edit Master title style</a:t>
            </a:r>
            <a:endParaRPr altLang="en-US" lang="zh-CN"/>
          </a:p>
        </p:txBody>
      </p:sp>
      <p:sp>
        <p:nvSpPr>
          <p:cNvPr id="1050960" name="Text Placeholder 2"/>
          <p:cNvSpPr>
            <a:spLocks noGrp="1"/>
          </p:cNvSpPr>
          <p:nvPr>
            <p:ph type="body" idx="1"/>
          </p:nvPr>
        </p:nvSpPr>
        <p:spPr>
          <a:xfrm>
            <a:off x="629841"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61" name="Content Placeholder 3"/>
          <p:cNvSpPr>
            <a:spLocks noGrp="1"/>
          </p:cNvSpPr>
          <p:nvPr>
            <p:ph sz="half" idx="2"/>
          </p:nvPr>
        </p:nvSpPr>
        <p:spPr>
          <a:xfrm>
            <a:off x="629841"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62"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63"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21" name=""/>
        <p:cNvGrpSpPr/>
        <p:nvPr/>
      </p:nvGrpSpPr>
      <p:grpSpPr>
        <a:xfrm>
          <a:off x="0" y="0"/>
          <a:ext cx="0" cy="0"/>
          <a:chOff x="0" y="0"/>
          <a:chExt cx="0" cy="0"/>
        </a:xfrm>
      </p:grpSpPr>
      <p:sp>
        <p:nvSpPr>
          <p:cNvPr id="1050964" name="Title 1"/>
          <p:cNvSpPr>
            <a:spLocks noGrp="1"/>
          </p:cNvSpPr>
          <p:nvPr>
            <p:ph type="title"/>
          </p:nvPr>
        </p:nvSpPr>
        <p:spPr/>
        <p:txBody>
          <a:bodyPr/>
          <a:p>
            <a:r>
              <a:rPr altLang="zh-CN" lang="en-US" smtClean="0"/>
              <a:t>Click to edit Master title style</a:t>
            </a:r>
            <a:endParaRPr altLang="en-US" lang="zh-CN"/>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723" name=""/>
        <p:cNvGrpSpPr/>
        <p:nvPr/>
      </p:nvGrpSpPr>
      <p:grpSpPr>
        <a:xfrm>
          <a:off x="0" y="0"/>
          <a:ext cx="0" cy="0"/>
          <a:chOff x="0" y="0"/>
          <a:chExt cx="0" cy="0"/>
        </a:xfrm>
      </p:grpSpPr>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677" name=""/>
        <p:cNvGrpSpPr/>
        <p:nvPr/>
      </p:nvGrpSpPr>
      <p:grpSpPr>
        <a:xfrm>
          <a:off x="0" y="0"/>
          <a:ext cx="0" cy="0"/>
          <a:chOff x="0" y="0"/>
          <a:chExt cx="0" cy="0"/>
        </a:xfrm>
      </p:grpSpPr>
      <p:sp>
        <p:nvSpPr>
          <p:cNvPr id="1050895" name="Title 1"/>
          <p:cNvSpPr>
            <a:spLocks noGrp="1"/>
          </p:cNvSpPr>
          <p:nvPr>
            <p:ph type="title"/>
          </p:nvPr>
        </p:nvSpPr>
        <p:spPr>
          <a:xfrm>
            <a:off x="623887" y="1709738"/>
            <a:ext cx="7886700" cy="2852737"/>
          </a:xfrm>
        </p:spPr>
        <p:txBody>
          <a:bodyPr anchor="b"/>
          <a:lstStyle>
            <a:lvl1pPr>
              <a:defRPr sz="6000"/>
            </a:lvl1pPr>
          </a:lstStyle>
          <a:p>
            <a:r>
              <a:rPr altLang="zh-CN" lang="en-US" smtClean="0"/>
              <a:t>Click to edit Master title style</a:t>
            </a:r>
            <a:endParaRPr altLang="en-US" lang="zh-CN"/>
          </a:p>
        </p:txBody>
      </p:sp>
      <p:sp>
        <p:nvSpPr>
          <p:cNvPr id="1050896" name="Text Placeholder 2"/>
          <p:cNvSpPr>
            <a:spLocks noGrp="1"/>
          </p:cNvSpPr>
          <p:nvPr>
            <p:ph type="body" idx="1"/>
          </p:nvPr>
        </p:nvSpPr>
        <p:spPr>
          <a:xfrm>
            <a:off x="623887" y="4589463"/>
            <a:ext cx="7886700" cy="1500187"/>
          </a:xfrm>
        </p:spPr>
        <p:txBody>
          <a:bodyPr/>
          <a:lstStyle>
            <a:lvl1pPr indent="0" marL="0">
              <a:buNone/>
              <a:defRPr sz="2400"/>
            </a:lvl1pPr>
            <a:lvl2pPr indent="0" marL="457200">
              <a:buNone/>
              <a:defRPr sz="2000"/>
            </a:lvl2pPr>
            <a:lvl3pPr indent="0" marL="914400">
              <a:buNone/>
              <a:defRPr sz="18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lvl="0"/>
            <a:r>
              <a:rPr altLang="zh-CN" lang="en-US" smtClean="0"/>
              <a:t>Click to edit Master text styles</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25" name=""/>
        <p:cNvGrpSpPr/>
        <p:nvPr/>
      </p:nvGrpSpPr>
      <p:grpSpPr>
        <a:xfrm>
          <a:off x="0" y="0"/>
          <a:ext cx="0" cy="0"/>
          <a:chOff x="0" y="0"/>
          <a:chExt cx="0" cy="0"/>
        </a:xfrm>
      </p:grpSpPr>
      <p:sp>
        <p:nvSpPr>
          <p:cNvPr id="1050965"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66"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0967"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27" name=""/>
        <p:cNvGrpSpPr/>
        <p:nvPr/>
      </p:nvGrpSpPr>
      <p:grpSpPr>
        <a:xfrm>
          <a:off x="0" y="0"/>
          <a:ext cx="0" cy="0"/>
          <a:chOff x="0" y="0"/>
          <a:chExt cx="0" cy="0"/>
        </a:xfrm>
      </p:grpSpPr>
      <p:sp>
        <p:nvSpPr>
          <p:cNvPr id="1050968"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69"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0970" name="Picture Placeholder 2"/>
          <p:cNvSpPr>
            <a:spLocks noGrp="1"/>
          </p:cNvSpPr>
          <p:nvPr>
            <p:ph type="pic" idx="1"/>
          </p:nvPr>
        </p:nvSpPr>
        <p:spPr>
          <a:xfrm>
            <a:off x="3887391" y="987424"/>
            <a:ext cx="4629150" cy="4873625"/>
          </a:xfrm>
        </p:spPr>
        <p:txBody>
          <a:bodyPr/>
          <a:lstStyle>
            <a:lvl1pPr indent="0" marL="0">
              <a:buNone/>
              <a:defRPr sz="3200"/>
            </a:lvl1pPr>
            <a:lvl2pPr indent="0" marL="457200">
              <a:buNone/>
              <a:defRPr sz="28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29" name=""/>
        <p:cNvGrpSpPr/>
        <p:nvPr/>
      </p:nvGrpSpPr>
      <p:grpSpPr>
        <a:xfrm>
          <a:off x="0" y="0"/>
          <a:ext cx="0" cy="0"/>
          <a:chOff x="0" y="0"/>
          <a:chExt cx="0" cy="0"/>
        </a:xfrm>
      </p:grpSpPr>
      <p:sp>
        <p:nvSpPr>
          <p:cNvPr id="1050971" name="Title 1"/>
          <p:cNvSpPr>
            <a:spLocks noGrp="1"/>
          </p:cNvSpPr>
          <p:nvPr>
            <p:ph type="title"/>
          </p:nvPr>
        </p:nvSpPr>
        <p:spPr/>
        <p:txBody>
          <a:bodyPr/>
          <a:p>
            <a:r>
              <a:rPr altLang="zh-CN" lang="en-US" smtClean="0"/>
              <a:t>Click to edit Master title style</a:t>
            </a:r>
            <a:endParaRPr altLang="en-US" lang="zh-CN"/>
          </a:p>
        </p:txBody>
      </p:sp>
      <p:sp>
        <p:nvSpPr>
          <p:cNvPr id="1050972"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31" name=""/>
        <p:cNvGrpSpPr/>
        <p:nvPr/>
      </p:nvGrpSpPr>
      <p:grpSpPr>
        <a:xfrm>
          <a:off x="0" y="0"/>
          <a:ext cx="0" cy="0"/>
          <a:chOff x="0" y="0"/>
          <a:chExt cx="0" cy="0"/>
        </a:xfrm>
      </p:grpSpPr>
      <p:sp>
        <p:nvSpPr>
          <p:cNvPr id="1050973"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altLang="en-US" lang="zh-CN"/>
          </a:p>
        </p:txBody>
      </p:sp>
      <p:sp>
        <p:nvSpPr>
          <p:cNvPr id="1050974"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34" name=""/>
        <p:cNvGrpSpPr/>
        <p:nvPr/>
      </p:nvGrpSpPr>
      <p:grpSpPr>
        <a:xfrm>
          <a:off x="0" y="0"/>
          <a:ext cx="0" cy="0"/>
          <a:chOff x="0" y="0"/>
          <a:chExt cx="0" cy="0"/>
        </a:xfrm>
      </p:grpSpPr>
      <p:sp>
        <p:nvSpPr>
          <p:cNvPr id="1050980" name="Title 1"/>
          <p:cNvSpPr>
            <a:spLocks noGrp="1"/>
          </p:cNvSpPr>
          <p:nvPr>
            <p:ph type="ctrTitle"/>
          </p:nvPr>
        </p:nvSpPr>
        <p:spPr>
          <a:xfrm>
            <a:off x="1143000" y="1122363"/>
            <a:ext cx="6858000" cy="2387600"/>
          </a:xfrm>
        </p:spPr>
        <p:txBody>
          <a:bodyPr anchor="b"/>
          <a:lstStyle>
            <a:lvl1pPr>
              <a:defRPr sz="6000"/>
            </a:lvl1pPr>
          </a:lstStyle>
          <a:p>
            <a:r>
              <a:rPr altLang="zh-CN" lang="en-US" smtClean="0"/>
              <a:t>Click to edit Master title style</a:t>
            </a:r>
            <a:endParaRPr altLang="en-US" lang="zh-CN"/>
          </a:p>
        </p:txBody>
      </p:sp>
      <p:sp>
        <p:nvSpPr>
          <p:cNvPr id="1050981"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altLang="en-US" lang="zh-CN"/>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36" name=""/>
        <p:cNvGrpSpPr/>
        <p:nvPr/>
      </p:nvGrpSpPr>
      <p:grpSpPr>
        <a:xfrm>
          <a:off x="0" y="0"/>
          <a:ext cx="0" cy="0"/>
          <a:chOff x="0" y="0"/>
          <a:chExt cx="0" cy="0"/>
        </a:xfrm>
      </p:grpSpPr>
      <p:sp>
        <p:nvSpPr>
          <p:cNvPr id="1050982" name="Title 1"/>
          <p:cNvSpPr>
            <a:spLocks noGrp="1"/>
          </p:cNvSpPr>
          <p:nvPr>
            <p:ph type="title"/>
          </p:nvPr>
        </p:nvSpPr>
        <p:spPr/>
        <p:txBody>
          <a:bodyPr/>
          <a:p>
            <a:r>
              <a:rPr altLang="zh-CN" lang="en-US" smtClean="0"/>
              <a:t>Click to edit Master title style</a:t>
            </a:r>
            <a:endParaRPr altLang="en-US" lang="zh-CN"/>
          </a:p>
        </p:txBody>
      </p:sp>
      <p:sp>
        <p:nvSpPr>
          <p:cNvPr id="1050983"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38" name=""/>
        <p:cNvGrpSpPr/>
        <p:nvPr/>
      </p:nvGrpSpPr>
      <p:grpSpPr>
        <a:xfrm>
          <a:off x="0" y="0"/>
          <a:ext cx="0" cy="0"/>
          <a:chOff x="0" y="0"/>
          <a:chExt cx="0" cy="0"/>
        </a:xfrm>
      </p:grpSpPr>
      <p:sp>
        <p:nvSpPr>
          <p:cNvPr id="1050984" name="Title 1"/>
          <p:cNvSpPr>
            <a:spLocks noGrp="1"/>
          </p:cNvSpPr>
          <p:nvPr>
            <p:ph type="title"/>
          </p:nvPr>
        </p:nvSpPr>
        <p:spPr>
          <a:xfrm>
            <a:off x="623887" y="1709738"/>
            <a:ext cx="7886700" cy="2852737"/>
          </a:xfrm>
        </p:spPr>
        <p:txBody>
          <a:bodyPr anchor="b"/>
          <a:lstStyle>
            <a:lvl1pPr>
              <a:defRPr sz="6000"/>
            </a:lvl1pPr>
          </a:lstStyle>
          <a:p>
            <a:r>
              <a:rPr altLang="zh-CN" lang="en-US" smtClean="0"/>
              <a:t>Click to edit Master title style</a:t>
            </a:r>
            <a:endParaRPr altLang="en-US" lang="zh-CN"/>
          </a:p>
        </p:txBody>
      </p:sp>
      <p:sp>
        <p:nvSpPr>
          <p:cNvPr id="1050985" name="Text Placeholder 2"/>
          <p:cNvSpPr>
            <a:spLocks noGrp="1"/>
          </p:cNvSpPr>
          <p:nvPr>
            <p:ph type="body" idx="1"/>
          </p:nvPr>
        </p:nvSpPr>
        <p:spPr>
          <a:xfrm>
            <a:off x="623887" y="4589463"/>
            <a:ext cx="7886700" cy="1500187"/>
          </a:xfrm>
        </p:spPr>
        <p:txBody>
          <a:bodyPr/>
          <a:lstStyle>
            <a:lvl1pPr indent="0" marL="0">
              <a:buNone/>
              <a:defRPr sz="2400"/>
            </a:lvl1pPr>
            <a:lvl2pPr indent="0" marL="457200">
              <a:buNone/>
              <a:defRPr sz="2000"/>
            </a:lvl2pPr>
            <a:lvl3pPr indent="0" marL="914400">
              <a:buNone/>
              <a:defRPr sz="18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lvl="0"/>
            <a:r>
              <a:rPr altLang="zh-CN" lang="en-US" smtClean="0"/>
              <a:t>Click to edit Master text styles</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40" name=""/>
        <p:cNvGrpSpPr/>
        <p:nvPr/>
      </p:nvGrpSpPr>
      <p:grpSpPr>
        <a:xfrm>
          <a:off x="0" y="0"/>
          <a:ext cx="0" cy="0"/>
          <a:chOff x="0" y="0"/>
          <a:chExt cx="0" cy="0"/>
        </a:xfrm>
      </p:grpSpPr>
      <p:sp>
        <p:nvSpPr>
          <p:cNvPr id="1050986" name="Title 1"/>
          <p:cNvSpPr>
            <a:spLocks noGrp="1"/>
          </p:cNvSpPr>
          <p:nvPr>
            <p:ph type="title"/>
          </p:nvPr>
        </p:nvSpPr>
        <p:spPr/>
        <p:txBody>
          <a:bodyPr/>
          <a:p>
            <a:r>
              <a:rPr altLang="zh-CN" lang="en-US" smtClean="0"/>
              <a:t>Click to edit Master title style</a:t>
            </a:r>
            <a:endParaRPr altLang="en-US" lang="zh-CN"/>
          </a:p>
        </p:txBody>
      </p:sp>
      <p:sp>
        <p:nvSpPr>
          <p:cNvPr id="1050987"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88"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42" name=""/>
        <p:cNvGrpSpPr/>
        <p:nvPr/>
      </p:nvGrpSpPr>
      <p:grpSpPr>
        <a:xfrm>
          <a:off x="0" y="0"/>
          <a:ext cx="0" cy="0"/>
          <a:chOff x="0" y="0"/>
          <a:chExt cx="0" cy="0"/>
        </a:xfrm>
      </p:grpSpPr>
      <p:sp>
        <p:nvSpPr>
          <p:cNvPr id="1050989" name="Title 1"/>
          <p:cNvSpPr>
            <a:spLocks noGrp="1"/>
          </p:cNvSpPr>
          <p:nvPr>
            <p:ph type="title"/>
          </p:nvPr>
        </p:nvSpPr>
        <p:spPr>
          <a:xfrm>
            <a:off x="629841" y="365125"/>
            <a:ext cx="7886700" cy="1325563"/>
          </a:xfrm>
        </p:spPr>
        <p:txBody>
          <a:bodyPr/>
          <a:p>
            <a:r>
              <a:rPr altLang="zh-CN" lang="en-US" smtClean="0"/>
              <a:t>Click to edit Master title style</a:t>
            </a:r>
            <a:endParaRPr altLang="en-US" lang="zh-CN"/>
          </a:p>
        </p:txBody>
      </p:sp>
      <p:sp>
        <p:nvSpPr>
          <p:cNvPr id="1050990" name="Text Placeholder 2"/>
          <p:cNvSpPr>
            <a:spLocks noGrp="1"/>
          </p:cNvSpPr>
          <p:nvPr>
            <p:ph type="body" idx="1"/>
          </p:nvPr>
        </p:nvSpPr>
        <p:spPr>
          <a:xfrm>
            <a:off x="629841"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91" name="Content Placeholder 3"/>
          <p:cNvSpPr>
            <a:spLocks noGrp="1"/>
          </p:cNvSpPr>
          <p:nvPr>
            <p:ph sz="half" idx="2"/>
          </p:nvPr>
        </p:nvSpPr>
        <p:spPr>
          <a:xfrm>
            <a:off x="629841"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92"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93"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44" name=""/>
        <p:cNvGrpSpPr/>
        <p:nvPr/>
      </p:nvGrpSpPr>
      <p:grpSpPr>
        <a:xfrm>
          <a:off x="0" y="0"/>
          <a:ext cx="0" cy="0"/>
          <a:chOff x="0" y="0"/>
          <a:chExt cx="0" cy="0"/>
        </a:xfrm>
      </p:grpSpPr>
      <p:sp>
        <p:nvSpPr>
          <p:cNvPr id="1050994" name="Title 1"/>
          <p:cNvSpPr>
            <a:spLocks noGrp="1"/>
          </p:cNvSpPr>
          <p:nvPr>
            <p:ph type="title"/>
          </p:nvPr>
        </p:nvSpPr>
        <p:spPr/>
        <p:txBody>
          <a:bodyPr/>
          <a:p>
            <a:r>
              <a:rPr altLang="zh-CN" lang="en-US" smtClean="0"/>
              <a:t>Click to edit Master title style</a:t>
            </a:r>
            <a:endParaRPr altLang="en-US" lang="zh-CN"/>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679" name=""/>
        <p:cNvGrpSpPr/>
        <p:nvPr/>
      </p:nvGrpSpPr>
      <p:grpSpPr>
        <a:xfrm>
          <a:off x="0" y="0"/>
          <a:ext cx="0" cy="0"/>
          <a:chOff x="0" y="0"/>
          <a:chExt cx="0" cy="0"/>
        </a:xfrm>
      </p:grpSpPr>
      <p:sp>
        <p:nvSpPr>
          <p:cNvPr id="1050897" name="Title 1"/>
          <p:cNvSpPr>
            <a:spLocks noGrp="1"/>
          </p:cNvSpPr>
          <p:nvPr>
            <p:ph type="title"/>
          </p:nvPr>
        </p:nvSpPr>
        <p:spPr/>
        <p:txBody>
          <a:bodyPr/>
          <a:p>
            <a:r>
              <a:rPr altLang="zh-CN" lang="en-US" smtClean="0"/>
              <a:t>Click to edit Master title style</a:t>
            </a:r>
            <a:endParaRPr altLang="en-US" lang="zh-CN"/>
          </a:p>
        </p:txBody>
      </p:sp>
      <p:sp>
        <p:nvSpPr>
          <p:cNvPr id="1050898"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899"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746" name=""/>
        <p:cNvGrpSpPr/>
        <p:nvPr/>
      </p:nvGrpSpPr>
      <p:grpSpPr>
        <a:xfrm>
          <a:off x="0" y="0"/>
          <a:ext cx="0" cy="0"/>
          <a:chOff x="0" y="0"/>
          <a:chExt cx="0" cy="0"/>
        </a:xfrm>
      </p:grpSpPr>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48" name=""/>
        <p:cNvGrpSpPr/>
        <p:nvPr/>
      </p:nvGrpSpPr>
      <p:grpSpPr>
        <a:xfrm>
          <a:off x="0" y="0"/>
          <a:ext cx="0" cy="0"/>
          <a:chOff x="0" y="0"/>
          <a:chExt cx="0" cy="0"/>
        </a:xfrm>
      </p:grpSpPr>
      <p:sp>
        <p:nvSpPr>
          <p:cNvPr id="1050995"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96"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0997"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50" name=""/>
        <p:cNvGrpSpPr/>
        <p:nvPr/>
      </p:nvGrpSpPr>
      <p:grpSpPr>
        <a:xfrm>
          <a:off x="0" y="0"/>
          <a:ext cx="0" cy="0"/>
          <a:chOff x="0" y="0"/>
          <a:chExt cx="0" cy="0"/>
        </a:xfrm>
      </p:grpSpPr>
      <p:sp>
        <p:nvSpPr>
          <p:cNvPr id="1050998"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99"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1000" name="Picture Placeholder 2"/>
          <p:cNvSpPr>
            <a:spLocks noGrp="1"/>
          </p:cNvSpPr>
          <p:nvPr>
            <p:ph type="pic" idx="1"/>
          </p:nvPr>
        </p:nvSpPr>
        <p:spPr>
          <a:xfrm>
            <a:off x="3887391" y="987424"/>
            <a:ext cx="4629150" cy="4873625"/>
          </a:xfrm>
        </p:spPr>
        <p:txBody>
          <a:bodyPr/>
          <a:lstStyle>
            <a:lvl1pPr indent="0" marL="0">
              <a:buNone/>
              <a:defRPr sz="3200"/>
            </a:lvl1pPr>
            <a:lvl2pPr indent="0" marL="457200">
              <a:buNone/>
              <a:defRPr sz="28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52" name=""/>
        <p:cNvGrpSpPr/>
        <p:nvPr/>
      </p:nvGrpSpPr>
      <p:grpSpPr>
        <a:xfrm>
          <a:off x="0" y="0"/>
          <a:ext cx="0" cy="0"/>
          <a:chOff x="0" y="0"/>
          <a:chExt cx="0" cy="0"/>
        </a:xfrm>
      </p:grpSpPr>
      <p:sp>
        <p:nvSpPr>
          <p:cNvPr id="1051001" name="Title 1"/>
          <p:cNvSpPr>
            <a:spLocks noGrp="1"/>
          </p:cNvSpPr>
          <p:nvPr>
            <p:ph type="title"/>
          </p:nvPr>
        </p:nvSpPr>
        <p:spPr/>
        <p:txBody>
          <a:bodyPr/>
          <a:p>
            <a:r>
              <a:rPr altLang="zh-CN" lang="en-US" smtClean="0"/>
              <a:t>Click to edit Master title style</a:t>
            </a:r>
            <a:endParaRPr altLang="en-US" lang="zh-CN"/>
          </a:p>
        </p:txBody>
      </p:sp>
      <p:sp>
        <p:nvSpPr>
          <p:cNvPr id="1051002"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54" name=""/>
        <p:cNvGrpSpPr/>
        <p:nvPr/>
      </p:nvGrpSpPr>
      <p:grpSpPr>
        <a:xfrm>
          <a:off x="0" y="0"/>
          <a:ext cx="0" cy="0"/>
          <a:chOff x="0" y="0"/>
          <a:chExt cx="0" cy="0"/>
        </a:xfrm>
      </p:grpSpPr>
      <p:sp>
        <p:nvSpPr>
          <p:cNvPr id="1051003"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altLang="en-US" lang="zh-CN"/>
          </a:p>
        </p:txBody>
      </p:sp>
      <p:sp>
        <p:nvSpPr>
          <p:cNvPr id="1051004"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55" name=""/>
        <p:cNvGrpSpPr/>
        <p:nvPr/>
      </p:nvGrpSpPr>
      <p:grpSpPr>
        <a:xfrm>
          <a:off x="0" y="0"/>
          <a:ext cx="0" cy="0"/>
          <a:chOff x="0" y="0"/>
          <a:chExt cx="0" cy="0"/>
        </a:xfrm>
      </p:grpSpPr>
      <p:sp>
        <p:nvSpPr>
          <p:cNvPr id="1051005" name="Title 1"/>
          <p:cNvSpPr>
            <a:spLocks noGrp="1"/>
          </p:cNvSpPr>
          <p:nvPr>
            <p:ph type="ctrTitle"/>
          </p:nvPr>
        </p:nvSpPr>
        <p:spPr>
          <a:xfrm>
            <a:off x="1143000" y="1122363"/>
            <a:ext cx="6858000" cy="2387600"/>
          </a:xfrm>
        </p:spPr>
        <p:txBody>
          <a:bodyPr anchor="b"/>
          <a:lstStyle>
            <a:lvl1pPr>
              <a:defRPr sz="6000"/>
            </a:lvl1pPr>
          </a:lstStyle>
          <a:p>
            <a:r>
              <a:rPr altLang="zh-CN" lang="en-US" smtClean="0"/>
              <a:t>Click to edit Master title style</a:t>
            </a:r>
            <a:endParaRPr altLang="en-US" lang="zh-CN"/>
          </a:p>
        </p:txBody>
      </p:sp>
      <p:sp>
        <p:nvSpPr>
          <p:cNvPr id="1051006"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altLang="en-US" lang="zh-CN"/>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56" name=""/>
        <p:cNvGrpSpPr/>
        <p:nvPr/>
      </p:nvGrpSpPr>
      <p:grpSpPr>
        <a:xfrm>
          <a:off x="0" y="0"/>
          <a:ext cx="0" cy="0"/>
          <a:chOff x="0" y="0"/>
          <a:chExt cx="0" cy="0"/>
        </a:xfrm>
      </p:grpSpPr>
      <p:sp>
        <p:nvSpPr>
          <p:cNvPr id="1051007" name="Title 1"/>
          <p:cNvSpPr>
            <a:spLocks noGrp="1"/>
          </p:cNvSpPr>
          <p:nvPr>
            <p:ph type="title"/>
          </p:nvPr>
        </p:nvSpPr>
        <p:spPr/>
        <p:txBody>
          <a:bodyPr/>
          <a:p>
            <a:r>
              <a:rPr altLang="zh-CN" lang="en-US" smtClean="0"/>
              <a:t>Click to edit Master title style</a:t>
            </a:r>
            <a:endParaRPr altLang="en-US" lang="zh-CN"/>
          </a:p>
        </p:txBody>
      </p:sp>
      <p:sp>
        <p:nvSpPr>
          <p:cNvPr id="1051008"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57" name=""/>
        <p:cNvGrpSpPr/>
        <p:nvPr/>
      </p:nvGrpSpPr>
      <p:grpSpPr>
        <a:xfrm>
          <a:off x="0" y="0"/>
          <a:ext cx="0" cy="0"/>
          <a:chOff x="0" y="0"/>
          <a:chExt cx="0" cy="0"/>
        </a:xfrm>
      </p:grpSpPr>
      <p:sp>
        <p:nvSpPr>
          <p:cNvPr id="1051009" name="Title 1"/>
          <p:cNvSpPr>
            <a:spLocks noGrp="1"/>
          </p:cNvSpPr>
          <p:nvPr>
            <p:ph type="title"/>
          </p:nvPr>
        </p:nvSpPr>
        <p:spPr>
          <a:xfrm>
            <a:off x="623887" y="1709738"/>
            <a:ext cx="7886700" cy="2852737"/>
          </a:xfrm>
        </p:spPr>
        <p:txBody>
          <a:bodyPr anchor="b"/>
          <a:lstStyle>
            <a:lvl1pPr>
              <a:defRPr sz="6000"/>
            </a:lvl1pPr>
          </a:lstStyle>
          <a:p>
            <a:r>
              <a:rPr altLang="zh-CN" lang="en-US" smtClean="0"/>
              <a:t>Click to edit Master title style</a:t>
            </a:r>
            <a:endParaRPr altLang="en-US" lang="zh-CN"/>
          </a:p>
        </p:txBody>
      </p:sp>
      <p:sp>
        <p:nvSpPr>
          <p:cNvPr id="1051010" name="Text Placeholder 2"/>
          <p:cNvSpPr>
            <a:spLocks noGrp="1"/>
          </p:cNvSpPr>
          <p:nvPr>
            <p:ph type="body" idx="1"/>
          </p:nvPr>
        </p:nvSpPr>
        <p:spPr>
          <a:xfrm>
            <a:off x="623887" y="4589463"/>
            <a:ext cx="7886700" cy="1500187"/>
          </a:xfrm>
        </p:spPr>
        <p:txBody>
          <a:bodyPr/>
          <a:lstStyle>
            <a:lvl1pPr indent="0" marL="0">
              <a:buNone/>
              <a:defRPr sz="2400"/>
            </a:lvl1pPr>
            <a:lvl2pPr indent="0" marL="457200">
              <a:buNone/>
              <a:defRPr sz="2000"/>
            </a:lvl2pPr>
            <a:lvl3pPr indent="0" marL="914400">
              <a:buNone/>
              <a:defRPr sz="18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lvl="0"/>
            <a:r>
              <a:rPr altLang="zh-CN" lang="en-US" smtClean="0"/>
              <a:t>Click to edit Master text styles</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58" name=""/>
        <p:cNvGrpSpPr/>
        <p:nvPr/>
      </p:nvGrpSpPr>
      <p:grpSpPr>
        <a:xfrm>
          <a:off x="0" y="0"/>
          <a:ext cx="0" cy="0"/>
          <a:chOff x="0" y="0"/>
          <a:chExt cx="0" cy="0"/>
        </a:xfrm>
      </p:grpSpPr>
      <p:sp>
        <p:nvSpPr>
          <p:cNvPr id="1051011" name="Title 1"/>
          <p:cNvSpPr>
            <a:spLocks noGrp="1"/>
          </p:cNvSpPr>
          <p:nvPr>
            <p:ph type="title"/>
          </p:nvPr>
        </p:nvSpPr>
        <p:spPr/>
        <p:txBody>
          <a:bodyPr/>
          <a:p>
            <a:r>
              <a:rPr altLang="zh-CN" lang="en-US" smtClean="0"/>
              <a:t>Click to edit Master title style</a:t>
            </a:r>
            <a:endParaRPr altLang="en-US" lang="zh-CN"/>
          </a:p>
        </p:txBody>
      </p:sp>
      <p:sp>
        <p:nvSpPr>
          <p:cNvPr id="1051012"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13"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59" name=""/>
        <p:cNvGrpSpPr/>
        <p:nvPr/>
      </p:nvGrpSpPr>
      <p:grpSpPr>
        <a:xfrm>
          <a:off x="0" y="0"/>
          <a:ext cx="0" cy="0"/>
          <a:chOff x="0" y="0"/>
          <a:chExt cx="0" cy="0"/>
        </a:xfrm>
      </p:grpSpPr>
      <p:sp>
        <p:nvSpPr>
          <p:cNvPr id="1051014" name="Title 1"/>
          <p:cNvSpPr>
            <a:spLocks noGrp="1"/>
          </p:cNvSpPr>
          <p:nvPr>
            <p:ph type="title"/>
          </p:nvPr>
        </p:nvSpPr>
        <p:spPr>
          <a:xfrm>
            <a:off x="629841" y="365125"/>
            <a:ext cx="7886700" cy="1325563"/>
          </a:xfrm>
        </p:spPr>
        <p:txBody>
          <a:bodyPr/>
          <a:p>
            <a:r>
              <a:rPr altLang="zh-CN" lang="en-US" smtClean="0"/>
              <a:t>Click to edit Master title style</a:t>
            </a:r>
            <a:endParaRPr altLang="en-US" lang="zh-CN"/>
          </a:p>
        </p:txBody>
      </p:sp>
      <p:sp>
        <p:nvSpPr>
          <p:cNvPr id="1051015" name="Text Placeholder 2"/>
          <p:cNvSpPr>
            <a:spLocks noGrp="1"/>
          </p:cNvSpPr>
          <p:nvPr>
            <p:ph type="body" idx="1"/>
          </p:nvPr>
        </p:nvSpPr>
        <p:spPr>
          <a:xfrm>
            <a:off x="629841"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1016" name="Content Placeholder 3"/>
          <p:cNvSpPr>
            <a:spLocks noGrp="1"/>
          </p:cNvSpPr>
          <p:nvPr>
            <p:ph sz="half" idx="2"/>
          </p:nvPr>
        </p:nvSpPr>
        <p:spPr>
          <a:xfrm>
            <a:off x="629841"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17"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1018"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681" name=""/>
        <p:cNvGrpSpPr/>
        <p:nvPr/>
      </p:nvGrpSpPr>
      <p:grpSpPr>
        <a:xfrm>
          <a:off x="0" y="0"/>
          <a:ext cx="0" cy="0"/>
          <a:chOff x="0" y="0"/>
          <a:chExt cx="0" cy="0"/>
        </a:xfrm>
      </p:grpSpPr>
      <p:sp>
        <p:nvSpPr>
          <p:cNvPr id="1050900" name="Title 1"/>
          <p:cNvSpPr>
            <a:spLocks noGrp="1"/>
          </p:cNvSpPr>
          <p:nvPr>
            <p:ph type="title"/>
          </p:nvPr>
        </p:nvSpPr>
        <p:spPr>
          <a:xfrm>
            <a:off x="629841" y="365125"/>
            <a:ext cx="7886700" cy="1325563"/>
          </a:xfrm>
        </p:spPr>
        <p:txBody>
          <a:bodyPr/>
          <a:p>
            <a:r>
              <a:rPr altLang="zh-CN" lang="en-US" smtClean="0"/>
              <a:t>Click to edit Master title style</a:t>
            </a:r>
            <a:endParaRPr altLang="en-US" lang="zh-CN"/>
          </a:p>
        </p:txBody>
      </p:sp>
      <p:sp>
        <p:nvSpPr>
          <p:cNvPr id="1050901" name="Text Placeholder 2"/>
          <p:cNvSpPr>
            <a:spLocks noGrp="1"/>
          </p:cNvSpPr>
          <p:nvPr>
            <p:ph type="body" idx="1"/>
          </p:nvPr>
        </p:nvSpPr>
        <p:spPr>
          <a:xfrm>
            <a:off x="629841"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02" name="Content Placeholder 3"/>
          <p:cNvSpPr>
            <a:spLocks noGrp="1"/>
          </p:cNvSpPr>
          <p:nvPr>
            <p:ph sz="half" idx="2"/>
          </p:nvPr>
        </p:nvSpPr>
        <p:spPr>
          <a:xfrm>
            <a:off x="629841"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0903"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0904"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60" name=""/>
        <p:cNvGrpSpPr/>
        <p:nvPr/>
      </p:nvGrpSpPr>
      <p:grpSpPr>
        <a:xfrm>
          <a:off x="0" y="0"/>
          <a:ext cx="0" cy="0"/>
          <a:chOff x="0" y="0"/>
          <a:chExt cx="0" cy="0"/>
        </a:xfrm>
      </p:grpSpPr>
      <p:sp>
        <p:nvSpPr>
          <p:cNvPr id="1051019" name="Title 1"/>
          <p:cNvSpPr>
            <a:spLocks noGrp="1"/>
          </p:cNvSpPr>
          <p:nvPr>
            <p:ph type="title"/>
          </p:nvPr>
        </p:nvSpPr>
        <p:spPr/>
        <p:txBody>
          <a:bodyPr/>
          <a:p>
            <a:r>
              <a:rPr altLang="zh-CN" lang="en-US" smtClean="0"/>
              <a:t>Click to edit Master title style</a:t>
            </a:r>
            <a:endParaRPr altLang="en-US" lang="zh-CN"/>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82" name=""/>
        <p:cNvGrpSpPr/>
        <p:nvPr/>
      </p:nvGrpSpPr>
      <p:grpSpPr>
        <a:xfrm>
          <a:off x="0" y="0"/>
          <a:ext cx="0" cy="0"/>
          <a:chOff x="0" y="0"/>
          <a:chExt cx="0" cy="0"/>
        </a:xfrm>
      </p:grpSpPr>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62" name=""/>
        <p:cNvGrpSpPr/>
        <p:nvPr/>
      </p:nvGrpSpPr>
      <p:grpSpPr>
        <a:xfrm>
          <a:off x="0" y="0"/>
          <a:ext cx="0" cy="0"/>
          <a:chOff x="0" y="0"/>
          <a:chExt cx="0" cy="0"/>
        </a:xfrm>
      </p:grpSpPr>
      <p:sp>
        <p:nvSpPr>
          <p:cNvPr id="1051020"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1021"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1022"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64" name=""/>
        <p:cNvGrpSpPr/>
        <p:nvPr/>
      </p:nvGrpSpPr>
      <p:grpSpPr>
        <a:xfrm>
          <a:off x="0" y="0"/>
          <a:ext cx="0" cy="0"/>
          <a:chOff x="0" y="0"/>
          <a:chExt cx="0" cy="0"/>
        </a:xfrm>
      </p:grpSpPr>
      <p:sp>
        <p:nvSpPr>
          <p:cNvPr id="1051023"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1024"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1025" name="Picture Placeholder 2"/>
          <p:cNvSpPr>
            <a:spLocks noGrp="1"/>
          </p:cNvSpPr>
          <p:nvPr>
            <p:ph type="pic" idx="1"/>
          </p:nvPr>
        </p:nvSpPr>
        <p:spPr>
          <a:xfrm>
            <a:off x="3887391" y="987424"/>
            <a:ext cx="4629150" cy="4873625"/>
          </a:xfrm>
        </p:spPr>
        <p:txBody>
          <a:bodyPr/>
          <a:lstStyle>
            <a:lvl1pPr indent="0" marL="0">
              <a:buNone/>
              <a:defRPr sz="3200"/>
            </a:lvl1pPr>
            <a:lvl2pPr indent="0" marL="457200">
              <a:buNone/>
              <a:defRPr sz="28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66" name=""/>
        <p:cNvGrpSpPr/>
        <p:nvPr/>
      </p:nvGrpSpPr>
      <p:grpSpPr>
        <a:xfrm>
          <a:off x="0" y="0"/>
          <a:ext cx="0" cy="0"/>
          <a:chOff x="0" y="0"/>
          <a:chExt cx="0" cy="0"/>
        </a:xfrm>
      </p:grpSpPr>
      <p:sp>
        <p:nvSpPr>
          <p:cNvPr id="1051026" name="Title 1"/>
          <p:cNvSpPr>
            <a:spLocks noGrp="1"/>
          </p:cNvSpPr>
          <p:nvPr>
            <p:ph type="title"/>
          </p:nvPr>
        </p:nvSpPr>
        <p:spPr/>
        <p:txBody>
          <a:bodyPr/>
          <a:p>
            <a:r>
              <a:rPr altLang="zh-CN" lang="en-US" smtClean="0"/>
              <a:t>Click to edit Master title style</a:t>
            </a:r>
            <a:endParaRPr altLang="en-US" lang="zh-CN"/>
          </a:p>
        </p:txBody>
      </p:sp>
      <p:sp>
        <p:nvSpPr>
          <p:cNvPr id="1051027"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68" name=""/>
        <p:cNvGrpSpPr/>
        <p:nvPr/>
      </p:nvGrpSpPr>
      <p:grpSpPr>
        <a:xfrm>
          <a:off x="0" y="0"/>
          <a:ext cx="0" cy="0"/>
          <a:chOff x="0" y="0"/>
          <a:chExt cx="0" cy="0"/>
        </a:xfrm>
      </p:grpSpPr>
      <p:sp>
        <p:nvSpPr>
          <p:cNvPr id="1051028"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altLang="en-US" lang="zh-CN"/>
          </a:p>
        </p:txBody>
      </p:sp>
      <p:sp>
        <p:nvSpPr>
          <p:cNvPr id="1051029"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71" name=""/>
        <p:cNvGrpSpPr/>
        <p:nvPr/>
      </p:nvGrpSpPr>
      <p:grpSpPr>
        <a:xfrm>
          <a:off x="0" y="0"/>
          <a:ext cx="0" cy="0"/>
          <a:chOff x="0" y="0"/>
          <a:chExt cx="0" cy="0"/>
        </a:xfrm>
      </p:grpSpPr>
      <p:sp>
        <p:nvSpPr>
          <p:cNvPr id="1051035" name="Title 1"/>
          <p:cNvSpPr>
            <a:spLocks noGrp="1"/>
          </p:cNvSpPr>
          <p:nvPr>
            <p:ph type="ctrTitle"/>
          </p:nvPr>
        </p:nvSpPr>
        <p:spPr>
          <a:xfrm>
            <a:off x="1143000" y="1122363"/>
            <a:ext cx="6858000" cy="2387600"/>
          </a:xfrm>
        </p:spPr>
        <p:txBody>
          <a:bodyPr anchor="b"/>
          <a:lstStyle>
            <a:lvl1pPr>
              <a:defRPr sz="6000"/>
            </a:lvl1pPr>
          </a:lstStyle>
          <a:p>
            <a:r>
              <a:rPr altLang="zh-CN" lang="en-US" smtClean="0"/>
              <a:t>Click to edit Master title style</a:t>
            </a:r>
            <a:endParaRPr altLang="en-US" lang="zh-CN"/>
          </a:p>
        </p:txBody>
      </p:sp>
      <p:sp>
        <p:nvSpPr>
          <p:cNvPr id="1051036"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altLang="en-US" lang="zh-CN"/>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73" name=""/>
        <p:cNvGrpSpPr/>
        <p:nvPr/>
      </p:nvGrpSpPr>
      <p:grpSpPr>
        <a:xfrm>
          <a:off x="0" y="0"/>
          <a:ext cx="0" cy="0"/>
          <a:chOff x="0" y="0"/>
          <a:chExt cx="0" cy="0"/>
        </a:xfrm>
      </p:grpSpPr>
      <p:sp>
        <p:nvSpPr>
          <p:cNvPr id="1051037" name="Title 1"/>
          <p:cNvSpPr>
            <a:spLocks noGrp="1"/>
          </p:cNvSpPr>
          <p:nvPr>
            <p:ph type="title"/>
          </p:nvPr>
        </p:nvSpPr>
        <p:spPr/>
        <p:txBody>
          <a:bodyPr/>
          <a:p>
            <a:r>
              <a:rPr altLang="zh-CN" lang="en-US" smtClean="0"/>
              <a:t>Click to edit Master title style</a:t>
            </a:r>
            <a:endParaRPr altLang="en-US" lang="zh-CN"/>
          </a:p>
        </p:txBody>
      </p:sp>
      <p:sp>
        <p:nvSpPr>
          <p:cNvPr id="1051038"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75" name=""/>
        <p:cNvGrpSpPr/>
        <p:nvPr/>
      </p:nvGrpSpPr>
      <p:grpSpPr>
        <a:xfrm>
          <a:off x="0" y="0"/>
          <a:ext cx="0" cy="0"/>
          <a:chOff x="0" y="0"/>
          <a:chExt cx="0" cy="0"/>
        </a:xfrm>
      </p:grpSpPr>
      <p:sp>
        <p:nvSpPr>
          <p:cNvPr id="1051039" name="Title 1"/>
          <p:cNvSpPr>
            <a:spLocks noGrp="1"/>
          </p:cNvSpPr>
          <p:nvPr>
            <p:ph type="title"/>
          </p:nvPr>
        </p:nvSpPr>
        <p:spPr>
          <a:xfrm>
            <a:off x="623887" y="1709738"/>
            <a:ext cx="7886700" cy="2852737"/>
          </a:xfrm>
        </p:spPr>
        <p:txBody>
          <a:bodyPr anchor="b"/>
          <a:lstStyle>
            <a:lvl1pPr>
              <a:defRPr sz="6000"/>
            </a:lvl1pPr>
          </a:lstStyle>
          <a:p>
            <a:r>
              <a:rPr altLang="zh-CN" lang="en-US" smtClean="0"/>
              <a:t>Click to edit Master title style</a:t>
            </a:r>
            <a:endParaRPr altLang="en-US" lang="zh-CN"/>
          </a:p>
        </p:txBody>
      </p:sp>
      <p:sp>
        <p:nvSpPr>
          <p:cNvPr id="1051040" name="Text Placeholder 2"/>
          <p:cNvSpPr>
            <a:spLocks noGrp="1"/>
          </p:cNvSpPr>
          <p:nvPr>
            <p:ph type="body" idx="1"/>
          </p:nvPr>
        </p:nvSpPr>
        <p:spPr>
          <a:xfrm>
            <a:off x="623887" y="4589463"/>
            <a:ext cx="7886700" cy="1500187"/>
          </a:xfrm>
        </p:spPr>
        <p:txBody>
          <a:bodyPr/>
          <a:lstStyle>
            <a:lvl1pPr indent="0" marL="0">
              <a:buNone/>
              <a:defRPr sz="2400"/>
            </a:lvl1pPr>
            <a:lvl2pPr indent="0" marL="457200">
              <a:buNone/>
              <a:defRPr sz="2000"/>
            </a:lvl2pPr>
            <a:lvl3pPr indent="0" marL="914400">
              <a:buNone/>
              <a:defRPr sz="18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lvl="0"/>
            <a:r>
              <a:rPr altLang="zh-CN" lang="en-US" smtClean="0"/>
              <a:t>Click to edit Master text styles</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77" name=""/>
        <p:cNvGrpSpPr/>
        <p:nvPr/>
      </p:nvGrpSpPr>
      <p:grpSpPr>
        <a:xfrm>
          <a:off x="0" y="0"/>
          <a:ext cx="0" cy="0"/>
          <a:chOff x="0" y="0"/>
          <a:chExt cx="0" cy="0"/>
        </a:xfrm>
      </p:grpSpPr>
      <p:sp>
        <p:nvSpPr>
          <p:cNvPr id="1051041" name="Title 1"/>
          <p:cNvSpPr>
            <a:spLocks noGrp="1"/>
          </p:cNvSpPr>
          <p:nvPr>
            <p:ph type="title"/>
          </p:nvPr>
        </p:nvSpPr>
        <p:spPr/>
        <p:txBody>
          <a:bodyPr/>
          <a:p>
            <a:r>
              <a:rPr altLang="zh-CN" lang="en-US" smtClean="0"/>
              <a:t>Click to edit Master title style</a:t>
            </a:r>
            <a:endParaRPr altLang="en-US" lang="zh-CN"/>
          </a:p>
        </p:txBody>
      </p:sp>
      <p:sp>
        <p:nvSpPr>
          <p:cNvPr id="1051042"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43"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683" name=""/>
        <p:cNvGrpSpPr/>
        <p:nvPr/>
      </p:nvGrpSpPr>
      <p:grpSpPr>
        <a:xfrm>
          <a:off x="0" y="0"/>
          <a:ext cx="0" cy="0"/>
          <a:chOff x="0" y="0"/>
          <a:chExt cx="0" cy="0"/>
        </a:xfrm>
      </p:grpSpPr>
      <p:sp>
        <p:nvSpPr>
          <p:cNvPr id="1050905" name="Title 1"/>
          <p:cNvSpPr>
            <a:spLocks noGrp="1"/>
          </p:cNvSpPr>
          <p:nvPr>
            <p:ph type="title"/>
          </p:nvPr>
        </p:nvSpPr>
        <p:spPr/>
        <p:txBody>
          <a:bodyPr/>
          <a:p>
            <a:r>
              <a:rPr altLang="zh-CN" lang="en-US" smtClean="0"/>
              <a:t>Click to edit Master title style</a:t>
            </a:r>
            <a:endParaRPr altLang="en-US" lang="zh-CN"/>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79" name=""/>
        <p:cNvGrpSpPr/>
        <p:nvPr/>
      </p:nvGrpSpPr>
      <p:grpSpPr>
        <a:xfrm>
          <a:off x="0" y="0"/>
          <a:ext cx="0" cy="0"/>
          <a:chOff x="0" y="0"/>
          <a:chExt cx="0" cy="0"/>
        </a:xfrm>
      </p:grpSpPr>
      <p:sp>
        <p:nvSpPr>
          <p:cNvPr id="1051044" name="Title 1"/>
          <p:cNvSpPr>
            <a:spLocks noGrp="1"/>
          </p:cNvSpPr>
          <p:nvPr>
            <p:ph type="title"/>
          </p:nvPr>
        </p:nvSpPr>
        <p:spPr>
          <a:xfrm>
            <a:off x="629841" y="365125"/>
            <a:ext cx="7886700" cy="1325563"/>
          </a:xfrm>
        </p:spPr>
        <p:txBody>
          <a:bodyPr/>
          <a:p>
            <a:r>
              <a:rPr altLang="zh-CN" lang="en-US" smtClean="0"/>
              <a:t>Click to edit Master title style</a:t>
            </a:r>
            <a:endParaRPr altLang="en-US" lang="zh-CN"/>
          </a:p>
        </p:txBody>
      </p:sp>
      <p:sp>
        <p:nvSpPr>
          <p:cNvPr id="1051045" name="Text Placeholder 2"/>
          <p:cNvSpPr>
            <a:spLocks noGrp="1"/>
          </p:cNvSpPr>
          <p:nvPr>
            <p:ph type="body" idx="1"/>
          </p:nvPr>
        </p:nvSpPr>
        <p:spPr>
          <a:xfrm>
            <a:off x="629841"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1046" name="Content Placeholder 3"/>
          <p:cNvSpPr>
            <a:spLocks noGrp="1"/>
          </p:cNvSpPr>
          <p:nvPr>
            <p:ph sz="half" idx="2"/>
          </p:nvPr>
        </p:nvSpPr>
        <p:spPr>
          <a:xfrm>
            <a:off x="629841"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47"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1048"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81" name=""/>
        <p:cNvGrpSpPr/>
        <p:nvPr/>
      </p:nvGrpSpPr>
      <p:grpSpPr>
        <a:xfrm>
          <a:off x="0" y="0"/>
          <a:ext cx="0" cy="0"/>
          <a:chOff x="0" y="0"/>
          <a:chExt cx="0" cy="0"/>
        </a:xfrm>
      </p:grpSpPr>
      <p:sp>
        <p:nvSpPr>
          <p:cNvPr id="1051049" name="Title 1"/>
          <p:cNvSpPr>
            <a:spLocks noGrp="1"/>
          </p:cNvSpPr>
          <p:nvPr>
            <p:ph type="title"/>
          </p:nvPr>
        </p:nvSpPr>
        <p:spPr/>
        <p:txBody>
          <a:bodyPr/>
          <a:p>
            <a:r>
              <a:rPr altLang="zh-CN" lang="en-US" smtClean="0"/>
              <a:t>Click to edit Master title style</a:t>
            </a:r>
            <a:endParaRPr altLang="en-US" lang="zh-CN"/>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783" name=""/>
        <p:cNvGrpSpPr/>
        <p:nvPr/>
      </p:nvGrpSpPr>
      <p:grpSpPr>
        <a:xfrm>
          <a:off x="0" y="0"/>
          <a:ext cx="0" cy="0"/>
          <a:chOff x="0" y="0"/>
          <a:chExt cx="0" cy="0"/>
        </a:xfrm>
      </p:grpSpPr>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85" name=""/>
        <p:cNvGrpSpPr/>
        <p:nvPr/>
      </p:nvGrpSpPr>
      <p:grpSpPr>
        <a:xfrm>
          <a:off x="0" y="0"/>
          <a:ext cx="0" cy="0"/>
          <a:chOff x="0" y="0"/>
          <a:chExt cx="0" cy="0"/>
        </a:xfrm>
      </p:grpSpPr>
      <p:sp>
        <p:nvSpPr>
          <p:cNvPr id="1051050"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1051"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1052"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87" name=""/>
        <p:cNvGrpSpPr/>
        <p:nvPr/>
      </p:nvGrpSpPr>
      <p:grpSpPr>
        <a:xfrm>
          <a:off x="0" y="0"/>
          <a:ext cx="0" cy="0"/>
          <a:chOff x="0" y="0"/>
          <a:chExt cx="0" cy="0"/>
        </a:xfrm>
      </p:grpSpPr>
      <p:sp>
        <p:nvSpPr>
          <p:cNvPr id="1051053"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1054"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1055" name="Picture Placeholder 2"/>
          <p:cNvSpPr>
            <a:spLocks noGrp="1"/>
          </p:cNvSpPr>
          <p:nvPr>
            <p:ph type="pic" idx="1"/>
          </p:nvPr>
        </p:nvSpPr>
        <p:spPr>
          <a:xfrm>
            <a:off x="3887391" y="987424"/>
            <a:ext cx="4629150" cy="4873625"/>
          </a:xfrm>
        </p:spPr>
        <p:txBody>
          <a:bodyPr/>
          <a:lstStyle>
            <a:lvl1pPr indent="0" marL="0">
              <a:buNone/>
              <a:defRPr sz="3200"/>
            </a:lvl1pPr>
            <a:lvl2pPr indent="0" marL="457200">
              <a:buNone/>
              <a:defRPr sz="28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89" name=""/>
        <p:cNvGrpSpPr/>
        <p:nvPr/>
      </p:nvGrpSpPr>
      <p:grpSpPr>
        <a:xfrm>
          <a:off x="0" y="0"/>
          <a:ext cx="0" cy="0"/>
          <a:chOff x="0" y="0"/>
          <a:chExt cx="0" cy="0"/>
        </a:xfrm>
      </p:grpSpPr>
      <p:sp>
        <p:nvSpPr>
          <p:cNvPr id="1051056" name="Title 1"/>
          <p:cNvSpPr>
            <a:spLocks noGrp="1"/>
          </p:cNvSpPr>
          <p:nvPr>
            <p:ph type="title"/>
          </p:nvPr>
        </p:nvSpPr>
        <p:spPr/>
        <p:txBody>
          <a:bodyPr/>
          <a:p>
            <a:r>
              <a:rPr altLang="zh-CN" lang="en-US" smtClean="0"/>
              <a:t>Click to edit Master title style</a:t>
            </a:r>
            <a:endParaRPr altLang="en-US" lang="zh-CN"/>
          </a:p>
        </p:txBody>
      </p:sp>
      <p:sp>
        <p:nvSpPr>
          <p:cNvPr id="1051057"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91" name=""/>
        <p:cNvGrpSpPr/>
        <p:nvPr/>
      </p:nvGrpSpPr>
      <p:grpSpPr>
        <a:xfrm>
          <a:off x="0" y="0"/>
          <a:ext cx="0" cy="0"/>
          <a:chOff x="0" y="0"/>
          <a:chExt cx="0" cy="0"/>
        </a:xfrm>
      </p:grpSpPr>
      <p:sp>
        <p:nvSpPr>
          <p:cNvPr id="1051058"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altLang="en-US" lang="zh-CN"/>
          </a:p>
        </p:txBody>
      </p:sp>
      <p:sp>
        <p:nvSpPr>
          <p:cNvPr id="1051059"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95" name=""/>
        <p:cNvGrpSpPr/>
        <p:nvPr/>
      </p:nvGrpSpPr>
      <p:grpSpPr>
        <a:xfrm>
          <a:off x="0" y="0"/>
          <a:ext cx="0" cy="0"/>
          <a:chOff x="0" y="0"/>
          <a:chExt cx="0" cy="0"/>
        </a:xfrm>
      </p:grpSpPr>
      <p:sp>
        <p:nvSpPr>
          <p:cNvPr id="1051068" name="Title 1"/>
          <p:cNvSpPr>
            <a:spLocks noGrp="1"/>
          </p:cNvSpPr>
          <p:nvPr>
            <p:ph type="ctrTitle"/>
          </p:nvPr>
        </p:nvSpPr>
        <p:spPr>
          <a:xfrm>
            <a:off x="1143000" y="1122363"/>
            <a:ext cx="6858000" cy="2387600"/>
          </a:xfrm>
        </p:spPr>
        <p:txBody>
          <a:bodyPr anchor="b"/>
          <a:lstStyle>
            <a:lvl1pPr>
              <a:defRPr sz="6000"/>
            </a:lvl1pPr>
          </a:lstStyle>
          <a:p>
            <a:r>
              <a:rPr altLang="zh-CN" lang="en-US" smtClean="0"/>
              <a:t>Click to edit Master title style</a:t>
            </a:r>
            <a:endParaRPr altLang="en-US" lang="zh-CN"/>
          </a:p>
        </p:txBody>
      </p:sp>
      <p:sp>
        <p:nvSpPr>
          <p:cNvPr id="1051069"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zh-CN" lang="en-US" smtClean="0"/>
              <a:t>Click to edit Master subtitle style</a:t>
            </a:r>
            <a:endParaRPr altLang="en-US" lang="zh-CN"/>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97" name=""/>
        <p:cNvGrpSpPr/>
        <p:nvPr/>
      </p:nvGrpSpPr>
      <p:grpSpPr>
        <a:xfrm>
          <a:off x="0" y="0"/>
          <a:ext cx="0" cy="0"/>
          <a:chOff x="0" y="0"/>
          <a:chExt cx="0" cy="0"/>
        </a:xfrm>
      </p:grpSpPr>
      <p:sp>
        <p:nvSpPr>
          <p:cNvPr id="1051070" name="Title 1"/>
          <p:cNvSpPr>
            <a:spLocks noGrp="1"/>
          </p:cNvSpPr>
          <p:nvPr>
            <p:ph type="title"/>
          </p:nvPr>
        </p:nvSpPr>
        <p:spPr/>
        <p:txBody>
          <a:bodyPr/>
          <a:p>
            <a:r>
              <a:rPr altLang="zh-CN" lang="en-US" smtClean="0"/>
              <a:t>Click to edit Master title style</a:t>
            </a:r>
            <a:endParaRPr altLang="en-US" lang="zh-CN"/>
          </a:p>
        </p:txBody>
      </p:sp>
      <p:sp>
        <p:nvSpPr>
          <p:cNvPr id="1051071" name="Content Placeholder 2"/>
          <p:cNvSpPr>
            <a:spLocks noGrp="1"/>
          </p:cNvSpPr>
          <p:nvPr>
            <p:ph idx="1"/>
          </p:nvPr>
        </p:nvSpPr>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99" name=""/>
        <p:cNvGrpSpPr/>
        <p:nvPr/>
      </p:nvGrpSpPr>
      <p:grpSpPr>
        <a:xfrm>
          <a:off x="0" y="0"/>
          <a:ext cx="0" cy="0"/>
          <a:chOff x="0" y="0"/>
          <a:chExt cx="0" cy="0"/>
        </a:xfrm>
      </p:grpSpPr>
      <p:sp>
        <p:nvSpPr>
          <p:cNvPr id="1051072" name="Title 1"/>
          <p:cNvSpPr>
            <a:spLocks noGrp="1"/>
          </p:cNvSpPr>
          <p:nvPr>
            <p:ph type="title"/>
          </p:nvPr>
        </p:nvSpPr>
        <p:spPr>
          <a:xfrm>
            <a:off x="623887" y="1709738"/>
            <a:ext cx="7886700" cy="2852737"/>
          </a:xfrm>
        </p:spPr>
        <p:txBody>
          <a:bodyPr anchor="b"/>
          <a:lstStyle>
            <a:lvl1pPr>
              <a:defRPr sz="6000"/>
            </a:lvl1pPr>
          </a:lstStyle>
          <a:p>
            <a:r>
              <a:rPr altLang="zh-CN" lang="en-US" smtClean="0"/>
              <a:t>Click to edit Master title style</a:t>
            </a:r>
            <a:endParaRPr altLang="en-US" lang="zh-CN"/>
          </a:p>
        </p:txBody>
      </p:sp>
      <p:sp>
        <p:nvSpPr>
          <p:cNvPr id="1051073" name="Text Placeholder 2"/>
          <p:cNvSpPr>
            <a:spLocks noGrp="1"/>
          </p:cNvSpPr>
          <p:nvPr>
            <p:ph type="body" idx="1"/>
          </p:nvPr>
        </p:nvSpPr>
        <p:spPr>
          <a:xfrm>
            <a:off x="623887" y="4589463"/>
            <a:ext cx="7886700" cy="1500187"/>
          </a:xfrm>
        </p:spPr>
        <p:txBody>
          <a:bodyPr/>
          <a:lstStyle>
            <a:lvl1pPr indent="0" marL="0">
              <a:buNone/>
              <a:defRPr sz="2400"/>
            </a:lvl1pPr>
            <a:lvl2pPr indent="0" marL="457200">
              <a:buNone/>
              <a:defRPr sz="2000"/>
            </a:lvl2pPr>
            <a:lvl3pPr indent="0" marL="914400">
              <a:buNone/>
              <a:defRPr sz="18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lvl="0"/>
            <a:r>
              <a:rPr altLang="zh-CN" lang="en-US" smtClean="0"/>
              <a:t>Click to edit Master text styles</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685" name=""/>
        <p:cNvGrpSpPr/>
        <p:nvPr/>
      </p:nvGrpSpPr>
      <p:grpSpPr>
        <a:xfrm>
          <a:off x="0" y="0"/>
          <a:ext cx="0" cy="0"/>
          <a:chOff x="0" y="0"/>
          <a:chExt cx="0" cy="0"/>
        </a:xfrm>
      </p:grpSpPr>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801" name=""/>
        <p:cNvGrpSpPr/>
        <p:nvPr/>
      </p:nvGrpSpPr>
      <p:grpSpPr>
        <a:xfrm>
          <a:off x="0" y="0"/>
          <a:ext cx="0" cy="0"/>
          <a:chOff x="0" y="0"/>
          <a:chExt cx="0" cy="0"/>
        </a:xfrm>
      </p:grpSpPr>
      <p:sp>
        <p:nvSpPr>
          <p:cNvPr id="1051074" name="Title 1"/>
          <p:cNvSpPr>
            <a:spLocks noGrp="1"/>
          </p:cNvSpPr>
          <p:nvPr>
            <p:ph type="title"/>
          </p:nvPr>
        </p:nvSpPr>
        <p:spPr/>
        <p:txBody>
          <a:bodyPr/>
          <a:p>
            <a:r>
              <a:rPr altLang="zh-CN" lang="en-US" smtClean="0"/>
              <a:t>Click to edit Master title style</a:t>
            </a:r>
            <a:endParaRPr altLang="en-US" lang="zh-CN"/>
          </a:p>
        </p:txBody>
      </p:sp>
      <p:sp>
        <p:nvSpPr>
          <p:cNvPr id="1051075" name="Content Placeholder 2"/>
          <p:cNvSpPr>
            <a:spLocks noGrp="1"/>
          </p:cNvSpPr>
          <p:nvPr>
            <p:ph sz="half" idx="1"/>
          </p:nvPr>
        </p:nvSpPr>
        <p:spPr>
          <a:xfrm>
            <a:off x="6286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76" name="Content Placeholder 3"/>
          <p:cNvSpPr>
            <a:spLocks noGrp="1"/>
          </p:cNvSpPr>
          <p:nvPr>
            <p:ph sz="half" idx="2"/>
          </p:nvPr>
        </p:nvSpPr>
        <p:spPr>
          <a:xfrm>
            <a:off x="4629150" y="1825625"/>
            <a:ext cx="3886200" cy="435133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803" name=""/>
        <p:cNvGrpSpPr/>
        <p:nvPr/>
      </p:nvGrpSpPr>
      <p:grpSpPr>
        <a:xfrm>
          <a:off x="0" y="0"/>
          <a:ext cx="0" cy="0"/>
          <a:chOff x="0" y="0"/>
          <a:chExt cx="0" cy="0"/>
        </a:xfrm>
      </p:grpSpPr>
      <p:sp>
        <p:nvSpPr>
          <p:cNvPr id="1051077" name="Title 1"/>
          <p:cNvSpPr>
            <a:spLocks noGrp="1"/>
          </p:cNvSpPr>
          <p:nvPr>
            <p:ph type="title"/>
          </p:nvPr>
        </p:nvSpPr>
        <p:spPr>
          <a:xfrm>
            <a:off x="629841" y="365125"/>
            <a:ext cx="7886700" cy="1325563"/>
          </a:xfrm>
        </p:spPr>
        <p:txBody>
          <a:bodyPr/>
          <a:p>
            <a:r>
              <a:rPr altLang="zh-CN" lang="en-US" smtClean="0"/>
              <a:t>Click to edit Master title style</a:t>
            </a:r>
            <a:endParaRPr altLang="en-US" lang="zh-CN"/>
          </a:p>
        </p:txBody>
      </p:sp>
      <p:sp>
        <p:nvSpPr>
          <p:cNvPr id="1051078" name="Text Placeholder 2"/>
          <p:cNvSpPr>
            <a:spLocks noGrp="1"/>
          </p:cNvSpPr>
          <p:nvPr>
            <p:ph type="body" idx="1"/>
          </p:nvPr>
        </p:nvSpPr>
        <p:spPr>
          <a:xfrm>
            <a:off x="629841"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1079" name="Content Placeholder 3"/>
          <p:cNvSpPr>
            <a:spLocks noGrp="1"/>
          </p:cNvSpPr>
          <p:nvPr>
            <p:ph sz="half" idx="2"/>
          </p:nvPr>
        </p:nvSpPr>
        <p:spPr>
          <a:xfrm>
            <a:off x="629841" y="2505075"/>
            <a:ext cx="3868340"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80"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zh-CN" lang="en-US" smtClean="0"/>
              <a:t>Click to edit Master text styles</a:t>
            </a:r>
          </a:p>
        </p:txBody>
      </p:sp>
      <p:sp>
        <p:nvSpPr>
          <p:cNvPr id="1051081" name="Content Placeholder 5"/>
          <p:cNvSpPr>
            <a:spLocks noGrp="1"/>
          </p:cNvSpPr>
          <p:nvPr>
            <p:ph sz="quarter" idx="4"/>
          </p:nvPr>
        </p:nvSpPr>
        <p:spPr>
          <a:xfrm>
            <a:off x="4629150" y="2505075"/>
            <a:ext cx="3887391" cy="3684588"/>
          </a:xfrm>
        </p:spPr>
        <p:txBody>
          <a:bodyPr/>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805" name=""/>
        <p:cNvGrpSpPr/>
        <p:nvPr/>
      </p:nvGrpSpPr>
      <p:grpSpPr>
        <a:xfrm>
          <a:off x="0" y="0"/>
          <a:ext cx="0" cy="0"/>
          <a:chOff x="0" y="0"/>
          <a:chExt cx="0" cy="0"/>
        </a:xfrm>
      </p:grpSpPr>
      <p:sp>
        <p:nvSpPr>
          <p:cNvPr id="1051082" name="Title 1"/>
          <p:cNvSpPr>
            <a:spLocks noGrp="1"/>
          </p:cNvSpPr>
          <p:nvPr>
            <p:ph type="title"/>
          </p:nvPr>
        </p:nvSpPr>
        <p:spPr/>
        <p:txBody>
          <a:bodyPr/>
          <a:p>
            <a:r>
              <a:rPr altLang="zh-CN" lang="en-US" smtClean="0"/>
              <a:t>Click to edit Master title style</a:t>
            </a:r>
            <a:endParaRPr altLang="en-US" lang="zh-CN"/>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807" name=""/>
        <p:cNvGrpSpPr/>
        <p:nvPr/>
      </p:nvGrpSpPr>
      <p:grpSpPr>
        <a:xfrm>
          <a:off x="0" y="0"/>
          <a:ext cx="0" cy="0"/>
          <a:chOff x="0" y="0"/>
          <a:chExt cx="0" cy="0"/>
        </a:xfrm>
      </p:grpSpPr>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809" name=""/>
        <p:cNvGrpSpPr/>
        <p:nvPr/>
      </p:nvGrpSpPr>
      <p:grpSpPr>
        <a:xfrm>
          <a:off x="0" y="0"/>
          <a:ext cx="0" cy="0"/>
          <a:chOff x="0" y="0"/>
          <a:chExt cx="0" cy="0"/>
        </a:xfrm>
      </p:grpSpPr>
      <p:sp>
        <p:nvSpPr>
          <p:cNvPr id="1051083"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1084"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1085"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811" name=""/>
        <p:cNvGrpSpPr/>
        <p:nvPr/>
      </p:nvGrpSpPr>
      <p:grpSpPr>
        <a:xfrm>
          <a:off x="0" y="0"/>
          <a:ext cx="0" cy="0"/>
          <a:chOff x="0" y="0"/>
          <a:chExt cx="0" cy="0"/>
        </a:xfrm>
      </p:grpSpPr>
      <p:sp>
        <p:nvSpPr>
          <p:cNvPr id="1051086"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1087"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1088" name="Picture Placeholder 2"/>
          <p:cNvSpPr>
            <a:spLocks noGrp="1"/>
          </p:cNvSpPr>
          <p:nvPr>
            <p:ph type="pic" idx="1"/>
          </p:nvPr>
        </p:nvSpPr>
        <p:spPr>
          <a:xfrm>
            <a:off x="3887391" y="987424"/>
            <a:ext cx="4629150" cy="4873625"/>
          </a:xfrm>
        </p:spPr>
        <p:txBody>
          <a:bodyPr/>
          <a:lstStyle>
            <a:lvl1pPr indent="0" marL="0">
              <a:buNone/>
              <a:defRPr sz="3200"/>
            </a:lvl1pPr>
            <a:lvl2pPr indent="0" marL="457200">
              <a:buNone/>
              <a:defRPr sz="28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813" name=""/>
        <p:cNvGrpSpPr/>
        <p:nvPr/>
      </p:nvGrpSpPr>
      <p:grpSpPr>
        <a:xfrm>
          <a:off x="0" y="0"/>
          <a:ext cx="0" cy="0"/>
          <a:chOff x="0" y="0"/>
          <a:chExt cx="0" cy="0"/>
        </a:xfrm>
      </p:grpSpPr>
      <p:sp>
        <p:nvSpPr>
          <p:cNvPr id="1051089" name="Title 1"/>
          <p:cNvSpPr>
            <a:spLocks noGrp="1"/>
          </p:cNvSpPr>
          <p:nvPr>
            <p:ph type="title"/>
          </p:nvPr>
        </p:nvSpPr>
        <p:spPr/>
        <p:txBody>
          <a:bodyPr/>
          <a:p>
            <a:r>
              <a:rPr altLang="zh-CN" lang="en-US" smtClean="0"/>
              <a:t>Click to edit Master title style</a:t>
            </a:r>
            <a:endParaRPr altLang="en-US" lang="zh-CN"/>
          </a:p>
        </p:txBody>
      </p:sp>
      <p:sp>
        <p:nvSpPr>
          <p:cNvPr id="1051090" name="Vertical Text Placeholder 2"/>
          <p:cNvSpPr>
            <a:spLocks noGrp="1"/>
          </p:cNvSpPr>
          <p:nvPr>
            <p:ph type="body" orient="vert" idx="1"/>
          </p:nvPr>
        </p:nvSpPr>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815" name=""/>
        <p:cNvGrpSpPr/>
        <p:nvPr/>
      </p:nvGrpSpPr>
      <p:grpSpPr>
        <a:xfrm>
          <a:off x="0" y="0"/>
          <a:ext cx="0" cy="0"/>
          <a:chOff x="0" y="0"/>
          <a:chExt cx="0" cy="0"/>
        </a:xfrm>
      </p:grpSpPr>
      <p:sp>
        <p:nvSpPr>
          <p:cNvPr id="1051091" name="Vertical Title 1"/>
          <p:cNvSpPr>
            <a:spLocks noGrp="1"/>
          </p:cNvSpPr>
          <p:nvPr>
            <p:ph type="title" orient="vert"/>
          </p:nvPr>
        </p:nvSpPr>
        <p:spPr>
          <a:xfrm>
            <a:off x="6543675" y="365125"/>
            <a:ext cx="1971675" cy="5811838"/>
          </a:xfrm>
        </p:spPr>
        <p:txBody>
          <a:bodyPr vert="eaVert"/>
          <a:p>
            <a:r>
              <a:rPr altLang="zh-CN" lang="en-US" smtClean="0"/>
              <a:t>Click to edit Master title style</a:t>
            </a:r>
            <a:endParaRPr altLang="en-US" lang="zh-CN"/>
          </a:p>
        </p:txBody>
      </p:sp>
      <p:sp>
        <p:nvSpPr>
          <p:cNvPr id="1051092" name="Vertical Text Placeholder 2"/>
          <p:cNvSpPr>
            <a:spLocks noGrp="1"/>
          </p:cNvSpPr>
          <p:nvPr>
            <p:ph type="body" orient="vert" idx="1"/>
          </p:nvPr>
        </p:nvSpPr>
        <p:spPr>
          <a:xfrm>
            <a:off x="628650" y="365125"/>
            <a:ext cx="5800725" cy="5811838"/>
          </a:xfrm>
        </p:spPr>
        <p:txBody>
          <a:bodyPr vert="eaVert"/>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687" name=""/>
        <p:cNvGrpSpPr/>
        <p:nvPr/>
      </p:nvGrpSpPr>
      <p:grpSpPr>
        <a:xfrm>
          <a:off x="0" y="0"/>
          <a:ext cx="0" cy="0"/>
          <a:chOff x="0" y="0"/>
          <a:chExt cx="0" cy="0"/>
        </a:xfrm>
      </p:grpSpPr>
      <p:sp>
        <p:nvSpPr>
          <p:cNvPr id="1050906"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07"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0908"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zh-CN" lang="en-US" smtClean="0"/>
              <a:t>Click to edit Master text styles</a:t>
            </a:r>
          </a:p>
          <a:p>
            <a:pPr lvl="1"/>
            <a:r>
              <a:rPr altLang="zh-CN" lang="en-US" smtClean="0"/>
              <a:t>Second level</a:t>
            </a:r>
          </a:p>
          <a:p>
            <a:pPr lvl="2"/>
            <a:r>
              <a:rPr altLang="zh-CN" lang="en-US" smtClean="0"/>
              <a:t>Third level</a:t>
            </a:r>
          </a:p>
          <a:p>
            <a:pPr lvl="3"/>
            <a:r>
              <a:rPr altLang="zh-CN" lang="en-US" smtClean="0"/>
              <a:t>Fourth level</a:t>
            </a:r>
          </a:p>
          <a:p>
            <a:pPr lvl="4"/>
            <a:r>
              <a:rPr altLang="zh-CN" lang="en-US" smtClean="0"/>
              <a:t>Fifth level</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689" name=""/>
        <p:cNvGrpSpPr/>
        <p:nvPr/>
      </p:nvGrpSpPr>
      <p:grpSpPr>
        <a:xfrm>
          <a:off x="0" y="0"/>
          <a:ext cx="0" cy="0"/>
          <a:chOff x="0" y="0"/>
          <a:chExt cx="0" cy="0"/>
        </a:xfrm>
      </p:grpSpPr>
      <p:sp>
        <p:nvSpPr>
          <p:cNvPr id="1050909" name="Title 1"/>
          <p:cNvSpPr>
            <a:spLocks noGrp="1"/>
          </p:cNvSpPr>
          <p:nvPr>
            <p:ph type="title"/>
          </p:nvPr>
        </p:nvSpPr>
        <p:spPr>
          <a:xfrm>
            <a:off x="629841" y="457200"/>
            <a:ext cx="2949177" cy="1600200"/>
          </a:xfrm>
        </p:spPr>
        <p:txBody>
          <a:bodyPr anchor="b"/>
          <a:lstStyle>
            <a:lvl1pPr>
              <a:defRPr sz="3200"/>
            </a:lvl1pPr>
          </a:lstStyle>
          <a:p>
            <a:r>
              <a:rPr altLang="zh-CN" lang="en-US" smtClean="0"/>
              <a:t>Click to edit Master title style</a:t>
            </a:r>
            <a:endParaRPr altLang="en-US" lang="zh-CN"/>
          </a:p>
        </p:txBody>
      </p:sp>
      <p:sp>
        <p:nvSpPr>
          <p:cNvPr id="1050910" name="Text Placeholder 3"/>
          <p:cNvSpPr>
            <a:spLocks noGrp="1"/>
          </p:cNvSpPr>
          <p:nvPr>
            <p:ph type="body" sz="half" idx="2"/>
          </p:nvPr>
        </p:nvSpPr>
        <p:spPr>
          <a:xfrm>
            <a:off x="629841" y="2057400"/>
            <a:ext cx="294917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zh-CN" lang="en-US" smtClean="0"/>
              <a:t>Click to edit Master text styles</a:t>
            </a:r>
          </a:p>
        </p:txBody>
      </p:sp>
      <p:sp>
        <p:nvSpPr>
          <p:cNvPr id="1050911" name="Picture Placeholder 2"/>
          <p:cNvSpPr>
            <a:spLocks noGrp="1"/>
          </p:cNvSpPr>
          <p:nvPr>
            <p:ph type="pic" idx="1"/>
          </p:nvPr>
        </p:nvSpPr>
        <p:spPr>
          <a:xfrm>
            <a:off x="3887391" y="987424"/>
            <a:ext cx="4629150" cy="4873625"/>
          </a:xfrm>
        </p:spPr>
        <p:txBody>
          <a:bodyPr/>
          <a:lstStyle>
            <a:lvl1pPr indent="0" marL="0">
              <a:buNone/>
              <a:defRPr sz="3200"/>
            </a:lvl1pPr>
            <a:lvl2pPr indent="0" marL="457200">
              <a:buNone/>
              <a:defRPr sz="28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image" Target="../media/image1.jpeg"/><Relationship Id="rId13" Type="http://schemas.openxmlformats.org/officeDocument/2006/relationships/image" Target="../media/image2.png"/><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image" Target="../media/image1.jpeg"/><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image" Target="../media/image1.jpeg"/><Relationship Id="rId13" Type="http://schemas.openxmlformats.org/officeDocument/2006/relationships/image" Target="../media/image3.png"/><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image" Target="../media/image1.jpeg"/><Relationship Id="rId1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image" Target="../media/image1.jpeg"/><Relationship Id="rId1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image" Target="../media/image1.jpeg"/><Relationship Id="rId1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 Id="rId11" Type="http://schemas.openxmlformats.org/officeDocument/2006/relationships/slideLayout" Target="../slideLayouts/slideLayout77.xml"/><Relationship Id="rId12" Type="http://schemas.openxmlformats.org/officeDocument/2006/relationships/image" Target="../media/image1.jpeg"/><Relationship Id="rId13" Type="http://schemas.openxmlformats.org/officeDocument/2006/relationships/image" Target="../media/image4.png"/><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Pr>
        <a:blipFill rotWithShape="0">
          <a:blip xmlns:r="http://schemas.openxmlformats.org/officeDocument/2006/relationships" r:embed="rId12">
            <a:alphaModFix amt="100000"/>
          </a:blip>
          <a:srcRect/>
          <a:stretch>
            <a:fillRect/>
          </a:stretch>
        </a:blipFill>
      </p:bgPr>
    </p:bg>
    <p:spTree>
      <p:nvGrpSpPr>
        <p:cNvPr id="340" name=""/>
        <p:cNvGrpSpPr/>
        <p:nvPr/>
      </p:nvGrpSpPr>
      <p:grpSpPr>
        <a:xfrm rot="0">
          <a:off x="0" y="0"/>
          <a:ext cx="0" cy="0"/>
          <a:chOff x="0" y="0"/>
          <a:chExt cx="0" cy="0"/>
        </a:xfrm>
      </p:grpSpPr>
      <p:sp>
        <p:nvSpPr>
          <p:cNvPr id="1048981" name="Pie 6"/>
          <p:cNvSpPr/>
          <p:nvPr/>
        </p:nvSpPr>
        <p:spPr>
          <a:xfrm rot="0">
            <a:off x="-815975" y="-815975"/>
            <a:ext cx="1638300" cy="1638300"/>
          </a:xfrm>
          <a:custGeom>
            <a:avLst/>
            <a:ahLst/>
            <a:rect l="0" t="0" r="r" b="b"/>
            <a:pathLst>
              <a:path w="1638300" h="1638300">
                <a:moveTo>
                  <a:pt x="1638300" y="819150"/>
                </a:moveTo>
                <a:cubicBezTo>
                  <a:pt x="1638300" y="1036490"/>
                  <a:pt x="1551928" y="1244920"/>
                  <a:pt x="1398198" y="1398555"/>
                </a:cubicBezTo>
                <a:cubicBezTo>
                  <a:pt x="1244468" y="1552190"/>
                  <a:pt x="1035985" y="1638434"/>
                  <a:pt x="818645" y="1638300"/>
                </a:cubicBezTo>
                <a:cubicBezTo>
                  <a:pt x="818813" y="1365250"/>
                  <a:pt x="818982" y="1092200"/>
                  <a:pt x="819150" y="819150"/>
                </a:cubicBezTo>
                <a:lnTo>
                  <a:pt x="1638300" y="819150"/>
                </a:lnTo>
              </a:path>
            </a:pathLst>
          </a:custGeom>
          <a:solidFill>
            <a:srgbClr val="FEFAF4">
              <a:alpha val="32941"/>
            </a:srgbClr>
          </a:solidFill>
          <a:ln w="3175" cap="rnd" cmpd="sng">
            <a:solidFill>
              <a:srgbClr val="D2C39E">
                <a:alpha val="100000"/>
              </a:srgbClr>
            </a:solidFill>
            <a:prstDash val="solid"/>
            <a:round/>
          </a:ln>
        </p:spPr>
      </p:sp>
      <p:sp>
        <p:nvSpPr>
          <p:cNvPr id="1048982" name="Oval 7"/>
          <p:cNvSpPr/>
          <p:nvPr/>
        </p:nvSpPr>
        <p:spPr>
          <a:xfrm rot="0">
            <a:off x="168275" y="20637"/>
            <a:ext cx="1703387" cy="1703387"/>
          </a:xfrm>
          <a:prstGeom prst="ellipse"/>
          <a:noFill/>
          <a:ln w="27305" cap="rnd" cmpd="sng">
            <a:solidFill>
              <a:srgbClr val="FFF6DB">
                <a:alpha val="100000"/>
              </a:srgbClr>
            </a:solidFill>
            <a:prstDash val="solid"/>
            <a:round/>
          </a:ln>
          <a:effectLst>
            <a:outerShdw algn="tl" dir="5400000" dist="25400" kx="0" sx="100000" sy="100000">
              <a:srgbClr val="AFA58D">
                <a:alpha val="84998"/>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grpSp>
        <p:nvGrpSpPr>
          <p:cNvPr id="341" name=""/>
          <p:cNvGrpSpPr/>
          <p:nvPr/>
        </p:nvGrpSpPr>
        <p:grpSpPr>
          <a:xfrm rot="0">
            <a:off x="171450" y="1042987"/>
            <a:ext cx="1157287" cy="1150937"/>
            <a:chOff x="108" y="657"/>
            <a:chExt cx="729" cy="725"/>
          </a:xfrm>
        </p:grpSpPr>
        <p:pic>
          <p:nvPicPr>
            <p:cNvPr id="2097163" name="Donut 10"/>
            <p:cNvPicPr>
              <a:picLocks/>
            </p:cNvPicPr>
            <p:nvPr/>
          </p:nvPicPr>
          <p:blipFill>
            <a:blip xmlns:r="http://schemas.openxmlformats.org/officeDocument/2006/relationships" r:embed="rId13"/>
            <a:srcRect l="0" t="0" r="0" b="0"/>
            <a:stretch>
              <a:fillRect/>
            </a:stretch>
          </p:blipFill>
          <p:spPr>
            <a:xfrm rot="0">
              <a:off x="108" y="657"/>
              <a:ext cx="729" cy="725"/>
            </a:xfrm>
            <a:prstGeom prst="rect"/>
            <a:noFill/>
            <a:ln>
              <a:noFill/>
            </a:ln>
          </p:spPr>
        </p:pic>
        <p:sp>
          <p:nvSpPr>
            <p:cNvPr id="1048983" name=""/>
            <p:cNvSpPr/>
            <p:nvPr/>
          </p:nvSpPr>
          <p:spPr>
            <a:xfrm rot="2315672">
              <a:off x="219" y="766"/>
              <a:ext cx="501" cy="491"/>
            </a:xfrm>
            <a:prstGeom prst="rect"/>
            <a:no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Calibri" pitchFamily="0" charset="1"/>
                <a:sym typeface="Verdana" pitchFamily="34" charset="0"/>
              </a:endParaRPr>
            </a:p>
          </p:txBody>
        </p:sp>
      </p:grpSp>
      <p:sp>
        <p:nvSpPr>
          <p:cNvPr id="1048984" name="Rectangle 11"/>
          <p:cNvSpPr/>
          <p:nvPr/>
        </p:nvSpPr>
        <p:spPr>
          <a:xfrm rot="0">
            <a:off x="1012825" y="0"/>
            <a:ext cx="8131175" cy="6858000"/>
          </a:xfrm>
          <a:prstGeom prst="rect"/>
          <a:solidFill>
            <a:srgbClr val="FFFFFF"/>
          </a:solid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
        <p:nvSpPr>
          <p:cNvPr id="1048985" name="Title Placeholder 4"/>
          <p:cNvSpPr/>
          <p:nvPr>
            <p:ph type="title" sz="full" idx="0"/>
          </p:nvPr>
        </p:nvSpPr>
        <p:spPr>
          <a:xfrm rot="0">
            <a:off x="1435100" y="274637"/>
            <a:ext cx="7499350" cy="1143000"/>
          </a:xfrm>
          <a:prstGeom prst="rect"/>
          <a:noFill/>
          <a:ln>
            <a:noFill/>
          </a:ln>
        </p:spPr>
        <p:txBody>
          <a:bodyPr anchor="ctr" bIns="45720" lIns="91440" rIns="91440" tIns="45720" vert="horz"/>
          <a:p>
            <a:pPr lvl="0"/>
            <a:r>
              <a:rPr altLang="en-US" lang="en-US"/>
              <a:t>Click to edit Master title style</a:t>
            </a:r>
          </a:p>
        </p:txBody>
      </p:sp>
      <p:sp>
        <p:nvSpPr>
          <p:cNvPr id="1048986" name="Text Placeholder 8"/>
          <p:cNvSpPr/>
          <p:nvPr>
            <p:ph type="body" sz="full" idx="1"/>
          </p:nvPr>
        </p:nvSpPr>
        <p:spPr>
          <a:xfrm rot="0">
            <a:off x="1435100" y="1447800"/>
            <a:ext cx="7499350" cy="48006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4898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8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90" name="Rectangle 14"/>
          <p:cNvSpPr/>
          <p:nvPr/>
        </p:nvSpPr>
        <p:spPr>
          <a:xfrm rot="0">
            <a:off x="1014412" y="0"/>
            <a:ext cx="73025" cy="6858000"/>
          </a:xfrm>
          <a:prstGeom prst="rect"/>
          <a:solidFill>
            <a:srgbClr val="FFFFFF"/>
          </a:solidFill>
          <a:ln>
            <a:noFill/>
          </a:ln>
          <a:effectLst>
            <a:outerShdw algn="tl" dir="10800000" dist="38000" kx="0" sx="100000" sy="100000">
              <a:srgbClr val="706B5F">
                <a:alpha val="25000"/>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Tree>
  </p:cSld>
  <p:clrMap accent1="accent1" accent2="accent2" accent3="accent3" accent4="accent4" accent5="accent5" accent6="accent6" bg1="lt1" bg2="dk2" tx1="dk1" tx2="lt2"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sldNum="0"/>
  <p:txStyles>
    <p:title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p:titleStyle>
    <p:body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p:bodyStyle>
    <p:other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white">
      <p:bgPr>
        <a:blipFill rotWithShape="0">
          <a:blip xmlns:r="http://schemas.openxmlformats.org/officeDocument/2006/relationships" r:embed="rId12">
            <a:alphaModFix amt="100000"/>
          </a:blip>
          <a:srcRect/>
          <a:stretch>
            <a:fillRect/>
          </a:stretch>
        </a:blipFill>
      </p:bgPr>
    </p:bg>
    <p:spTree>
      <p:nvGrpSpPr>
        <p:cNvPr id="327" name=""/>
        <p:cNvGrpSpPr/>
        <p:nvPr/>
      </p:nvGrpSpPr>
      <p:grpSpPr>
        <a:xfrm rot="0">
          <a:off x="0" y="0"/>
          <a:ext cx="0" cy="0"/>
          <a:chOff x="0" y="0"/>
          <a:chExt cx="0" cy="0"/>
        </a:xfrm>
      </p:grpSpPr>
      <p:sp>
        <p:nvSpPr>
          <p:cNvPr id="1048967" name="Pie 6"/>
          <p:cNvSpPr/>
          <p:nvPr/>
        </p:nvSpPr>
        <p:spPr>
          <a:xfrm rot="0">
            <a:off x="-815975" y="-815975"/>
            <a:ext cx="1638300" cy="1638300"/>
          </a:xfrm>
          <a:custGeom>
            <a:avLst/>
            <a:ahLst/>
            <a:rect l="0" t="0" r="r" b="b"/>
            <a:pathLst>
              <a:path w="1638300" h="1638300">
                <a:moveTo>
                  <a:pt x="1638300" y="819150"/>
                </a:moveTo>
                <a:cubicBezTo>
                  <a:pt x="1638300" y="1036490"/>
                  <a:pt x="1551928" y="1244920"/>
                  <a:pt x="1398198" y="1398555"/>
                </a:cubicBezTo>
                <a:cubicBezTo>
                  <a:pt x="1244468" y="1552190"/>
                  <a:pt x="1035985" y="1638434"/>
                  <a:pt x="818645" y="1638300"/>
                </a:cubicBezTo>
                <a:cubicBezTo>
                  <a:pt x="818813" y="1365250"/>
                  <a:pt x="818982" y="1092200"/>
                  <a:pt x="819150" y="819150"/>
                </a:cubicBezTo>
                <a:lnTo>
                  <a:pt x="1638300" y="819150"/>
                </a:lnTo>
              </a:path>
            </a:pathLst>
          </a:custGeom>
          <a:solidFill>
            <a:srgbClr val="FEFAF4">
              <a:alpha val="32941"/>
            </a:srgbClr>
          </a:solidFill>
          <a:ln w="3175" cap="rnd" cmpd="sng">
            <a:solidFill>
              <a:srgbClr val="D2C39E">
                <a:alpha val="100000"/>
              </a:srgbClr>
            </a:solidFill>
            <a:prstDash val="solid"/>
            <a:round/>
          </a:ln>
        </p:spPr>
      </p:sp>
      <p:sp>
        <p:nvSpPr>
          <p:cNvPr id="1048968" name="Oval 7"/>
          <p:cNvSpPr/>
          <p:nvPr/>
        </p:nvSpPr>
        <p:spPr>
          <a:xfrm rot="0">
            <a:off x="168275" y="20637"/>
            <a:ext cx="1703387" cy="1703387"/>
          </a:xfrm>
          <a:prstGeom prst="ellipse"/>
          <a:noFill/>
          <a:ln w="27305" cap="rnd" cmpd="sng">
            <a:solidFill>
              <a:srgbClr val="FFF6DB">
                <a:alpha val="100000"/>
              </a:srgbClr>
            </a:solidFill>
            <a:prstDash val="solid"/>
            <a:round/>
          </a:ln>
          <a:effectLst>
            <a:outerShdw algn="tl" dir="5400000" dist="25400" kx="0" sx="100000" sy="100000">
              <a:srgbClr val="AFA58D">
                <a:alpha val="84998"/>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grpSp>
        <p:nvGrpSpPr>
          <p:cNvPr id="328" name=""/>
          <p:cNvGrpSpPr/>
          <p:nvPr/>
        </p:nvGrpSpPr>
        <p:grpSpPr>
          <a:xfrm rot="0">
            <a:off x="171450" y="1042987"/>
            <a:ext cx="1157287" cy="1150937"/>
            <a:chOff x="108" y="657"/>
            <a:chExt cx="729" cy="725"/>
          </a:xfrm>
        </p:grpSpPr>
        <p:pic>
          <p:nvPicPr>
            <p:cNvPr id="2097159" name="Donut 10"/>
            <p:cNvPicPr>
              <a:picLocks/>
            </p:cNvPicPr>
            <p:nvPr/>
          </p:nvPicPr>
          <p:blipFill>
            <a:blip xmlns:r="http://schemas.openxmlformats.org/officeDocument/2006/relationships" r:embed="rId13"/>
            <a:srcRect l="0" t="0" r="0" b="0"/>
            <a:stretch>
              <a:fillRect/>
            </a:stretch>
          </p:blipFill>
          <p:spPr>
            <a:xfrm rot="0">
              <a:off x="108" y="657"/>
              <a:ext cx="729" cy="725"/>
            </a:xfrm>
            <a:prstGeom prst="rect"/>
            <a:noFill/>
            <a:ln>
              <a:noFill/>
            </a:ln>
          </p:spPr>
        </p:pic>
        <p:sp>
          <p:nvSpPr>
            <p:cNvPr id="1048969" name=""/>
            <p:cNvSpPr/>
            <p:nvPr/>
          </p:nvSpPr>
          <p:spPr>
            <a:xfrm rot="2315672">
              <a:off x="219" y="766"/>
              <a:ext cx="501" cy="491"/>
            </a:xfrm>
            <a:prstGeom prst="rect"/>
            <a:no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Calibri" pitchFamily="0" charset="1"/>
                <a:sym typeface="Verdana" pitchFamily="34" charset="0"/>
              </a:endParaRPr>
            </a:p>
          </p:txBody>
        </p:sp>
      </p:grpSp>
      <p:sp>
        <p:nvSpPr>
          <p:cNvPr id="1048970" name="Rectangle 11"/>
          <p:cNvSpPr/>
          <p:nvPr/>
        </p:nvSpPr>
        <p:spPr>
          <a:xfrm rot="0">
            <a:off x="1012825" y="0"/>
            <a:ext cx="8131175" cy="6858000"/>
          </a:xfrm>
          <a:prstGeom prst="rect"/>
          <a:solidFill>
            <a:srgbClr val="FFFFFF"/>
          </a:solid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
        <p:nvSpPr>
          <p:cNvPr id="1048971" name="Rectangle 14"/>
          <p:cNvSpPr/>
          <p:nvPr/>
        </p:nvSpPr>
        <p:spPr>
          <a:xfrm rot="0">
            <a:off x="1014412" y="0"/>
            <a:ext cx="73025" cy="6858000"/>
          </a:xfrm>
          <a:prstGeom prst="rect"/>
          <a:solidFill>
            <a:srgbClr val="FFFFFF"/>
          </a:solidFill>
          <a:ln>
            <a:noFill/>
          </a:ln>
          <a:effectLst>
            <a:outerShdw algn="tl" dir="10800000" dist="38000" kx="0" sx="100000" sy="100000">
              <a:srgbClr val="706B5F">
                <a:alpha val="25000"/>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grpSp>
        <p:nvGrpSpPr>
          <p:cNvPr id="329" name=""/>
          <p:cNvGrpSpPr/>
          <p:nvPr/>
        </p:nvGrpSpPr>
        <p:grpSpPr>
          <a:xfrm rot="0">
            <a:off x="920750" y="1414462"/>
            <a:ext cx="219075" cy="212725"/>
            <a:chOff x="580" y="891"/>
            <a:chExt cx="138" cy="134"/>
          </a:xfrm>
        </p:grpSpPr>
        <p:pic>
          <p:nvPicPr>
            <p:cNvPr id="2097160" name="Oval 12"/>
            <p:cNvPicPr>
              <a:picLocks/>
            </p:cNvPicPr>
            <p:nvPr/>
          </p:nvPicPr>
          <p:blipFill>
            <a:blip xmlns:r="http://schemas.openxmlformats.org/officeDocument/2006/relationships" r:embed="rId14"/>
            <a:srcRect l="0" t="0" r="0" b="0"/>
            <a:stretch>
              <a:fillRect/>
            </a:stretch>
          </p:blipFill>
          <p:spPr>
            <a:xfrm rot="0">
              <a:off x="580" y="891"/>
              <a:ext cx="138" cy="134"/>
            </a:xfrm>
            <a:prstGeom prst="rect"/>
            <a:noFill/>
            <a:ln>
              <a:noFill/>
            </a:ln>
          </p:spPr>
        </p:pic>
        <p:sp>
          <p:nvSpPr>
            <p:cNvPr id="1048972" name=""/>
            <p:cNvSpPr/>
            <p:nvPr/>
          </p:nvSpPr>
          <p:spPr>
            <a:xfrm rot="0">
              <a:off x="600" y="910"/>
              <a:ext cx="94" cy="94"/>
            </a:xfrm>
            <a:prstGeom prst="rect"/>
            <a:no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Gill Sans MT" pitchFamily="34" charset="0"/>
                <a:ea typeface="Calibri" pitchFamily="0" charset="1"/>
                <a:sym typeface="Verdana" pitchFamily="34" charset="0"/>
              </a:endParaRPr>
            </a:p>
          </p:txBody>
        </p:sp>
      </p:grpSp>
      <p:sp>
        <p:nvSpPr>
          <p:cNvPr id="1048973" name="Oval 13"/>
          <p:cNvSpPr/>
          <p:nvPr/>
        </p:nvSpPr>
        <p:spPr>
          <a:xfrm rot="0">
            <a:off x="1157287" y="1344612"/>
            <a:ext cx="63500" cy="65087"/>
          </a:xfrm>
          <a:prstGeom prst="ellipse"/>
          <a:noFill/>
          <a:ln w="12700" cap="rnd" cmpd="sng">
            <a:solidFill>
              <a:srgbClr val="307F93">
                <a:alpha val="59998"/>
              </a:srgbClr>
            </a:solidFill>
            <a:prstDash val="solid"/>
            <a:round/>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Gill Sans MT" pitchFamily="34" charset="0"/>
              <a:ea typeface="Arial" pitchFamily="34" charset="0"/>
              <a:sym typeface="Verdana" pitchFamily="34" charset="0"/>
            </a:endParaRPr>
          </a:p>
        </p:txBody>
      </p:sp>
      <p:sp>
        <p:nvSpPr>
          <p:cNvPr id="1048974" name="Title Placeholder 4"/>
          <p:cNvSpPr/>
          <p:nvPr>
            <p:ph type="title" sz="full" idx="0"/>
          </p:nvPr>
        </p:nvSpPr>
        <p:spPr>
          <a:xfrm rot="0">
            <a:off x="1435100" y="274637"/>
            <a:ext cx="7499350" cy="1143000"/>
          </a:xfrm>
          <a:prstGeom prst="rect"/>
          <a:noFill/>
          <a:ln>
            <a:noFill/>
          </a:ln>
        </p:spPr>
        <p:txBody>
          <a:bodyPr anchor="ctr" bIns="45720" lIns="91440" rIns="91440" tIns="45720" vert="horz"/>
          <a:p>
            <a:pPr lvl="0"/>
            <a:r>
              <a:rPr altLang="en-US" lang="en-US"/>
              <a:t>Click to edit Master title style</a:t>
            </a:r>
          </a:p>
        </p:txBody>
      </p:sp>
      <p:sp>
        <p:nvSpPr>
          <p:cNvPr id="1048975" name="Text Placeholder 8"/>
          <p:cNvSpPr/>
          <p:nvPr>
            <p:ph type="body" sz="full" idx="1"/>
          </p:nvPr>
        </p:nvSpPr>
        <p:spPr>
          <a:xfrm rot="0">
            <a:off x="1435100" y="1447800"/>
            <a:ext cx="7499350" cy="48006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48976"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7"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978"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 accent1="accent1" accent2="accent2" accent3="accent3" accent4="accent4" accent5="accent5" accent6="accent6" bg1="lt1" bg2="dk2" tx1="dk1" tx2="lt2"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80" r:id="rId8"/>
    <p:sldLayoutId id="2147483681" r:id="rId9"/>
    <p:sldLayoutId id="2147483682" r:id="rId10"/>
    <p:sldLayoutId id="2147483683" r:id="rId11"/>
  </p:sldLayoutIdLst>
  <p:hf dt="0" ftr="0" hdr="0" sldNum="0"/>
  <p:txStyles>
    <p:title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p:titleStyle>
    <p:body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p:bodyStyle>
    <p:other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white">
      <p:bgPr>
        <a:blipFill rotWithShape="0">
          <a:blip xmlns:r="http://schemas.openxmlformats.org/officeDocument/2006/relationships" r:embed="rId12">
            <a:alphaModFix amt="100000"/>
          </a:blip>
          <a:srcRect/>
          <a:stretch>
            <a:fillRect/>
          </a:stretch>
        </a:blipFill>
      </p:bgPr>
    </p:bg>
    <p:spTree>
      <p:nvGrpSpPr>
        <p:cNvPr id="708" name=""/>
        <p:cNvGrpSpPr/>
        <p:nvPr/>
      </p:nvGrpSpPr>
      <p:grpSpPr>
        <a:xfrm rot="0">
          <a:off x="0" y="0"/>
          <a:ext cx="0" cy="0"/>
          <a:chOff x="0" y="0"/>
          <a:chExt cx="0" cy="0"/>
        </a:xfrm>
      </p:grpSpPr>
      <p:sp>
        <p:nvSpPr>
          <p:cNvPr id="1050941" name="Rectangle 12"/>
          <p:cNvSpPr/>
          <p:nvPr/>
        </p:nvSpPr>
        <p:spPr>
          <a:xfrm rot="0">
            <a:off x="2282825" y="0"/>
            <a:ext cx="6858000" cy="6858000"/>
          </a:xfrm>
          <a:prstGeom prst="rect"/>
          <a:solidFill>
            <a:srgbClr val="FFFFFF"/>
          </a:solid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
        <p:nvSpPr>
          <p:cNvPr id="1050942" name="Rectangle 13"/>
          <p:cNvSpPr/>
          <p:nvPr/>
        </p:nvSpPr>
        <p:spPr>
          <a:xfrm rot="0">
            <a:off x="2286000" y="0"/>
            <a:ext cx="76200" cy="6858000"/>
          </a:xfrm>
          <a:prstGeom prst="rect"/>
          <a:solidFill>
            <a:srgbClr val="FFFFFF"/>
          </a:solidFill>
          <a:ln>
            <a:noFill/>
          </a:ln>
          <a:effectLst>
            <a:outerShdw algn="tl" dir="10800000" dist="38000" kx="0" sx="100000" sy="100000">
              <a:srgbClr val="706B5F">
                <a:alpha val="25000"/>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grpSp>
        <p:nvGrpSpPr>
          <p:cNvPr id="709" name=""/>
          <p:cNvGrpSpPr/>
          <p:nvPr/>
        </p:nvGrpSpPr>
        <p:grpSpPr>
          <a:xfrm rot="0">
            <a:off x="2170112" y="2816225"/>
            <a:ext cx="219075" cy="212725"/>
            <a:chOff x="1367" y="1774"/>
            <a:chExt cx="138" cy="134"/>
          </a:xfrm>
        </p:grpSpPr>
        <p:pic>
          <p:nvPicPr>
            <p:cNvPr id="2097466" name="Oval 15"/>
            <p:cNvPicPr>
              <a:picLocks/>
            </p:cNvPicPr>
            <p:nvPr/>
          </p:nvPicPr>
          <p:blipFill>
            <a:blip xmlns:r="http://schemas.openxmlformats.org/officeDocument/2006/relationships" r:embed="rId13"/>
            <a:srcRect l="0" t="0" r="0" b="0"/>
            <a:stretch>
              <a:fillRect/>
            </a:stretch>
          </p:blipFill>
          <p:spPr>
            <a:xfrm rot="0">
              <a:off x="1367" y="1774"/>
              <a:ext cx="138" cy="134"/>
            </a:xfrm>
            <a:prstGeom prst="rect"/>
            <a:noFill/>
            <a:ln>
              <a:noFill/>
            </a:ln>
          </p:spPr>
        </p:pic>
        <p:sp>
          <p:nvSpPr>
            <p:cNvPr id="1050943" name=""/>
            <p:cNvSpPr/>
            <p:nvPr/>
          </p:nvSpPr>
          <p:spPr>
            <a:xfrm rot="0">
              <a:off x="1388" y="1792"/>
              <a:ext cx="93" cy="94"/>
            </a:xfrm>
            <a:prstGeom prst="rect"/>
            <a:no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Gill Sans MT" pitchFamily="34" charset="0"/>
                <a:ea typeface="Calibri" pitchFamily="0" charset="1"/>
                <a:sym typeface="Verdana" pitchFamily="34" charset="0"/>
              </a:endParaRPr>
            </a:p>
          </p:txBody>
        </p:sp>
      </p:grpSp>
      <p:sp>
        <p:nvSpPr>
          <p:cNvPr id="1050944" name="Oval 16"/>
          <p:cNvSpPr/>
          <p:nvPr/>
        </p:nvSpPr>
        <p:spPr>
          <a:xfrm rot="0">
            <a:off x="2408237" y="2746375"/>
            <a:ext cx="63500" cy="63500"/>
          </a:xfrm>
          <a:prstGeom prst="ellipse"/>
          <a:noFill/>
          <a:ln w="12700" cap="rnd" cmpd="sng">
            <a:solidFill>
              <a:srgbClr val="307F93">
                <a:alpha val="59998"/>
              </a:srgbClr>
            </a:solidFill>
            <a:prstDash val="solid"/>
            <a:round/>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Gill Sans MT" pitchFamily="34" charset="0"/>
              <a:ea typeface="Arial" pitchFamily="34" charset="0"/>
              <a:sym typeface="Verdana" pitchFamily="34" charset="0"/>
            </a:endParaRPr>
          </a:p>
        </p:txBody>
      </p:sp>
      <p:sp>
        <p:nvSpPr>
          <p:cNvPr id="1050945" name="Title Placeholder 4"/>
          <p:cNvSpPr/>
          <p:nvPr>
            <p:ph type="title" sz="full" idx="0"/>
          </p:nvPr>
        </p:nvSpPr>
        <p:spPr>
          <a:xfrm rot="0">
            <a:off x="1435100" y="274637"/>
            <a:ext cx="7499350" cy="1143000"/>
          </a:xfrm>
          <a:prstGeom prst="rect"/>
          <a:noFill/>
          <a:ln>
            <a:noFill/>
          </a:ln>
        </p:spPr>
        <p:txBody>
          <a:bodyPr anchor="ctr" bIns="45720" lIns="91440" rIns="91440" tIns="45720" vert="horz"/>
          <a:p>
            <a:pPr lvl="0"/>
            <a:r>
              <a:rPr altLang="en-US" lang="en-US"/>
              <a:t>Click to edit Master title style</a:t>
            </a:r>
          </a:p>
        </p:txBody>
      </p:sp>
      <p:sp>
        <p:nvSpPr>
          <p:cNvPr id="1050946" name="Text Placeholder 8"/>
          <p:cNvSpPr/>
          <p:nvPr>
            <p:ph type="body" sz="full" idx="1"/>
          </p:nvPr>
        </p:nvSpPr>
        <p:spPr>
          <a:xfrm rot="0">
            <a:off x="1435100" y="1447800"/>
            <a:ext cx="7499350" cy="48006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5094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4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 accent1="accent1" accent2="accent2" accent3="accent3" accent4="accent4" accent5="accent5" accent6="accent6" bg1="lt1" bg2="dk2" tx1="dk1" tx2="lt2"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p:titleStyle>
    <p:body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p:bodyStyle>
    <p:other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white">
      <p:bgPr>
        <a:blipFill rotWithShape="0">
          <a:blip xmlns:r="http://schemas.openxmlformats.org/officeDocument/2006/relationships" r:embed="rId12">
            <a:alphaModFix amt="100000"/>
          </a:blip>
          <a:srcRect/>
          <a:stretch>
            <a:fillRect/>
          </a:stretch>
        </a:blipFill>
      </p:bgPr>
    </p:bg>
    <p:spTree>
      <p:nvGrpSpPr>
        <p:cNvPr id="732" name=""/>
        <p:cNvGrpSpPr/>
        <p:nvPr/>
      </p:nvGrpSpPr>
      <p:grpSpPr>
        <a:xfrm rot="0">
          <a:off x="0" y="0"/>
          <a:ext cx="0" cy="0"/>
          <a:chOff x="0" y="0"/>
          <a:chExt cx="0" cy="0"/>
        </a:xfrm>
      </p:grpSpPr>
      <p:sp>
        <p:nvSpPr>
          <p:cNvPr id="1050975" name="Title Placeholder 4"/>
          <p:cNvSpPr/>
          <p:nvPr>
            <p:ph type="title" sz="full" idx="0"/>
          </p:nvPr>
        </p:nvSpPr>
        <p:spPr>
          <a:xfrm rot="0">
            <a:off x="1435100" y="274637"/>
            <a:ext cx="7499350" cy="1143000"/>
          </a:xfrm>
          <a:prstGeom prst="rect"/>
          <a:noFill/>
          <a:ln>
            <a:noFill/>
          </a:ln>
        </p:spPr>
        <p:txBody>
          <a:bodyPr anchor="ctr" bIns="45720" lIns="91440" rIns="91440" tIns="45720" vert="horz"/>
          <a:p>
            <a:pPr lvl="0"/>
            <a:r>
              <a:rPr altLang="en-US" lang="en-US"/>
              <a:t>Click to edit Master title style</a:t>
            </a:r>
          </a:p>
        </p:txBody>
      </p:sp>
      <p:sp>
        <p:nvSpPr>
          <p:cNvPr id="1050976" name="Text Placeholder 8"/>
          <p:cNvSpPr/>
          <p:nvPr>
            <p:ph type="body" sz="full" idx="1"/>
          </p:nvPr>
        </p:nvSpPr>
        <p:spPr>
          <a:xfrm rot="0">
            <a:off x="1435100" y="1447800"/>
            <a:ext cx="7499350" cy="48006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50977"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8"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0979"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 accent1="accent1" accent2="accent2" accent3="accent3" accent4="accent4" accent5="accent5" accent6="accent6" bg1="lt1" bg2="dk2" tx1="dk1" tx2="lt2"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dt="0" ftr="0" hdr="0" sldNum="0"/>
  <p:txStyles>
    <p:title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p:titleStyle>
    <p:body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p:bodyStyle>
    <p:other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white">
      <p:bgPr>
        <a:blipFill rotWithShape="0">
          <a:blip xmlns:r="http://schemas.openxmlformats.org/officeDocument/2006/relationships" r:embed="rId12">
            <a:alphaModFix amt="100000"/>
          </a:blip>
          <a:srcRect/>
          <a:stretch>
            <a:fillRect/>
          </a:stretch>
        </a:blipFill>
      </p:bgPr>
    </p:bg>
    <p:spTree>
      <p:nvGrpSpPr>
        <p:cNvPr id="73" name=""/>
        <p:cNvGrpSpPr/>
        <p:nvPr/>
      </p:nvGrpSpPr>
      <p:grpSpPr>
        <a:xfrm rot="0">
          <a:off x="0" y="0"/>
          <a:ext cx="0" cy="0"/>
          <a:chOff x="0" y="0"/>
          <a:chExt cx="0" cy="0"/>
        </a:xfrm>
      </p:grpSpPr>
      <p:sp>
        <p:nvSpPr>
          <p:cNvPr id="1048576" name="Rectangle 12"/>
          <p:cNvSpPr/>
          <p:nvPr/>
        </p:nvSpPr>
        <p:spPr>
          <a:xfrm rot="0">
            <a:off x="1014412" y="0"/>
            <a:ext cx="8129587" cy="6858000"/>
          </a:xfrm>
          <a:prstGeom prst="rect"/>
          <a:solidFill>
            <a:srgbClr val="FFFFFF"/>
          </a:solidFill>
          <a:ln>
            <a:noFill/>
          </a:ln>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
        <p:nvSpPr>
          <p:cNvPr id="1048577" name="Rectangle 13"/>
          <p:cNvSpPr/>
          <p:nvPr/>
        </p:nvSpPr>
        <p:spPr>
          <a:xfrm rot="0">
            <a:off x="1014412" y="0"/>
            <a:ext cx="73025" cy="6858000"/>
          </a:xfrm>
          <a:prstGeom prst="rect"/>
          <a:solidFill>
            <a:srgbClr val="FFFFFF"/>
          </a:solidFill>
          <a:ln>
            <a:noFill/>
          </a:ln>
          <a:effectLst>
            <a:outerShdw algn="tl" dir="10800000" dist="38000" kx="0" sx="100000" sy="100000">
              <a:srgbClr val="706B5F">
                <a:alpha val="25000"/>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
        <p:nvSpPr>
          <p:cNvPr id="1048578" name="Title Placeholder 4"/>
          <p:cNvSpPr/>
          <p:nvPr>
            <p:ph type="title" sz="full" idx="0"/>
          </p:nvPr>
        </p:nvSpPr>
        <p:spPr>
          <a:xfrm rot="0">
            <a:off x="1435100" y="274637"/>
            <a:ext cx="7499350" cy="1143000"/>
          </a:xfrm>
          <a:prstGeom prst="rect"/>
          <a:noFill/>
          <a:ln>
            <a:noFill/>
          </a:ln>
        </p:spPr>
        <p:txBody>
          <a:bodyPr anchor="ctr" bIns="45720" lIns="91440" rIns="91440" tIns="45720" vert="horz"/>
          <a:p>
            <a:pPr lvl="0"/>
            <a:r>
              <a:rPr altLang="en-US" lang="en-US"/>
              <a:t>Click to edit Master title style</a:t>
            </a:r>
          </a:p>
        </p:txBody>
      </p:sp>
      <p:sp>
        <p:nvSpPr>
          <p:cNvPr id="1048579" name="Text Placeholder 8"/>
          <p:cNvSpPr/>
          <p:nvPr>
            <p:ph type="body" sz="full" idx="1"/>
          </p:nvPr>
        </p:nvSpPr>
        <p:spPr>
          <a:xfrm rot="0">
            <a:off x="1435100" y="1447800"/>
            <a:ext cx="7499350" cy="48006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48580"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1"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48582"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 accent1="accent1" accent2="accent2" accent3="accent3" accent4="accent4" accent5="accent5" accent6="accent6" bg1="lt1" bg2="dk2" tx1="dk1" tx2="lt2"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706" r:id="rId8"/>
    <p:sldLayoutId id="2147483707" r:id="rId9"/>
    <p:sldLayoutId id="2147483708" r:id="rId10"/>
    <p:sldLayoutId id="2147483709" r:id="rId11"/>
  </p:sldLayoutIdLst>
  <p:hf dt="0" ftr="0" hdr="0" sldNum="0"/>
  <p:txStyles>
    <p:title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p:titleStyle>
    <p:body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p:bodyStyle>
    <p:other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white">
      <p:bgPr>
        <a:blipFill rotWithShape="0">
          <a:blip xmlns:r="http://schemas.openxmlformats.org/officeDocument/2006/relationships" r:embed="rId12">
            <a:alphaModFix amt="100000"/>
          </a:blip>
          <a:srcRect/>
          <a:stretch>
            <a:fillRect/>
          </a:stretch>
        </a:blipFill>
      </p:bgPr>
    </p:bg>
    <p:spTree>
      <p:nvGrpSpPr>
        <p:cNvPr id="769" name=""/>
        <p:cNvGrpSpPr/>
        <p:nvPr/>
      </p:nvGrpSpPr>
      <p:grpSpPr>
        <a:xfrm rot="0">
          <a:off x="0" y="0"/>
          <a:ext cx="0" cy="0"/>
          <a:chOff x="0" y="0"/>
          <a:chExt cx="0" cy="0"/>
        </a:xfrm>
      </p:grpSpPr>
      <p:sp>
        <p:nvSpPr>
          <p:cNvPr id="1051030" name="Title Placeholder 4"/>
          <p:cNvSpPr/>
          <p:nvPr>
            <p:ph type="title" sz="full" idx="0"/>
          </p:nvPr>
        </p:nvSpPr>
        <p:spPr>
          <a:xfrm rot="0">
            <a:off x="1435100" y="274637"/>
            <a:ext cx="7499350" cy="1143000"/>
          </a:xfrm>
          <a:prstGeom prst="rect"/>
          <a:noFill/>
          <a:ln>
            <a:noFill/>
          </a:ln>
        </p:spPr>
        <p:txBody>
          <a:bodyPr anchor="ctr" bIns="45720" lIns="91440" rIns="91440" tIns="45720" vert="horz"/>
          <a:p>
            <a:pPr lvl="0"/>
            <a:r>
              <a:rPr altLang="en-US" lang="en-US"/>
              <a:t>Click to edit Master title style</a:t>
            </a:r>
          </a:p>
        </p:txBody>
      </p:sp>
      <p:sp>
        <p:nvSpPr>
          <p:cNvPr id="1051031" name="Text Placeholder 8"/>
          <p:cNvSpPr/>
          <p:nvPr>
            <p:ph type="body" sz="full" idx="1"/>
          </p:nvPr>
        </p:nvSpPr>
        <p:spPr>
          <a:xfrm rot="0">
            <a:off x="1435100" y="1447800"/>
            <a:ext cx="7499350" cy="48006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51032"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3"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34"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 accent1="accent1" accent2="accent2" accent3="accent3" accent4="accent4" accent5="accent5" accent6="accent6" bg1="lt1" bg2="dk2" tx1="dk1" tx2="lt2"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dt="0" ftr="0" hdr="0" sldNum="0"/>
  <p:txStyles>
    <p:title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p:titleStyle>
    <p:body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p:bodyStyle>
    <p:other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white">
      <p:bgPr>
        <a:blipFill rotWithShape="0">
          <a:blip xmlns:r="http://schemas.openxmlformats.org/officeDocument/2006/relationships" r:embed="rId12">
            <a:alphaModFix amt="100000"/>
          </a:blip>
          <a:srcRect/>
          <a:stretch>
            <a:fillRect/>
          </a:stretch>
        </a:blipFill>
      </p:bgPr>
    </p:bg>
    <p:spTree>
      <p:nvGrpSpPr>
        <p:cNvPr id="792" name=""/>
        <p:cNvGrpSpPr/>
        <p:nvPr/>
      </p:nvGrpSpPr>
      <p:grpSpPr>
        <a:xfrm rot="0">
          <a:off x="0" y="0"/>
          <a:ext cx="0" cy="0"/>
          <a:chOff x="0" y="0"/>
          <a:chExt cx="0" cy="0"/>
        </a:xfrm>
      </p:grpSpPr>
      <p:grpSp>
        <p:nvGrpSpPr>
          <p:cNvPr id="793" name=""/>
          <p:cNvGrpSpPr/>
          <p:nvPr/>
        </p:nvGrpSpPr>
        <p:grpSpPr>
          <a:xfrm rot="0">
            <a:off x="652462" y="974725"/>
            <a:ext cx="4797425" cy="4797425"/>
            <a:chOff x="411" y="614"/>
            <a:chExt cx="3022" cy="3022"/>
          </a:xfrm>
        </p:grpSpPr>
        <p:pic>
          <p:nvPicPr>
            <p:cNvPr id="2097467" name="Rectangle 12"/>
            <p:cNvPicPr>
              <a:picLocks/>
            </p:cNvPicPr>
            <p:nvPr/>
          </p:nvPicPr>
          <p:blipFill>
            <a:blip xmlns:r="http://schemas.openxmlformats.org/officeDocument/2006/relationships" r:embed="rId13"/>
            <a:srcRect l="0" t="0" r="0" b="0"/>
            <a:stretch>
              <a:fillRect/>
            </a:stretch>
          </p:blipFill>
          <p:spPr>
            <a:xfrm rot="0">
              <a:off x="411" y="614"/>
              <a:ext cx="3022" cy="3022"/>
            </a:xfrm>
            <a:prstGeom prst="rect"/>
            <a:noFill/>
            <a:ln>
              <a:noFill/>
            </a:ln>
          </p:spPr>
        </p:pic>
        <p:sp>
          <p:nvSpPr>
            <p:cNvPr id="1051060" name=""/>
            <p:cNvSpPr/>
            <p:nvPr/>
          </p:nvSpPr>
          <p:spPr>
            <a:xfrm rot="0">
              <a:off x="480" y="672"/>
              <a:ext cx="2880" cy="2880"/>
            </a:xfrm>
            <a:prstGeom prst="rect"/>
            <a:noFill/>
            <a:ln>
              <a:noFill/>
            </a:ln>
          </p:spPr>
          <p:txBody>
            <a:bodyPr anchor="t" bIns="45720" lIns="91440" rIns="91440" tIns="2743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625475" latinLnBrk="1" lvl="0" marL="0">
                <a:lnSpc>
                  <a:spcPts val="3000"/>
                </a:lnSpc>
                <a:spcBef>
                  <a:spcPts val="600"/>
                </a:spcBef>
                <a:spcAft>
                  <a:spcPct val="0"/>
                </a:spcAft>
                <a:buClr>
                  <a:srgbClr val="3891A7"/>
                </a:buClr>
                <a:buSzPct val="80000"/>
                <a:buFontTx/>
                <a:buNone/>
              </a:pPr>
              <a:endParaRPr altLang="en-US" baseline="0" sz="3200" lang="en-US" u="none">
                <a:solidFill>
                  <a:srgbClr val="000000"/>
                </a:solidFill>
                <a:latin typeface="Gill Sans MT" pitchFamily="34" charset="0"/>
                <a:ea typeface="Calibri" pitchFamily="0" charset="1"/>
                <a:sym typeface="Verdana" pitchFamily="34" charset="0"/>
              </a:endParaRPr>
            </a:p>
          </p:txBody>
        </p:sp>
      </p:grpSp>
      <p:sp>
        <p:nvSpPr>
          <p:cNvPr id="1051061" name="Flowchart: Process 13"/>
          <p:cNvSpPr/>
          <p:nvPr/>
        </p:nvSpPr>
        <p:spPr>
          <a:xfrm rot="19468670">
            <a:off x="396875" y="954087"/>
            <a:ext cx="685800" cy="204787"/>
          </a:xfrm>
          <a:prstGeom prst="flowChartProcess"/>
          <a:solidFill>
            <a:srgbClr val="FBFBFB">
              <a:alpha val="45096"/>
            </a:srgbClr>
          </a:solidFill>
          <a:ln w="6350" cap="rnd" cmpd="sng">
            <a:solidFill>
              <a:srgbClr val="FFFFFF">
                <a:alpha val="100000"/>
              </a:srgbClr>
            </a:solidFill>
            <a:prstDash val="solid"/>
            <a:round/>
          </a:ln>
          <a:effectLst>
            <a:outerShdw algn="tl" dir="3300090" dist="25397" kx="0" sx="96001" sy="96001">
              <a:srgbClr val="EBDAB1">
                <a:alpha val="39998"/>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
        <p:nvSpPr>
          <p:cNvPr id="1051062" name="Flowchart: Process 15"/>
          <p:cNvSpPr/>
          <p:nvPr/>
        </p:nvSpPr>
        <p:spPr>
          <a:xfrm rot="2103354" flipH="1">
            <a:off x="5003800" y="936625"/>
            <a:ext cx="649287" cy="204787"/>
          </a:xfrm>
          <a:prstGeom prst="flowChartProcess"/>
          <a:solidFill>
            <a:srgbClr val="FBFBFB">
              <a:alpha val="45096"/>
            </a:srgbClr>
          </a:solidFill>
          <a:ln w="6350" cap="rnd" cmpd="sng">
            <a:solidFill>
              <a:srgbClr val="FFFFFF">
                <a:alpha val="100000"/>
              </a:srgbClr>
            </a:solidFill>
            <a:prstDash val="solid"/>
            <a:round/>
          </a:ln>
          <a:effectLst>
            <a:outerShdw algn="tl" dir="3300090" dist="25397" kx="0" sx="96001" sy="96001">
              <a:srgbClr val="E7DEC9">
                <a:alpha val="20000"/>
              </a:srgbClr>
            </a:outerShdw>
          </a:effectLst>
        </p:spPr>
        <p:txBody>
          <a:bodyPr anchor="ctr"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FFFFFF"/>
              </a:solidFill>
              <a:latin typeface="Gill Sans MT" pitchFamily="34" charset="0"/>
              <a:ea typeface="Arial" pitchFamily="34" charset="0"/>
              <a:sym typeface="Verdana" pitchFamily="34" charset="0"/>
            </a:endParaRPr>
          </a:p>
        </p:txBody>
      </p:sp>
      <p:sp>
        <p:nvSpPr>
          <p:cNvPr id="1051063" name="Title Placeholder 4"/>
          <p:cNvSpPr/>
          <p:nvPr>
            <p:ph type="title" sz="full" idx="0"/>
          </p:nvPr>
        </p:nvSpPr>
        <p:spPr>
          <a:xfrm rot="0">
            <a:off x="1435100" y="274637"/>
            <a:ext cx="7499350" cy="1143000"/>
          </a:xfrm>
          <a:prstGeom prst="rect"/>
          <a:noFill/>
          <a:ln>
            <a:noFill/>
          </a:ln>
        </p:spPr>
        <p:txBody>
          <a:bodyPr anchor="ctr" bIns="45720" lIns="91440" rIns="91440" tIns="45720" vert="horz"/>
          <a:p>
            <a:pPr lvl="0"/>
            <a:r>
              <a:rPr altLang="en-US" lang="en-US"/>
              <a:t>Click to edit Master title style</a:t>
            </a:r>
          </a:p>
        </p:txBody>
      </p:sp>
      <p:sp>
        <p:nvSpPr>
          <p:cNvPr id="1051064" name="Text Placeholder 8"/>
          <p:cNvSpPr/>
          <p:nvPr>
            <p:ph type="body" sz="full" idx="1"/>
          </p:nvPr>
        </p:nvSpPr>
        <p:spPr>
          <a:xfrm rot="0">
            <a:off x="1435100" y="1447800"/>
            <a:ext cx="7499350" cy="48006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51065" name="Date Placeholder 23"/>
          <p:cNvSpPr/>
          <p:nvPr>
            <p:ph type="dt" sz="half" idx="2"/>
          </p:nvPr>
        </p:nvSpPr>
        <p:spPr>
          <a:xfrm rot="0">
            <a:off x="3581400" y="6305550"/>
            <a:ext cx="2133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r"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6" name="Footer Placeholder 9"/>
          <p:cNvSpPr/>
          <p:nvPr>
            <p:ph type="ftr" sz="quarter" idx="3"/>
          </p:nvPr>
        </p:nvSpPr>
        <p:spPr>
          <a:xfrm rot="0">
            <a:off x="5715000" y="6305550"/>
            <a:ext cx="28956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ct val="0"/>
              </a:spcBef>
              <a:spcAft>
                <a:spcPct val="0"/>
              </a:spcAft>
              <a:buFontTx/>
              <a:buNone/>
            </a:pPr>
            <a:endParaRPr altLang="en-US" baseline="0" b="0" sz="1200" i="0" lang="en-US" u="none">
              <a:solidFill>
                <a:srgbClr val="B5A788"/>
              </a:solidFill>
              <a:latin typeface="Gill Sans MT" pitchFamily="34" charset="0"/>
              <a:ea typeface="Calibri" pitchFamily="0" charset="1"/>
              <a:sym typeface="Verdana" pitchFamily="34" charset="0"/>
            </a:endParaRPr>
          </a:p>
        </p:txBody>
      </p:sp>
      <p:sp>
        <p:nvSpPr>
          <p:cNvPr id="1051067" name="Slide Number Placeholder 21"/>
          <p:cNvSpPr/>
          <p:nvPr>
            <p:ph type="sldNum" sz="quarter" idx="4"/>
          </p:nvPr>
        </p:nvSpPr>
        <p:spPr>
          <a:xfrm rot="0">
            <a:off x="8613775" y="6305550"/>
            <a:ext cx="457200" cy="476250"/>
          </a:xfrm>
          <a:prstGeom prst="rect"/>
          <a:noFill/>
          <a:ln>
            <a:noFill/>
          </a:ln>
        </p:spPr>
        <p:txBody>
          <a:bodyPr anchor="b" bIns="45720" lIns="91440" rIns="91440" tIns="45720" vert="horz"/>
          <a:lst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b="0" sz="1200" i="0" lang="en-US" u="none">
                <a:solidFill>
                  <a:srgbClr val="B5A788"/>
                </a:solidFill>
                <a:latin typeface="Gill Sans MT" pitchFamily="34" charset="0"/>
                <a:ea typeface="Calibri" pitchFamily="0" charset="1"/>
                <a:sym typeface="Verdana" pitchFamily="34" charset="0"/>
              </a:rPr>
              <a:pPr algn="ctr" eaLnBrk="1" fontAlgn="base" hangingPunct="1" indent="0" latinLnBrk="1" lvl="0" marL="0">
                <a:lnSpc>
                  <a:spcPct val="100000"/>
                </a:lnSpc>
                <a:spcBef>
                  <a:spcPct val="0"/>
                </a:spcBef>
                <a:spcAft>
                  <a:spcPct val="0"/>
                </a:spcAft>
                <a:buFontTx/>
                <a:buNone/>
              </a:pPr>
            </a:fld>
            <a:endParaRPr altLang="en-US" baseline="0" b="0" sz="1200" i="0" lang="en-US" u="none">
              <a:solidFill>
                <a:srgbClr val="B5A788"/>
              </a:solidFill>
              <a:latin typeface="Gill Sans MT" pitchFamily="34" charset="0"/>
              <a:ea typeface="Calibri" pitchFamily="0" charset="1"/>
              <a:sym typeface="Verdana" pitchFamily="34" charset="0"/>
            </a:endParaRPr>
          </a:p>
        </p:txBody>
      </p:sp>
    </p:spTree>
  </p:cSld>
  <p:clrMap accent1="accent1" accent2="accent2" accent3="accent3" accent4="accent4" accent5="accent5" accent6="accent6" bg1="lt1" bg2="dk2" tx1="dk1" tx2="lt2"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dt="0" ftr="0" hdr="0" sldNum="0"/>
  <p:txStyles>
    <p:title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p:titleStyle>
    <p:body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p:bodyStyle>
    <p:otherStyle>
      <a:lvl1pPr algn="l" eaLnBrk="1" fontAlgn="base" hangingPunct="1" indent="0" latinLnBrk="1" marL="0">
        <a:buFontTx/>
        <a:buNone/>
        <a:defRPr b="0">
          <a:solidFill>
            <a:srgbClr val="000000"/>
          </a:solidFill>
          <a:latin typeface="Calibri" pitchFamily="0" charset="1"/>
          <a:ea typeface="Calibri" pitchFamily="0" charset="1"/>
        </a:defRPr>
      </a:lvl1pPr>
      <a:lvl2pPr algn="l" eaLnBrk="1" fontAlgn="base" hangingPunct="1" indent="-457200" latinLnBrk="1" marL="457200">
        <a:buFontTx/>
        <a:buNone/>
        <a:defRPr b="0">
          <a:solidFill>
            <a:srgbClr val="000000"/>
          </a:solidFill>
          <a:latin typeface="Calibri" pitchFamily="0" charset="1"/>
          <a:ea typeface="Calibri" pitchFamily="0" charset="1"/>
        </a:defRPr>
      </a:lvl2pPr>
      <a:lvl3pPr algn="l" eaLnBrk="1" fontAlgn="base" hangingPunct="1" indent="-914400" latinLnBrk="1" marL="914400">
        <a:buFontTx/>
        <a:buNone/>
        <a:defRPr b="0">
          <a:solidFill>
            <a:srgbClr val="000000"/>
          </a:solidFill>
          <a:latin typeface="Calibri" pitchFamily="0" charset="1"/>
          <a:ea typeface="Calibri" pitchFamily="0" charset="1"/>
        </a:defRPr>
      </a:lvl3pPr>
      <a:lvl4pPr algn="l" eaLnBrk="1" fontAlgn="base" hangingPunct="1" indent="-1371600" latinLnBrk="1" marL="1371600">
        <a:buFontTx/>
        <a:buNone/>
        <a:defRPr b="0">
          <a:solidFill>
            <a:srgbClr val="000000"/>
          </a:solidFill>
          <a:latin typeface="Calibri" pitchFamily="0" charset="1"/>
          <a:ea typeface="Calibri" pitchFamily="0" charset="1"/>
        </a:defRPr>
      </a:lvl4pPr>
      <a:lvl5pPr algn="l" eaLnBrk="1" fontAlgn="base" hangingPunct="1" indent="-1828800" latinLnBrk="1" marL="1828800">
        <a:buFontTx/>
        <a:buNone/>
        <a:defRPr b="0">
          <a:solidFill>
            <a:srgbClr val="000000"/>
          </a:solidFill>
          <a:latin typeface="Calibri" pitchFamily="0" charset="1"/>
          <a:ea typeface="Calibri" pitchFamily="0" charset="1"/>
        </a:defRPr>
      </a:lvl5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image" Target="../media/image107.png"/><Relationship Id="rId2"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image" Target="../media/image108.png"/><Relationship Id="rId2"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image" Target="../media/image109.png"/><Relationship Id="rId2"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image" Target="../media/image110.png"/><Relationship Id="rId2"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image" Target="../media/image112.png"/><Relationship Id="rId2"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1" Type="http://schemas.openxmlformats.org/officeDocument/2006/relationships/image" Target="../media/image114.png"/><Relationship Id="rId2"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1" Type="http://schemas.openxmlformats.org/officeDocument/2006/relationships/image" Target="../media/image115.png"/><Relationship Id="rId2"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1" Type="http://schemas.openxmlformats.org/officeDocument/2006/relationships/image" Target="../media/image116.png"/><Relationship Id="rId2" Type="http://schemas.openxmlformats.org/officeDocument/2006/relationships/slideLayout" Target="../slideLayouts/slideLayout51.xml"/><Relationship Id="rId3"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image" Target="../media/image117.png"/><Relationship Id="rId2"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1" Type="http://schemas.openxmlformats.org/officeDocument/2006/relationships/image" Target="../media/image118.png"/><Relationship Id="rId2"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1" Type="http://schemas.openxmlformats.org/officeDocument/2006/relationships/image" Target="../media/image119.png"/><Relationship Id="rId2"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1" Type="http://schemas.openxmlformats.org/officeDocument/2006/relationships/image" Target="../media/image120.png"/><Relationship Id="rId2"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1" Type="http://schemas.openxmlformats.org/officeDocument/2006/relationships/image" Target="../media/image122.png"/><Relationship Id="rId2" Type="http://schemas.openxmlformats.org/officeDocument/2006/relationships/oleObject" Target="../embeddings/oleObject0.bin"/><Relationship Id="rId3" Type="http://schemas.openxmlformats.org/officeDocument/2006/relationships/image" Target="../media/image123.emf"/><Relationship Id="rId4" Type="http://schemas.openxmlformats.org/officeDocument/2006/relationships/slideLayout" Target="../slideLayouts/slideLayout51.xml"/><Relationship Id="rId5" Type="http://schemas.openxmlformats.org/officeDocument/2006/relationships/notesSlide" Target="../notesSlides/notesSlide7.xml"/></Relationships>
</file>

<file path=ppt/slides/_rels/slide116.xml.rels><?xml version="1.0" encoding="UTF-8" standalone="yes"?>
<Relationships xmlns="http://schemas.openxmlformats.org/package/2006/relationships"><Relationship Id="rId1" Type="http://schemas.openxmlformats.org/officeDocument/2006/relationships/image" Target="../media/image124.png"/><Relationship Id="rId2" Type="http://schemas.openxmlformats.org/officeDocument/2006/relationships/slideLayout" Target="../slideLayouts/slideLayout51.xml"/><Relationship Id="rId3" Type="http://schemas.openxmlformats.org/officeDocument/2006/relationships/notesSlide" Target="../notesSlides/notesSlide8.xml"/></Relationships>
</file>

<file path=ppt/slides/_rels/slide117.xml.rels><?xml version="1.0" encoding="UTF-8" standalone="yes"?>
<Relationships xmlns="http://schemas.openxmlformats.org/package/2006/relationships"><Relationship Id="rId1" Type="http://schemas.openxmlformats.org/officeDocument/2006/relationships/image" Target="../media/image125.png"/><Relationship Id="rId2"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1" Type="http://schemas.openxmlformats.org/officeDocument/2006/relationships/image" Target="../media/image126.png"/><Relationship Id="rId2" Type="http://schemas.openxmlformats.org/officeDocument/2006/relationships/slideLayout" Target="../slideLayouts/slideLayout51.xml"/><Relationship Id="rId3" Type="http://schemas.openxmlformats.org/officeDocument/2006/relationships/notesSlide" Target="../notesSlides/notesSlide9.xml"/></Relationships>
</file>

<file path=ppt/slides/_rels/slide119.xml.rels><?xml version="1.0" encoding="UTF-8" standalone="yes"?>
<Relationships xmlns="http://schemas.openxmlformats.org/package/2006/relationships"><Relationship Id="rId1" Type="http://schemas.openxmlformats.org/officeDocument/2006/relationships/image" Target="../media/image127.png"/><Relationship Id="rId2" Type="http://schemas.openxmlformats.org/officeDocument/2006/relationships/slideLayout" Target="../slideLayouts/slideLayout51.xml"/><Relationship Id="rId3"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 Id="rId3" Type="http://schemas.openxmlformats.org/officeDocument/2006/relationships/notesSlide" Target="../notesSlides/notesSlide2.xml"/></Relationships>
</file>

<file path=ppt/slides/_rels/slide120.xml.rels><?xml version="1.0" encoding="UTF-8" standalone="yes"?>
<Relationships xmlns="http://schemas.openxmlformats.org/package/2006/relationships"><Relationship Id="rId1" Type="http://schemas.openxmlformats.org/officeDocument/2006/relationships/image" Target="../media/image128.png"/><Relationship Id="rId2" Type="http://schemas.openxmlformats.org/officeDocument/2006/relationships/slideLayout" Target="../slideLayouts/slideLayout51.xml"/></Relationships>
</file>

<file path=ppt/slides/_rels/slide121.xml.rels><?xml version="1.0" encoding="UTF-8" standalone="yes"?>
<Relationships xmlns="http://schemas.openxmlformats.org/package/2006/relationships"><Relationship Id="rId1" Type="http://schemas.openxmlformats.org/officeDocument/2006/relationships/image" Target="../media/image129.png"/><Relationship Id="rId2" Type="http://schemas.openxmlformats.org/officeDocument/2006/relationships/slideLayout" Target="../slideLayouts/slideLayout51.xml"/><Relationship Id="rId3" Type="http://schemas.openxmlformats.org/officeDocument/2006/relationships/notesSlide" Target="../notesSlides/notesSlide11.xml"/></Relationships>
</file>

<file path=ppt/slides/_rels/slide122.xml.rels><?xml version="1.0" encoding="UTF-8" standalone="yes"?>
<Relationships xmlns="http://schemas.openxmlformats.org/package/2006/relationships"><Relationship Id="rId1" Type="http://schemas.openxmlformats.org/officeDocument/2006/relationships/image" Target="../media/image130.png"/><Relationship Id="rId2"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51.xml"/></Relationships>
</file>

<file path=ppt/slides/_rels/slide124.xml.rels><?xml version="1.0" encoding="UTF-8" standalone="yes"?>
<Relationships xmlns="http://schemas.openxmlformats.org/package/2006/relationships"><Relationship Id="rId1" Type="http://schemas.openxmlformats.org/officeDocument/2006/relationships/image" Target="../media/image132.png"/><Relationship Id="rId2"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1" Type="http://schemas.openxmlformats.org/officeDocument/2006/relationships/image" Target="../media/image133.png"/><Relationship Id="rId2" Type="http://schemas.openxmlformats.org/officeDocument/2006/relationships/slideLayout" Target="../slideLayouts/slideLayout51.xml"/></Relationships>
</file>

<file path=ppt/slides/_rels/slide126.xml.rels><?xml version="1.0" encoding="UTF-8" standalone="yes"?>
<Relationships xmlns="http://schemas.openxmlformats.org/package/2006/relationships"><Relationship Id="rId1" Type="http://schemas.openxmlformats.org/officeDocument/2006/relationships/image" Target="../media/image134.png"/><Relationship Id="rId2"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1" Type="http://schemas.openxmlformats.org/officeDocument/2006/relationships/image" Target="../media/image135.png"/><Relationship Id="rId2"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1" Type="http://schemas.openxmlformats.org/officeDocument/2006/relationships/image" Target="../media/image136.png"/><Relationship Id="rId2"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1" Type="http://schemas.openxmlformats.org/officeDocument/2006/relationships/image" Target="../media/image137.png"/><Relationship Id="rId2"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image" Target="../media/image138.png"/><Relationship Id="rId2"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1" Type="http://schemas.openxmlformats.org/officeDocument/2006/relationships/image" Target="../media/image139.png"/><Relationship Id="rId2"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1" Type="http://schemas.openxmlformats.org/officeDocument/2006/relationships/image" Target="../media/image140.png"/><Relationship Id="rId2"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1" Type="http://schemas.openxmlformats.org/officeDocument/2006/relationships/image" Target="../media/image142.png"/><Relationship Id="rId2" Type="http://schemas.openxmlformats.org/officeDocument/2006/relationships/slideLayout" Target="../slideLayouts/slideLayout51.xml"/></Relationships>
</file>

<file path=ppt/slides/_rels/slide135.xml.rels><?xml version="1.0" encoding="UTF-8" standalone="yes"?>
<Relationships xmlns="http://schemas.openxmlformats.org/package/2006/relationships"><Relationship Id="rId1" Type="http://schemas.openxmlformats.org/officeDocument/2006/relationships/image" Target="../media/image143.png"/><Relationship Id="rId2"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1" Type="http://schemas.openxmlformats.org/officeDocument/2006/relationships/image" Target="../media/image144.png"/><Relationship Id="rId2"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1" Type="http://schemas.openxmlformats.org/officeDocument/2006/relationships/image" Target="../media/image145.png"/><Relationship Id="rId2"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1" Type="http://schemas.openxmlformats.org/officeDocument/2006/relationships/image" Target="../media/image146.png"/><Relationship Id="rId2" Type="http://schemas.openxmlformats.org/officeDocument/2006/relationships/slideLayout" Target="../slideLayouts/slideLayout51.xml"/></Relationships>
</file>

<file path=ppt/slides/_rels/slide139.xml.rels><?xml version="1.0" encoding="UTF-8" standalone="yes"?>
<Relationships xmlns="http://schemas.openxmlformats.org/package/2006/relationships"><Relationship Id="rId1" Type="http://schemas.openxmlformats.org/officeDocument/2006/relationships/image" Target="../media/image147.png"/><Relationship Id="rId2"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image" Target="../media/image148.png"/><Relationship Id="rId2" Type="http://schemas.openxmlformats.org/officeDocument/2006/relationships/slideLayout" Target="../slideLayouts/slideLayout51.xml"/></Relationships>
</file>

<file path=ppt/slides/_rels/slide141.xml.rels><?xml version="1.0" encoding="UTF-8" standalone="yes"?>
<Relationships xmlns="http://schemas.openxmlformats.org/package/2006/relationships"><Relationship Id="rId1" Type="http://schemas.openxmlformats.org/officeDocument/2006/relationships/image" Target="../media/image149.png"/><Relationship Id="rId2"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1" Type="http://schemas.openxmlformats.org/officeDocument/2006/relationships/image" Target="../media/image150.png"/><Relationship Id="rId2"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1" Type="http://schemas.openxmlformats.org/officeDocument/2006/relationships/image" Target="../media/image152.png"/><Relationship Id="rId2"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1" Type="http://schemas.openxmlformats.org/officeDocument/2006/relationships/image" Target="../media/image153.png"/><Relationship Id="rId2"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1" Type="http://schemas.openxmlformats.org/officeDocument/2006/relationships/image" Target="../media/image154.png"/><Relationship Id="rId2"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1" Type="http://schemas.openxmlformats.org/officeDocument/2006/relationships/image" Target="../media/image155.png"/><Relationship Id="rId2"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1" Type="http://schemas.openxmlformats.org/officeDocument/2006/relationships/image" Target="../media/image156.png"/><Relationship Id="rId2"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1" Type="http://schemas.openxmlformats.org/officeDocument/2006/relationships/image" Target="../media/image157.png"/><Relationship Id="rId2"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image" Target="../media/image158.png"/><Relationship Id="rId2"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1" Type="http://schemas.openxmlformats.org/officeDocument/2006/relationships/image" Target="../media/image159.png"/><Relationship Id="rId2"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1" Type="http://schemas.openxmlformats.org/officeDocument/2006/relationships/image" Target="../media/image160.png"/><Relationship Id="rId2"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1" Type="http://schemas.openxmlformats.org/officeDocument/2006/relationships/image" Target="../media/image162.png"/><Relationship Id="rId2"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1" Type="http://schemas.openxmlformats.org/officeDocument/2006/relationships/image" Target="../media/image163.png"/><Relationship Id="rId2"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1" Type="http://schemas.openxmlformats.org/officeDocument/2006/relationships/image" Target="../media/image164.png"/><Relationship Id="rId2"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1" Type="http://schemas.openxmlformats.org/officeDocument/2006/relationships/image" Target="../media/image165.png"/><Relationship Id="rId2"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1" Type="http://schemas.openxmlformats.org/officeDocument/2006/relationships/image" Target="../media/image166.png"/><Relationship Id="rId2"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1" Type="http://schemas.openxmlformats.org/officeDocument/2006/relationships/image" Target="../media/image167.png"/><Relationship Id="rId2"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image" Target="../media/image168.png"/><Relationship Id="rId2"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1" Type="http://schemas.openxmlformats.org/officeDocument/2006/relationships/image" Target="../media/image169.png"/><Relationship Id="rId2" Type="http://schemas.openxmlformats.org/officeDocument/2006/relationships/image" Target="../media/image170.wmf"/><Relationship Id="rId3" Type="http://schemas.openxmlformats.org/officeDocument/2006/relationships/slideLayout" Target="../slideLayouts/slideLayout51.xml"/></Relationships>
</file>

<file path=ppt/slides/_rels/slide162.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51.xml"/></Relationships>
</file>

<file path=ppt/slides/_rels/slide163.xml.rels><?xml version="1.0" encoding="UTF-8" standalone="yes"?>
<Relationships xmlns="http://schemas.openxmlformats.org/package/2006/relationships"><Relationship Id="rId1" Type="http://schemas.openxmlformats.org/officeDocument/2006/relationships/image" Target="../media/image172.png"/><Relationship Id="rId2" Type="http://schemas.openxmlformats.org/officeDocument/2006/relationships/slideLayout" Target="../slideLayouts/slideLayout51.xml"/></Relationships>
</file>

<file path=ppt/slides/_rels/slide164.xml.rels><?xml version="1.0" encoding="UTF-8" standalone="yes"?>
<Relationships xmlns="http://schemas.openxmlformats.org/package/2006/relationships"><Relationship Id="rId1" Type="http://schemas.openxmlformats.org/officeDocument/2006/relationships/image" Target="../media/image173.png"/><Relationship Id="rId2"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1" Type="http://schemas.openxmlformats.org/officeDocument/2006/relationships/image" Target="../media/image174.png"/><Relationship Id="rId2"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1" Type="http://schemas.openxmlformats.org/officeDocument/2006/relationships/image" Target="../media/image175.png"/><Relationship Id="rId2"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1" Type="http://schemas.openxmlformats.org/officeDocument/2006/relationships/image" Target="../media/image176.png"/><Relationship Id="rId2" Type="http://schemas.openxmlformats.org/officeDocument/2006/relationships/slideLayout" Target="../slideLayouts/slideLayout51.xml"/></Relationships>
</file>

<file path=ppt/slides/_rels/slide168.xml.rels><?xml version="1.0" encoding="UTF-8" standalone="yes"?>
<Relationships xmlns="http://schemas.openxmlformats.org/package/2006/relationships"><Relationship Id="rId1" Type="http://schemas.openxmlformats.org/officeDocument/2006/relationships/image" Target="../media/image177.png"/><Relationship Id="rId2"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1" Type="http://schemas.openxmlformats.org/officeDocument/2006/relationships/image" Target="../media/image178.png"/><Relationship Id="rId2"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image" Target="../media/image179.png"/><Relationship Id="rId2" Type="http://schemas.openxmlformats.org/officeDocument/2006/relationships/slideLayout" Target="../slideLayouts/slideLayout51.xml"/></Relationships>
</file>

<file path=ppt/slides/_rels/slide171.xml.rels><?xml version="1.0" encoding="UTF-8" standalone="yes"?>
<Relationships xmlns="http://schemas.openxmlformats.org/package/2006/relationships"><Relationship Id="rId1" Type="http://schemas.openxmlformats.org/officeDocument/2006/relationships/image" Target="../media/image180.png"/><Relationship Id="rId2" Type="http://schemas.openxmlformats.org/officeDocument/2006/relationships/slideLayout" Target="../slideLayouts/slideLayout51.xml"/></Relationships>
</file>

<file path=ppt/slides/_rels/slide172.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51.xml"/></Relationships>
</file>

<file path=ppt/slides/_rels/slide173.xml.rels><?xml version="1.0" encoding="UTF-8" standalone="yes"?>
<Relationships xmlns="http://schemas.openxmlformats.org/package/2006/relationships"><Relationship Id="rId1" Type="http://schemas.openxmlformats.org/officeDocument/2006/relationships/image" Target="../media/image182.png"/><Relationship Id="rId2" Type="http://schemas.openxmlformats.org/officeDocument/2006/relationships/slideLayout" Target="../slideLayouts/slideLayout51.xml"/></Relationships>
</file>

<file path=ppt/slides/_rels/slide174.xml.rels><?xml version="1.0" encoding="UTF-8" standalone="yes"?>
<Relationships xmlns="http://schemas.openxmlformats.org/package/2006/relationships"><Relationship Id="rId1" Type="http://schemas.openxmlformats.org/officeDocument/2006/relationships/image" Target="../media/image183.png"/><Relationship Id="rId2" Type="http://schemas.openxmlformats.org/officeDocument/2006/relationships/slideLayout" Target="../slideLayouts/slideLayout51.xml"/></Relationships>
</file>

<file path=ppt/slides/_rels/slide175.xml.rels><?xml version="1.0" encoding="UTF-8" standalone="yes"?>
<Relationships xmlns="http://schemas.openxmlformats.org/package/2006/relationships"><Relationship Id="rId1" Type="http://schemas.openxmlformats.org/officeDocument/2006/relationships/image" Target="../media/image184.png"/><Relationship Id="rId2" Type="http://schemas.openxmlformats.org/officeDocument/2006/relationships/slideLayout" Target="../slideLayouts/slideLayout51.xml"/></Relationships>
</file>

<file path=ppt/slides/_rels/slide176.xml.rels><?xml version="1.0" encoding="UTF-8" standalone="yes"?>
<Relationships xmlns="http://schemas.openxmlformats.org/package/2006/relationships"><Relationship Id="rId1" Type="http://schemas.openxmlformats.org/officeDocument/2006/relationships/image" Target="../media/image185.png"/><Relationship Id="rId2" Type="http://schemas.openxmlformats.org/officeDocument/2006/relationships/slideLayout" Target="../slideLayouts/slideLayout51.xml"/></Relationships>
</file>

<file path=ppt/slides/_rels/slide177.xml.rels><?xml version="1.0" encoding="UTF-8" standalone="yes"?>
<Relationships xmlns="http://schemas.openxmlformats.org/package/2006/relationships"><Relationship Id="rId1" Type="http://schemas.openxmlformats.org/officeDocument/2006/relationships/image" Target="../media/image186.png"/><Relationship Id="rId2" Type="http://schemas.openxmlformats.org/officeDocument/2006/relationships/oleObject" Target="../embeddings/Microsoft_Word_97_-_2003___1.doc"/><Relationship Id="rId3" Type="http://schemas.openxmlformats.org/officeDocument/2006/relationships/image" Target="../media/image187.wmf"/><Relationship Id="rId4" Type="http://schemas.openxmlformats.org/officeDocument/2006/relationships/slideLayout" Target="../slideLayouts/slideLayout51.xml"/></Relationships>
</file>

<file path=ppt/slides/_rels/slide178.xml.rels><?xml version="1.0" encoding="UTF-8" standalone="yes"?>
<Relationships xmlns="http://schemas.openxmlformats.org/package/2006/relationships"><Relationship Id="rId1" Type="http://schemas.openxmlformats.org/officeDocument/2006/relationships/image" Target="../media/image188.png"/><Relationship Id="rId2" Type="http://schemas.openxmlformats.org/officeDocument/2006/relationships/oleObject" Target="../embeddings/Microsoft_Word_97_-_2003___2.doc"/><Relationship Id="rId3" Type="http://schemas.openxmlformats.org/officeDocument/2006/relationships/image" Target="../media/image189.emf"/><Relationship Id="rId4" Type="http://schemas.openxmlformats.org/officeDocument/2006/relationships/slideLayout" Target="../slideLayouts/slideLayout51.xml"/><Relationship Id="rId5" Type="http://schemas.openxmlformats.org/officeDocument/2006/relationships/notesSlide" Target="../notesSlides/notesSlide12.xml"/></Relationships>
</file>

<file path=ppt/slides/_rels/slide179.xml.rels><?xml version="1.0" encoding="UTF-8" standalone="yes"?>
<Relationships xmlns="http://schemas.openxmlformats.org/package/2006/relationships"><Relationship Id="rId1" Type="http://schemas.openxmlformats.org/officeDocument/2006/relationships/image" Target="../media/image190.png"/><Relationship Id="rId2"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oleObject" Target="../embeddings/oleObject3.bin"/><Relationship Id="rId3" Type="http://schemas.openxmlformats.org/officeDocument/2006/relationships/image" Target="../media/image192.wmf"/><Relationship Id="rId4" Type="http://schemas.openxmlformats.org/officeDocument/2006/relationships/slideLayout" Target="../slideLayouts/slideLayout51.xml"/></Relationships>
</file>

<file path=ppt/slides/_rels/slide181.xml.rels><?xml version="1.0" encoding="UTF-8" standalone="yes"?>
<Relationships xmlns="http://schemas.openxmlformats.org/package/2006/relationships"><Relationship Id="rId1" Type="http://schemas.openxmlformats.org/officeDocument/2006/relationships/image" Target="../media/image193.png"/><Relationship Id="rId2" Type="http://schemas.openxmlformats.org/officeDocument/2006/relationships/slideLayout" Target="../slideLayouts/slideLayout51.xml"/></Relationships>
</file>

<file path=ppt/slides/_rels/slide182.xml.rels><?xml version="1.0" encoding="UTF-8" standalone="yes"?>
<Relationships xmlns="http://schemas.openxmlformats.org/package/2006/relationships"><Relationship Id="rId1" Type="http://schemas.openxmlformats.org/officeDocument/2006/relationships/image" Target="../media/image194.png"/><Relationship Id="rId2" Type="http://schemas.openxmlformats.org/officeDocument/2006/relationships/slideLayout" Target="../slideLayouts/slideLayout51.xml"/></Relationships>
</file>

<file path=ppt/slides/_rels/slide183.xml.rels><?xml version="1.0" encoding="UTF-8" standalone="yes"?>
<Relationships xmlns="http://schemas.openxmlformats.org/package/2006/relationships"><Relationship Id="rId1" Type="http://schemas.openxmlformats.org/officeDocument/2006/relationships/image" Target="../media/image195.png"/><Relationship Id="rId2" Type="http://schemas.openxmlformats.org/officeDocument/2006/relationships/slideLayout" Target="../slideLayouts/slideLayout51.xml"/></Relationships>
</file>

<file path=ppt/slides/_rels/slide184.xml.rels><?xml version="1.0" encoding="UTF-8" standalone="yes"?>
<Relationships xmlns="http://schemas.openxmlformats.org/package/2006/relationships"><Relationship Id="rId1" Type="http://schemas.openxmlformats.org/officeDocument/2006/relationships/image" Target="../media/image196.png"/><Relationship Id="rId2" Type="http://schemas.openxmlformats.org/officeDocument/2006/relationships/slideLayout" Target="../slideLayouts/slideLayout51.xml"/></Relationships>
</file>

<file path=ppt/slides/_rels/slide185.xml.rels><?xml version="1.0" encoding="UTF-8" standalone="yes"?>
<Relationships xmlns="http://schemas.openxmlformats.org/package/2006/relationships"><Relationship Id="rId1" Type="http://schemas.openxmlformats.org/officeDocument/2006/relationships/image" Target="../media/image197.png"/><Relationship Id="rId2" Type="http://schemas.openxmlformats.org/officeDocument/2006/relationships/slideLayout" Target="../slideLayouts/slideLayout51.xml"/></Relationships>
</file>

<file path=ppt/slides/_rels/slide186.xml.rels><?xml version="1.0" encoding="UTF-8" standalone="yes"?>
<Relationships xmlns="http://schemas.openxmlformats.org/package/2006/relationships"><Relationship Id="rId1" Type="http://schemas.openxmlformats.org/officeDocument/2006/relationships/image" Target="../media/image198.jpeg"/><Relationship Id="rId2" Type="http://schemas.openxmlformats.org/officeDocument/2006/relationships/slideLayout" Target="../slideLayouts/slideLayout51.xml"/></Relationships>
</file>

<file path=ppt/slides/_rels/slide187.xml.rels><?xml version="1.0" encoding="UTF-8" standalone="yes"?>
<Relationships xmlns="http://schemas.openxmlformats.org/package/2006/relationships"><Relationship Id="rId1" Type="http://schemas.openxmlformats.org/officeDocument/2006/relationships/image" Target="../media/image199.jpeg"/><Relationship Id="rId2" Type="http://schemas.openxmlformats.org/officeDocument/2006/relationships/slideLayout" Target="../slideLayouts/slideLayout51.xml"/></Relationships>
</file>

<file path=ppt/slides/_rels/slide188.xml.rels><?xml version="1.0" encoding="UTF-8" standalone="yes"?>
<Relationships xmlns="http://schemas.openxmlformats.org/package/2006/relationships"><Relationship Id="rId1" Type="http://schemas.openxmlformats.org/officeDocument/2006/relationships/image" Target="../media/image200.jpeg"/><Relationship Id="rId2" Type="http://schemas.openxmlformats.org/officeDocument/2006/relationships/slideLayout" Target="../slideLayouts/slideLayout51.xml"/></Relationships>
</file>

<file path=ppt/slides/_rels/slide189.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51.xml"/></Relationships>
</file>

<file path=ppt/slides/_rels/slide190.xml.rels><?xml version="1.0" encoding="UTF-8" standalone="yes"?>
<Relationships xmlns="http://schemas.openxmlformats.org/package/2006/relationships"><Relationship Id="rId1" Type="http://schemas.openxmlformats.org/officeDocument/2006/relationships/image" Target="../media/image202.png"/><Relationship Id="rId2" Type="http://schemas.openxmlformats.org/officeDocument/2006/relationships/slideLayout" Target="../slideLayouts/slideLayout51.xml"/></Relationships>
</file>

<file path=ppt/slides/_rels/slide191.xml.rels><?xml version="1.0" encoding="UTF-8" standalone="yes"?>
<Relationships xmlns="http://schemas.openxmlformats.org/package/2006/relationships"><Relationship Id="rId1" Type="http://schemas.openxmlformats.org/officeDocument/2006/relationships/image" Target="../media/image203.png"/><Relationship Id="rId2" Type="http://schemas.openxmlformats.org/officeDocument/2006/relationships/slideLayout" Target="../slideLayouts/slideLayout51.xml"/></Relationships>
</file>

<file path=ppt/slides/_rels/slide192.xml.rels><?xml version="1.0" encoding="UTF-8" standalone="yes"?>
<Relationships xmlns="http://schemas.openxmlformats.org/package/2006/relationships"><Relationship Id="rId1" Type="http://schemas.openxmlformats.org/officeDocument/2006/relationships/image" Target="../media/image204.png"/><Relationship Id="rId2" Type="http://schemas.openxmlformats.org/officeDocument/2006/relationships/slideLayout" Target="../slideLayouts/slideLayout51.xml"/></Relationships>
</file>

<file path=ppt/slides/_rels/slide193.xml.rels><?xml version="1.0" encoding="UTF-8" standalone="yes"?>
<Relationships xmlns="http://schemas.openxmlformats.org/package/2006/relationships"><Relationship Id="rId1" Type="http://schemas.openxmlformats.org/officeDocument/2006/relationships/image" Target="../media/image205.png"/><Relationship Id="rId2" Type="http://schemas.openxmlformats.org/officeDocument/2006/relationships/slideLayout" Target="../slideLayouts/slideLayout51.xml"/></Relationships>
</file>

<file path=ppt/slides/_rels/slide194.xml.rels><?xml version="1.0" encoding="UTF-8" standalone="yes"?>
<Relationships xmlns="http://schemas.openxmlformats.org/package/2006/relationships"><Relationship Id="rId1" Type="http://schemas.openxmlformats.org/officeDocument/2006/relationships/image" Target="../media/image206.png"/><Relationship Id="rId2" Type="http://schemas.openxmlformats.org/officeDocument/2006/relationships/slideLayout" Target="../slideLayouts/slideLayout51.xml"/></Relationships>
</file>

<file path=ppt/slides/_rels/slide195.xml.rels><?xml version="1.0" encoding="UTF-8" standalone="yes"?>
<Relationships xmlns="http://schemas.openxmlformats.org/package/2006/relationships"><Relationship Id="rId1" Type="http://schemas.openxmlformats.org/officeDocument/2006/relationships/image" Target="../media/image207.png"/><Relationship Id="rId2" Type="http://schemas.openxmlformats.org/officeDocument/2006/relationships/slideLayout" Target="../slideLayouts/slideLayout51.xml"/></Relationships>
</file>

<file path=ppt/slides/_rels/slide196.xml.rels><?xml version="1.0" encoding="UTF-8" standalone="yes"?>
<Relationships xmlns="http://schemas.openxmlformats.org/package/2006/relationships"><Relationship Id="rId1" Type="http://schemas.openxmlformats.org/officeDocument/2006/relationships/image" Target="../media/image208.png"/><Relationship Id="rId2" Type="http://schemas.openxmlformats.org/officeDocument/2006/relationships/slideLayout" Target="../slideLayouts/slideLayout51.xml"/></Relationships>
</file>

<file path=ppt/slides/_rels/slide197.xml.rels><?xml version="1.0" encoding="UTF-8" standalone="yes"?>
<Relationships xmlns="http://schemas.openxmlformats.org/package/2006/relationships"><Relationship Id="rId1" Type="http://schemas.openxmlformats.org/officeDocument/2006/relationships/image" Target="../media/image209.png"/><Relationship Id="rId2" Type="http://schemas.openxmlformats.org/officeDocument/2006/relationships/slideLayout" Target="../slideLayouts/slideLayout51.xml"/></Relationships>
</file>

<file path=ppt/slides/_rels/slide198.xml.rels><?xml version="1.0" encoding="UTF-8" standalone="yes"?>
<Relationships xmlns="http://schemas.openxmlformats.org/package/2006/relationships"><Relationship Id="rId1" Type="http://schemas.openxmlformats.org/officeDocument/2006/relationships/image" Target="../media/image210.png"/><Relationship Id="rId2" Type="http://schemas.openxmlformats.org/officeDocument/2006/relationships/slideLayout" Target="../slideLayouts/slideLayout51.xml"/></Relationships>
</file>

<file path=ppt/slides/_rels/slide199.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51.xml"/></Relationships>
</file>

<file path=ppt/slides/_rels/slide200.xml.rels><?xml version="1.0" encoding="UTF-8" standalone="yes"?>
<Relationships xmlns="http://schemas.openxmlformats.org/package/2006/relationships"><Relationship Id="rId1" Type="http://schemas.openxmlformats.org/officeDocument/2006/relationships/image" Target="../media/image212.png"/><Relationship Id="rId2" Type="http://schemas.openxmlformats.org/officeDocument/2006/relationships/slideLayout" Target="../slideLayouts/slideLayout51.xml"/></Relationships>
</file>

<file path=ppt/slides/_rels/slide201.xml.rels><?xml version="1.0" encoding="UTF-8" standalone="yes"?>
<Relationships xmlns="http://schemas.openxmlformats.org/package/2006/relationships"><Relationship Id="rId1" Type="http://schemas.openxmlformats.org/officeDocument/2006/relationships/image" Target="../media/image213.png"/><Relationship Id="rId2" Type="http://schemas.openxmlformats.org/officeDocument/2006/relationships/slideLayout" Target="../slideLayouts/slideLayout51.xml"/></Relationships>
</file>

<file path=ppt/slides/_rels/slide202.xml.rels><?xml version="1.0" encoding="UTF-8" standalone="yes"?>
<Relationships xmlns="http://schemas.openxmlformats.org/package/2006/relationships"><Relationship Id="rId1" Type="http://schemas.openxmlformats.org/officeDocument/2006/relationships/image" Target="../media/image214.png"/><Relationship Id="rId2" Type="http://schemas.openxmlformats.org/officeDocument/2006/relationships/slideLayout" Target="../slideLayouts/slideLayout51.xml"/></Relationships>
</file>

<file path=ppt/slides/_rels/slide203.xml.rels><?xml version="1.0" encoding="UTF-8" standalone="yes"?>
<Relationships xmlns="http://schemas.openxmlformats.org/package/2006/relationships"><Relationship Id="rId1" Type="http://schemas.openxmlformats.org/officeDocument/2006/relationships/image" Target="../media/image215.png"/><Relationship Id="rId2" Type="http://schemas.openxmlformats.org/officeDocument/2006/relationships/slideLayout" Target="../slideLayouts/slideLayout51.xml"/></Relationships>
</file>

<file path=ppt/slides/_rels/slide204.xml.rels><?xml version="1.0" encoding="UTF-8" standalone="yes"?>
<Relationships xmlns="http://schemas.openxmlformats.org/package/2006/relationships"><Relationship Id="rId1" Type="http://schemas.openxmlformats.org/officeDocument/2006/relationships/image" Target="../media/image216.png"/><Relationship Id="rId2" Type="http://schemas.openxmlformats.org/officeDocument/2006/relationships/image" Target="../media/image217.wmf"/><Relationship Id="rId3" Type="http://schemas.openxmlformats.org/officeDocument/2006/relationships/image" Target="../media/image218.wmf"/><Relationship Id="rId4" Type="http://schemas.openxmlformats.org/officeDocument/2006/relationships/slideLayout" Target="../slideLayouts/slideLayout51.xml"/></Relationships>
</file>

<file path=ppt/slides/_rels/slide205.xml.rels><?xml version="1.0" encoding="UTF-8" standalone="yes"?>
<Relationships xmlns="http://schemas.openxmlformats.org/package/2006/relationships"><Relationship Id="rId1" Type="http://schemas.openxmlformats.org/officeDocument/2006/relationships/image" Target="../media/image219.png"/><Relationship Id="rId2" Type="http://schemas.openxmlformats.org/officeDocument/2006/relationships/slideLayout" Target="../slideLayouts/slideLayout51.xml"/></Relationships>
</file>

<file path=ppt/slides/_rels/slide206.xml.rels><?xml version="1.0" encoding="UTF-8" standalone="yes"?>
<Relationships xmlns="http://schemas.openxmlformats.org/package/2006/relationships"><Relationship Id="rId1" Type="http://schemas.openxmlformats.org/officeDocument/2006/relationships/image" Target="../media/image220.png"/><Relationship Id="rId2" Type="http://schemas.openxmlformats.org/officeDocument/2006/relationships/slideLayout" Target="../slideLayouts/slideLayout51.xml"/></Relationships>
</file>

<file path=ppt/slides/_rels/slide207.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51.xml"/></Relationships>
</file>

<file path=ppt/slides/_rels/slide208.xml.rels><?xml version="1.0" encoding="UTF-8" standalone="yes"?>
<Relationships xmlns="http://schemas.openxmlformats.org/package/2006/relationships"><Relationship Id="rId1" Type="http://schemas.openxmlformats.org/officeDocument/2006/relationships/image" Target="../media/image222.png"/><Relationship Id="rId2" Type="http://schemas.openxmlformats.org/officeDocument/2006/relationships/slideLayout" Target="../slideLayouts/slideLayout51.xml"/></Relationships>
</file>

<file path=ppt/slides/_rels/slide209.xml.rels><?xml version="1.0" encoding="UTF-8" standalone="yes"?>
<Relationships xmlns="http://schemas.openxmlformats.org/package/2006/relationships"><Relationship Id="rId1" Type="http://schemas.openxmlformats.org/officeDocument/2006/relationships/image" Target="../media/image223.png"/><Relationship Id="rId2"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51.xml"/></Relationships>
</file>

<file path=ppt/slides/_rels/slide210.xml.rels><?xml version="1.0" encoding="UTF-8" standalone="yes"?>
<Relationships xmlns="http://schemas.openxmlformats.org/package/2006/relationships"><Relationship Id="rId1" Type="http://schemas.openxmlformats.org/officeDocument/2006/relationships/image" Target="../media/image224.png"/><Relationship Id="rId2" Type="http://schemas.openxmlformats.org/officeDocument/2006/relationships/slideLayout" Target="../slideLayouts/slideLayout51.xml"/></Relationships>
</file>

<file path=ppt/slides/_rels/slide211.xml.rels><?xml version="1.0" encoding="UTF-8" standalone="yes"?>
<Relationships xmlns="http://schemas.openxmlformats.org/package/2006/relationships"><Relationship Id="rId1" Type="http://schemas.openxmlformats.org/officeDocument/2006/relationships/image" Target="../media/image225.png"/><Relationship Id="rId2" Type="http://schemas.openxmlformats.org/officeDocument/2006/relationships/slideLayout" Target="../slideLayouts/slideLayout51.xml"/></Relationships>
</file>

<file path=ppt/slides/_rels/slide212.xml.rels><?xml version="1.0" encoding="UTF-8" standalone="yes"?>
<Relationships xmlns="http://schemas.openxmlformats.org/package/2006/relationships"><Relationship Id="rId1" Type="http://schemas.openxmlformats.org/officeDocument/2006/relationships/image" Target="../media/image226.png"/><Relationship Id="rId2" Type="http://schemas.openxmlformats.org/officeDocument/2006/relationships/slideLayout" Target="../slideLayouts/slideLayout51.xml"/></Relationships>
</file>

<file path=ppt/slides/_rels/slide213.xml.rels><?xml version="1.0" encoding="UTF-8" standalone="yes"?>
<Relationships xmlns="http://schemas.openxmlformats.org/package/2006/relationships"><Relationship Id="rId1" Type="http://schemas.openxmlformats.org/officeDocument/2006/relationships/image" Target="../media/image227.png"/><Relationship Id="rId2" Type="http://schemas.openxmlformats.org/officeDocument/2006/relationships/slideLayout" Target="../slideLayouts/slideLayout51.xml"/></Relationships>
</file>

<file path=ppt/slides/_rels/slide214.xml.rels><?xml version="1.0" encoding="UTF-8" standalone="yes"?>
<Relationships xmlns="http://schemas.openxmlformats.org/package/2006/relationships"><Relationship Id="rId1" Type="http://schemas.openxmlformats.org/officeDocument/2006/relationships/image" Target="../media/image228.png"/><Relationship Id="rId2" Type="http://schemas.openxmlformats.org/officeDocument/2006/relationships/slideLayout" Target="../slideLayouts/slideLayout51.xml"/></Relationships>
</file>

<file path=ppt/slides/_rels/slide215.xml.rels><?xml version="1.0" encoding="UTF-8" standalone="yes"?>
<Relationships xmlns="http://schemas.openxmlformats.org/package/2006/relationships"><Relationship Id="rId1" Type="http://schemas.openxmlformats.org/officeDocument/2006/relationships/image" Target="../media/image229.png"/><Relationship Id="rId2"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1" Type="http://schemas.openxmlformats.org/officeDocument/2006/relationships/image" Target="../media/image230.png"/><Relationship Id="rId2" Type="http://schemas.openxmlformats.org/officeDocument/2006/relationships/slideLayout" Target="../slideLayouts/slideLayout51.xml"/></Relationships>
</file>

<file path=ppt/slides/_rels/slide217.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1" Type="http://schemas.openxmlformats.org/officeDocument/2006/relationships/image" Target="../media/image232.jpeg"/><Relationship Id="rId2" Type="http://schemas.openxmlformats.org/officeDocument/2006/relationships/slideLayout" Target="../slideLayouts/slideLayout51.xml"/></Relationships>
</file>

<file path=ppt/slides/_rels/slide219.xml.rels><?xml version="1.0" encoding="UTF-8" standalone="yes"?>
<Relationships xmlns="http://schemas.openxmlformats.org/package/2006/relationships"><Relationship Id="rId1" Type="http://schemas.openxmlformats.org/officeDocument/2006/relationships/image" Target="../media/image233.jpeg"/><Relationship Id="rId2"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51.xml"/></Relationships>
</file>

<file path=ppt/slides/_rels/slide220.xml.rels><?xml version="1.0" encoding="UTF-8" standalone="yes"?>
<Relationships xmlns="http://schemas.openxmlformats.org/package/2006/relationships"><Relationship Id="rId1" Type="http://schemas.openxmlformats.org/officeDocument/2006/relationships/image" Target="../media/image234.png"/><Relationship Id="rId2" Type="http://schemas.openxmlformats.org/officeDocument/2006/relationships/slideLayout" Target="../slideLayouts/slideLayout51.xml"/></Relationships>
</file>

<file path=ppt/slides/_rels/slide221.xml.rels><?xml version="1.0" encoding="UTF-8" standalone="yes"?>
<Relationships xmlns="http://schemas.openxmlformats.org/package/2006/relationships"><Relationship Id="rId1" Type="http://schemas.openxmlformats.org/officeDocument/2006/relationships/image" Target="../media/image235.png"/><Relationship Id="rId2" Type="http://schemas.openxmlformats.org/officeDocument/2006/relationships/slideLayout" Target="../slideLayouts/slideLayout51.xml"/></Relationships>
</file>

<file path=ppt/slides/_rels/slide222.xml.rels><?xml version="1.0" encoding="UTF-8" standalone="yes"?>
<Relationships xmlns="http://schemas.openxmlformats.org/package/2006/relationships"><Relationship Id="rId1" Type="http://schemas.openxmlformats.org/officeDocument/2006/relationships/image" Target="../media/image236.png"/><Relationship Id="rId2" Type="http://schemas.openxmlformats.org/officeDocument/2006/relationships/slideLayout" Target="../slideLayouts/slideLayout51.xml"/></Relationships>
</file>

<file path=ppt/slides/_rels/slide223.xml.rels><?xml version="1.0" encoding="UTF-8" standalone="yes"?>
<Relationships xmlns="http://schemas.openxmlformats.org/package/2006/relationships"><Relationship Id="rId1" Type="http://schemas.openxmlformats.org/officeDocument/2006/relationships/image" Target="../media/image237.png"/><Relationship Id="rId2" Type="http://schemas.openxmlformats.org/officeDocument/2006/relationships/slideLayout" Target="../slideLayouts/slideLayout51.xml"/></Relationships>
</file>

<file path=ppt/slides/_rels/slide224.xml.rels><?xml version="1.0" encoding="UTF-8" standalone="yes"?>
<Relationships xmlns="http://schemas.openxmlformats.org/package/2006/relationships"><Relationship Id="rId1" Type="http://schemas.openxmlformats.org/officeDocument/2006/relationships/image" Target="../media/image238.png"/><Relationship Id="rId2" Type="http://schemas.openxmlformats.org/officeDocument/2006/relationships/slideLayout" Target="../slideLayouts/slideLayout51.xml"/></Relationships>
</file>

<file path=ppt/slides/_rels/slide225.xml.rels><?xml version="1.0" encoding="UTF-8" standalone="yes"?>
<Relationships xmlns="http://schemas.openxmlformats.org/package/2006/relationships"><Relationship Id="rId1" Type="http://schemas.openxmlformats.org/officeDocument/2006/relationships/image" Target="../media/image239.png"/><Relationship Id="rId2" Type="http://schemas.openxmlformats.org/officeDocument/2006/relationships/slideLayout" Target="../slideLayouts/slideLayout51.xml"/></Relationships>
</file>

<file path=ppt/slides/_rels/slide226.xml.rels><?xml version="1.0" encoding="UTF-8" standalone="yes"?>
<Relationships xmlns="http://schemas.openxmlformats.org/package/2006/relationships"><Relationship Id="rId1" Type="http://schemas.openxmlformats.org/officeDocument/2006/relationships/image" Target="../media/image240.png"/><Relationship Id="rId2" Type="http://schemas.openxmlformats.org/officeDocument/2006/relationships/slideLayout" Target="../slideLayouts/slideLayout51.xml"/></Relationships>
</file>

<file path=ppt/slides/_rels/slide227.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51.xml"/></Relationships>
</file>

<file path=ppt/slides/_rels/slide228.xml.rels><?xml version="1.0" encoding="UTF-8" standalone="yes"?>
<Relationships xmlns="http://schemas.openxmlformats.org/package/2006/relationships"><Relationship Id="rId1" Type="http://schemas.openxmlformats.org/officeDocument/2006/relationships/image" Target="../media/image242.png"/><Relationship Id="rId2" Type="http://schemas.openxmlformats.org/officeDocument/2006/relationships/slideLayout" Target="../slideLayouts/slideLayout51.xml"/></Relationships>
</file>

<file path=ppt/slides/_rels/slide229.xml.rels><?xml version="1.0" encoding="UTF-8" standalone="yes"?>
<Relationships xmlns="http://schemas.openxmlformats.org/package/2006/relationships"><Relationship Id="rId1" Type="http://schemas.openxmlformats.org/officeDocument/2006/relationships/image" Target="../media/image243.png"/><Relationship Id="rId2"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51.xml"/></Relationships>
</file>

<file path=ppt/slides/_rels/slide230.xml.rels><?xml version="1.0" encoding="UTF-8" standalone="yes"?>
<Relationships xmlns="http://schemas.openxmlformats.org/package/2006/relationships"><Relationship Id="rId1" Type="http://schemas.openxmlformats.org/officeDocument/2006/relationships/image" Target="../media/image244.png"/><Relationship Id="rId2" Type="http://schemas.openxmlformats.org/officeDocument/2006/relationships/slideLayout" Target="../slideLayouts/slideLayout51.xml"/></Relationships>
</file>

<file path=ppt/slides/_rels/slide231.xml.rels><?xml version="1.0" encoding="UTF-8" standalone="yes"?>
<Relationships xmlns="http://schemas.openxmlformats.org/package/2006/relationships"><Relationship Id="rId1" Type="http://schemas.openxmlformats.org/officeDocument/2006/relationships/image" Target="../media/image245.png"/><Relationship Id="rId2" Type="http://schemas.openxmlformats.org/officeDocument/2006/relationships/slideLayout" Target="../slideLayouts/slideLayout51.xml"/></Relationships>
</file>

<file path=ppt/slides/_rels/slide232.xml.rels><?xml version="1.0" encoding="UTF-8" standalone="yes"?>
<Relationships xmlns="http://schemas.openxmlformats.org/package/2006/relationships"><Relationship Id="rId1" Type="http://schemas.openxmlformats.org/officeDocument/2006/relationships/image" Target="../media/image246.png"/><Relationship Id="rId2" Type="http://schemas.openxmlformats.org/officeDocument/2006/relationships/slideLayout" Target="../slideLayouts/slideLayout51.xml"/></Relationships>
</file>

<file path=ppt/slides/_rels/slide233.xml.rels><?xml version="1.0" encoding="UTF-8" standalone="yes"?>
<Relationships xmlns="http://schemas.openxmlformats.org/package/2006/relationships"><Relationship Id="rId1" Type="http://schemas.openxmlformats.org/officeDocument/2006/relationships/image" Target="../media/image247.png"/><Relationship Id="rId2" Type="http://schemas.openxmlformats.org/officeDocument/2006/relationships/slideLayout" Target="../slideLayouts/slideLayout51.xml"/></Relationships>
</file>

<file path=ppt/slides/_rels/slide234.xml.rels><?xml version="1.0" encoding="UTF-8" standalone="yes"?>
<Relationships xmlns="http://schemas.openxmlformats.org/package/2006/relationships"><Relationship Id="rId1" Type="http://schemas.openxmlformats.org/officeDocument/2006/relationships/image" Target="../media/image248.png"/><Relationship Id="rId2" Type="http://schemas.openxmlformats.org/officeDocument/2006/relationships/oleObject" Target="../embeddings/oleObject4.bin"/><Relationship Id="rId3" Type="http://schemas.openxmlformats.org/officeDocument/2006/relationships/image" Target="../media/image249.wmf"/><Relationship Id="rId4" Type="http://schemas.openxmlformats.org/officeDocument/2006/relationships/slideLayout" Target="../slideLayouts/slideLayout51.xml"/></Relationships>
</file>

<file path=ppt/slides/_rels/slide235.xml.rels><?xml version="1.0" encoding="UTF-8" standalone="yes"?>
<Relationships xmlns="http://schemas.openxmlformats.org/package/2006/relationships"><Relationship Id="rId1" Type="http://schemas.openxmlformats.org/officeDocument/2006/relationships/image" Target="../media/image250.png"/><Relationship Id="rId2" Type="http://schemas.openxmlformats.org/officeDocument/2006/relationships/slideLayout" Target="../slideLayouts/slideLayout51.xml"/></Relationships>
</file>

<file path=ppt/slides/_rels/slide236.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51.xml"/></Relationships>
</file>

<file path=ppt/slides/_rels/slide237.xml.rels><?xml version="1.0" encoding="UTF-8" standalone="yes"?>
<Relationships xmlns="http://schemas.openxmlformats.org/package/2006/relationships"><Relationship Id="rId1" Type="http://schemas.openxmlformats.org/officeDocument/2006/relationships/image" Target="../media/image252.png"/><Relationship Id="rId2" Type="http://schemas.openxmlformats.org/officeDocument/2006/relationships/slideLayout" Target="../slideLayouts/slideLayout51.xml"/></Relationships>
</file>

<file path=ppt/slides/_rels/slide238.xml.rels><?xml version="1.0" encoding="UTF-8" standalone="yes"?>
<Relationships xmlns="http://schemas.openxmlformats.org/package/2006/relationships"><Relationship Id="rId1" Type="http://schemas.openxmlformats.org/officeDocument/2006/relationships/image" Target="../media/image253.png"/><Relationship Id="rId2" Type="http://schemas.openxmlformats.org/officeDocument/2006/relationships/slideLayout" Target="../slideLayouts/slideLayout51.xml"/></Relationships>
</file>

<file path=ppt/slides/_rels/slide239.xml.rels><?xml version="1.0" encoding="UTF-8" standalone="yes"?>
<Relationships xmlns="http://schemas.openxmlformats.org/package/2006/relationships"><Relationship Id="rId1" Type="http://schemas.openxmlformats.org/officeDocument/2006/relationships/image" Target="../media/image254.png"/><Relationship Id="rId2"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51.xml"/></Relationships>
</file>

<file path=ppt/slides/_rels/slide240.xml.rels><?xml version="1.0" encoding="UTF-8" standalone="yes"?>
<Relationships xmlns="http://schemas.openxmlformats.org/package/2006/relationships"><Relationship Id="rId1" Type="http://schemas.openxmlformats.org/officeDocument/2006/relationships/image" Target="../media/image255.png"/><Relationship Id="rId2" Type="http://schemas.openxmlformats.org/officeDocument/2006/relationships/slideLayout" Target="../slideLayouts/slideLayout51.xml"/></Relationships>
</file>

<file path=ppt/slides/_rels/slide241.xml.rels><?xml version="1.0" encoding="UTF-8" standalone="yes"?>
<Relationships xmlns="http://schemas.openxmlformats.org/package/2006/relationships"><Relationship Id="rId1" Type="http://schemas.openxmlformats.org/officeDocument/2006/relationships/image" Target="../media/image256.png"/><Relationship Id="rId2" Type="http://schemas.openxmlformats.org/officeDocument/2006/relationships/slideLayout" Target="../slideLayouts/slideLayout51.xml"/></Relationships>
</file>

<file path=ppt/slides/_rels/slide242.xml.rels><?xml version="1.0" encoding="UTF-8" standalone="yes"?>
<Relationships xmlns="http://schemas.openxmlformats.org/package/2006/relationships"><Relationship Id="rId1" Type="http://schemas.openxmlformats.org/officeDocument/2006/relationships/image" Target="../media/image257.png"/><Relationship Id="rId2" Type="http://schemas.openxmlformats.org/officeDocument/2006/relationships/slideLayout" Target="../slideLayouts/slideLayout51.xml"/></Relationships>
</file>

<file path=ppt/slides/_rels/slide243.xml.rels><?xml version="1.0" encoding="UTF-8" standalone="yes"?>
<Relationships xmlns="http://schemas.openxmlformats.org/package/2006/relationships"><Relationship Id="rId1" Type="http://schemas.openxmlformats.org/officeDocument/2006/relationships/image" Target="../media/image258.png"/><Relationship Id="rId2" Type="http://schemas.openxmlformats.org/officeDocument/2006/relationships/slideLayout" Target="../slideLayouts/slideLayout51.xml"/></Relationships>
</file>

<file path=ppt/slides/_rels/slide244.xml.rels><?xml version="1.0" encoding="UTF-8" standalone="yes"?>
<Relationships xmlns="http://schemas.openxmlformats.org/package/2006/relationships"><Relationship Id="rId1" Type="http://schemas.openxmlformats.org/officeDocument/2006/relationships/image" Target="../media/image259.png"/><Relationship Id="rId2" Type="http://schemas.openxmlformats.org/officeDocument/2006/relationships/slideLayout" Target="../slideLayouts/slideLayout51.xml"/></Relationships>
</file>

<file path=ppt/slides/_rels/slide245.xml.rels><?xml version="1.0" encoding="UTF-8" standalone="yes"?>
<Relationships xmlns="http://schemas.openxmlformats.org/package/2006/relationships"><Relationship Id="rId1" Type="http://schemas.openxmlformats.org/officeDocument/2006/relationships/image" Target="../media/image260.png"/><Relationship Id="rId2" Type="http://schemas.openxmlformats.org/officeDocument/2006/relationships/slideLayout" Target="../slideLayouts/slideLayout51.xml"/></Relationships>
</file>

<file path=ppt/slides/_rels/slide24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51.xml"/></Relationships>
</file>

<file path=ppt/slides/_rels/slide247.xml.rels><?xml version="1.0" encoding="UTF-8" standalone="yes"?>
<Relationships xmlns="http://schemas.openxmlformats.org/package/2006/relationships"><Relationship Id="rId1" Type="http://schemas.openxmlformats.org/officeDocument/2006/relationships/image" Target="../media/image262.png"/><Relationship Id="rId2" Type="http://schemas.openxmlformats.org/officeDocument/2006/relationships/slideLayout" Target="../slideLayouts/slideLayout51.xml"/></Relationships>
</file>

<file path=ppt/slides/_rels/slide248.xml.rels><?xml version="1.0" encoding="UTF-8" standalone="yes"?>
<Relationships xmlns="http://schemas.openxmlformats.org/package/2006/relationships"><Relationship Id="rId1" Type="http://schemas.openxmlformats.org/officeDocument/2006/relationships/image" Target="../media/image263.png"/><Relationship Id="rId2" Type="http://schemas.openxmlformats.org/officeDocument/2006/relationships/slideLayout" Target="../slideLayouts/slideLayout51.xml"/></Relationships>
</file>

<file path=ppt/slides/_rels/slide249.xml.rels><?xml version="1.0" encoding="UTF-8" standalone="yes"?>
<Relationships xmlns="http://schemas.openxmlformats.org/package/2006/relationships"><Relationship Id="rId1" Type="http://schemas.openxmlformats.org/officeDocument/2006/relationships/image" Target="../media/image264.png"/><Relationship Id="rId2"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51.xml"/></Relationships>
</file>

<file path=ppt/slides/_rels/slide250.xml.rels><?xml version="1.0" encoding="UTF-8" standalone="yes"?>
<Relationships xmlns="http://schemas.openxmlformats.org/package/2006/relationships"><Relationship Id="rId1" Type="http://schemas.openxmlformats.org/officeDocument/2006/relationships/image" Target="../media/image265.png"/><Relationship Id="rId2" Type="http://schemas.openxmlformats.org/officeDocument/2006/relationships/slideLayout" Target="../slideLayouts/slideLayout51.xml"/></Relationships>
</file>

<file path=ppt/slides/_rels/slide251.xml.rels><?xml version="1.0" encoding="UTF-8" standalone="yes"?>
<Relationships xmlns="http://schemas.openxmlformats.org/package/2006/relationships"><Relationship Id="rId1" Type="http://schemas.openxmlformats.org/officeDocument/2006/relationships/image" Target="../media/image266.png"/><Relationship Id="rId2" Type="http://schemas.openxmlformats.org/officeDocument/2006/relationships/slideLayout" Target="../slideLayouts/slideLayout51.xml"/></Relationships>
</file>

<file path=ppt/slides/_rels/slide252.xml.rels><?xml version="1.0" encoding="UTF-8" standalone="yes"?>
<Relationships xmlns="http://schemas.openxmlformats.org/package/2006/relationships"><Relationship Id="rId1" Type="http://schemas.openxmlformats.org/officeDocument/2006/relationships/image" Target="../media/image267.png"/><Relationship Id="rId2" Type="http://schemas.openxmlformats.org/officeDocument/2006/relationships/slideLayout" Target="../slideLayouts/slideLayout51.xml"/></Relationships>
</file>

<file path=ppt/slides/_rels/slide253.xml.rels><?xml version="1.0" encoding="UTF-8" standalone="yes"?>
<Relationships xmlns="http://schemas.openxmlformats.org/package/2006/relationships"><Relationship Id="rId1" Type="http://schemas.openxmlformats.org/officeDocument/2006/relationships/image" Target="../media/image268.png"/><Relationship Id="rId2" Type="http://schemas.openxmlformats.org/officeDocument/2006/relationships/slideLayout" Target="../slideLayouts/slideLayout51.xml"/></Relationships>
</file>

<file path=ppt/slides/_rels/slide254.xml.rels><?xml version="1.0" encoding="UTF-8" standalone="yes"?>
<Relationships xmlns="http://schemas.openxmlformats.org/package/2006/relationships"><Relationship Id="rId1" Type="http://schemas.openxmlformats.org/officeDocument/2006/relationships/image" Target="../media/image269.png"/><Relationship Id="rId2" Type="http://schemas.openxmlformats.org/officeDocument/2006/relationships/slideLayout" Target="../slideLayouts/slideLayout51.xml"/></Relationships>
</file>

<file path=ppt/slides/_rels/slide255.xml.rels><?xml version="1.0" encoding="UTF-8" standalone="yes"?>
<Relationships xmlns="http://schemas.openxmlformats.org/package/2006/relationships"><Relationship Id="rId1" Type="http://schemas.openxmlformats.org/officeDocument/2006/relationships/image" Target="../media/image270.png"/><Relationship Id="rId2" Type="http://schemas.openxmlformats.org/officeDocument/2006/relationships/slideLayout" Target="../slideLayouts/slideLayout51.xml"/></Relationships>
</file>

<file path=ppt/slides/_rels/slide256.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51.xml"/></Relationships>
</file>

<file path=ppt/slides/_rels/slide257.xml.rels><?xml version="1.0" encoding="UTF-8" standalone="yes"?>
<Relationships xmlns="http://schemas.openxmlformats.org/package/2006/relationships"><Relationship Id="rId1" Type="http://schemas.openxmlformats.org/officeDocument/2006/relationships/image" Target="../media/image272.png"/><Relationship Id="rId2" Type="http://schemas.openxmlformats.org/officeDocument/2006/relationships/slideLayout" Target="../slideLayouts/slideLayout51.xml"/></Relationships>
</file>

<file path=ppt/slides/_rels/slide258.xml.rels><?xml version="1.0" encoding="UTF-8" standalone="yes"?>
<Relationships xmlns="http://schemas.openxmlformats.org/package/2006/relationships"><Relationship Id="rId1" Type="http://schemas.openxmlformats.org/officeDocument/2006/relationships/image" Target="../media/image273.png"/><Relationship Id="rId2" Type="http://schemas.openxmlformats.org/officeDocument/2006/relationships/slideLayout" Target="../slideLayouts/slideLayout51.xml"/></Relationships>
</file>

<file path=ppt/slides/_rels/slide259.xml.rels><?xml version="1.0" encoding="UTF-8" standalone="yes"?>
<Relationships xmlns="http://schemas.openxmlformats.org/package/2006/relationships"><Relationship Id="rId1" Type="http://schemas.openxmlformats.org/officeDocument/2006/relationships/image" Target="../media/image274.png"/><Relationship Id="rId2"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51.xml"/></Relationships>
</file>

<file path=ppt/slides/_rels/slide260.xml.rels><?xml version="1.0" encoding="UTF-8" standalone="yes"?>
<Relationships xmlns="http://schemas.openxmlformats.org/package/2006/relationships"><Relationship Id="rId1" Type="http://schemas.openxmlformats.org/officeDocument/2006/relationships/image" Target="../media/image275.png"/><Relationship Id="rId2" Type="http://schemas.openxmlformats.org/officeDocument/2006/relationships/slideLayout" Target="../slideLayouts/slideLayout51.xml"/></Relationships>
</file>

<file path=ppt/slides/_rels/slide261.xml.rels><?xml version="1.0" encoding="UTF-8" standalone="yes"?>
<Relationships xmlns="http://schemas.openxmlformats.org/package/2006/relationships"><Relationship Id="rId1" Type="http://schemas.openxmlformats.org/officeDocument/2006/relationships/image" Target="../media/image276.png"/><Relationship Id="rId2" Type="http://schemas.openxmlformats.org/officeDocument/2006/relationships/slideLayout" Target="../slideLayouts/slideLayout51.xml"/></Relationships>
</file>

<file path=ppt/slides/_rels/slide262.xml.rels><?xml version="1.0" encoding="UTF-8" standalone="yes"?>
<Relationships xmlns="http://schemas.openxmlformats.org/package/2006/relationships"><Relationship Id="rId1" Type="http://schemas.openxmlformats.org/officeDocument/2006/relationships/image" Target="../media/image277.png"/><Relationship Id="rId2" Type="http://schemas.openxmlformats.org/officeDocument/2006/relationships/slideLayout" Target="../slideLayouts/slideLayout51.xml"/></Relationships>
</file>

<file path=ppt/slides/_rels/slide263.xml.rels><?xml version="1.0" encoding="UTF-8" standalone="yes"?>
<Relationships xmlns="http://schemas.openxmlformats.org/package/2006/relationships"><Relationship Id="rId1" Type="http://schemas.openxmlformats.org/officeDocument/2006/relationships/image" Target="../media/image278.png"/><Relationship Id="rId2" Type="http://schemas.openxmlformats.org/officeDocument/2006/relationships/slideLayout" Target="../slideLayouts/slideLayout51.xml"/></Relationships>
</file>

<file path=ppt/slides/_rels/slide264.xml.rels><?xml version="1.0" encoding="UTF-8" standalone="yes"?>
<Relationships xmlns="http://schemas.openxmlformats.org/package/2006/relationships"><Relationship Id="rId1" Type="http://schemas.openxmlformats.org/officeDocument/2006/relationships/image" Target="../media/image279.png"/><Relationship Id="rId2" Type="http://schemas.openxmlformats.org/officeDocument/2006/relationships/slideLayout" Target="../slideLayouts/slideLayout51.xml"/></Relationships>
</file>

<file path=ppt/slides/_rels/slide265.xml.rels><?xml version="1.0" encoding="UTF-8" standalone="yes"?>
<Relationships xmlns="http://schemas.openxmlformats.org/package/2006/relationships"><Relationship Id="rId1" Type="http://schemas.openxmlformats.org/officeDocument/2006/relationships/image" Target="../media/image280.png"/><Relationship Id="rId2" Type="http://schemas.openxmlformats.org/officeDocument/2006/relationships/slideLayout" Target="../slideLayouts/slideLayout51.xml"/></Relationships>
</file>

<file path=ppt/slides/_rels/slide266.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51.xml"/></Relationships>
</file>

<file path=ppt/slides/_rels/slide267.xml.rels><?xml version="1.0" encoding="UTF-8" standalone="yes"?>
<Relationships xmlns="http://schemas.openxmlformats.org/package/2006/relationships"><Relationship Id="rId1" Type="http://schemas.openxmlformats.org/officeDocument/2006/relationships/image" Target="../media/image282.png"/><Relationship Id="rId2" Type="http://schemas.openxmlformats.org/officeDocument/2006/relationships/slideLayout" Target="../slideLayouts/slideLayout51.xml"/></Relationships>
</file>

<file path=ppt/slides/_rels/slide268.xml.rels><?xml version="1.0" encoding="UTF-8" standalone="yes"?>
<Relationships xmlns="http://schemas.openxmlformats.org/package/2006/relationships"><Relationship Id="rId1" Type="http://schemas.openxmlformats.org/officeDocument/2006/relationships/image" Target="../media/image283.png"/><Relationship Id="rId2" Type="http://schemas.openxmlformats.org/officeDocument/2006/relationships/slideLayout" Target="../slideLayouts/slideLayout51.xml"/></Relationships>
</file>

<file path=ppt/slides/_rels/slide269.xml.rels><?xml version="1.0" encoding="UTF-8" standalone="yes"?>
<Relationships xmlns="http://schemas.openxmlformats.org/package/2006/relationships"><Relationship Id="rId1" Type="http://schemas.openxmlformats.org/officeDocument/2006/relationships/image" Target="../media/image284.png"/><Relationship Id="rId2"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51.xml"/></Relationships>
</file>

<file path=ppt/slides/_rels/slide270.xml.rels><?xml version="1.0" encoding="UTF-8" standalone="yes"?>
<Relationships xmlns="http://schemas.openxmlformats.org/package/2006/relationships"><Relationship Id="rId1" Type="http://schemas.openxmlformats.org/officeDocument/2006/relationships/image" Target="../media/image285.png"/><Relationship Id="rId2" Type="http://schemas.openxmlformats.org/officeDocument/2006/relationships/slideLayout" Target="../slideLayouts/slideLayout51.xml"/></Relationships>
</file>

<file path=ppt/slides/_rels/slide271.xml.rels><?xml version="1.0" encoding="UTF-8" standalone="yes"?>
<Relationships xmlns="http://schemas.openxmlformats.org/package/2006/relationships"><Relationship Id="rId1" Type="http://schemas.openxmlformats.org/officeDocument/2006/relationships/image" Target="../media/image286.png"/><Relationship Id="rId2" Type="http://schemas.openxmlformats.org/officeDocument/2006/relationships/slideLayout" Target="../slideLayouts/slideLayout51.xml"/></Relationships>
</file>

<file path=ppt/slides/_rels/slide272.xml.rels><?xml version="1.0" encoding="UTF-8" standalone="yes"?>
<Relationships xmlns="http://schemas.openxmlformats.org/package/2006/relationships"><Relationship Id="rId1" Type="http://schemas.openxmlformats.org/officeDocument/2006/relationships/image" Target="../media/image287.png"/><Relationship Id="rId2" Type="http://schemas.openxmlformats.org/officeDocument/2006/relationships/slideLayout" Target="../slideLayouts/slideLayout51.xml"/></Relationships>
</file>

<file path=ppt/slides/_rels/slide273.xml.rels><?xml version="1.0" encoding="UTF-8" standalone="yes"?>
<Relationships xmlns="http://schemas.openxmlformats.org/package/2006/relationships"><Relationship Id="rId1" Type="http://schemas.openxmlformats.org/officeDocument/2006/relationships/image" Target="../media/image288.png"/><Relationship Id="rId2" Type="http://schemas.openxmlformats.org/officeDocument/2006/relationships/slideLayout" Target="../slideLayouts/slideLayout51.xml"/></Relationships>
</file>

<file path=ppt/slides/_rels/slide274.xml.rels><?xml version="1.0" encoding="UTF-8" standalone="yes"?>
<Relationships xmlns="http://schemas.openxmlformats.org/package/2006/relationships"><Relationship Id="rId1" Type="http://schemas.openxmlformats.org/officeDocument/2006/relationships/image" Target="../media/image289.png"/><Relationship Id="rId2" Type="http://schemas.openxmlformats.org/officeDocument/2006/relationships/slideLayout" Target="../slideLayouts/slideLayout51.xml"/></Relationships>
</file>

<file path=ppt/slides/_rels/slide275.xml.rels><?xml version="1.0" encoding="UTF-8" standalone="yes"?>
<Relationships xmlns="http://schemas.openxmlformats.org/package/2006/relationships"><Relationship Id="rId1" Type="http://schemas.openxmlformats.org/officeDocument/2006/relationships/image" Target="../media/image290.png"/><Relationship Id="rId2" Type="http://schemas.openxmlformats.org/officeDocument/2006/relationships/slideLayout" Target="../slideLayouts/slideLayout51.xml"/></Relationships>
</file>

<file path=ppt/slides/_rels/slide276.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51.xml"/></Relationships>
</file>

<file path=ppt/slides/_rels/slide277.xml.rels><?xml version="1.0" encoding="UTF-8" standalone="yes"?>
<Relationships xmlns="http://schemas.openxmlformats.org/package/2006/relationships"><Relationship Id="rId1" Type="http://schemas.openxmlformats.org/officeDocument/2006/relationships/image" Target="../media/image292.png"/><Relationship Id="rId2" Type="http://schemas.openxmlformats.org/officeDocument/2006/relationships/slideLayout" Target="../slideLayouts/slideLayout51.xml"/></Relationships>
</file>

<file path=ppt/slides/_rels/slide278.xml.rels><?xml version="1.0" encoding="UTF-8" standalone="yes"?>
<Relationships xmlns="http://schemas.openxmlformats.org/package/2006/relationships"><Relationship Id="rId1" Type="http://schemas.openxmlformats.org/officeDocument/2006/relationships/image" Target="../media/image293.png"/><Relationship Id="rId2" Type="http://schemas.openxmlformats.org/officeDocument/2006/relationships/slideLayout" Target="../slideLayouts/slideLayout51.xml"/></Relationships>
</file>

<file path=ppt/slides/_rels/slide279.xml.rels><?xml version="1.0" encoding="UTF-8" standalone="yes"?>
<Relationships xmlns="http://schemas.openxmlformats.org/package/2006/relationships"><Relationship Id="rId1" Type="http://schemas.openxmlformats.org/officeDocument/2006/relationships/image" Target="../media/image294.png"/><Relationship Id="rId2"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51.xml"/></Relationships>
</file>

<file path=ppt/slides/_rels/slide280.xml.rels><?xml version="1.0" encoding="UTF-8" standalone="yes"?>
<Relationships xmlns="http://schemas.openxmlformats.org/package/2006/relationships"><Relationship Id="rId1" Type="http://schemas.openxmlformats.org/officeDocument/2006/relationships/image" Target="../media/image295.png"/><Relationship Id="rId2" Type="http://schemas.openxmlformats.org/officeDocument/2006/relationships/slideLayout" Target="../slideLayouts/slideLayout51.xml"/></Relationships>
</file>

<file path=ppt/slides/_rels/slide281.xml.rels><?xml version="1.0" encoding="UTF-8" standalone="yes"?>
<Relationships xmlns="http://schemas.openxmlformats.org/package/2006/relationships"><Relationship Id="rId1" Type="http://schemas.openxmlformats.org/officeDocument/2006/relationships/image" Target="../media/image296.png"/><Relationship Id="rId2" Type="http://schemas.openxmlformats.org/officeDocument/2006/relationships/slideLayout" Target="../slideLayouts/slideLayout51.xml"/></Relationships>
</file>

<file path=ppt/slides/_rels/slide282.xml.rels><?xml version="1.0" encoding="UTF-8" standalone="yes"?>
<Relationships xmlns="http://schemas.openxmlformats.org/package/2006/relationships"><Relationship Id="rId1" Type="http://schemas.openxmlformats.org/officeDocument/2006/relationships/image" Target="../media/image297.png"/><Relationship Id="rId2" Type="http://schemas.openxmlformats.org/officeDocument/2006/relationships/slideLayout" Target="../slideLayouts/slideLayout51.xml"/></Relationships>
</file>

<file path=ppt/slides/_rels/slide283.xml.rels><?xml version="1.0" encoding="UTF-8" standalone="yes"?>
<Relationships xmlns="http://schemas.openxmlformats.org/package/2006/relationships"><Relationship Id="rId1" Type="http://schemas.openxmlformats.org/officeDocument/2006/relationships/image" Target="../media/image298.png"/><Relationship Id="rId2" Type="http://schemas.openxmlformats.org/officeDocument/2006/relationships/slideLayout" Target="../slideLayouts/slideLayout51.xml"/></Relationships>
</file>

<file path=ppt/slides/_rels/slide284.xml.rels><?xml version="1.0" encoding="UTF-8" standalone="yes"?>
<Relationships xmlns="http://schemas.openxmlformats.org/package/2006/relationships"><Relationship Id="rId1" Type="http://schemas.openxmlformats.org/officeDocument/2006/relationships/image" Target="../media/image299.png"/><Relationship Id="rId2" Type="http://schemas.openxmlformats.org/officeDocument/2006/relationships/slideLayout" Target="../slideLayouts/slideLayout51.xml"/></Relationships>
</file>

<file path=ppt/slides/_rels/slide285.xml.rels><?xml version="1.0" encoding="UTF-8" standalone="yes"?>
<Relationships xmlns="http://schemas.openxmlformats.org/package/2006/relationships"><Relationship Id="rId1" Type="http://schemas.openxmlformats.org/officeDocument/2006/relationships/image" Target="../media/image300.png"/><Relationship Id="rId2" Type="http://schemas.openxmlformats.org/officeDocument/2006/relationships/slideLayout" Target="../slideLayouts/slideLayout51.xml"/></Relationships>
</file>

<file path=ppt/slides/_rels/slide286.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51.xml"/></Relationships>
</file>

<file path=ppt/slides/_rels/slide287.xml.rels><?xml version="1.0" encoding="UTF-8" standalone="yes"?>
<Relationships xmlns="http://schemas.openxmlformats.org/package/2006/relationships"><Relationship Id="rId1" Type="http://schemas.openxmlformats.org/officeDocument/2006/relationships/image" Target="../media/image302.png"/><Relationship Id="rId2" Type="http://schemas.openxmlformats.org/officeDocument/2006/relationships/slideLayout" Target="../slideLayouts/slideLayout51.xml"/></Relationships>
</file>

<file path=ppt/slides/_rels/slide288.xml.rels><?xml version="1.0" encoding="UTF-8" standalone="yes"?>
<Relationships xmlns="http://schemas.openxmlformats.org/package/2006/relationships"><Relationship Id="rId1" Type="http://schemas.openxmlformats.org/officeDocument/2006/relationships/image" Target="../media/image303.png"/><Relationship Id="rId2" Type="http://schemas.openxmlformats.org/officeDocument/2006/relationships/slideLayout" Target="../slideLayouts/slideLayout51.xml"/></Relationships>
</file>

<file path=ppt/slides/_rels/slide289.xml.rels><?xml version="1.0" encoding="UTF-8" standalone="yes"?>
<Relationships xmlns="http://schemas.openxmlformats.org/package/2006/relationships"><Relationship Id="rId1" Type="http://schemas.openxmlformats.org/officeDocument/2006/relationships/image" Target="../media/image304.png"/><Relationship Id="rId2"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51.xml"/></Relationships>
</file>

<file path=ppt/slides/_rels/slide290.xml.rels><?xml version="1.0" encoding="UTF-8" standalone="yes"?>
<Relationships xmlns="http://schemas.openxmlformats.org/package/2006/relationships"><Relationship Id="rId1" Type="http://schemas.openxmlformats.org/officeDocument/2006/relationships/image" Target="../media/image305.png"/><Relationship Id="rId2" Type="http://schemas.openxmlformats.org/officeDocument/2006/relationships/slideLayout" Target="../slideLayouts/slideLayout51.xml"/></Relationships>
</file>

<file path=ppt/slides/_rels/slide291.xml.rels><?xml version="1.0" encoding="UTF-8" standalone="yes"?>
<Relationships xmlns="http://schemas.openxmlformats.org/package/2006/relationships"><Relationship Id="rId1" Type="http://schemas.openxmlformats.org/officeDocument/2006/relationships/image" Target="../media/image306.png"/><Relationship Id="rId2" Type="http://schemas.openxmlformats.org/officeDocument/2006/relationships/slideLayout" Target="../slideLayouts/slideLayout51.xml"/></Relationships>
</file>

<file path=ppt/slides/_rels/slide292.xml.rels><?xml version="1.0" encoding="UTF-8" standalone="yes"?>
<Relationships xmlns="http://schemas.openxmlformats.org/package/2006/relationships"><Relationship Id="rId1" Type="http://schemas.openxmlformats.org/officeDocument/2006/relationships/image" Target="../media/image307.png"/><Relationship Id="rId2" Type="http://schemas.openxmlformats.org/officeDocument/2006/relationships/slideLayout" Target="../slideLayouts/slideLayout51.xml"/></Relationships>
</file>

<file path=ppt/slides/_rels/slide293.xml.rels><?xml version="1.0" encoding="UTF-8" standalone="yes"?>
<Relationships xmlns="http://schemas.openxmlformats.org/package/2006/relationships"><Relationship Id="rId1" Type="http://schemas.openxmlformats.org/officeDocument/2006/relationships/image" Target="../media/image308.png"/><Relationship Id="rId2" Type="http://schemas.openxmlformats.org/officeDocument/2006/relationships/slideLayout" Target="../slideLayouts/slideLayout51.xml"/></Relationships>
</file>

<file path=ppt/slides/_rels/slide294.xml.rels><?xml version="1.0" encoding="UTF-8" standalone="yes"?>
<Relationships xmlns="http://schemas.openxmlformats.org/package/2006/relationships"><Relationship Id="rId1" Type="http://schemas.openxmlformats.org/officeDocument/2006/relationships/image" Target="../media/image309.png"/><Relationship Id="rId2" Type="http://schemas.openxmlformats.org/officeDocument/2006/relationships/slideLayout" Target="../slideLayouts/slideLayout51.xml"/></Relationships>
</file>

<file path=ppt/slides/_rels/slide295.xml.rels><?xml version="1.0" encoding="UTF-8" standalone="yes"?>
<Relationships xmlns="http://schemas.openxmlformats.org/package/2006/relationships"><Relationship Id="rId1" Type="http://schemas.openxmlformats.org/officeDocument/2006/relationships/image" Target="../media/image310.png"/><Relationship Id="rId2" Type="http://schemas.openxmlformats.org/officeDocument/2006/relationships/slideLayout" Target="../slideLayouts/slideLayout51.xml"/></Relationships>
</file>

<file path=ppt/slides/_rels/slide296.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51.xml"/></Relationships>
</file>

<file path=ppt/slides/_rels/slide297.xml.rels><?xml version="1.0" encoding="UTF-8" standalone="yes"?>
<Relationships xmlns="http://schemas.openxmlformats.org/package/2006/relationships"><Relationship Id="rId1" Type="http://schemas.openxmlformats.org/officeDocument/2006/relationships/image" Target="../media/image312.png"/><Relationship Id="rId2" Type="http://schemas.openxmlformats.org/officeDocument/2006/relationships/slideLayout" Target="../slideLayouts/slideLayout51.xml"/></Relationships>
</file>

<file path=ppt/slides/_rels/slide298.xml.rels><?xml version="1.0" encoding="UTF-8" standalone="yes"?>
<Relationships xmlns="http://schemas.openxmlformats.org/package/2006/relationships"><Relationship Id="rId1" Type="http://schemas.openxmlformats.org/officeDocument/2006/relationships/image" Target="../media/image313.png"/><Relationship Id="rId2"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image" Target="../media/image314.png"/><Relationship Id="rId2"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image" Target="../media/image315.jpeg"/><Relationship Id="rId2"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51.xml"/><Relationship Id="rId3" Type="http://schemas.openxmlformats.org/officeDocument/2006/relationships/notesSlide" Target="../notesSlides/notesSlide3.xml"/></Relationships>
</file>

<file path=ppt/slides/_rels/slide61.x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51.xml"/><Relationship Id="rId3" Type="http://schemas.openxmlformats.org/officeDocument/2006/relationships/notesSlide" Target="../notesSlides/notesSlide4.xml"/></Relationships>
</file>

<file path=ppt/slides/_rels/slide62.xml.rels><?xml version="1.0" encoding="UTF-8" standalone="yes"?>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51.xml"/><Relationship Id="rId3" Type="http://schemas.openxmlformats.org/officeDocument/2006/relationships/notesSlide" Target="../notesSlides/notesSlide5.xml"/></Relationships>
</file>

<file path=ppt/slides/_rels/slide66.xml.rels><?xml version="1.0" encoding="UTF-8" standalone="yes"?>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hyperlink" Target="http://www.drh.go.ke/" TargetMode="External"/><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wmf"/><Relationship Id="rId3"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image" Target="../media/image87.png"/><Relationship Id="rId2"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image" Target="../media/image92.png"/><Relationship Id="rId2"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image" Target="../media/image93.png"/><Relationship Id="rId2"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image" Target="../media/image94.png"/><Relationship Id="rId2"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image" Target="../media/image95.png"/><Relationship Id="rId2"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image" Target="../media/image96.png"/><Relationship Id="rId2"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image" Target="../media/image102.png"/><Relationship Id="rId2"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image" Target="../media/image103.png"/><Relationship Id="rId2"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1" Type="http://schemas.openxmlformats.org/officeDocument/2006/relationships/image" Target="../media/image104.png"/><Relationship Id="rId2"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1" Type="http://schemas.openxmlformats.org/officeDocument/2006/relationships/image" Target="../media/image106.png"/><Relationship Id="rId2"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showMasterSp="1">
  <p:cSld>
    <p:spTree>
      <p:nvGrpSpPr>
        <p:cNvPr id="330" name=""/>
        <p:cNvGrpSpPr/>
        <p:nvPr/>
      </p:nvGrpSpPr>
      <p:grpSpPr>
        <a:xfrm rot="0">
          <a:off x="0" y="0"/>
          <a:ext cx="0" cy="0"/>
          <a:chOff x="0" y="0"/>
          <a:chExt cx="0" cy="0"/>
        </a:xfrm>
      </p:grpSpPr>
      <p:pic>
        <p:nvPicPr>
          <p:cNvPr id="2097161" name="Title 1"/>
          <p:cNvPicPr>
            <a:picLocks/>
          </p:cNvPicPr>
          <p:nvPr>
            <p:ph type="ctrTitle" sz="full" idx="4294967295"/>
          </p:nvPr>
        </p:nvPicPr>
        <p:blipFill>
          <a:blip xmlns:r="http://schemas.openxmlformats.org/officeDocument/2006/relationships" r:embed="rId1"/>
          <a:srcRect l="0" t="0" r="0" b="0"/>
          <a:stretch>
            <a:fillRect/>
          </a:stretch>
        </p:blipFill>
        <p:spPr>
          <a:xfrm rot="0">
            <a:off x="1431925" y="428625"/>
            <a:ext cx="7407275" cy="2500312"/>
          </a:xfrm>
          <a:prstGeom prst="rect"/>
          <a:noFill/>
          <a:ln>
            <a:noFill/>
          </a:ln>
        </p:spPr>
      </p:pic>
      <p:sp>
        <p:nvSpPr>
          <p:cNvPr id="1048979" name="Subtitle 2"/>
          <p:cNvSpPr/>
          <p:nvPr>
            <p:ph type="subTitle" sz="full" idx="4294967295"/>
          </p:nvPr>
        </p:nvSpPr>
        <p:spPr>
          <a:xfrm rot="0">
            <a:off x="1500187" y="3643312"/>
            <a:ext cx="7407275" cy="2252662"/>
          </a:xfrm>
          <a:prstGeom prst="rect"/>
          <a:noFill/>
          <a:ln>
            <a:noFill/>
          </a:ln>
        </p:spPr>
        <p:txBody>
          <a:bodyPr anchor="t" bIns="45720" lIns="91440" rIns="91440" tIns="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ctr" eaLnBrk="1" fontAlgn="base" hangingPunct="1" indent="0" latinLnBrk="1" lvl="0" marL="0">
              <a:lnSpc>
                <a:spcPct val="130000"/>
              </a:lnSpc>
              <a:spcBef>
                <a:spcPts val="600"/>
              </a:spcBef>
              <a:spcAft>
                <a:spcPct val="0"/>
              </a:spcAft>
              <a:buClr>
                <a:srgbClr val="3891A7"/>
              </a:buClr>
              <a:buSzPct val="80000"/>
              <a:buFontTx/>
              <a:buNone/>
            </a:pPr>
            <a:r>
              <a:rPr altLang="en-US" b="1" sz="3600" lang="en-US">
                <a:solidFill>
                  <a:srgbClr val="000000"/>
                </a:solidFill>
                <a:latin typeface="Times New Roman" pitchFamily="18" charset="0"/>
                <a:ea typeface="Times New Roman" pitchFamily="18" charset="0"/>
              </a:rPr>
              <a:t>BY LOSIAMOI RHODAH</a:t>
            </a:r>
          </a:p>
          <a:p>
            <a:pPr algn="ctr" eaLnBrk="1" fontAlgn="base" hangingPunct="1" indent="0" latinLnBrk="1" lvl="0" marL="0">
              <a:lnSpc>
                <a:spcPct val="130000"/>
              </a:lnSpc>
              <a:spcBef>
                <a:spcPts val="600"/>
              </a:spcBef>
              <a:spcAft>
                <a:spcPct val="0"/>
              </a:spcAft>
              <a:buClr>
                <a:srgbClr val="3891A7"/>
              </a:buClr>
              <a:buSzPct val="80000"/>
              <a:buFontTx/>
              <a:buNone/>
            </a:pPr>
            <a:endParaRPr altLang="en-US" sz="2000" lang="en-US">
              <a:solidFill>
                <a:srgbClr val="000000"/>
              </a:solidFill>
              <a:latin typeface="Times New Roman" pitchFamily="18" charset="0"/>
              <a:ea typeface="Times New Roman" pitchFamily="18" charset="0"/>
            </a:endParaRPr>
          </a:p>
          <a:p>
            <a:pPr algn="ctr" eaLnBrk="1" fontAlgn="base" hangingPunct="1" indent="0" latinLnBrk="1" lvl="0" marL="0">
              <a:lnSpc>
                <a:spcPct val="130000"/>
              </a:lnSpc>
              <a:spcBef>
                <a:spcPts val="600"/>
              </a:spcBef>
              <a:spcAft>
                <a:spcPct val="0"/>
              </a:spcAft>
              <a:buClr>
                <a:srgbClr val="3891A7"/>
              </a:buClr>
              <a:buSzPct val="80000"/>
              <a:buFontTx/>
              <a:buNone/>
            </a:pPr>
            <a:r>
              <a:rPr altLang="en-US" sz="2000" lang="en-US">
                <a:solidFill>
                  <a:srgbClr val="000000"/>
                </a:solidFill>
                <a:latin typeface="Times New Roman" pitchFamily="18" charset="0"/>
                <a:ea typeface="Times New Roman" pitchFamily="18" charset="0"/>
              </a:rPr>
              <a:t>BScN,KRCHN,RH/FP.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1">
  <p:cSld>
    <p:spTree>
      <p:nvGrpSpPr>
        <p:cNvPr id="354" name=""/>
        <p:cNvGrpSpPr/>
        <p:nvPr/>
      </p:nvGrpSpPr>
      <p:grpSpPr>
        <a:xfrm rot="0">
          <a:off x="0" y="0"/>
          <a:ext cx="0" cy="0"/>
          <a:chOff x="0" y="0"/>
          <a:chExt cx="0" cy="0"/>
        </a:xfrm>
      </p:grpSpPr>
      <p:pic>
        <p:nvPicPr>
          <p:cNvPr id="2097171"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03"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The highest cause of maternal deaths among girls 15-19 years is unsafe abortion.</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Family planning, whilst politically and socially controversial.</a:t>
            </a:r>
          </a:p>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1" showMasterSp="1">
  <p:cSld>
    <p:spTree>
      <p:nvGrpSpPr>
        <p:cNvPr id="445" name=""/>
        <p:cNvGrpSpPr/>
        <p:nvPr/>
      </p:nvGrpSpPr>
      <p:grpSpPr>
        <a:xfrm rot="0">
          <a:off x="0" y="0"/>
          <a:ext cx="0" cy="0"/>
          <a:chOff x="0" y="0"/>
          <a:chExt cx="0" cy="0"/>
        </a:xfrm>
      </p:grpSpPr>
      <p:sp>
        <p:nvSpPr>
          <p:cNvPr id="104921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100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00125" y="304800"/>
            <a:ext cx="8001000" cy="1216025"/>
          </a:xfrm>
          <a:prstGeom prst="rect"/>
          <a:noFill/>
          <a:ln>
            <a:noFill/>
          </a:ln>
        </p:spPr>
      </p:pic>
      <p:sp>
        <p:nvSpPr>
          <p:cNvPr id="1049217" name="Rectangle 3"/>
          <p:cNvSpPr/>
          <p:nvPr>
            <p:ph type="body" sz="full" idx="4294967295"/>
          </p:nvPr>
        </p:nvSpPr>
        <p:spPr>
          <a:xfrm rot="0">
            <a:off x="1071562" y="1752600"/>
            <a:ext cx="8001000" cy="45339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sz="2800" lang="en-US" u="none">
                <a:solidFill>
                  <a:srgbClr val="000000"/>
                </a:solidFill>
                <a:latin typeface="Gill Sans MT" pitchFamily="34" charset="0"/>
                <a:ea typeface="Calibri" pitchFamily="0" charset="1"/>
                <a:sym typeface="Verdana" pitchFamily="34" charset="0"/>
              </a:rPr>
              <a:t>Return to clinic if any of the following occur: </a:t>
            </a:r>
          </a:p>
          <a:p>
            <a:pPr algn="l" eaLnBrk="1" fontAlgn="base" hangingPunct="1" indent="-236537" latinLnBrk="1" lvl="1" marL="638175">
              <a:lnSpc>
                <a:spcPct val="90000"/>
              </a:lnSpc>
              <a:spcBef>
                <a:spcPts val="550"/>
              </a:spcBef>
              <a:spcAft>
                <a:spcPct val="0"/>
              </a:spcAft>
              <a:buClr>
                <a:srgbClr val="3891A7"/>
              </a:buClr>
              <a:buSzPct val="100000"/>
              <a:buFont typeface="Verdana" pitchFamily="34" charset="0"/>
              <a:buChar char="◦"/>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Delayed menstrual period after several months of regular cycles (may be sign of pregnancy)</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Severe lower abdominal pain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Heavy or prolonged bleeding</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Migraine headaches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1">
  <p:cSld>
    <p:spTree>
      <p:nvGrpSpPr>
        <p:cNvPr id="446" name=""/>
        <p:cNvGrpSpPr/>
        <p:nvPr/>
      </p:nvGrpSpPr>
      <p:grpSpPr>
        <a:xfrm rot="0">
          <a:off x="0" y="0"/>
          <a:ext cx="0" cy="0"/>
          <a:chOff x="0" y="0"/>
          <a:chExt cx="0" cy="0"/>
        </a:xfrm>
      </p:grpSpPr>
      <p:sp>
        <p:nvSpPr>
          <p:cNvPr id="104921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101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19" name="Rectangle 3"/>
          <p:cNvSpPr/>
          <p:nvPr>
            <p:ph type="body" sz="full" idx="4294967295"/>
          </p:nvPr>
        </p:nvSpPr>
        <p:spPr>
          <a:xfrm rot="0">
            <a:off x="928687" y="1900237"/>
            <a:ext cx="8001000" cy="41195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Age restrictions (young and old)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Parity criteria (less than two living children)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can provide (physicians or nurses only)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Process hurdles (lab tests, pelvic exams)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1">
  <p:cSld>
    <p:spTree>
      <p:nvGrpSpPr>
        <p:cNvPr id="447" name=""/>
        <p:cNvGrpSpPr/>
        <p:nvPr/>
      </p:nvGrpSpPr>
      <p:grpSpPr>
        <a:xfrm rot="0">
          <a:off x="0" y="0"/>
          <a:ext cx="0" cy="0"/>
          <a:chOff x="0" y="0"/>
          <a:chExt cx="0" cy="0"/>
        </a:xfrm>
      </p:grpSpPr>
      <p:sp>
        <p:nvSpPr>
          <p:cNvPr id="104922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102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21"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Number of pill packets given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Inappropriate precautions (diabetes, hypertension, smokers over age 35, etc.)</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Poor management of side effects leading to discontinuation of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Provider bias (does not recommend, need for “rest period”)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1">
  <p:cSld>
    <p:spTree>
      <p:nvGrpSpPr>
        <p:cNvPr id="448" name=""/>
        <p:cNvGrpSpPr/>
        <p:nvPr/>
      </p:nvGrpSpPr>
      <p:grpSpPr>
        <a:xfrm rot="0">
          <a:off x="0" y="0"/>
          <a:ext cx="0" cy="0"/>
          <a:chOff x="0" y="0"/>
          <a:chExt cx="0" cy="0"/>
        </a:xfrm>
      </p:grpSpPr>
      <p:pic>
        <p:nvPicPr>
          <p:cNvPr id="2097260" name="Rectangle 2"/>
          <p:cNvPicPr>
            <a:picLocks/>
          </p:cNvPicPr>
          <p:nvPr>
            <p:ph type="ctrTitle" sz="full" idx="4294967295"/>
          </p:nvPr>
        </p:nvPicPr>
        <p:blipFill>
          <a:blip xmlns:r="http://schemas.openxmlformats.org/officeDocument/2006/relationships" r:embed="rId1"/>
          <a:srcRect l="0" t="0" r="0" b="0"/>
          <a:stretch>
            <a:fillRect/>
          </a:stretch>
        </p:blipFill>
        <p:spPr>
          <a:xfrm rot="0">
            <a:off x="995362" y="857250"/>
            <a:ext cx="8077200" cy="4189412"/>
          </a:xfrm>
          <a:prstGeom prst="rect"/>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1">
  <p:cSld>
    <p:spTree>
      <p:nvGrpSpPr>
        <p:cNvPr id="449" name=""/>
        <p:cNvGrpSpPr/>
        <p:nvPr/>
      </p:nvGrpSpPr>
      <p:grpSpPr>
        <a:xfrm rot="0">
          <a:off x="0" y="0"/>
          <a:ext cx="0" cy="0"/>
          <a:chOff x="0" y="0"/>
          <a:chExt cx="0" cy="0"/>
        </a:xfrm>
      </p:grpSpPr>
      <p:pic>
        <p:nvPicPr>
          <p:cNvPr id="2097261" name="Rectangle 2"/>
          <p:cNvPicPr>
            <a:picLocks/>
          </p:cNvPicPr>
          <p:nvPr>
            <p:ph type="title" sz="full" idx="4294967295"/>
          </p:nvPr>
        </p:nvPicPr>
        <p:blipFill>
          <a:blip xmlns:r="http://schemas.openxmlformats.org/officeDocument/2006/relationships" r:embed="rId1"/>
          <a:srcRect l="0" t="0" r="0" b="0"/>
          <a:stretch>
            <a:fillRect/>
          </a:stretch>
        </p:blipFill>
        <p:spPr>
          <a:xfrm rot="0">
            <a:off x="985837" y="282575"/>
            <a:ext cx="8015287" cy="914400"/>
          </a:xfrm>
          <a:prstGeom prst="rect"/>
          <a:noFill/>
          <a:ln>
            <a:noFill/>
          </a:ln>
        </p:spPr>
      </p:pic>
      <p:sp>
        <p:nvSpPr>
          <p:cNvPr id="1049222" name="Rectangle 3"/>
          <p:cNvSpPr/>
          <p:nvPr>
            <p:ph type="body" sz="full" idx="4294967295"/>
          </p:nvPr>
        </p:nvSpPr>
        <p:spPr>
          <a:xfrm rot="0">
            <a:off x="1000125" y="1557337"/>
            <a:ext cx="7989887" cy="41052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What it is?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Contraceptive methods used to prevent pregnancy after unprotected sex</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Also known as: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Morning-After Pills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Postcoital Contraception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Secondary Contraception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1">
  <p:cSld>
    <p:spTree>
      <p:nvGrpSpPr>
        <p:cNvPr id="450" name=""/>
        <p:cNvGrpSpPr/>
        <p:nvPr/>
      </p:nvGrpSpPr>
      <p:grpSpPr>
        <a:xfrm rot="0">
          <a:off x="0" y="0"/>
          <a:ext cx="0" cy="0"/>
          <a:chOff x="0" y="0"/>
          <a:chExt cx="0" cy="0"/>
        </a:xfrm>
      </p:grpSpPr>
      <p:pic>
        <p:nvPicPr>
          <p:cNvPr id="209726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23" name="Rectangle 3"/>
          <p:cNvSpPr/>
          <p:nvPr>
            <p:ph type="body" sz="full" idx="4294967295"/>
          </p:nvPr>
        </p:nvSpPr>
        <p:spPr>
          <a:xfrm rot="0">
            <a:off x="1428750" y="1600200"/>
            <a:ext cx="7412037" cy="45656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000" lang="en-US" u="none">
                <a:solidFill>
                  <a:srgbClr val="000000"/>
                </a:solidFill>
                <a:latin typeface="Gill Sans MT" pitchFamily="34" charset="0"/>
                <a:ea typeface="Calibri" pitchFamily="0" charset="1"/>
                <a:sym typeface="Verdana" pitchFamily="34" charset="0"/>
              </a:rPr>
              <a:t>Combined Oral Contraceptives (COCs):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Low-dose (30–35 µg Ethinly Estradiol and 150 µg Levonogestrel), or </a:t>
            </a:r>
          </a:p>
          <a:p>
            <a:pPr algn="l" eaLnBrk="1" fontAlgn="base" hangingPunct="1" indent="-236537" latinLnBrk="1" lvl="1" marL="638175">
              <a:lnSpc>
                <a:spcPct val="100000"/>
              </a:lnSpc>
              <a:spcBef>
                <a:spcPts val="550"/>
              </a:spcBef>
              <a:spcAft>
                <a:spcPct val="4000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High-dose (50 µg Ethinly Estradiol and 250 µg LNG)</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000" lang="en-US" u="none">
                <a:solidFill>
                  <a:srgbClr val="000000"/>
                </a:solidFill>
                <a:latin typeface="Gill Sans MT" pitchFamily="34" charset="0"/>
                <a:ea typeface="Calibri" pitchFamily="0" charset="1"/>
                <a:sym typeface="Verdana" pitchFamily="34" charset="0"/>
              </a:rPr>
              <a:t>Progestin-Only Pills (POPs):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750 µg Levonogestrel (preferred e.g. Postinor 2)</a:t>
            </a:r>
          </a:p>
          <a:p>
            <a:pPr algn="l" eaLnBrk="1" fontAlgn="base" hangingPunct="1" indent="-236537" latinLnBrk="1" lvl="1" marL="638175">
              <a:lnSpc>
                <a:spcPct val="100000"/>
              </a:lnSpc>
              <a:spcBef>
                <a:spcPts val="550"/>
              </a:spcBef>
              <a:spcAft>
                <a:spcPct val="4000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30 µg Levonogestrel</a:t>
            </a:r>
          </a:p>
          <a:p>
            <a:pPr algn="l" eaLnBrk="1" fontAlgn="base" hangingPunct="1" indent="-236537" latinLnBrk="1" lvl="1" marL="638175">
              <a:lnSpc>
                <a:spcPct val="100000"/>
              </a:lnSpc>
              <a:spcBef>
                <a:spcPts val="550"/>
              </a:spcBef>
              <a:spcAft>
                <a:spcPct val="4000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37.5 µg Levonogestrel</a:t>
            </a:r>
          </a:p>
          <a:p>
            <a:pPr algn="l" eaLnBrk="1" fontAlgn="base" hangingPunct="1" indent="-236537" latinLnBrk="1" lvl="1" marL="638175">
              <a:lnSpc>
                <a:spcPct val="100000"/>
              </a:lnSpc>
              <a:spcBef>
                <a:spcPts val="550"/>
              </a:spcBef>
              <a:spcAft>
                <a:spcPct val="4000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75 µg norgestrel</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000" lang="en-US" u="none">
                <a:solidFill>
                  <a:srgbClr val="000000"/>
                </a:solidFill>
                <a:latin typeface="Gill Sans MT" pitchFamily="34" charset="0"/>
                <a:ea typeface="Calibri" pitchFamily="0" charset="1"/>
                <a:sym typeface="Verdana" pitchFamily="34" charset="0"/>
              </a:rPr>
              <a:t>IUDs: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TCu 380A, Multiload 375, Nova 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1">
  <p:cSld>
    <p:spTree>
      <p:nvGrpSpPr>
        <p:cNvPr id="451" name=""/>
        <p:cNvGrpSpPr/>
        <p:nvPr/>
      </p:nvGrpSpPr>
      <p:grpSpPr>
        <a:xfrm rot="0">
          <a:off x="0" y="0"/>
          <a:ext cx="0" cy="0"/>
          <a:chOff x="0" y="0"/>
          <a:chExt cx="0" cy="0"/>
        </a:xfrm>
      </p:grpSpPr>
      <p:pic>
        <p:nvPicPr>
          <p:cNvPr id="209726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24" name="Rectangle 3"/>
          <p:cNvSpPr/>
          <p:nvPr>
            <p:ph type="body" sz="full" idx="4294967295"/>
          </p:nvPr>
        </p:nvSpPr>
        <p:spPr>
          <a:xfrm rot="0">
            <a:off x="1143000"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2387599" latinLnBrk="1" lvl="0" marL="823912">
              <a:lnSpc>
                <a:spcPct val="100000"/>
              </a:lnSpc>
              <a:spcBef>
                <a:spcPts val="600"/>
              </a:spcBef>
              <a:spcAft>
                <a:spcPct val="0"/>
              </a:spcAft>
              <a:buClr>
                <a:srgbClr val="3891A7"/>
              </a:buClr>
              <a:buSzPct val="80000"/>
              <a:buFontTx/>
              <a:buAutoNum type="arabicPeriod" startAt="1"/>
            </a:pPr>
            <a:r>
              <a:rPr altLang="en-US" baseline="0" sz="4000" lang="en-US" u="none">
                <a:solidFill>
                  <a:srgbClr val="000000"/>
                </a:solidFill>
                <a:latin typeface="Gill Sans MT" pitchFamily="34" charset="0"/>
                <a:ea typeface="Calibri" pitchFamily="0" charset="1"/>
                <a:sym typeface="Verdana" pitchFamily="34" charset="0"/>
              </a:rPr>
              <a:t>Mechanisms of action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May alter endometrium (mixed proliferative/secretory pattern)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May block ovulation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May alter tubal motility inhibiting transportation of the egg /sperm.</a:t>
            </a:r>
          </a:p>
          <a:p>
            <a:pPr algn="l" eaLnBrk="1" fontAlgn="base" hangingPunct="1" indent="-2387599" latinLnBrk="1" lvl="0" marL="823912">
              <a:lnSpc>
                <a:spcPct val="100000"/>
              </a:lnSpc>
              <a:spcBef>
                <a:spcPts val="600"/>
              </a:spcBef>
              <a:spcAft>
                <a:spcPct val="0"/>
              </a:spcAft>
              <a:buClr>
                <a:srgbClr val="3891A7"/>
              </a:buClr>
              <a:buSzPct val="80000"/>
              <a:buFont typeface="Wingdings 2" pitchFamily="18" charset="2"/>
              <a:buChar char=""/>
            </a:pPr>
            <a:endParaRPr altLang="en-US" baseline="0" sz="4000" lang="en-US" u="none">
              <a:solidFill>
                <a:srgbClr val="000000"/>
              </a:solidFill>
              <a:latin typeface="Gill Sans MT" pitchFamily="34" charset="0"/>
              <a:ea typeface="Calibri" pitchFamily="0" charset="1"/>
              <a:sym typeface="Verdana" pitchFamily="34" charset="0"/>
            </a:endParaRPr>
          </a:p>
          <a:p>
            <a:pPr algn="l" eaLnBrk="1" fontAlgn="base" hangingPunct="1" indent="-2387599" latinLnBrk="1" lvl="0" marL="823912">
              <a:lnSpc>
                <a:spcPct val="100000"/>
              </a:lnSpc>
              <a:spcBef>
                <a:spcPts val="600"/>
              </a:spcBef>
              <a:spcAft>
                <a:spcPct val="0"/>
              </a:spcAft>
              <a:buClr>
                <a:srgbClr val="3891A7"/>
              </a:buClr>
              <a:buSzPct val="80000"/>
              <a:buFont typeface="Wingdings 2" pitchFamily="18" charset="2"/>
              <a:buChar char=""/>
            </a:pPr>
            <a:endParaRPr altLang="en-US" baseline="0" sz="40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1">
  <p:cSld>
    <p:spTree>
      <p:nvGrpSpPr>
        <p:cNvPr id="452" name=""/>
        <p:cNvGrpSpPr/>
        <p:nvPr/>
      </p:nvGrpSpPr>
      <p:grpSpPr>
        <a:xfrm rot="0">
          <a:off x="0" y="0"/>
          <a:ext cx="0" cy="0"/>
          <a:chOff x="0" y="0"/>
          <a:chExt cx="0" cy="0"/>
        </a:xfrm>
      </p:grpSpPr>
      <p:pic>
        <p:nvPicPr>
          <p:cNvPr id="209726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04787"/>
            <a:ext cx="8001000" cy="2197100"/>
          </a:xfrm>
          <a:prstGeom prst="rect"/>
          <a:noFill/>
          <a:ln>
            <a:noFill/>
          </a:ln>
        </p:spPr>
      </p:pic>
      <p:sp>
        <p:nvSpPr>
          <p:cNvPr id="1049225"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All are very effective (failure rate less than 2% in women who use it correctly)</a:t>
            </a:r>
          </a:p>
          <a:p>
            <a:pPr algn="l" eaLnBrk="1" fontAlgn="base" hangingPunct="1" indent="-1701799" latinLnBrk="1" lvl="0" marL="595312">
              <a:lnSpc>
                <a:spcPct val="100000"/>
              </a:lnSpc>
              <a:spcBef>
                <a:spcPts val="600"/>
              </a:spcBef>
              <a:spcAft>
                <a:spcPct val="0"/>
              </a:spcAft>
              <a:buClr>
                <a:srgbClr val="3891A7"/>
              </a:buClr>
              <a:buSzPct val="80000"/>
              <a:buFont typeface="Wingdings 2" pitchFamily="18" charset="2"/>
              <a:buChar char=""/>
            </a:pPr>
            <a:endParaRPr altLang="en-US" baseline="300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1">
  <p:cSld>
    <p:spTree>
      <p:nvGrpSpPr>
        <p:cNvPr id="453" name=""/>
        <p:cNvGrpSpPr/>
        <p:nvPr/>
      </p:nvGrpSpPr>
      <p:grpSpPr>
        <a:xfrm rot="0">
          <a:off x="0" y="0"/>
          <a:ext cx="0" cy="0"/>
          <a:chOff x="0" y="0"/>
          <a:chExt cx="0" cy="0"/>
        </a:xfrm>
      </p:grpSpPr>
      <p:pic>
        <p:nvPicPr>
          <p:cNvPr id="209726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26"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These methods have enormous potential for use as safe and effective postcoital contraceptives.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integrated with ongoing family planning information and services, may encourage new clients to come to clinic.</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Emergency contraception should be promoted to reduce unwanted pregnancies.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1">
  <p:cSld>
    <p:spTree>
      <p:nvGrpSpPr>
        <p:cNvPr id="454" name=""/>
        <p:cNvGrpSpPr/>
        <p:nvPr/>
      </p:nvGrpSpPr>
      <p:grpSpPr>
        <a:xfrm rot="0">
          <a:off x="0" y="0"/>
          <a:ext cx="0" cy="0"/>
          <a:chOff x="0" y="0"/>
          <a:chExt cx="0" cy="0"/>
        </a:xfrm>
      </p:grpSpPr>
      <p:pic>
        <p:nvPicPr>
          <p:cNvPr id="209726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27" name="Rectangle 3"/>
          <p:cNvSpPr/>
          <p:nvPr>
            <p:ph type="body" sz="full" idx="4294967295"/>
          </p:nvPr>
        </p:nvSpPr>
        <p:spPr>
          <a:xfrm rot="0">
            <a:off x="1071562"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IUDs also provide long-term contraception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1">
  <p:cSld>
    <p:spTree>
      <p:nvGrpSpPr>
        <p:cNvPr id="355" name=""/>
        <p:cNvGrpSpPr/>
        <p:nvPr/>
      </p:nvGrpSpPr>
      <p:grpSpPr>
        <a:xfrm rot="0">
          <a:off x="0" y="0"/>
          <a:ext cx="0" cy="0"/>
          <a:chOff x="0" y="0"/>
          <a:chExt cx="0" cy="0"/>
        </a:xfrm>
      </p:grpSpPr>
      <p:pic>
        <p:nvPicPr>
          <p:cNvPr id="2097172"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04"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FP can save 99 percent of all maternal mortality and offers, delayed child bearing in the youth, prolonged birth intervals that contributes to increased child survival as well as increased participation in the labour market that comes with families having less young dependants, a major contribution to an improved quality of life for the families and by extension the national economy.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1">
  <p:cSld>
    <p:spTree>
      <p:nvGrpSpPr>
        <p:cNvPr id="457" name=""/>
        <p:cNvGrpSpPr/>
        <p:nvPr/>
      </p:nvGrpSpPr>
      <p:grpSpPr>
        <a:xfrm rot="0">
          <a:off x="0" y="0"/>
          <a:ext cx="0" cy="0"/>
          <a:chOff x="0" y="0"/>
          <a:chExt cx="0" cy="0"/>
        </a:xfrm>
      </p:grpSpPr>
      <p:pic>
        <p:nvPicPr>
          <p:cNvPr id="209726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32" name="Rectangle 3"/>
          <p:cNvSpPr/>
          <p:nvPr>
            <p:ph type="body" sz="full" idx="4294967295"/>
          </p:nvPr>
        </p:nvSpPr>
        <p:spPr>
          <a:xfrm rot="0">
            <a:off x="1000125" y="1538287"/>
            <a:ext cx="8001000" cy="46053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COCs are effective only if used within 120 hours of unprotected intercourse.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COCs cause nausea and vomiting.</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POPs must be used within 120hours of unprotected intercourse but cause much less nausea than COCs.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IUDs are effective only if inserted within 5 days of unprotected intercourse.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IUD insertion requires minor procedure performed by a trained provider.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IUDs are not best choice for women at risk for STDs (e.g., HBV, HIV/AIDS).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1">
  <p:cSld>
    <p:spTree>
      <p:nvGrpSpPr>
        <p:cNvPr id="458" name=""/>
        <p:cNvGrpSpPr/>
        <p:nvPr/>
      </p:nvGrpSpPr>
      <p:grpSpPr>
        <a:xfrm rot="0">
          <a:off x="0" y="0"/>
          <a:ext cx="0" cy="0"/>
          <a:chOff x="0" y="0"/>
          <a:chExt cx="0" cy="0"/>
        </a:xfrm>
      </p:grpSpPr>
      <p:pic>
        <p:nvPicPr>
          <p:cNvPr id="209726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33" name="Rectangle 3"/>
          <p:cNvSpPr/>
          <p:nvPr>
            <p:ph type="body" sz="full" idx="4294967295"/>
          </p:nvPr>
        </p:nvSpPr>
        <p:spPr>
          <a:xfrm rot="0">
            <a:off x="1071562" y="1557337"/>
            <a:ext cx="8072437" cy="49434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Ensure that client does not want to become pregnant</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Explain: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Correct way to use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Emergency contraception (EC) is not suitable for regular use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Nausea and vomiting are common with COCs and POPs and cramping is common with IUDs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EC pills do not provide protection following treatment</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EC pills will not cause menses to come immediately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EC pills do not provide protection against STDs (e.g. HBV, HIV/AIDS).</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Offer client regular contraceptive methods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1">
  <p:cSld>
    <p:spTree>
      <p:nvGrpSpPr>
        <p:cNvPr id="459" name=""/>
        <p:cNvGrpSpPr/>
        <p:nvPr/>
      </p:nvGrpSpPr>
      <p:grpSpPr>
        <a:xfrm rot="0">
          <a:off x="0" y="0"/>
          <a:ext cx="0" cy="0"/>
          <a:chOff x="0" y="0"/>
          <a:chExt cx="0" cy="0"/>
        </a:xfrm>
      </p:grpSpPr>
      <p:pic>
        <p:nvPicPr>
          <p:cNvPr id="209726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34" name="Rectangle 3"/>
          <p:cNvSpPr/>
          <p:nvPr>
            <p:ph type="body" sz="full" idx="4294967295"/>
          </p:nvPr>
        </p:nvSpPr>
        <p:spPr>
          <a:xfrm rot="0">
            <a:off x="1219200" y="1341437"/>
            <a:ext cx="7924800" cy="47529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Women who:</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Have unplanned, unprotected intercourse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Used a condom that may have leaked or broken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Missed multiple COC pills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Waited &gt; 16 weeks beyond last injection (DMPA)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Failed in using withdrawal method of contraception (ejaculation in vagina or external genitalia)</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Failed to abstain when needed while using NFP</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Incorrectly used a diaphragm or the diaphragm or cervical cap dislodged, broke or tore, or was removed early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Are rape victims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1">
  <p:cSld>
    <p:spTree>
      <p:nvGrpSpPr>
        <p:cNvPr id="460" name=""/>
        <p:cNvGrpSpPr/>
        <p:nvPr/>
      </p:nvGrpSpPr>
      <p:grpSpPr>
        <a:xfrm rot="0">
          <a:off x="0" y="0"/>
          <a:ext cx="0" cy="0"/>
          <a:chOff x="0" y="0"/>
          <a:chExt cx="0" cy="0"/>
        </a:xfrm>
      </p:grpSpPr>
      <p:pic>
        <p:nvPicPr>
          <p:cNvPr id="209727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00125" y="-595312"/>
            <a:ext cx="8015287" cy="2057400"/>
          </a:xfrm>
          <a:prstGeom prst="rect"/>
          <a:noFill/>
          <a:ln>
            <a:noFill/>
          </a:ln>
        </p:spPr>
      </p:pic>
      <p:sp>
        <p:nvSpPr>
          <p:cNvPr id="1049235" name="Rectangle 3"/>
          <p:cNvSpPr/>
          <p:nvPr>
            <p:ph type="body" sz="full" idx="4294967295"/>
          </p:nvPr>
        </p:nvSpPr>
        <p:spPr>
          <a:xfrm rot="0">
            <a:off x="1000125" y="1600200"/>
            <a:ext cx="7924800" cy="49720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ts val="600"/>
              </a:spcBef>
              <a:spcAft>
                <a:spcPct val="0"/>
              </a:spcAft>
              <a:buClr>
                <a:srgbClr val="3891A7"/>
              </a:buClr>
              <a:buSzPct val="80000"/>
              <a:buFontTx/>
              <a:buNone/>
            </a:pPr>
            <a:r>
              <a:rPr altLang="en-US" baseline="0" sz="2400" lang="en-US" u="none">
                <a:solidFill>
                  <a:srgbClr val="000000"/>
                </a:solidFill>
                <a:latin typeface="Gill Sans MT" pitchFamily="34" charset="0"/>
                <a:ea typeface="Calibri" pitchFamily="0" charset="1"/>
                <a:sym typeface="Verdana" pitchFamily="34" charset="0"/>
              </a:rPr>
              <a:t>Although EC is intended for primary users, there may be other situations or circumstances when other users may need EC.The other users may be women who:</a:t>
            </a:r>
          </a:p>
          <a:p>
            <a:pPr algn="l" eaLnBrk="1" fontAlgn="base" hangingPunct="1" indent="-273050" latinLnBrk="1" lvl="1" marL="717550">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Are sexually active adolescents in need of contraception</a:t>
            </a:r>
          </a:p>
          <a:p>
            <a:pPr algn="l" eaLnBrk="1" fontAlgn="base" hangingPunct="1" indent="-273050" latinLnBrk="1" lvl="1" marL="717550">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Are currently not using a contraceptive</a:t>
            </a:r>
          </a:p>
          <a:p>
            <a:pPr algn="l" eaLnBrk="1" fontAlgn="base" hangingPunct="1" indent="-273050" latinLnBrk="1" lvl="1" marL="717550">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Have intercourse infrequently</a:t>
            </a:r>
          </a:p>
          <a:p>
            <a:pPr algn="l" eaLnBrk="1" fontAlgn="base" hangingPunct="1" indent="-273050" latinLnBrk="1" lvl="1" marL="717550">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Are postpartum (before menses returns)</a:t>
            </a:r>
          </a:p>
          <a:p>
            <a:pPr algn="l" eaLnBrk="1" fontAlgn="base" hangingPunct="1" indent="-273050" latinLnBrk="1" lvl="1" marL="717550">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Are over age 35 (presumed decreased fertility)</a:t>
            </a:r>
          </a:p>
          <a:p>
            <a:pPr algn="l" eaLnBrk="1" fontAlgn="base" hangingPunct="1" indent="-273050" latinLnBrk="1" lvl="1" marL="717550">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Are postabortion (before menses returns)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1">
  <p:cSld>
    <p:spTree>
      <p:nvGrpSpPr>
        <p:cNvPr id="461" name=""/>
        <p:cNvGrpSpPr/>
        <p:nvPr/>
      </p:nvGrpSpPr>
      <p:grpSpPr>
        <a:xfrm rot="0">
          <a:off x="0" y="0"/>
          <a:ext cx="0" cy="0"/>
          <a:chOff x="0" y="0"/>
          <a:chExt cx="0" cy="0"/>
        </a:xfrm>
      </p:grpSpPr>
      <p:pic>
        <p:nvPicPr>
          <p:cNvPr id="209727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36" name="Rectangle 3"/>
          <p:cNvSpPr/>
          <p:nvPr>
            <p:ph type="body" sz="full" idx="4294967295"/>
          </p:nvPr>
        </p:nvSpPr>
        <p:spPr>
          <a:xfrm rot="0">
            <a:off x="1143000"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Women who are pregnant or suspected of being pregnant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1">
  <p:cSld>
    <p:spTree>
      <p:nvGrpSpPr>
        <p:cNvPr id="462" name=""/>
        <p:cNvGrpSpPr/>
        <p:nvPr/>
      </p:nvGrpSpPr>
      <p:grpSpPr>
        <a:xfrm rot="0">
          <a:off x="0" y="0"/>
          <a:ext cx="0" cy="0"/>
          <a:chOff x="0" y="0"/>
          <a:chExt cx="0" cy="0"/>
        </a:xfrm>
      </p:grpSpPr>
      <p:pic>
        <p:nvPicPr>
          <p:cNvPr id="209727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37" name="Rectangle 3"/>
          <p:cNvSpPr/>
          <p:nvPr/>
        </p:nvSpPr>
        <p:spPr>
          <a:xfrm rot="0">
            <a:off x="593725" y="6194425"/>
            <a:ext cx="233362" cy="304800"/>
          </a:xfrm>
          <a:prstGeom prst="rect"/>
          <a:noFill/>
          <a:ln>
            <a:noFill/>
          </a:ln>
        </p:spPr>
        <p:txBody>
          <a:bodyPr anchor="t" bIns="46038" lIns="92075" rIns="92075" tIns="46038"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fontAlgn="base" indent="0" latinLnBrk="1" lvl="0" marL="0">
              <a:lnSpc>
                <a:spcPct val="100000"/>
              </a:lnSpc>
              <a:spcBef>
                <a:spcPct val="0"/>
              </a:spcBef>
              <a:spcAft>
                <a:spcPct val="0"/>
              </a:spcAft>
              <a:buFontTx/>
              <a:buNone/>
            </a:pPr>
            <a:r>
              <a:rPr altLang="en-US" baseline="0" b="1" sz="1400" lang="en-US" u="none">
                <a:solidFill>
                  <a:srgbClr val="000000"/>
                </a:solidFill>
                <a:latin typeface="Arial" pitchFamily="34" charset="0"/>
                <a:ea typeface="Arial" pitchFamily="34" charset="0"/>
                <a:sym typeface="Verdana" pitchFamily="34" charset="0"/>
              </a:rPr>
              <a:t>.</a:t>
            </a:r>
          </a:p>
        </p:txBody>
      </p:sp>
      <p:graphicFrame>
        <p:nvGraphicFramePr>
          <p:cNvPr id="4194306" name=""/>
          <p:cNvGraphicFramePr>
            <a:graphicFrameLocks/>
          </p:cNvGraphicFramePr>
          <p:nvPr/>
        </p:nvGraphicFramePr>
        <p:xfrm rot="0">
          <a:off x="563562" y="1909762"/>
          <a:ext cx="7950200" cy="4244975"/>
        </p:xfrm>
        <a:graphic>
          <a:graphicData uri="http://schemas.openxmlformats.org/presentationml/2006/ole">
            <mc:AlternateContent xmlns:mc="http://schemas.openxmlformats.org/markup-compatibility/2006">
              <mc:Choice xmlns:v="urn:schemas-microsoft-com:vml" Requires="v">
                <p:oleObj name="Chart" r:id="rId2" spid="" imgH="4244975" imgW="7950200" showAsIcon="0" progId="MSGraph.Chart.8">
                  <p:embed followColorScheme="none"/>
                  <p:pic>
                    <p:nvPicPr>
                      <p:cNvPr id="2097273" name="Object 2"/>
                      <p:cNvPicPr>
                        <a:picLocks/>
                      </p:cNvPicPr>
                      <p:nvPr/>
                    </p:nvPicPr>
                    <p:blipFill>
                      <a:blip xmlns:r="http://schemas.openxmlformats.org/officeDocument/2006/relationships" r:embed="rId3"/>
                      <a:srcRect l="0" t="0" r="0" b="0"/>
                      <a:stretch>
                        <a:fillRect/>
                      </a:stretch>
                    </p:blipFill>
                    <p:spPr>
                      <a:xfrm rot="0">
                        <a:off x="563562" y="1909762"/>
                        <a:ext cx="7950200" cy="4244975"/>
                      </a:xfrm>
                      <a:prstGeom prst="rect"/>
                      <a:noFill/>
                      <a:ln>
                        <a:noFill/>
                      </a:ln>
                    </p:spPr>
                  </p:pic>
                </p:oleObj>
              </mc:Choice>
              <mc:Fallback>
                <p:oleObj name="Chart" r:id="rId2" spid="" imgH="4244975" imgW="7950200" showAsIcon="0" progId="MSGraph.Chart.8">
                  <p:embed followColorScheme="none"/>
                  <p:pic>
                    <p:nvPicPr>
                      <p:cNvPr id="2097273" name="Object 2"/>
                      <p:cNvPicPr>
                        <a:picLocks/>
                      </p:cNvPicPr>
                      <p:nvPr/>
                    </p:nvPicPr>
                    <p:blipFill>
                      <a:blip xmlns:r="http://schemas.openxmlformats.org/officeDocument/2006/relationships" r:embed="rId3"/>
                      <a:srcRect l="0" t="0" r="0" b="0"/>
                      <a:stretch>
                        <a:fillRect/>
                      </a:stretch>
                    </p:blipFill>
                    <p:spPr>
                      <a:xfrm rot="0">
                        <a:off x="563562" y="1909762"/>
                        <a:ext cx="7950200" cy="4244975"/>
                      </a:xfrm>
                      <a:prstGeom prst="rect"/>
                      <a:noFill/>
                      <a:ln>
                        <a:noFill/>
                      </a:ln>
                    </p:spPr>
                  </p:pic>
                </p:oleObj>
              </mc:Fallback>
            </mc:AlternateContent>
          </a:graphicData>
        </a:graphic>
      </p:graphicFrame>
      <p:sp>
        <p:nvSpPr>
          <p:cNvPr id="1049238" name="Rectangle 5"/>
          <p:cNvSpPr/>
          <p:nvPr/>
        </p:nvSpPr>
        <p:spPr>
          <a:xfrm rot="0">
            <a:off x="3413125" y="5005387"/>
            <a:ext cx="3409950" cy="358775"/>
          </a:xfrm>
          <a:prstGeom prst="rect"/>
          <a:noFill/>
          <a:ln>
            <a:noFill/>
          </a:ln>
        </p:spPr>
        <p:txBody>
          <a:bodyPr anchor="t" bIns="46038" lIns="92075" rIns="92075" tIns="46038"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fontAlgn="base" indent="0" latinLnBrk="1" lvl="0" marL="0">
              <a:lnSpc>
                <a:spcPct val="100000"/>
              </a:lnSpc>
              <a:spcBef>
                <a:spcPct val="0"/>
              </a:spcBef>
              <a:spcAft>
                <a:spcPct val="0"/>
              </a:spcAft>
              <a:buFontTx/>
              <a:buNone/>
            </a:pPr>
            <a:r>
              <a:rPr altLang="en-US" baseline="0" b="1" lang="en-US" u="none">
                <a:solidFill>
                  <a:srgbClr val="000000"/>
                </a:solidFill>
                <a:latin typeface="Arial" pitchFamily="34" charset="0"/>
                <a:ea typeface="Arial" pitchFamily="34" charset="0"/>
                <a:sym typeface="Verdana" pitchFamily="34" charset="0"/>
              </a:rPr>
              <a:t>Days Before and After Ovulation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1">
  <p:cSld>
    <p:spTree>
      <p:nvGrpSpPr>
        <p:cNvPr id="465" name=""/>
        <p:cNvGrpSpPr/>
        <p:nvPr/>
      </p:nvGrpSpPr>
      <p:grpSpPr>
        <a:xfrm rot="0">
          <a:off x="0" y="0"/>
          <a:ext cx="0" cy="0"/>
          <a:chOff x="0" y="0"/>
          <a:chExt cx="0" cy="0"/>
        </a:xfrm>
      </p:grpSpPr>
      <p:pic>
        <p:nvPicPr>
          <p:cNvPr id="209727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243" name="Rectangle 3"/>
          <p:cNvSpPr/>
          <p:nvPr>
            <p:ph type="body" sz="full" idx="4294967295"/>
          </p:nvPr>
        </p:nvSpPr>
        <p:spPr>
          <a:xfrm rot="0">
            <a:off x="952500" y="1973262"/>
            <a:ext cx="7691437" cy="38989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2387599" latinLnBrk="1" lvl="0" marL="823912">
              <a:lnSpc>
                <a:spcPct val="100000"/>
              </a:lnSpc>
              <a:spcBef>
                <a:spcPts val="600"/>
              </a:spcBef>
              <a:spcAft>
                <a:spcPct val="0"/>
              </a:spcAft>
              <a:buClr>
                <a:srgbClr val="3891A7"/>
              </a:buClr>
              <a:buSzPct val="80000"/>
              <a:buFontTx/>
              <a:buAutoNum type="arabicPeriod" startAt="1"/>
            </a:pPr>
            <a:r>
              <a:rPr altLang="en-US" baseline="0" sz="3600" lang="en-US" u="none">
                <a:solidFill>
                  <a:srgbClr val="000000"/>
                </a:solidFill>
                <a:latin typeface="Gill Sans MT" pitchFamily="34" charset="0"/>
                <a:ea typeface="Calibri" pitchFamily="0" charset="1"/>
                <a:sym typeface="Verdana" pitchFamily="34" charset="0"/>
              </a:rPr>
              <a:t>Safety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No long-term problems in nearly all women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Nausea (and vomiting) most common short-term side effect (due to estrogen)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1">
  <p:cSld>
    <p:spTree>
      <p:nvGrpSpPr>
        <p:cNvPr id="468" name=""/>
        <p:cNvGrpSpPr/>
        <p:nvPr/>
      </p:nvGrpSpPr>
      <p:grpSpPr>
        <a:xfrm rot="0">
          <a:off x="0" y="0"/>
          <a:ext cx="0" cy="0"/>
          <a:chOff x="0" y="0"/>
          <a:chExt cx="0" cy="0"/>
        </a:xfrm>
      </p:grpSpPr>
      <p:pic>
        <p:nvPicPr>
          <p:cNvPr id="209727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48" name="Rectangle 3"/>
          <p:cNvSpPr/>
          <p:nvPr>
            <p:ph type="body" sz="full" idx="4294967295"/>
          </p:nvPr>
        </p:nvSpPr>
        <p:spPr>
          <a:xfrm rot="0">
            <a:off x="928687" y="1600200"/>
            <a:ext cx="7924800" cy="46148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600" lang="en-US" u="none">
                <a:solidFill>
                  <a:srgbClr val="000000"/>
                </a:solidFill>
                <a:latin typeface="Gill Sans MT" pitchFamily="34" charset="0"/>
                <a:ea typeface="Calibri" pitchFamily="0" charset="1"/>
                <a:sym typeface="Verdana" pitchFamily="34" charset="0"/>
              </a:rPr>
              <a:t>Preferred: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1: Take 4 tablets of a low-dose COC (30–35 µg EE) orally within 72 hours of unprotected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2: Take 4 more tablets in 12 hours. </a:t>
            </a: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r>
              <a:rPr altLang="en-US" baseline="0" lang="en-US" u="none">
                <a:solidFill>
                  <a:srgbClr val="000000"/>
                </a:solidFill>
                <a:latin typeface="Gill Sans MT" pitchFamily="34" charset="0"/>
                <a:ea typeface="Calibri" pitchFamily="0" charset="1"/>
                <a:sym typeface="Verdana" pitchFamily="34" charset="0"/>
              </a:rPr>
              <a:t>Total = 8 tablets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3: If no menses (vaginal bleeding) within 3 weeks, the client should consult the clinic or service provider to check for possible pregnancy.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1">
  <p:cSld>
    <p:spTree>
      <p:nvGrpSpPr>
        <p:cNvPr id="469" name=""/>
        <p:cNvGrpSpPr/>
        <p:nvPr/>
      </p:nvGrpSpPr>
      <p:grpSpPr>
        <a:xfrm rot="0">
          <a:off x="0" y="0"/>
          <a:ext cx="0" cy="0"/>
          <a:chOff x="0" y="0"/>
          <a:chExt cx="0" cy="0"/>
        </a:xfrm>
      </p:grpSpPr>
      <p:pic>
        <p:nvPicPr>
          <p:cNvPr id="209727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49" name="Rectangle 3"/>
          <p:cNvSpPr/>
          <p:nvPr>
            <p:ph type="body" sz="full" idx="4294967295"/>
          </p:nvPr>
        </p:nvSpPr>
        <p:spPr>
          <a:xfrm rot="0">
            <a:off x="1071562"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000" lang="en-US" u="none">
                <a:solidFill>
                  <a:srgbClr val="000000"/>
                </a:solidFill>
                <a:latin typeface="Gill Sans MT" pitchFamily="34" charset="0"/>
                <a:ea typeface="Calibri" pitchFamily="0" charset="1"/>
                <a:sym typeface="Verdana" pitchFamily="34" charset="0"/>
              </a:rPr>
              <a:t>Alternative: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Step 1: Take 2 tablets of a high-dose COC (50 µg EE) orally within 72 hours of unprotected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Step 2: Take 2 more tablets in 12 hours. </a:t>
            </a: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r>
              <a:rPr altLang="en-US" baseline="0" sz="2000" lang="en-US" u="none">
                <a:solidFill>
                  <a:srgbClr val="000000"/>
                </a:solidFill>
                <a:latin typeface="Gill Sans MT" pitchFamily="34" charset="0"/>
                <a:ea typeface="Calibri" pitchFamily="0" charset="1"/>
                <a:sym typeface="Verdana" pitchFamily="34" charset="0"/>
              </a:rPr>
              <a:t>Total = 4 tablets</a:t>
            </a:r>
            <a:r>
              <a:rPr altLang="en-US" baseline="30000" sz="2000" lang="en-US" u="none">
                <a:solidFill>
                  <a:srgbClr val="000000"/>
                </a:solidFill>
                <a:latin typeface="Gill Sans MT" pitchFamily="34" charset="0"/>
                <a:ea typeface="Calibri" pitchFamily="0" charset="1"/>
                <a:sym typeface="Verdana" pitchFamily="34" charset="0"/>
              </a:rPr>
              <a:t>1</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Step 3: If no menses (vaginal bleeding) within 3 weeks, the client should consult the clinic or service provider to check for possible pregnancy.</a:t>
            </a: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sz="1900" lang="en-US" u="none">
              <a:solidFill>
                <a:srgbClr val="000000"/>
              </a:solidFill>
              <a:latin typeface="Gill Sans MT" pitchFamily="34" charset="0"/>
              <a:ea typeface="Calibri" pitchFamily="0" charset="1"/>
              <a:sym typeface="Verdana" pitchFamily="34" charset="0"/>
            </a:endParaRPr>
          </a:p>
        </p:txBody>
      </p:sp>
      <p:sp>
        <p:nvSpPr>
          <p:cNvPr id="1049250" name="Rectangle 4"/>
          <p:cNvSpPr/>
          <p:nvPr/>
        </p:nvSpPr>
        <p:spPr>
          <a:xfrm rot="0">
            <a:off x="1000125" y="5013325"/>
            <a:ext cx="7772400" cy="73025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fontAlgn="base" indent="0" latinLnBrk="1" lvl="0" marL="0">
              <a:lnSpc>
                <a:spcPct val="100000"/>
              </a:lnSpc>
              <a:spcBef>
                <a:spcPct val="0"/>
              </a:spcBef>
              <a:spcAft>
                <a:spcPct val="0"/>
              </a:spcAft>
              <a:buFontTx/>
              <a:buNone/>
            </a:pPr>
            <a:r>
              <a:rPr altLang="en-US" baseline="30000" b="1" sz="1400" lang="en-US" u="none">
                <a:solidFill>
                  <a:srgbClr val="000000"/>
                </a:solidFill>
                <a:latin typeface="Arial" pitchFamily="34" charset="0"/>
                <a:ea typeface="Arial" pitchFamily="34" charset="0"/>
                <a:sym typeface="Verdana" pitchFamily="34" charset="0"/>
              </a:rPr>
              <a:t>1</a:t>
            </a:r>
            <a:r>
              <a:rPr altLang="en-US" baseline="0" b="1" sz="1400" lang="en-US" u="none">
                <a:solidFill>
                  <a:srgbClr val="000000"/>
                </a:solidFill>
                <a:latin typeface="Arial" pitchFamily="34" charset="0"/>
                <a:ea typeface="Arial" pitchFamily="34" charset="0"/>
                <a:sym typeface="Verdana" pitchFamily="34" charset="0"/>
              </a:rPr>
              <a:t> If available, high-dose estrogen can be substituted for COCs. The recommended dose of each medication (2.5 mg EE, 10 mg conjugated estrogens or 5 mg esterone) must be taken twice daily (e.g., 5 mg EE) for 5 consecutive days.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1">
  <p:cSld>
    <p:spTree>
      <p:nvGrpSpPr>
        <p:cNvPr id="472" name=""/>
        <p:cNvGrpSpPr/>
        <p:nvPr/>
      </p:nvGrpSpPr>
      <p:grpSpPr>
        <a:xfrm rot="0">
          <a:off x="0" y="0"/>
          <a:ext cx="0" cy="0"/>
          <a:chOff x="0" y="0"/>
          <a:chExt cx="0" cy="0"/>
        </a:xfrm>
      </p:grpSpPr>
      <p:pic>
        <p:nvPicPr>
          <p:cNvPr id="209727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255"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701799" latinLnBrk="1" lvl="0" marL="595312">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Mechanisms of action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alter endometrium (mixed proliferative/secretory pattern)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alter tubal motility</a:t>
            </a:r>
          </a:p>
          <a:p>
            <a:pPr algn="l" eaLnBrk="1" fontAlgn="base" hangingPunct="1" indent="-1701799" latinLnBrk="1" lvl="0" marL="595312">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Effectiveness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2% failure rate when used correctly</a:t>
            </a:r>
            <a:r>
              <a:rPr altLang="en-US" baseline="30000" lang="en-US" u="none">
                <a:solidFill>
                  <a:srgbClr val="000000"/>
                </a:solidFill>
                <a:latin typeface="Gill Sans MT" pitchFamily="34" charset="0"/>
                <a:ea typeface="Calibri" pitchFamily="0" charset="1"/>
                <a:sym typeface="Verdana" pitchFamily="34" charset="0"/>
              </a:rPr>
              <a:t>1</a:t>
            </a:r>
          </a:p>
          <a:p>
            <a:pPr algn="l" eaLnBrk="1" fontAlgn="base" hangingPunct="1" indent="-1701799" latinLnBrk="1" lvl="0" marL="595312">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Safety</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No long-term problems in nearly all women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Less nausea (and vomiting) than with COCs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1">
  <p:cSld>
    <p:spTree>
      <p:nvGrpSpPr>
        <p:cNvPr id="356" name=""/>
        <p:cNvGrpSpPr/>
        <p:nvPr/>
      </p:nvGrpSpPr>
      <p:grpSpPr>
        <a:xfrm rot="0">
          <a:off x="0" y="0"/>
          <a:ext cx="0" cy="0"/>
          <a:chOff x="0" y="0"/>
          <a:chExt cx="0" cy="0"/>
        </a:xfrm>
      </p:grpSpPr>
      <p:pic>
        <p:nvPicPr>
          <p:cNvPr id="2097173"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05"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Wajir county has the highest TFR at 7.8, followed by West Pokot at 7.2, Turkana at 6.9 and Samburu at 6.3, all of them the arid and semi-arid parts of northern Kenya.</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The counties with the lowest total fertility rate (TFR) are Kirinyaga (2.3) followed by Nyeri, Kiambu and Nairobi, all with a TFR of 2.7.</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1">
  <p:cSld>
    <p:spTree>
      <p:nvGrpSpPr>
        <p:cNvPr id="475" name=""/>
        <p:cNvGrpSpPr/>
        <p:nvPr/>
      </p:nvGrpSpPr>
      <p:grpSpPr>
        <a:xfrm rot="0">
          <a:off x="0" y="0"/>
          <a:ext cx="0" cy="0"/>
          <a:chOff x="0" y="0"/>
          <a:chExt cx="0" cy="0"/>
        </a:xfrm>
      </p:grpSpPr>
      <p:pic>
        <p:nvPicPr>
          <p:cNvPr id="209727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60"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600" lang="en-US" u="none">
                <a:solidFill>
                  <a:srgbClr val="000000"/>
                </a:solidFill>
                <a:latin typeface="Gill Sans MT" pitchFamily="34" charset="0"/>
                <a:ea typeface="Calibri" pitchFamily="0" charset="1"/>
                <a:sym typeface="Verdana" pitchFamily="34" charset="0"/>
              </a:rPr>
              <a:t>Preferred: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1: Take 1 tablet (750 µg of LNG) orally within 120 hours of unprotected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2: Take 1 more tablet in 12 hours.</a:t>
            </a:r>
          </a:p>
          <a:p>
            <a:pPr algn="l" eaLnBrk="1" fontAlgn="base" hangingPunct="1" indent="-236537" latinLnBrk="1" lvl="1" marL="638175">
              <a:lnSpc>
                <a:spcPct val="100000"/>
              </a:lnSpc>
              <a:spcBef>
                <a:spcPts val="550"/>
              </a:spcBef>
              <a:spcAft>
                <a:spcPct val="0"/>
              </a:spcAft>
              <a:buClr>
                <a:srgbClr val="3891A7"/>
              </a:buClr>
              <a:buSzPct val="100000"/>
              <a:buFont typeface="Arial" pitchFamily="34" charset="0"/>
              <a:buChar char="•"/>
            </a:pPr>
            <a:r>
              <a:rPr altLang="en-US" baseline="0" lang="en-US" u="none">
                <a:solidFill>
                  <a:srgbClr val="000000"/>
                </a:solidFill>
                <a:latin typeface="Gill Sans MT" pitchFamily="34" charset="0"/>
                <a:ea typeface="Calibri" pitchFamily="0" charset="1"/>
                <a:sym typeface="Verdana" pitchFamily="34" charset="0"/>
              </a:rPr>
              <a:t>Total = 2 tablets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3: If no menses (vaginal bleeding) within 3 weeks, the client should consult the clinic or service provider to check for possible pregnancy.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1">
  <p:cSld>
    <p:spTree>
      <p:nvGrpSpPr>
        <p:cNvPr id="476" name=""/>
        <p:cNvGrpSpPr/>
        <p:nvPr/>
      </p:nvGrpSpPr>
      <p:grpSpPr>
        <a:xfrm rot="0">
          <a:off x="0" y="0"/>
          <a:ext cx="0" cy="0"/>
          <a:chOff x="0" y="0"/>
          <a:chExt cx="0" cy="0"/>
        </a:xfrm>
      </p:grpSpPr>
      <p:pic>
        <p:nvPicPr>
          <p:cNvPr id="209727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61" name="Rectangle 3"/>
          <p:cNvSpPr/>
          <p:nvPr>
            <p:ph type="body" sz="full" idx="4294967295"/>
          </p:nvPr>
        </p:nvSpPr>
        <p:spPr>
          <a:xfrm rot="0">
            <a:off x="933450" y="1600200"/>
            <a:ext cx="7924800" cy="46148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600" lang="en-US" u="none">
                <a:solidFill>
                  <a:srgbClr val="000000"/>
                </a:solidFill>
                <a:latin typeface="Gill Sans MT" pitchFamily="34" charset="0"/>
                <a:ea typeface="Calibri" pitchFamily="0" charset="1"/>
                <a:sym typeface="Verdana" pitchFamily="34" charset="0"/>
              </a:rPr>
              <a:t>Alternative: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1: Take 20 tablets (30 or 37.5 µg of LNG or 75 µg of norgestrel) orally within 72 hours of unprotected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2: Take 20 more tablets in 12 hours.</a:t>
            </a:r>
          </a:p>
          <a:p>
            <a:pPr algn="l" eaLnBrk="1" fontAlgn="base" hangingPunct="1" indent="-236537" latinLnBrk="1" lvl="1" marL="638175">
              <a:lnSpc>
                <a:spcPct val="100000"/>
              </a:lnSpc>
              <a:spcBef>
                <a:spcPts val="550"/>
              </a:spcBef>
              <a:spcAft>
                <a:spcPct val="0"/>
              </a:spcAft>
              <a:buClr>
                <a:srgbClr val="3891A7"/>
              </a:buClr>
              <a:buSzPct val="100000"/>
              <a:buFont typeface="Arial" pitchFamily="34" charset="0"/>
              <a:buChar char="•"/>
            </a:pPr>
            <a:r>
              <a:rPr altLang="en-US" baseline="0" lang="en-US" u="none">
                <a:solidFill>
                  <a:srgbClr val="000000"/>
                </a:solidFill>
                <a:latin typeface="Gill Sans MT" pitchFamily="34" charset="0"/>
                <a:ea typeface="Calibri" pitchFamily="0" charset="1"/>
                <a:sym typeface="Verdana" pitchFamily="34" charset="0"/>
              </a:rPr>
              <a:t>Total = 40 tablets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Step 3: If no menses (vaginal bleeding) within 3 weeks, the client should consult the clinic or service provider to check for possible pregnancy.</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1">
  <p:cSld>
    <p:spTree>
      <p:nvGrpSpPr>
        <p:cNvPr id="479" name=""/>
        <p:cNvGrpSpPr/>
        <p:nvPr/>
      </p:nvGrpSpPr>
      <p:grpSpPr>
        <a:xfrm rot="0">
          <a:off x="0" y="0"/>
          <a:ext cx="0" cy="0"/>
          <a:chOff x="0" y="0"/>
          <a:chExt cx="0" cy="0"/>
        </a:xfrm>
      </p:grpSpPr>
      <p:pic>
        <p:nvPicPr>
          <p:cNvPr id="209728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66" name="Rectangle 3"/>
          <p:cNvSpPr/>
          <p:nvPr>
            <p:ph type="body" sz="full" idx="4294967295"/>
          </p:nvPr>
        </p:nvSpPr>
        <p:spPr>
          <a:xfrm rot="0">
            <a:off x="1095375" y="1500187"/>
            <a:ext cx="7620000" cy="45720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1900" lang="en-US" u="none">
                <a:solidFill>
                  <a:srgbClr val="000000"/>
                </a:solidFill>
                <a:latin typeface="Gill Sans MT" pitchFamily="34" charset="0"/>
                <a:ea typeface="Calibri" pitchFamily="0" charset="1"/>
                <a:sym typeface="Verdana" pitchFamily="34" charset="0"/>
              </a:rPr>
              <a:t>Mechanisms of action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May prevent fertilization by interfering with sperm transport or function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May prevent implantation by altering tubal or endometrial environment</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1900" lang="en-US" u="none">
                <a:solidFill>
                  <a:srgbClr val="000000"/>
                </a:solidFill>
                <a:latin typeface="Gill Sans MT" pitchFamily="34" charset="0"/>
                <a:ea typeface="Calibri" pitchFamily="0" charset="1"/>
                <a:sym typeface="Verdana" pitchFamily="34" charset="0"/>
              </a:rPr>
              <a:t>Effectiveness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&lt; 1% failure rate</a:t>
            </a:r>
            <a:r>
              <a:rPr altLang="en-US" baseline="30000" sz="2000" lang="en-US" u="none">
                <a:solidFill>
                  <a:srgbClr val="000000"/>
                </a:solidFill>
                <a:latin typeface="Gill Sans MT" pitchFamily="34" charset="0"/>
                <a:ea typeface="Calibri" pitchFamily="0" charset="1"/>
                <a:sym typeface="Verdana" pitchFamily="34" charset="0"/>
              </a:rPr>
              <a:t>1</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1900" lang="en-US" u="none">
                <a:solidFill>
                  <a:srgbClr val="000000"/>
                </a:solidFill>
                <a:latin typeface="Gill Sans MT" pitchFamily="34" charset="0"/>
                <a:ea typeface="Calibri" pitchFamily="0" charset="1"/>
                <a:sym typeface="Verdana" pitchFamily="34" charset="0"/>
              </a:rPr>
              <a:t>Safety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No adverse fetal effects (should be removed if pregnancy not prevented)</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Should not be inserted for women at risk for STDs (e.g., HBV, HIV/AIDS)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1">
  <p:cSld>
    <p:spTree>
      <p:nvGrpSpPr>
        <p:cNvPr id="480" name=""/>
        <p:cNvGrpSpPr/>
        <p:nvPr/>
      </p:nvGrpSpPr>
      <p:grpSpPr>
        <a:xfrm rot="0">
          <a:off x="0" y="0"/>
          <a:ext cx="0" cy="0"/>
          <a:chOff x="0" y="0"/>
          <a:chExt cx="0" cy="0"/>
        </a:xfrm>
      </p:grpSpPr>
      <p:pic>
        <p:nvPicPr>
          <p:cNvPr id="209728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67" name="Rectangle 3"/>
          <p:cNvSpPr/>
          <p:nvPr>
            <p:ph type="body" sz="full" idx="4294967295"/>
          </p:nvPr>
        </p:nvSpPr>
        <p:spPr>
          <a:xfrm rot="0">
            <a:off x="1004887" y="1500187"/>
            <a:ext cx="7924800" cy="46434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Step 1:  Insert IUD within 5 days of unprotected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Step 2: If no menses (vaginal bleeding) within 3 weeks, the client should consult the clinic or service provider to check for possible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Step 3: If pregnancy not prevented, counsel client regarding options.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1">
  <p:cSld>
    <p:spTree>
      <p:nvGrpSpPr>
        <p:cNvPr id="481" name=""/>
        <p:cNvGrpSpPr/>
        <p:nvPr/>
      </p:nvGrpSpPr>
      <p:grpSpPr>
        <a:xfrm rot="0">
          <a:off x="0" y="0"/>
          <a:ext cx="0" cy="0"/>
          <a:chOff x="0" y="0"/>
          <a:chExt cx="0" cy="0"/>
        </a:xfrm>
      </p:grpSpPr>
      <p:pic>
        <p:nvPicPr>
          <p:cNvPr id="209728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68" name="Content Placeholder 2"/>
          <p:cNvSpPr/>
          <p:nvPr>
            <p:ph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b="1" sz="2600"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They can be progestin only injectables or contain estrogen and progesterone.  They are injected into a womans body at a timed interval to prevent pregnancy.</a:t>
            </a:r>
          </a:p>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b="1" sz="2600" lang="en-US" u="none">
                <a:solidFill>
                  <a:srgbClr val="000000"/>
                </a:solidFill>
                <a:latin typeface="Gill Sans MT" pitchFamily="34" charset="0"/>
                <a:ea typeface="Calibri" pitchFamily="0" charset="1"/>
                <a:sym typeface="Verdana" pitchFamily="34" charset="0"/>
              </a:rPr>
              <a:t>The progestin only injectables </a:t>
            </a:r>
            <a:r>
              <a:rPr altLang="en-US" baseline="0" sz="2600" lang="en-US" u="none">
                <a:solidFill>
                  <a:srgbClr val="000000"/>
                </a:solidFill>
                <a:latin typeface="Gill Sans MT" pitchFamily="34" charset="0"/>
                <a:ea typeface="Calibri" pitchFamily="0" charset="1"/>
                <a:sym typeface="Verdana" pitchFamily="34" charset="0"/>
              </a:rPr>
              <a:t>are synthetic progesterone similar to the natural hormone in a woman’s body.</a:t>
            </a:r>
          </a:p>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b="1" sz="2600" lang="en-US" u="none">
                <a:solidFill>
                  <a:srgbClr val="000000"/>
                </a:solidFill>
                <a:latin typeface="Gill Sans MT" pitchFamily="34" charset="0"/>
                <a:ea typeface="Calibri" pitchFamily="0" charset="1"/>
                <a:sym typeface="Verdana" pitchFamily="34" charset="0"/>
              </a:rPr>
              <a:t>Types of Injectables: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Depot medroxyprogesterone acetate (DMPA)</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Northisterone enanthate (NET-EN)</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1">
  <p:cSld>
    <p:spTree>
      <p:nvGrpSpPr>
        <p:cNvPr id="482" name=""/>
        <p:cNvGrpSpPr/>
        <p:nvPr/>
      </p:nvGrpSpPr>
      <p:grpSpPr>
        <a:xfrm rot="0">
          <a:off x="0" y="0"/>
          <a:ext cx="0" cy="0"/>
          <a:chOff x="0" y="0"/>
          <a:chExt cx="0" cy="0"/>
        </a:xfrm>
      </p:grpSpPr>
      <p:pic>
        <p:nvPicPr>
          <p:cNvPr id="2097283"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07" name=""/>
          <p:cNvGraphicFramePr>
            <a:graphicFrameLocks/>
          </p:cNvGraphicFramePr>
          <p:nvPr/>
        </p:nvGraphicFramePr>
        <p:xfrm rot="0">
          <a:off x="1071562" y="2038350"/>
          <a:ext cx="8001000" cy="4248150"/>
        </p:xfrm>
        <a:graphic>
          <a:graphicData uri="http://schemas.openxmlformats.org/drawingml/2006/table">
            <a:tbl>
              <a:tblPr/>
              <a:tblGrid>
                <a:gridCol w="4000500"/>
                <a:gridCol w="4000500"/>
              </a:tblGrid>
              <a:tr h="1416050">
                <a:tc>
                  <a:txBody>
                    <a:bodyPr/>
                    <a:p>
                      <a:pPr algn="l" eaLnBrk="1" hangingPunct="1" latinLnBrk="1" lvl="0"/>
                      <a:r>
                        <a:rPr altLang="en-US" b="1" sz="1700" lang="en-US">
                          <a:solidFill>
                            <a:srgbClr val="FFFFFF"/>
                          </a:solidFill>
                        </a:rPr>
                        <a:t>Progestin only injectable</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rPr>
                        <a:t>Content per vial (mg)</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1416050">
                <a:tc>
                  <a:txBody>
                    <a:bodyPr/>
                    <a:p>
                      <a:pPr algn="l" eaLnBrk="1" hangingPunct="1" latinLnBrk="1" lvl="0"/>
                      <a:r>
                        <a:rPr altLang="en-US" b="0" sz="1700" lang="en-US">
                          <a:solidFill>
                            <a:srgbClr val="000000"/>
                          </a:solidFill>
                        </a:rPr>
                        <a:t>Depo -  provera</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Medroxyprogesterone acetate 150</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1416050">
                <a:tc>
                  <a:txBody>
                    <a:bodyPr/>
                    <a:p>
                      <a:pPr algn="l" eaLnBrk="1" hangingPunct="1" latinLnBrk="1" lvl="0"/>
                      <a:r>
                        <a:rPr altLang="en-US" b="0" sz="1700" lang="en-US">
                          <a:solidFill>
                            <a:srgbClr val="000000"/>
                          </a:solidFill>
                        </a:rPr>
                        <a:t>Noristerat</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Norethidrone enenthate 200</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1">
  <p:cSld>
    <p:spTree>
      <p:nvGrpSpPr>
        <p:cNvPr id="484" name=""/>
        <p:cNvGrpSpPr/>
        <p:nvPr/>
      </p:nvGrpSpPr>
      <p:grpSpPr>
        <a:xfrm rot="0">
          <a:off x="0" y="0"/>
          <a:ext cx="0" cy="0"/>
          <a:chOff x="0" y="0"/>
          <a:chExt cx="0" cy="0"/>
        </a:xfrm>
      </p:grpSpPr>
      <p:pic>
        <p:nvPicPr>
          <p:cNvPr id="2097284"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99"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Suppression of ovulation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Thickening of the cervical mucus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Thinning of the endometrium which interferes with implantation.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1">
  <p:cSld>
    <p:spTree>
      <p:nvGrpSpPr>
        <p:cNvPr id="485" name=""/>
        <p:cNvGrpSpPr/>
        <p:nvPr/>
      </p:nvGrpSpPr>
      <p:grpSpPr>
        <a:xfrm rot="0">
          <a:off x="0" y="0"/>
          <a:ext cx="0" cy="0"/>
          <a:chOff x="0" y="0"/>
          <a:chExt cx="0" cy="0"/>
        </a:xfrm>
      </p:grpSpPr>
      <p:pic>
        <p:nvPicPr>
          <p:cNvPr id="209728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graphicFrame>
        <p:nvGraphicFramePr>
          <p:cNvPr id="4194308" name=""/>
          <p:cNvGraphicFramePr>
            <a:graphicFrameLocks/>
          </p:cNvGraphicFramePr>
          <p:nvPr/>
        </p:nvGraphicFramePr>
        <p:xfrm rot="0">
          <a:off x="1143000" y="1752600"/>
          <a:ext cx="7858125" cy="2924175"/>
        </p:xfrm>
        <a:graphic>
          <a:graphicData uri="http://schemas.openxmlformats.org/drawingml/2006/table">
            <a:tbl>
              <a:tblPr/>
              <a:tblGrid>
                <a:gridCol w="1962150"/>
                <a:gridCol w="1965325"/>
                <a:gridCol w="1962150"/>
                <a:gridCol w="1965325"/>
              </a:tblGrid>
              <a:tr h="889000">
                <a:tc>
                  <a:txBody>
                    <a:bodyPr/>
                    <a:p>
                      <a:pPr algn="l" eaLnBrk="1" hangingPunct="1" latinLnBrk="1" lvl="0"/>
                      <a:r>
                        <a:rPr altLang="en-US" b="1" sz="1700" lang="en-US">
                          <a:solidFill>
                            <a:srgbClr val="FFFFFF"/>
                          </a:solidFill>
                        </a:rPr>
                        <a:t>Name of the contraceptive method</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rPr>
                        <a:t>Theoretical effectiveness (%)</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rPr>
                        <a:t>User effectiveness (%)</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rPr>
                        <a:t>Failure rate (%)</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1016000">
                <a:tc>
                  <a:txBody>
                    <a:bodyPr/>
                    <a:p>
                      <a:pPr algn="l" eaLnBrk="1" hangingPunct="1" latinLnBrk="1" lvl="0"/>
                      <a:r>
                        <a:rPr altLang="en-US" b="0" sz="1700" lang="en-US">
                          <a:solidFill>
                            <a:srgbClr val="000000"/>
                          </a:solidFill>
                        </a:rPr>
                        <a:t>DMPA</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99.7</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99.7</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0.3</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1017587">
                <a:tc>
                  <a:txBody>
                    <a:bodyPr/>
                    <a:p>
                      <a:pPr algn="l" eaLnBrk="1" hangingPunct="1" latinLnBrk="1" lvl="0"/>
                      <a:r>
                        <a:rPr altLang="en-US" b="0" sz="1700" lang="en-US">
                          <a:solidFill>
                            <a:srgbClr val="000000"/>
                          </a:solidFill>
                        </a:rPr>
                        <a:t>NET-EN</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99.7</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99.7</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0.3</a:t>
                      </a:r>
                    </a:p>
                  </a:txBody>
                  <a:tcPr marL="91439" marR="91439" marT="45714" marB="4571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1">
  <p:cSld>
    <p:spTree>
      <p:nvGrpSpPr>
        <p:cNvPr id="487" name=""/>
        <p:cNvGrpSpPr/>
        <p:nvPr/>
      </p:nvGrpSpPr>
      <p:grpSpPr>
        <a:xfrm rot="0">
          <a:off x="0" y="0"/>
          <a:ext cx="0" cy="0"/>
          <a:chOff x="0" y="0"/>
          <a:chExt cx="0" cy="0"/>
        </a:xfrm>
      </p:grpSpPr>
      <p:pic>
        <p:nvPicPr>
          <p:cNvPr id="209728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360" name="Content Placeholder 2"/>
          <p:cNvSpPr/>
          <p:nvPr>
            <p:ph sz="full" idx="4294967295"/>
          </p:nvPr>
        </p:nvSpPr>
        <p:spPr>
          <a:xfrm rot="0">
            <a:off x="1071562" y="1752600"/>
            <a:ext cx="8001000" cy="481965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Highly effective, reversible.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No pelvic examination required to initiate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They are long acting.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Do not contain estrogen therefore no cardiac and blood clot effects.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Decreases sickle cell crisis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Protects against endometrial cancer and possibly ovarian cancer.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Helps to prevent </a:t>
            </a:r>
            <a:r>
              <a:rPr altLang="en-US" baseline="0" sz="2600" lang="en-US" u="none">
                <a:solidFill>
                  <a:srgbClr val="000000"/>
                </a:solidFill>
                <a:latin typeface="Gill Sans MT" pitchFamily="34" charset="0"/>
                <a:ea typeface="Calibri" pitchFamily="0" charset="1"/>
                <a:sym typeface="Verdana" pitchFamily="34" charset="0"/>
              </a:rPr>
              <a:t>ectopic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1">
  <p:cSld>
    <p:spTree>
      <p:nvGrpSpPr>
        <p:cNvPr id="488" name=""/>
        <p:cNvGrpSpPr/>
        <p:nvPr/>
      </p:nvGrpSpPr>
      <p:grpSpPr>
        <a:xfrm rot="0">
          <a:off x="0" y="0"/>
          <a:ext cx="0" cy="0"/>
          <a:chOff x="0" y="0"/>
          <a:chExt cx="0" cy="0"/>
        </a:xfrm>
      </p:grpSpPr>
      <p:pic>
        <p:nvPicPr>
          <p:cNvPr id="2097287"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361" name="Content Placeholder 2"/>
          <p:cNvSpPr/>
          <p:nvPr>
            <p:ph sz="full" idx="4294967295"/>
          </p:nvPr>
        </p:nvSpPr>
        <p:spPr>
          <a:xfrm rot="0">
            <a:off x="1000125" y="1752600"/>
            <a:ext cx="8001000" cy="474821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Delay in return of fertility after discontinuation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Common side effects such as bleeding changes such as spotting, heavy and /or prolonged bleeding or amenorrhea.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Progestin injectables does not protect against STI/HIV individuals at risk should in addition use condoms.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Other side effects include nausea, headache, breast tenderness and  mood swings. </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1">
  <p:cSld>
    <p:spTree>
      <p:nvGrpSpPr>
        <p:cNvPr id="359" name=""/>
        <p:cNvGrpSpPr/>
        <p:nvPr/>
      </p:nvGrpSpPr>
      <p:grpSpPr>
        <a:xfrm rot="0">
          <a:off x="0" y="0"/>
          <a:ext cx="0" cy="0"/>
          <a:chOff x="0" y="0"/>
          <a:chExt cx="0" cy="0"/>
        </a:xfrm>
      </p:grpSpPr>
      <p:pic>
        <p:nvPicPr>
          <p:cNvPr id="2097174"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09"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Discuss socio economic impacts of high fertility rates in Kenya</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1">
  <p:cSld>
    <p:spTree>
      <p:nvGrpSpPr>
        <p:cNvPr id="489" name=""/>
        <p:cNvGrpSpPr/>
        <p:nvPr/>
      </p:nvGrpSpPr>
      <p:grpSpPr>
        <a:xfrm rot="0">
          <a:off x="0" y="0"/>
          <a:ext cx="0" cy="0"/>
          <a:chOff x="0" y="0"/>
          <a:chExt cx="0" cy="0"/>
        </a:xfrm>
      </p:grpSpPr>
      <p:pic>
        <p:nvPicPr>
          <p:cNvPr id="2097288"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362" name="Content Placeholder 2"/>
          <p:cNvSpPr/>
          <p:nvPr>
            <p:ph sz="full" idx="4294967295"/>
          </p:nvPr>
        </p:nvSpPr>
        <p:spPr>
          <a:xfrm rot="0">
            <a:off x="1000125" y="1752600"/>
            <a:ext cx="8001000" cy="481965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of any parity including nulliparous with established menses.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who want highly effective long term protection against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Breastfeeding mothers after six weeks postpartum.</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Immediate postpartum if not breastfeeding.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fibroids or endometrial cancer.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poor compliance to the Oral contraceptive pills.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Post abortal clients within 7 days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Clients with obesity, anemia, sickle cell disease, thyroid disease , complicated diabetes, hypertension(&lt;160/100mmHg)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STI/HIV and PID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Smokers regardless of age or number of cigarettes used.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0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1">
  <p:cSld>
    <p:spTree>
      <p:nvGrpSpPr>
        <p:cNvPr id="490" name=""/>
        <p:cNvGrpSpPr/>
        <p:nvPr/>
      </p:nvGrpSpPr>
      <p:grpSpPr>
        <a:xfrm rot="0">
          <a:off x="0" y="0"/>
          <a:ext cx="0" cy="0"/>
          <a:chOff x="0" y="0"/>
          <a:chExt cx="0" cy="0"/>
        </a:xfrm>
      </p:grpSpPr>
      <p:pic>
        <p:nvPicPr>
          <p:cNvPr id="2097289"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363" name="Content Placeholder 2"/>
          <p:cNvSpPr/>
          <p:nvPr>
            <p:ph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Breastfeeding women less than six weeks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active liver disease and severe cirrhosis.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benign or malignant liver tumors.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unexplained abnormal vagainal bleeding( before evaluation)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breast cancer or history of breast cancer.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blood pressure&gt;160/100mmHg and vasculopathy.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history of stroke or CVA.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current DVT or pulmonary embolism</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Women with multiple risk factors for arterial cardiovascular disease( smoking , vasculopathy associated with diabetes, old age)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1">
  <p:cSld>
    <p:spTree>
      <p:nvGrpSpPr>
        <p:cNvPr id="491" name=""/>
        <p:cNvGrpSpPr/>
        <p:nvPr/>
      </p:nvGrpSpPr>
      <p:grpSpPr>
        <a:xfrm rot="0">
          <a:off x="0" y="0"/>
          <a:ext cx="0" cy="0"/>
          <a:chOff x="0" y="0"/>
          <a:chExt cx="0" cy="0"/>
        </a:xfrm>
      </p:grpSpPr>
      <p:pic>
        <p:nvPicPr>
          <p:cNvPr id="2097290"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364"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Within seven days after the start of the monthly period.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more than seven days after the start of her period she can commence injectables but will require a backup method for the first seven days post injection.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she is switching from an IUD she can start injectables immediately.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switching from an hormonal method used correctly no need to wait for the next monthly bleeding she can start immediately.</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100" lang="en-US" u="none">
                <a:solidFill>
                  <a:srgbClr val="000000"/>
                </a:solidFill>
                <a:latin typeface="Gill Sans MT" pitchFamily="34" charset="0"/>
                <a:ea typeface="Calibri" pitchFamily="0" charset="1"/>
                <a:sym typeface="Verdana" pitchFamily="34" charset="0"/>
              </a:rPr>
              <a:t>In breastfeeding mothers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Delay the first injection to at least 6 weeks of postpartum.</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1">
  <p:cSld>
    <p:spTree>
      <p:nvGrpSpPr>
        <p:cNvPr id="492" name=""/>
        <p:cNvGrpSpPr/>
        <p:nvPr/>
      </p:nvGrpSpPr>
      <p:grpSpPr>
        <a:xfrm rot="0">
          <a:off x="0" y="0"/>
          <a:ext cx="0" cy="0"/>
          <a:chOff x="0" y="0"/>
          <a:chExt cx="0" cy="0"/>
        </a:xfrm>
      </p:grpSpPr>
      <p:pic>
        <p:nvPicPr>
          <p:cNvPr id="2097291"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365" name="Content Placeholder 2"/>
          <p:cNvSpPr/>
          <p:nvPr>
            <p:ph sz="full" idx="4294967295"/>
          </p:nvPr>
        </p:nvSpPr>
        <p:spPr>
          <a:xfrm rot="0">
            <a:off x="914400" y="1600200"/>
            <a:ext cx="8229600" cy="48768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her menses has not returned she can start injectables anytime between six weeks and six months.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If the mother is more than six months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the menses are not returned he can commence at anytime after excluding pregnancy.  A backup method will be required for the first  seven days after the injection.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Mothers with resumed menses can start within the first seven days.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Women not breastfeeding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Less than four weeks post delivery can start at anytime and there is no need for backup.</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more than four weeks postpartum and the menses have not returned, rule out pregnancy, start injectables and give backup for the first seven days.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the menses have returned she can start the injectables immediately.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1">
  <p:cSld>
    <p:spTree>
      <p:nvGrpSpPr>
        <p:cNvPr id="493" name=""/>
        <p:cNvGrpSpPr/>
        <p:nvPr/>
      </p:nvGrpSpPr>
      <p:grpSpPr>
        <a:xfrm rot="0">
          <a:off x="0" y="0"/>
          <a:ext cx="0" cy="0"/>
          <a:chOff x="0" y="0"/>
          <a:chExt cx="0" cy="0"/>
        </a:xfrm>
      </p:grpSpPr>
      <p:pic>
        <p:nvPicPr>
          <p:cNvPr id="209729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366" name="Content Placeholder 2"/>
          <p:cNvSpPr/>
          <p:nvPr>
            <p:ph sz="full" idx="4294967295"/>
          </p:nvPr>
        </p:nvSpPr>
        <p:spPr>
          <a:xfrm rot="0">
            <a:off x="1000125" y="1600200"/>
            <a:ext cx="822960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If client has no menses(not related to childbirth or breastfeeding and not pregnant)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Commence injectables and issue backup for the first seven days.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After miscarriage or abortion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within 7 days of 1</a:t>
            </a:r>
            <a:r>
              <a:rPr altLang="en-US" baseline="30000" sz="1900" lang="en-US" u="none">
                <a:solidFill>
                  <a:srgbClr val="000000"/>
                </a:solidFill>
                <a:latin typeface="Gill Sans MT" pitchFamily="34" charset="0"/>
                <a:ea typeface="Calibri" pitchFamily="0" charset="1"/>
                <a:sym typeface="Verdana" pitchFamily="34" charset="0"/>
              </a:rPr>
              <a:t>st</a:t>
            </a:r>
            <a:r>
              <a:rPr altLang="en-US" baseline="0" sz="1900" lang="en-US" u="none">
                <a:solidFill>
                  <a:srgbClr val="000000"/>
                </a:solidFill>
                <a:latin typeface="Gill Sans MT" pitchFamily="34" charset="0"/>
                <a:ea typeface="Calibri" pitchFamily="0" charset="1"/>
                <a:sym typeface="Verdana" pitchFamily="34" charset="0"/>
              </a:rPr>
              <a:t> or 2</a:t>
            </a:r>
            <a:r>
              <a:rPr altLang="en-US" baseline="30000" sz="1900" lang="en-US" u="none">
                <a:solidFill>
                  <a:srgbClr val="000000"/>
                </a:solidFill>
                <a:latin typeface="Gill Sans MT" pitchFamily="34" charset="0"/>
                <a:ea typeface="Calibri" pitchFamily="0" charset="1"/>
                <a:sym typeface="Verdana" pitchFamily="34" charset="0"/>
              </a:rPr>
              <a:t>nd</a:t>
            </a:r>
            <a:r>
              <a:rPr altLang="en-US" baseline="0" sz="1900" lang="en-US" u="none">
                <a:solidFill>
                  <a:srgbClr val="000000"/>
                </a:solidFill>
                <a:latin typeface="Gill Sans MT" pitchFamily="34" charset="0"/>
                <a:ea typeface="Calibri" pitchFamily="0" charset="1"/>
                <a:sym typeface="Verdana" pitchFamily="34" charset="0"/>
              </a:rPr>
              <a:t> trimester miscarriage start immediately.  No need for backup.</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more than 7 days after 1</a:t>
            </a:r>
            <a:r>
              <a:rPr altLang="en-US" baseline="30000" sz="1900" lang="en-US" u="none">
                <a:solidFill>
                  <a:srgbClr val="000000"/>
                </a:solidFill>
                <a:latin typeface="Gill Sans MT" pitchFamily="34" charset="0"/>
                <a:ea typeface="Calibri" pitchFamily="0" charset="1"/>
                <a:sym typeface="Verdana" pitchFamily="34" charset="0"/>
              </a:rPr>
              <a:t>st</a:t>
            </a:r>
            <a:r>
              <a:rPr altLang="en-US" baseline="0" sz="1900" lang="en-US" u="none">
                <a:solidFill>
                  <a:srgbClr val="000000"/>
                </a:solidFill>
                <a:latin typeface="Gill Sans MT" pitchFamily="34" charset="0"/>
                <a:ea typeface="Calibri" pitchFamily="0" charset="1"/>
                <a:sym typeface="Verdana" pitchFamily="34" charset="0"/>
              </a:rPr>
              <a:t> or 2</a:t>
            </a:r>
            <a:r>
              <a:rPr altLang="en-US" baseline="30000" sz="1900" lang="en-US" u="none">
                <a:solidFill>
                  <a:srgbClr val="000000"/>
                </a:solidFill>
                <a:latin typeface="Gill Sans MT" pitchFamily="34" charset="0"/>
                <a:ea typeface="Calibri" pitchFamily="0" charset="1"/>
                <a:sym typeface="Verdana" pitchFamily="34" charset="0"/>
              </a:rPr>
              <a:t>nd</a:t>
            </a:r>
            <a:r>
              <a:rPr altLang="en-US" baseline="0" sz="1900" lang="en-US" u="none">
                <a:solidFill>
                  <a:srgbClr val="000000"/>
                </a:solidFill>
                <a:latin typeface="Gill Sans MT" pitchFamily="34" charset="0"/>
                <a:ea typeface="Calibri" pitchFamily="0" charset="1"/>
                <a:sym typeface="Verdana" pitchFamily="34" charset="0"/>
              </a:rPr>
              <a:t> trimester miscarriage start injectable and give backup method for the next seven days.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After taking emergency contraceptive pills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Clients can start injectables on the same day as the Emergency contraceptives.  Or if preferred within seven days of starting her monthly period, this will require a backup method for the first seven days post injection.  Be weary to look out for signs and symptoms of continued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1">
  <p:cSld>
    <p:spTree>
      <p:nvGrpSpPr>
        <p:cNvPr id="494" name=""/>
        <p:cNvGrpSpPr/>
        <p:nvPr/>
      </p:nvGrpSpPr>
      <p:grpSpPr>
        <a:xfrm rot="0">
          <a:off x="0" y="0"/>
          <a:ext cx="0" cy="0"/>
          <a:chOff x="0" y="0"/>
          <a:chExt cx="0" cy="0"/>
        </a:xfrm>
      </p:grpSpPr>
      <p:pic>
        <p:nvPicPr>
          <p:cNvPr id="2097293" name="Title 1"/>
          <p:cNvPicPr>
            <a:picLocks/>
          </p:cNvPicPr>
          <p:nvPr>
            <p:ph type="title" sz="full" idx="4294967295"/>
          </p:nvPr>
        </p:nvPicPr>
        <p:blipFill>
          <a:blip xmlns:r="http://schemas.openxmlformats.org/officeDocument/2006/relationships" r:embed="rId1"/>
          <a:srcRect l="0" t="0" r="0" b="0"/>
          <a:stretch>
            <a:fillRect/>
          </a:stretch>
        </p:blipFill>
        <p:spPr>
          <a:xfrm rot="0">
            <a:off x="931862" y="304800"/>
            <a:ext cx="7926387" cy="923925"/>
          </a:xfrm>
          <a:prstGeom prst="rect"/>
          <a:noFill/>
          <a:ln>
            <a:noFill/>
          </a:ln>
        </p:spPr>
      </p:pic>
      <p:graphicFrame>
        <p:nvGraphicFramePr>
          <p:cNvPr id="4194309" name=""/>
          <p:cNvGraphicFramePr>
            <a:graphicFrameLocks/>
          </p:cNvGraphicFramePr>
          <p:nvPr/>
        </p:nvGraphicFramePr>
        <p:xfrm rot="0">
          <a:off x="1057275" y="1524000"/>
          <a:ext cx="7943850" cy="3840162"/>
        </p:xfrm>
        <a:graphic>
          <a:graphicData uri="http://schemas.openxmlformats.org/drawingml/2006/table">
            <a:tbl>
              <a:tblPr/>
              <a:tblGrid>
                <a:gridCol w="3971925"/>
                <a:gridCol w="3971925"/>
              </a:tblGrid>
              <a:tr h="1277937">
                <a:tc>
                  <a:txBody>
                    <a:bodyPr/>
                    <a:p>
                      <a:pPr algn="l" eaLnBrk="1" hangingPunct="1" latinLnBrk="1" lvl="0"/>
                      <a:r>
                        <a:rPr altLang="en-US" b="1" sz="3900" lang="en-US">
                          <a:solidFill>
                            <a:srgbClr val="FFFFFF"/>
                          </a:solidFill>
                          <a:latin typeface="Arial" pitchFamily="34" charset="0"/>
                        </a:rPr>
                        <a:t>Return to clinic after injection</a:t>
                      </a:r>
                    </a:p>
                  </a:txBody>
                  <a:tcPr marL="91440" marR="91440" marT="45707" marB="45707"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3900" lang="en-US">
                          <a:solidFill>
                            <a:srgbClr val="FFFFFF"/>
                          </a:solidFill>
                          <a:latin typeface="Arial" pitchFamily="34" charset="0"/>
                        </a:rPr>
                        <a:t>Time period</a:t>
                      </a:r>
                    </a:p>
                  </a:txBody>
                  <a:tcPr marL="91440" marR="91440" marT="45707" marB="45707"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684212">
                <a:tc>
                  <a:txBody>
                    <a:bodyPr/>
                    <a:p>
                      <a:pPr algn="l" eaLnBrk="1" hangingPunct="1" latinLnBrk="1" lvl="0"/>
                      <a:r>
                        <a:rPr altLang="en-US" b="0" sz="3900" lang="en-US">
                          <a:solidFill>
                            <a:srgbClr val="000000"/>
                          </a:solidFill>
                          <a:latin typeface="Arial" pitchFamily="34" charset="0"/>
                        </a:rPr>
                        <a:t>Depo provera</a:t>
                      </a:r>
                    </a:p>
                  </a:txBody>
                  <a:tcPr marL="91440" marR="91440" marT="45707" marB="45707"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3900" lang="en-US">
                          <a:solidFill>
                            <a:srgbClr val="000000"/>
                          </a:solidFill>
                          <a:latin typeface="Arial" pitchFamily="34" charset="0"/>
                        </a:rPr>
                        <a:t>3 months</a:t>
                      </a:r>
                    </a:p>
                  </a:txBody>
                  <a:tcPr marL="91440" marR="91440" marT="45707" marB="45707"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1874837">
                <a:tc>
                  <a:txBody>
                    <a:bodyPr/>
                    <a:p>
                      <a:pPr algn="l" eaLnBrk="1" hangingPunct="1" latinLnBrk="1" lvl="0"/>
                      <a:r>
                        <a:rPr altLang="en-US" b="0" sz="3900" lang="en-US">
                          <a:solidFill>
                            <a:srgbClr val="000000"/>
                          </a:solidFill>
                          <a:latin typeface="Arial" pitchFamily="34" charset="0"/>
                        </a:rPr>
                        <a:t>Noristerat</a:t>
                      </a:r>
                    </a:p>
                  </a:txBody>
                  <a:tcPr marL="91440" marR="91440" marT="45707" marB="45707"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3900" lang="en-US">
                          <a:solidFill>
                            <a:srgbClr val="000000"/>
                          </a:solidFill>
                          <a:latin typeface="Arial" pitchFamily="34" charset="0"/>
                        </a:rPr>
                        <a:t>2 months for 3 months, then 6 monthly</a:t>
                      </a:r>
                    </a:p>
                  </a:txBody>
                  <a:tcPr marL="91440" marR="91440" marT="45707" marB="45707"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1">
  <p:cSld>
    <p:spTree>
      <p:nvGrpSpPr>
        <p:cNvPr id="496" name=""/>
        <p:cNvGrpSpPr/>
        <p:nvPr/>
      </p:nvGrpSpPr>
      <p:grpSpPr>
        <a:xfrm rot="0">
          <a:off x="0" y="0"/>
          <a:ext cx="0" cy="0"/>
          <a:chOff x="0" y="0"/>
          <a:chExt cx="0" cy="0"/>
        </a:xfrm>
      </p:grpSpPr>
      <p:pic>
        <p:nvPicPr>
          <p:cNvPr id="2097294"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397"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Aseptic technique with infection protocol to be observed.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Injection site deep into the hip ventro- gluteal muscle, upper arm deltoid muscle or the buttock upper outer portion.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Do not massage the injection site.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1">
  <p:cSld>
    <p:spTree>
      <p:nvGrpSpPr>
        <p:cNvPr id="497" name=""/>
        <p:cNvGrpSpPr/>
        <p:nvPr/>
      </p:nvGrpSpPr>
      <p:grpSpPr>
        <a:xfrm rot="0">
          <a:off x="0" y="0"/>
          <a:ext cx="0" cy="0"/>
          <a:chOff x="0" y="0"/>
          <a:chExt cx="0" cy="0"/>
        </a:xfrm>
      </p:grpSpPr>
      <p:pic>
        <p:nvPicPr>
          <p:cNvPr id="209729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762000"/>
          </a:xfrm>
          <a:prstGeom prst="rect"/>
          <a:noFill/>
          <a:ln>
            <a:noFill/>
          </a:ln>
        </p:spPr>
      </p:pic>
      <p:graphicFrame>
        <p:nvGraphicFramePr>
          <p:cNvPr id="4194310" name=""/>
          <p:cNvGraphicFramePr>
            <a:graphicFrameLocks/>
          </p:cNvGraphicFramePr>
          <p:nvPr/>
        </p:nvGraphicFramePr>
        <p:xfrm rot="0">
          <a:off x="914400" y="908050"/>
          <a:ext cx="8229600" cy="6080125"/>
        </p:xfrm>
        <a:graphic>
          <a:graphicData uri="http://schemas.openxmlformats.org/drawingml/2006/table">
            <a:tbl>
              <a:tblPr/>
              <a:tblGrid>
                <a:gridCol w="2819400"/>
                <a:gridCol w="5410200"/>
              </a:tblGrid>
              <a:tr h="349250">
                <a:tc>
                  <a:txBody>
                    <a:bodyPr/>
                    <a:p>
                      <a:pPr algn="l" eaLnBrk="1" hangingPunct="1" latinLnBrk="1" lvl="0"/>
                      <a:r>
                        <a:rPr altLang="en-US" b="1" sz="1700" lang="en-US">
                          <a:solidFill>
                            <a:srgbClr val="FFFFFF"/>
                          </a:solidFill>
                        </a:rPr>
                        <a:t>Side effects</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rPr>
                        <a:t>Management</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866775">
                <a:tc>
                  <a:txBody>
                    <a:bodyPr/>
                    <a:p>
                      <a:pPr algn="l" eaLnBrk="1" hangingPunct="1" latinLnBrk="1" lvl="0"/>
                      <a:r>
                        <a:rPr altLang="en-US" b="0" sz="1700" lang="en-US">
                          <a:solidFill>
                            <a:srgbClr val="000000"/>
                          </a:solidFill>
                        </a:rPr>
                        <a:t>Bleeding between periods</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Assess for pregnancy and other gynecological conditions if present refer.  COCs one tablet per day for seven days</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1905000">
                <a:tc>
                  <a:txBody>
                    <a:bodyPr/>
                    <a:p>
                      <a:pPr algn="l" eaLnBrk="1" hangingPunct="1" latinLnBrk="1" lvl="0"/>
                      <a:r>
                        <a:rPr altLang="en-US" b="0" sz="1700" lang="en-US">
                          <a:solidFill>
                            <a:srgbClr val="000000"/>
                          </a:solidFill>
                        </a:rPr>
                        <a:t>Heavy or prolonged bleeding</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No obvious cause and &lt;8nweeks do one or more of the following:</a:t>
                      </a:r>
                    </a:p>
                    <a:p>
                      <a:pPr algn="l" eaLnBrk="1" hangingPunct="1" latinLnBrk="1" lvl="0"/>
                      <a:r>
                        <a:rPr altLang="en-US" b="0" sz="1700" lang="en-US">
                          <a:solidFill>
                            <a:srgbClr val="000000"/>
                          </a:solidFill>
                        </a:rPr>
                        <a:t>COCs once daily upto 1-3 cycles</a:t>
                      </a:r>
                    </a:p>
                    <a:p>
                      <a:pPr algn="l" eaLnBrk="1" hangingPunct="1" latinLnBrk="1" lvl="0"/>
                      <a:r>
                        <a:rPr altLang="en-US" b="0" sz="1700" lang="en-US">
                          <a:solidFill>
                            <a:srgbClr val="000000"/>
                          </a:solidFill>
                        </a:rPr>
                        <a:t>Ethinyl estradiol 30-50mcg for 7-21 days</a:t>
                      </a:r>
                    </a:p>
                    <a:p>
                      <a:pPr algn="l" eaLnBrk="1" hangingPunct="1" latinLnBrk="1" lvl="0"/>
                      <a:r>
                        <a:rPr altLang="en-US" b="0" sz="1700" lang="en-US">
                          <a:solidFill>
                            <a:srgbClr val="000000"/>
                          </a:solidFill>
                        </a:rPr>
                        <a:t>Inject i.m Estradiol cypronate or combined injectable contraceaptive</a:t>
                      </a:r>
                    </a:p>
                    <a:p>
                      <a:pPr algn="l" eaLnBrk="1" hangingPunct="1" latinLnBrk="1" lvl="0"/>
                      <a:r>
                        <a:rPr altLang="en-US" b="0" sz="1700" lang="en-US">
                          <a:solidFill>
                            <a:srgbClr val="000000"/>
                          </a:solidFill>
                        </a:rPr>
                        <a:t>NSAIDS for 7-14 days</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r h="868362">
                <a:tc>
                  <a:txBody>
                    <a:bodyPr/>
                    <a:p>
                      <a:pPr algn="l" eaLnBrk="1" hangingPunct="1" latinLnBrk="1" lvl="0"/>
                      <a:r>
                        <a:rPr altLang="en-US" b="0" sz="1700" lang="en-US">
                          <a:solidFill>
                            <a:srgbClr val="000000"/>
                          </a:solidFill>
                        </a:rPr>
                        <a:t>Weight gain</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If weight unacceptable, instruct on diet or  help client make an informed choice of a non- hormonal method.</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868362">
                <a:tc>
                  <a:txBody>
                    <a:bodyPr/>
                    <a:p>
                      <a:pPr algn="l" eaLnBrk="1" hangingPunct="1" latinLnBrk="1" lvl="0"/>
                      <a:r>
                        <a:rPr altLang="en-US" b="0" sz="1700" lang="en-US">
                          <a:solidFill>
                            <a:srgbClr val="000000"/>
                          </a:solidFill>
                        </a:rPr>
                        <a:t>Dizziness</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Refer the client to be treated if slight.  If severe may need to change the FP method to non- hormonal</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r h="609600">
                <a:tc>
                  <a:txBody>
                    <a:bodyPr/>
                    <a:p>
                      <a:pPr algn="l" eaLnBrk="1" hangingPunct="1" latinLnBrk="1" lvl="0"/>
                      <a:r>
                        <a:rPr altLang="en-US" b="0" sz="1700" lang="en-US">
                          <a:solidFill>
                            <a:srgbClr val="000000"/>
                          </a:solidFill>
                        </a:rPr>
                        <a:t>Bloated abdomen</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Counsel on diet, give MgSo4 for constipation or refer as appropriate</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609600">
                <a:tc>
                  <a:txBody>
                    <a:bodyPr/>
                    <a:p>
                      <a:pPr algn="l" eaLnBrk="1" hangingPunct="1" latinLnBrk="1" lvl="0"/>
                      <a:r>
                        <a:rPr altLang="en-US" b="0" sz="1700" lang="en-US">
                          <a:solidFill>
                            <a:srgbClr val="000000"/>
                          </a:solidFill>
                        </a:rPr>
                        <a:t>Breast tenderness</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Counsel to wear supportive bra, hot or cold compress and NSAIDS</a:t>
                      </a:r>
                    </a:p>
                  </a:txBody>
                  <a:tcPr marL="91440" marR="91440" marT="45704" marB="45704"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1">
  <p:cSld>
    <p:spTree>
      <p:nvGrpSpPr>
        <p:cNvPr id="499" name=""/>
        <p:cNvGrpSpPr/>
        <p:nvPr/>
      </p:nvGrpSpPr>
      <p:grpSpPr>
        <a:xfrm rot="0">
          <a:off x="0" y="0"/>
          <a:ext cx="0" cy="0"/>
          <a:chOff x="0" y="0"/>
          <a:chExt cx="0" cy="0"/>
        </a:xfrm>
      </p:grpSpPr>
      <p:pic>
        <p:nvPicPr>
          <p:cNvPr id="209729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004887"/>
          </a:xfrm>
          <a:prstGeom prst="rect"/>
          <a:noFill/>
          <a:ln>
            <a:noFill/>
          </a:ln>
        </p:spPr>
      </p:pic>
      <p:graphicFrame>
        <p:nvGraphicFramePr>
          <p:cNvPr id="4194311" name=""/>
          <p:cNvGraphicFramePr>
            <a:graphicFrameLocks/>
          </p:cNvGraphicFramePr>
          <p:nvPr/>
        </p:nvGraphicFramePr>
        <p:xfrm rot="0">
          <a:off x="1071562" y="1071562"/>
          <a:ext cx="8001000" cy="5572125"/>
        </p:xfrm>
        <a:graphic>
          <a:graphicData uri="http://schemas.openxmlformats.org/drawingml/2006/table">
            <a:tbl>
              <a:tblPr/>
              <a:tblGrid>
                <a:gridCol w="2498725"/>
                <a:gridCol w="5500687"/>
              </a:tblGrid>
              <a:tr h="568325">
                <a:tc>
                  <a:txBody>
                    <a:bodyPr/>
                    <a:p>
                      <a:pPr algn="l" eaLnBrk="1" hangingPunct="1" latinLnBrk="1" lvl="0"/>
                      <a:r>
                        <a:rPr altLang="en-US" b="1" sz="1500" lang="en-US">
                          <a:solidFill>
                            <a:srgbClr val="FFFFFF"/>
                          </a:solidFill>
                        </a:rPr>
                        <a:t>Side effects</a:t>
                      </a:r>
                    </a:p>
                    <a:p>
                      <a:pPr algn="l" eaLnBrk="1" hangingPunct="1" latinLnBrk="1" lvl="0"/>
                      <a:endParaRPr altLang="en-US" b="1" sz="1500" lang="en-US">
                        <a:solidFill>
                          <a:srgbClr val="FFFFFF"/>
                        </a:solidFill>
                      </a:endParaRP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500" lang="en-US">
                          <a:solidFill>
                            <a:srgbClr val="FFFFFF"/>
                          </a:solidFill>
                        </a:rPr>
                        <a:t>Management</a:t>
                      </a:r>
                    </a:p>
                    <a:p>
                      <a:pPr algn="l" eaLnBrk="1" hangingPunct="1" latinLnBrk="1" lvl="0"/>
                      <a:endParaRPr altLang="en-US" b="1" sz="1500" lang="en-US">
                        <a:solidFill>
                          <a:srgbClr val="FFFFFF"/>
                        </a:solidFill>
                      </a:endParaRP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1933575">
                <a:tc>
                  <a:txBody>
                    <a:bodyPr/>
                    <a:p>
                      <a:pPr algn="l" eaLnBrk="1" hangingPunct="1" latinLnBrk="1" lvl="0"/>
                      <a:r>
                        <a:rPr altLang="en-US" b="0" sz="1500" lang="en-US">
                          <a:solidFill>
                            <a:srgbClr val="000000"/>
                          </a:solidFill>
                        </a:rPr>
                        <a:t>Amenorrhea  with concerns to client</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500" lang="en-US">
                          <a:solidFill>
                            <a:srgbClr val="000000"/>
                          </a:solidFill>
                        </a:rPr>
                        <a:t>If pregnant stop the injection and refer to the antenatal clinic.  If less than three months and no signs of pregnancy reassure.  Client should be informed that amenorrhea can occur.  If amenorrhea persists and no symptoms of pregnancy reassure and do PDT.    Change to COCs if not C/I .If C/I then help her make informed choice for other method</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403225">
                <a:tc>
                  <a:txBody>
                    <a:bodyPr/>
                    <a:p>
                      <a:pPr algn="l" eaLnBrk="1" hangingPunct="1" latinLnBrk="1" lvl="0"/>
                      <a:r>
                        <a:rPr altLang="en-US" b="0" sz="1500" lang="en-US">
                          <a:solidFill>
                            <a:srgbClr val="000000"/>
                          </a:solidFill>
                        </a:rPr>
                        <a:t>Loss of libido</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500" lang="en-US">
                          <a:solidFill>
                            <a:srgbClr val="000000"/>
                          </a:solidFill>
                        </a:rPr>
                        <a:t>Give lubricant, counsel or refer</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r h="1284287">
                <a:tc>
                  <a:txBody>
                    <a:bodyPr/>
                    <a:p>
                      <a:pPr algn="l" eaLnBrk="1" hangingPunct="1" latinLnBrk="1" lvl="0"/>
                      <a:r>
                        <a:rPr altLang="en-US" b="0" sz="1500" lang="en-US">
                          <a:solidFill>
                            <a:srgbClr val="000000"/>
                          </a:solidFill>
                        </a:rPr>
                        <a:t>Headaches</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500" lang="en-US">
                          <a:solidFill>
                            <a:srgbClr val="000000"/>
                          </a:solidFill>
                        </a:rPr>
                        <a:t>Check the BP &gt;140/90mmHg do not give the injection.  If persistently greater refer and consider change of FP method.</a:t>
                      </a:r>
                    </a:p>
                    <a:p>
                      <a:pPr algn="l" eaLnBrk="1" hangingPunct="1" latinLnBrk="1" lvl="0"/>
                      <a:r>
                        <a:rPr altLang="en-US" b="0" sz="1500" lang="en-US">
                          <a:solidFill>
                            <a:srgbClr val="000000"/>
                          </a:solidFill>
                        </a:rPr>
                        <a:t>If client develops severe migraine with aura do not give the injection to use non- hormonal method</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571500">
                <a:tc>
                  <a:txBody>
                    <a:bodyPr/>
                    <a:p>
                      <a:pPr algn="l" eaLnBrk="1" hangingPunct="1" latinLnBrk="1" lvl="0"/>
                      <a:r>
                        <a:rPr altLang="en-US" b="0" sz="1500" lang="en-US">
                          <a:solidFill>
                            <a:srgbClr val="000000"/>
                          </a:solidFill>
                        </a:rPr>
                        <a:t>Acne</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500" lang="en-US">
                          <a:solidFill>
                            <a:srgbClr val="000000"/>
                          </a:solidFill>
                        </a:rPr>
                        <a:t>Counsel on hygiene and avoid use of heavy creams.  If it worsens change to non- hormonal method</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r h="403225">
                <a:tc>
                  <a:txBody>
                    <a:bodyPr/>
                    <a:p>
                      <a:pPr algn="l" eaLnBrk="1" hangingPunct="1" latinLnBrk="1" lvl="0"/>
                      <a:r>
                        <a:rPr altLang="en-US" b="0" sz="1500" lang="en-US">
                          <a:solidFill>
                            <a:srgbClr val="000000"/>
                          </a:solidFill>
                        </a:rPr>
                        <a:t>Lower abdominal pain</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500" lang="en-US">
                          <a:solidFill>
                            <a:srgbClr val="000000"/>
                          </a:solidFill>
                        </a:rPr>
                        <a:t>Refer for urgent evaluation and management</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404812">
                <a:tc>
                  <a:txBody>
                    <a:bodyPr/>
                    <a:p>
                      <a:pPr algn="l" eaLnBrk="1" hangingPunct="1" latinLnBrk="1" lvl="0"/>
                      <a:r>
                        <a:rPr altLang="en-US" b="0" sz="1500" lang="en-US">
                          <a:solidFill>
                            <a:srgbClr val="000000"/>
                          </a:solidFill>
                        </a:rPr>
                        <a:t>Thrombophlebitis</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500" lang="en-US">
                          <a:solidFill>
                            <a:srgbClr val="000000"/>
                          </a:solidFill>
                        </a:rPr>
                        <a:t>Refer for urgent evaluation and management</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1">
  <p:cSld>
    <p:spTree>
      <p:nvGrpSpPr>
        <p:cNvPr id="501" name=""/>
        <p:cNvGrpSpPr/>
        <p:nvPr/>
      </p:nvGrpSpPr>
      <p:grpSpPr>
        <a:xfrm rot="0">
          <a:off x="0" y="0"/>
          <a:ext cx="0" cy="0"/>
          <a:chOff x="0" y="0"/>
          <a:chExt cx="0" cy="0"/>
        </a:xfrm>
      </p:grpSpPr>
      <p:pic>
        <p:nvPicPr>
          <p:cNvPr id="2097297"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38" name="Content Placeholder 2"/>
          <p:cNvSpPr/>
          <p:nvPr>
            <p:ph sz="full" idx="4294967295"/>
          </p:nvPr>
        </p:nvSpPr>
        <p:spPr>
          <a:xfrm rot="0">
            <a:off x="933450" y="1428750"/>
            <a:ext cx="7924800" cy="5286375"/>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600"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These are monthly injectable that contain two hormones containing a progestin and estrogen like the natural hormone in a woman's body.</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600" lang="en-US" u="none">
                <a:solidFill>
                  <a:srgbClr val="000000"/>
                </a:solidFill>
                <a:latin typeface="Gill Sans MT" pitchFamily="34" charset="0"/>
                <a:ea typeface="Calibri" pitchFamily="0" charset="1"/>
                <a:sym typeface="Verdana" pitchFamily="34" charset="0"/>
              </a:rPr>
              <a:t>Types of CICs: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Cyclofem,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cycloprovera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Norigynon,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Mesigyna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1">
  <p:cSld>
    <p:spTree>
      <p:nvGrpSpPr>
        <p:cNvPr id="360" name=""/>
        <p:cNvGrpSpPr/>
        <p:nvPr/>
      </p:nvGrpSpPr>
      <p:grpSpPr>
        <a:xfrm rot="0">
          <a:off x="0" y="0"/>
          <a:ext cx="0" cy="0"/>
          <a:chOff x="0" y="0"/>
          <a:chExt cx="0" cy="0"/>
        </a:xfrm>
      </p:grpSpPr>
      <p:pic>
        <p:nvPicPr>
          <p:cNvPr id="2097175" name="Title 1"/>
          <p:cNvPicPr>
            <a:picLocks/>
          </p:cNvPicPr>
          <p:nvPr>
            <p:ph type="title" sz="full" idx="0"/>
          </p:nvPr>
        </p:nvPicPr>
        <p:blipFill>
          <a:blip xmlns:r="http://schemas.openxmlformats.org/officeDocument/2006/relationships" r:embed="rId1"/>
          <a:srcRect l="0" t="0" r="0" b="0"/>
          <a:stretch>
            <a:fillRect/>
          </a:stretch>
        </p:blipFill>
        <p:spPr>
          <a:xfrm rot="0">
            <a:off x="1435100" y="261937"/>
            <a:ext cx="7499350" cy="1155700"/>
          </a:xfrm>
          <a:prstGeom prst="rect"/>
          <a:noFill/>
          <a:ln>
            <a:noFill/>
          </a:ln>
        </p:spPr>
      </p:pic>
      <p:sp>
        <p:nvSpPr>
          <p:cNvPr id="1049010" name="Content Placeholder 2"/>
          <p:cNvSpPr/>
          <p:nvPr>
            <p:ph sz="full" idx="1"/>
          </p:nvPr>
        </p:nvSpPr>
        <p:spPr>
          <a:xfrm rot="0">
            <a:off x="1435100" y="2205037"/>
            <a:ext cx="7499350" cy="40433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External reproductive system</a:t>
            </a:r>
          </a:p>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lang="en-US" u="none">
              <a:solidFill>
                <a:srgbClr val="000000"/>
              </a:solidFill>
              <a:latin typeface="Gill Sans MT" pitchFamily="34" charset="0"/>
              <a:ea typeface="Calibri" pitchFamily="0" charset="1"/>
              <a:sym typeface="Verdana" pitchFamily="34" charset="0"/>
            </a:endParaRP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Internal reproductive system</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1">
  <p:cSld>
    <p:spTree>
      <p:nvGrpSpPr>
        <p:cNvPr id="502" name=""/>
        <p:cNvGrpSpPr/>
        <p:nvPr/>
      </p:nvGrpSpPr>
      <p:grpSpPr>
        <a:xfrm rot="0">
          <a:off x="0" y="0"/>
          <a:ext cx="0" cy="0"/>
          <a:chOff x="0" y="0"/>
          <a:chExt cx="0" cy="0"/>
        </a:xfrm>
      </p:grpSpPr>
      <p:pic>
        <p:nvPicPr>
          <p:cNvPr id="2097298"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12" name=""/>
          <p:cNvGraphicFramePr>
            <a:graphicFrameLocks/>
          </p:cNvGraphicFramePr>
          <p:nvPr/>
        </p:nvGraphicFramePr>
        <p:xfrm rot="0">
          <a:off x="1071562" y="1752600"/>
          <a:ext cx="8001000" cy="3478212"/>
        </p:xfrm>
        <a:graphic>
          <a:graphicData uri="http://schemas.openxmlformats.org/drawingml/2006/table">
            <a:tbl>
              <a:tblPr/>
              <a:tblGrid>
                <a:gridCol w="2667000"/>
                <a:gridCol w="2667000"/>
                <a:gridCol w="2667000"/>
              </a:tblGrid>
              <a:tr h="608012">
                <a:tc>
                  <a:txBody>
                    <a:bodyPr/>
                    <a:p>
                      <a:pPr algn="l" eaLnBrk="1" hangingPunct="1" latinLnBrk="1" lvl="0"/>
                      <a:r>
                        <a:rPr altLang="en-US" b="1" sz="1700" lang="en-US">
                          <a:solidFill>
                            <a:srgbClr val="FFFFFF"/>
                          </a:solidFill>
                        </a:rPr>
                        <a:t>Name of contraception</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rPr>
                        <a:t>Estrogen  content (mg)</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rPr>
                        <a:t>Progestin content (mg)</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1431924">
                <a:tc>
                  <a:txBody>
                    <a:bodyPr/>
                    <a:p>
                      <a:pPr algn="l" eaLnBrk="1" hangingPunct="1" latinLnBrk="1" lvl="0"/>
                      <a:r>
                        <a:rPr altLang="en-US" b="0" sz="1700" lang="en-US">
                          <a:solidFill>
                            <a:srgbClr val="000000"/>
                          </a:solidFill>
                        </a:rPr>
                        <a:t>Cyclofem, cyclopovera</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Estradiol cypoionate 5</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c>
                  <a:txBody>
                    <a:bodyPr/>
                    <a:p>
                      <a:pPr algn="l" eaLnBrk="1" hangingPunct="1" latinLnBrk="1" lvl="0"/>
                      <a:r>
                        <a:rPr altLang="en-US" b="0" sz="1700" lang="en-US">
                          <a:solidFill>
                            <a:srgbClr val="000000"/>
                          </a:solidFill>
                        </a:rPr>
                        <a:t>Medroxyacetate progesterone  25</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EECFF"/>
                    </a:solidFill>
                  </a:tcPr>
                </a:tc>
              </a:tr>
              <a:tr h="1436687">
                <a:tc>
                  <a:txBody>
                    <a:bodyPr/>
                    <a:p>
                      <a:pPr algn="l" eaLnBrk="1" hangingPunct="1" latinLnBrk="1" lvl="0"/>
                      <a:r>
                        <a:rPr altLang="en-US" b="0" sz="1700" lang="en-US">
                          <a:solidFill>
                            <a:srgbClr val="000000"/>
                          </a:solidFill>
                        </a:rPr>
                        <a:t>Norigynon, mesigyna</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Estradiol valerate 5</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c>
                  <a:txBody>
                    <a:bodyPr/>
                    <a:p>
                      <a:pPr algn="l" eaLnBrk="1" hangingPunct="1" latinLnBrk="1" lvl="0"/>
                      <a:r>
                        <a:rPr altLang="en-US" b="0" sz="1700" lang="en-US">
                          <a:solidFill>
                            <a:srgbClr val="000000"/>
                          </a:solidFill>
                        </a:rPr>
                        <a:t>Norethinderone enanthate 50</a:t>
                      </a:r>
                    </a:p>
                  </a:txBody>
                  <a:tcPr marL="91440" marR="91440" marT="45711" marB="45711"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FF6FF"/>
                    </a:solidFill>
                  </a:tcPr>
                </a:tc>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1">
  <p:cSld>
    <p:spTree>
      <p:nvGrpSpPr>
        <p:cNvPr id="504" name=""/>
        <p:cNvGrpSpPr/>
        <p:nvPr/>
      </p:nvGrpSpPr>
      <p:grpSpPr>
        <a:xfrm rot="0">
          <a:off x="0" y="0"/>
          <a:ext cx="0" cy="0"/>
          <a:chOff x="0" y="0"/>
          <a:chExt cx="0" cy="0"/>
        </a:xfrm>
      </p:grpSpPr>
      <p:pic>
        <p:nvPicPr>
          <p:cNvPr id="2097299"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84" name="Content Placeholder 2"/>
          <p:cNvSpPr/>
          <p:nvPr>
            <p:ph sz="full" idx="4294967295"/>
          </p:nvPr>
        </p:nvSpPr>
        <p:spPr>
          <a:xfrm rot="0">
            <a:off x="928687"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Prevent the release of eggs from the ovaries.</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1">
  <p:cSld>
    <p:spTree>
      <p:nvGrpSpPr>
        <p:cNvPr id="505" name=""/>
        <p:cNvGrpSpPr/>
        <p:nvPr/>
      </p:nvGrpSpPr>
      <p:grpSpPr>
        <a:xfrm rot="0">
          <a:off x="0" y="0"/>
          <a:ext cx="0" cy="0"/>
          <a:chOff x="0" y="0"/>
          <a:chExt cx="0" cy="0"/>
        </a:xfrm>
      </p:grpSpPr>
      <p:pic>
        <p:nvPicPr>
          <p:cNvPr id="2097300"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585"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Effectiveness &gt; 99% if the client has the injection on time.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the women are not consistent then it becomes 97% efffective.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1">
  <p:cSld>
    <p:spTree>
      <p:nvGrpSpPr>
        <p:cNvPr id="506" name=""/>
        <p:cNvGrpSpPr/>
        <p:nvPr/>
      </p:nvGrpSpPr>
      <p:grpSpPr>
        <a:xfrm rot="0">
          <a:off x="0" y="0"/>
          <a:ext cx="0" cy="0"/>
          <a:chOff x="0" y="0"/>
          <a:chExt cx="0" cy="0"/>
        </a:xfrm>
      </p:grpSpPr>
      <p:pic>
        <p:nvPicPr>
          <p:cNvPr id="2097301"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86"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fully or nearly fully breastfeeding can start at 6 months postpartum.</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partially breastfeeding can start at 6 weeks.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not breastfeeding can start at three weeks postpartum.</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the blood pressure is below 140/90mmHg the injectable can be adminstered</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1">
  <p:cSld>
    <p:spTree>
      <p:nvGrpSpPr>
        <p:cNvPr id="507" name=""/>
        <p:cNvGrpSpPr/>
        <p:nvPr/>
      </p:nvGrpSpPr>
      <p:grpSpPr>
        <a:xfrm rot="0">
          <a:off x="0" y="0"/>
          <a:ext cx="0" cy="0"/>
          <a:chOff x="0" y="0"/>
          <a:chExt cx="0" cy="0"/>
        </a:xfrm>
      </p:grpSpPr>
      <p:pic>
        <p:nvPicPr>
          <p:cNvPr id="209730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87"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Diabetes for more than 20 years do not administer.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History of stroke, heart attack, DVT or other serious heart problems should not be given.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Breast cancer current or past do not give combined injectables.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Severe Migraine headache do not give this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Anticipated major surgery do not give this method.</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1">
  <p:cSld>
    <p:spTree>
      <p:nvGrpSpPr>
        <p:cNvPr id="508" name=""/>
        <p:cNvGrpSpPr/>
        <p:nvPr/>
      </p:nvGrpSpPr>
      <p:grpSpPr>
        <a:xfrm rot="0">
          <a:off x="0" y="0"/>
          <a:ext cx="0" cy="0"/>
          <a:chOff x="0" y="0"/>
          <a:chExt cx="0" cy="0"/>
        </a:xfrm>
      </p:grpSpPr>
      <p:pic>
        <p:nvPicPr>
          <p:cNvPr id="2097303"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88" name="Content Placeholder 2"/>
          <p:cNvSpPr/>
          <p:nvPr>
            <p:ph sz="full" idx="4294967295"/>
          </p:nvPr>
        </p:nvSpPr>
        <p:spPr>
          <a:xfrm rot="0">
            <a:off x="1057275" y="1524000"/>
            <a:ext cx="8229600" cy="45259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700" lang="en-US" u="none">
                <a:solidFill>
                  <a:srgbClr val="000000"/>
                </a:solidFill>
                <a:latin typeface="Gill Sans MT" pitchFamily="34" charset="0"/>
                <a:ea typeface="Calibri" pitchFamily="0" charset="1"/>
                <a:sym typeface="Verdana" pitchFamily="34" charset="0"/>
              </a:rPr>
              <a:t>Clients having menstrual cycle or switching from another hormonal method</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1700" lang="en-US" u="none">
                <a:solidFill>
                  <a:srgbClr val="000000"/>
                </a:solidFill>
                <a:latin typeface="Gill Sans MT" pitchFamily="34" charset="0"/>
                <a:ea typeface="Calibri" pitchFamily="0" charset="1"/>
                <a:sym typeface="Verdana" pitchFamily="34" charset="0"/>
              </a:rPr>
              <a:t>The client can start within days after commencement of the menses no backup required.</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1700" lang="en-US" u="none">
                <a:solidFill>
                  <a:srgbClr val="000000"/>
                </a:solidFill>
                <a:latin typeface="Gill Sans MT" pitchFamily="34" charset="0"/>
                <a:ea typeface="Calibri" pitchFamily="0" charset="1"/>
                <a:sym typeface="Verdana" pitchFamily="34" charset="0"/>
              </a:rPr>
              <a:t>If more than seven days post menses rule out pregnancy, commence injection and give backup method for seven days after injection.</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1700" lang="en-US" u="none">
                <a:solidFill>
                  <a:srgbClr val="000000"/>
                </a:solidFill>
                <a:latin typeface="Gill Sans MT" pitchFamily="34" charset="0"/>
                <a:ea typeface="Calibri" pitchFamily="0" charset="1"/>
                <a:sym typeface="Verdana" pitchFamily="34" charset="0"/>
              </a:rPr>
              <a:t>If switching from an IUD can start immediately.</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700" lang="en-US" u="none">
                <a:solidFill>
                  <a:srgbClr val="000000"/>
                </a:solidFill>
                <a:latin typeface="Gill Sans MT" pitchFamily="34" charset="0"/>
                <a:ea typeface="Calibri" pitchFamily="0" charset="1"/>
                <a:sym typeface="Verdana" pitchFamily="34" charset="0"/>
              </a:rPr>
              <a:t>Switching from a hormonal method</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1700" lang="en-US" u="none">
                <a:solidFill>
                  <a:srgbClr val="000000"/>
                </a:solidFill>
                <a:latin typeface="Gill Sans MT" pitchFamily="34" charset="0"/>
                <a:ea typeface="Calibri" pitchFamily="0" charset="1"/>
                <a:sym typeface="Verdana" pitchFamily="34" charset="0"/>
              </a:rPr>
              <a:t>Commenced immediately if the hormonal  metrhod had been used correctly and consistently.  There is no  need for backup.</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1700" lang="en-US" u="none">
                <a:solidFill>
                  <a:srgbClr val="000000"/>
                </a:solidFill>
                <a:latin typeface="Gill Sans MT" pitchFamily="34" charset="0"/>
                <a:ea typeface="Calibri" pitchFamily="0" charset="1"/>
                <a:sym typeface="Verdana" pitchFamily="34" charset="0"/>
              </a:rPr>
              <a:t>If switching from another injectable can start the combined injectable when the repeat injection was due.  There is no need for backup.</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700" lang="en-US" u="none">
                <a:solidFill>
                  <a:srgbClr val="000000"/>
                </a:solidFill>
                <a:latin typeface="Gill Sans MT" pitchFamily="34" charset="0"/>
                <a:ea typeface="Calibri" pitchFamily="0" charset="1"/>
                <a:sym typeface="Verdana" pitchFamily="34" charset="0"/>
              </a:rPr>
              <a:t>Fully or nearly fully breastfeeding</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1700" lang="en-US" u="none">
                <a:solidFill>
                  <a:srgbClr val="000000"/>
                </a:solidFill>
                <a:latin typeface="Gill Sans MT" pitchFamily="34" charset="0"/>
                <a:ea typeface="Calibri" pitchFamily="0" charset="1"/>
                <a:sym typeface="Verdana" pitchFamily="34" charset="0"/>
              </a:rPr>
              <a:t>Delay the first injection until 6 months or when breastfeeding is not the only baby’s  main food.</a:t>
            </a: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1">
  <p:cSld>
    <p:spTree>
      <p:nvGrpSpPr>
        <p:cNvPr id="509" name=""/>
        <p:cNvGrpSpPr/>
        <p:nvPr/>
      </p:nvGrpSpPr>
      <p:grpSpPr>
        <a:xfrm rot="0">
          <a:off x="0" y="0"/>
          <a:ext cx="0" cy="0"/>
          <a:chOff x="0" y="0"/>
          <a:chExt cx="0" cy="0"/>
        </a:xfrm>
      </p:grpSpPr>
      <p:pic>
        <p:nvPicPr>
          <p:cNvPr id="2097304"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89" name="Content Placeholder 2"/>
          <p:cNvSpPr/>
          <p:nvPr>
            <p:ph sz="full" idx="4294967295"/>
          </p:nvPr>
        </p:nvSpPr>
        <p:spPr>
          <a:xfrm rot="0">
            <a:off x="838200" y="1600200"/>
            <a:ext cx="8305800" cy="48768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1900" lang="en-US" u="none">
                <a:solidFill>
                  <a:srgbClr val="000000"/>
                </a:solidFill>
                <a:latin typeface="Gill Sans MT" pitchFamily="34" charset="0"/>
                <a:ea typeface="Calibri" pitchFamily="0" charset="1"/>
                <a:sym typeface="Verdana" pitchFamily="34" charset="0"/>
              </a:rPr>
              <a:t>More than six months and not bleeding rule out pregnancy start injection and backup method.</a:t>
            </a:r>
          </a:p>
          <a:p>
            <a:pPr algn="l" eaLnBrk="1" fontAlgn="base" hangingPunct="1" indent="-1530349" latinLnBrk="1" lvl="0" marL="538162">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Partially breastfeeding </a:t>
            </a:r>
          </a:p>
          <a:p>
            <a:pPr algn="l" eaLnBrk="1" fontAlgn="base" hangingPunct="1" indent="-1530349" latinLnBrk="1" lvl="0" marL="538162">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Less than six weeks delay until 6 weeks postpartum.</a:t>
            </a:r>
          </a:p>
          <a:p>
            <a:pPr algn="l" eaLnBrk="1" fontAlgn="base" hangingPunct="1" indent="-1530349" latinLnBrk="1" lvl="0" marL="538162">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More than six weeks and no bleeding rule out pregnancy, commence injection and backup for seven days after the injection.</a:t>
            </a:r>
          </a:p>
          <a:p>
            <a:pPr algn="l" eaLnBrk="1" fontAlgn="base" hangingPunct="1" indent="-1530349" latinLnBrk="1" lvl="0" marL="538162">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Not breastfeeding</a:t>
            </a:r>
          </a:p>
          <a:p>
            <a:pPr algn="l" eaLnBrk="1" fontAlgn="base" hangingPunct="1" indent="-1530349" latinLnBrk="1" lvl="0" marL="538162">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Less than four weeks from delivery commence injection within 21-28 days.  No backup required.</a:t>
            </a:r>
          </a:p>
          <a:p>
            <a:pPr algn="l" eaLnBrk="1" fontAlgn="base" hangingPunct="1" indent="-1530349" latinLnBrk="1" lvl="0" marL="538162">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More than four weeks from delivery and not bleeding, rule out pregnancy, give injectable and backup for seven days after the injection.</a:t>
            </a:r>
          </a:p>
          <a:p>
            <a:pPr algn="l" eaLnBrk="1" fontAlgn="base" hangingPunct="1" indent="-1530349" latinLnBrk="1" lvl="0" marL="538162">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Amenorrhea not related to childbirth or breastfeeding</a:t>
            </a:r>
          </a:p>
          <a:p>
            <a:pPr algn="l" eaLnBrk="1" fontAlgn="base" hangingPunct="1" indent="-1530349" latinLnBrk="1" lvl="0" marL="538162">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Rule out pregnancy, commence injection and give backup for seven days after the injection.</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1">
  <p:cSld>
    <p:spTree>
      <p:nvGrpSpPr>
        <p:cNvPr id="510" name=""/>
        <p:cNvGrpSpPr/>
        <p:nvPr/>
      </p:nvGrpSpPr>
      <p:grpSpPr>
        <a:xfrm rot="0">
          <a:off x="0" y="0"/>
          <a:ext cx="0" cy="0"/>
          <a:chOff x="0" y="0"/>
          <a:chExt cx="0" cy="0"/>
        </a:xfrm>
      </p:grpSpPr>
      <p:pic>
        <p:nvPicPr>
          <p:cNvPr id="209730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90" name="Content Placeholder 2"/>
          <p:cNvSpPr/>
          <p:nvPr>
            <p:ph sz="full" idx="4294967295"/>
          </p:nvPr>
        </p:nvSpPr>
        <p:spPr>
          <a:xfrm rot="0">
            <a:off x="985837" y="1524000"/>
            <a:ext cx="8229600" cy="4905375"/>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609600" latinLnBrk="1" lvl="0" marL="609600">
              <a:lnSpc>
                <a:spcPct val="100000"/>
              </a:lnSpc>
              <a:spcBef>
                <a:spcPts val="600"/>
              </a:spcBef>
              <a:spcAft>
                <a:spcPct val="0"/>
              </a:spcAft>
              <a:buClr>
                <a:srgbClr val="3891A7"/>
              </a:buClr>
              <a:buSzPct val="80000"/>
              <a:buFontTx/>
              <a:buNone/>
            </a:pPr>
            <a:r>
              <a:rPr altLang="en-US" baseline="0" b="1" sz="2100" lang="en-US" u="none">
                <a:solidFill>
                  <a:srgbClr val="000000"/>
                </a:solidFill>
                <a:latin typeface="Gill Sans MT" pitchFamily="34" charset="0"/>
                <a:ea typeface="Calibri" pitchFamily="0" charset="1"/>
                <a:sym typeface="Verdana" pitchFamily="34" charset="0"/>
              </a:rPr>
              <a:t>After miscarriage or abortion</a:t>
            </a:r>
          </a:p>
          <a:p>
            <a:pPr algn="l" eaLnBrk="1" fontAlgn="base" hangingPunct="1" indent="-609600" latinLnBrk="1" lvl="0" marL="609600">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Commence the injectable immediately if within seven days after the 1</a:t>
            </a:r>
            <a:r>
              <a:rPr altLang="en-US" baseline="30000" sz="2100" lang="en-US" u="none">
                <a:solidFill>
                  <a:srgbClr val="000000"/>
                </a:solidFill>
                <a:latin typeface="Gill Sans MT" pitchFamily="34" charset="0"/>
                <a:ea typeface="Calibri" pitchFamily="0" charset="1"/>
                <a:sym typeface="Verdana" pitchFamily="34" charset="0"/>
              </a:rPr>
              <a:t>st</a:t>
            </a:r>
            <a:r>
              <a:rPr altLang="en-US" baseline="0" sz="2100" lang="en-US" u="none">
                <a:solidFill>
                  <a:srgbClr val="000000"/>
                </a:solidFill>
                <a:latin typeface="Gill Sans MT" pitchFamily="34" charset="0"/>
                <a:ea typeface="Calibri" pitchFamily="0" charset="1"/>
                <a:sym typeface="Verdana" pitchFamily="34" charset="0"/>
              </a:rPr>
              <a:t> or 2</a:t>
            </a:r>
            <a:r>
              <a:rPr altLang="en-US" baseline="30000" sz="2100" lang="en-US" u="none">
                <a:solidFill>
                  <a:srgbClr val="000000"/>
                </a:solidFill>
                <a:latin typeface="Gill Sans MT" pitchFamily="34" charset="0"/>
                <a:ea typeface="Calibri" pitchFamily="0" charset="1"/>
                <a:sym typeface="Verdana" pitchFamily="34" charset="0"/>
              </a:rPr>
              <a:t>nd</a:t>
            </a:r>
            <a:r>
              <a:rPr altLang="en-US" baseline="0" sz="2100" lang="en-US" u="none">
                <a:solidFill>
                  <a:srgbClr val="000000"/>
                </a:solidFill>
                <a:latin typeface="Gill Sans MT" pitchFamily="34" charset="0"/>
                <a:ea typeface="Calibri" pitchFamily="0" charset="1"/>
                <a:sym typeface="Verdana" pitchFamily="34" charset="0"/>
              </a:rPr>
              <a:t> trimester miscarriage or abortion. No backup method required.</a:t>
            </a:r>
          </a:p>
          <a:p>
            <a:pPr algn="l" eaLnBrk="1" fontAlgn="base" hangingPunct="1" indent="-609600" latinLnBrk="1" lvl="0" marL="609600">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If more than seven days after the 1</a:t>
            </a:r>
            <a:r>
              <a:rPr altLang="en-US" baseline="30000" sz="2100" lang="en-US" u="none">
                <a:solidFill>
                  <a:srgbClr val="000000"/>
                </a:solidFill>
                <a:latin typeface="Gill Sans MT" pitchFamily="34" charset="0"/>
                <a:ea typeface="Calibri" pitchFamily="0" charset="1"/>
                <a:sym typeface="Verdana" pitchFamily="34" charset="0"/>
              </a:rPr>
              <a:t>st</a:t>
            </a:r>
            <a:r>
              <a:rPr altLang="en-US" baseline="0" sz="2100" lang="en-US" u="none">
                <a:solidFill>
                  <a:srgbClr val="000000"/>
                </a:solidFill>
                <a:latin typeface="Gill Sans MT" pitchFamily="34" charset="0"/>
                <a:ea typeface="Calibri" pitchFamily="0" charset="1"/>
                <a:sym typeface="Verdana" pitchFamily="34" charset="0"/>
              </a:rPr>
              <a:t> or 2</a:t>
            </a:r>
            <a:r>
              <a:rPr altLang="en-US" baseline="30000" sz="2100" lang="en-US" u="none">
                <a:solidFill>
                  <a:srgbClr val="000000"/>
                </a:solidFill>
                <a:latin typeface="Gill Sans MT" pitchFamily="34" charset="0"/>
                <a:ea typeface="Calibri" pitchFamily="0" charset="1"/>
                <a:sym typeface="Verdana" pitchFamily="34" charset="0"/>
              </a:rPr>
              <a:t>nd</a:t>
            </a:r>
            <a:r>
              <a:rPr altLang="en-US" baseline="0" sz="2100" lang="en-US" u="none">
                <a:solidFill>
                  <a:srgbClr val="000000"/>
                </a:solidFill>
                <a:latin typeface="Gill Sans MT" pitchFamily="34" charset="0"/>
                <a:ea typeface="Calibri" pitchFamily="0" charset="1"/>
                <a:sym typeface="Verdana" pitchFamily="34" charset="0"/>
              </a:rPr>
              <a:t> trimester miscarriage or abortion rule out pregnancy, commence injectable and give  a backup method for seven days  after the injection.</a:t>
            </a:r>
          </a:p>
          <a:p>
            <a:pPr algn="l" eaLnBrk="1" fontAlgn="base" hangingPunct="1" indent="-609600" latinLnBrk="1" lvl="0" marL="609600">
              <a:lnSpc>
                <a:spcPct val="100000"/>
              </a:lnSpc>
              <a:spcBef>
                <a:spcPts val="600"/>
              </a:spcBef>
              <a:spcAft>
                <a:spcPct val="0"/>
              </a:spcAft>
              <a:buClr>
                <a:srgbClr val="3891A7"/>
              </a:buClr>
              <a:buSzPct val="80000"/>
              <a:buFontTx/>
              <a:buNone/>
            </a:pPr>
            <a:r>
              <a:rPr altLang="en-US" baseline="0" b="1" sz="2100" lang="en-US" u="none">
                <a:solidFill>
                  <a:srgbClr val="000000"/>
                </a:solidFill>
                <a:latin typeface="Gill Sans MT" pitchFamily="34" charset="0"/>
                <a:ea typeface="Calibri" pitchFamily="0" charset="1"/>
                <a:sym typeface="Verdana" pitchFamily="34" charset="0"/>
              </a:rPr>
              <a:t>After taking emergency contraceptive pills</a:t>
            </a:r>
          </a:p>
          <a:p>
            <a:pPr algn="l" eaLnBrk="1" fontAlgn="base" hangingPunct="1" indent="-609600" latinLnBrk="1" lvl="0" marL="609600">
              <a:lnSpc>
                <a:spcPct val="100000"/>
              </a:lnSpc>
              <a:spcBef>
                <a:spcPts val="600"/>
              </a:spcBef>
              <a:spcAft>
                <a:spcPct val="0"/>
              </a:spcAft>
              <a:buClr>
                <a:srgbClr val="3891A7"/>
              </a:buClr>
              <a:buSzPct val="80000"/>
              <a:buFontTx/>
              <a:buNone/>
            </a:pPr>
            <a:r>
              <a:rPr altLang="en-US" baseline="0" sz="2100" lang="en-US" u="none">
                <a:solidFill>
                  <a:srgbClr val="000000"/>
                </a:solidFill>
                <a:latin typeface="Gill Sans MT" pitchFamily="34" charset="0"/>
                <a:ea typeface="Calibri" pitchFamily="0" charset="1"/>
                <a:sym typeface="Verdana" pitchFamily="34" charset="0"/>
              </a:rPr>
              <a:t>Commence the injectable on the same day as the ECPs .No need to wait for the next period but a backup method is required for the first seven days after the injection.</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1">
  <p:cSld>
    <p:spTree>
      <p:nvGrpSpPr>
        <p:cNvPr id="511" name=""/>
        <p:cNvGrpSpPr/>
        <p:nvPr/>
      </p:nvGrpSpPr>
      <p:grpSpPr>
        <a:xfrm rot="0">
          <a:off x="0" y="0"/>
          <a:ext cx="0" cy="0"/>
          <a:chOff x="0" y="0"/>
          <a:chExt cx="0" cy="0"/>
        </a:xfrm>
      </p:grpSpPr>
      <p:pic>
        <p:nvPicPr>
          <p:cNvPr id="209730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91" name="Content Placeholder 2"/>
          <p:cNvSpPr/>
          <p:nvPr>
            <p:ph sz="full" idx="4294967295"/>
          </p:nvPr>
        </p:nvSpPr>
        <p:spPr>
          <a:xfrm rot="0">
            <a:off x="900112" y="1428750"/>
            <a:ext cx="8458200" cy="51054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600" lang="en-US" u="none">
                <a:solidFill>
                  <a:srgbClr val="000000"/>
                </a:solidFill>
                <a:latin typeface="Gill Sans MT" pitchFamily="34" charset="0"/>
                <a:ea typeface="Calibri" pitchFamily="0" charset="1"/>
                <a:sym typeface="Verdana" pitchFamily="34" charset="0"/>
              </a:rPr>
              <a:t>Repeat injection visits</a:t>
            </a:r>
          </a:p>
          <a:p>
            <a:pPr algn="l" eaLnBrk="1" fontAlgn="base" hangingPunct="1" indent="-1009650" latinLnBrk="1" lvl="0" marL="365125">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The standard is that the repeat  injection is within four weeks.   It is not based on the monthly period.  However it can be given 7 days earlier or late.</a:t>
            </a:r>
          </a:p>
          <a:p>
            <a:pPr algn="l" eaLnBrk="1" fontAlgn="base" hangingPunct="1" indent="-1009650" latinLnBrk="1" lvl="0" marL="365125">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If the client is less than 7 days late issue the injection no need for test or a backup method.</a:t>
            </a:r>
          </a:p>
          <a:p>
            <a:pPr algn="l" eaLnBrk="1" fontAlgn="base" hangingPunct="1" indent="-1009650" latinLnBrk="1" lvl="0" marL="365125">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If more than 7 days late the injection can be given if</a:t>
            </a:r>
          </a:p>
          <a:p>
            <a:pPr algn="l" eaLnBrk="1" fontAlgn="base" hangingPunct="1" indent="-461962" latinLnBrk="1" lvl="2" marL="1371600">
              <a:lnSpc>
                <a:spcPct val="100000"/>
              </a:lnSpc>
              <a:spcBef>
                <a:spcPct val="20000"/>
              </a:spcBef>
              <a:spcAft>
                <a:spcPct val="0"/>
              </a:spcAft>
              <a:buClr>
                <a:srgbClr val="FEB80A"/>
              </a:buClr>
              <a:buSzPct val="100000"/>
              <a:buFontTx/>
              <a:buAutoNum type="alphaLcParenR" startAt="1"/>
            </a:pPr>
            <a:r>
              <a:rPr altLang="en-US" baseline="0" lang="en-US" u="none">
                <a:solidFill>
                  <a:srgbClr val="000000"/>
                </a:solidFill>
                <a:latin typeface="Gill Sans MT" pitchFamily="34" charset="0"/>
                <a:ea typeface="Calibri" pitchFamily="0" charset="1"/>
                <a:sym typeface="Verdana" pitchFamily="34" charset="0"/>
              </a:rPr>
              <a:t>She has used a backup method or taken ECP</a:t>
            </a:r>
          </a:p>
          <a:p>
            <a:pPr algn="l" eaLnBrk="1" fontAlgn="base" hangingPunct="1" indent="-461962" latinLnBrk="1" lvl="2" marL="1371600">
              <a:lnSpc>
                <a:spcPct val="100000"/>
              </a:lnSpc>
              <a:spcBef>
                <a:spcPct val="20000"/>
              </a:spcBef>
              <a:spcAft>
                <a:spcPct val="0"/>
              </a:spcAft>
              <a:buClr>
                <a:srgbClr val="FEB80A"/>
              </a:buClr>
              <a:buSzPct val="100000"/>
              <a:buFontTx/>
              <a:buAutoNum type="alphaLcParenR" startAt="1"/>
            </a:pPr>
            <a:r>
              <a:rPr altLang="en-US" baseline="0" lang="en-US" u="none">
                <a:solidFill>
                  <a:srgbClr val="000000"/>
                </a:solidFill>
                <a:latin typeface="Gill Sans MT" pitchFamily="34" charset="0"/>
                <a:ea typeface="Calibri" pitchFamily="0" charset="1"/>
                <a:sym typeface="Verdana" pitchFamily="34" charset="0"/>
              </a:rPr>
              <a:t>She has not had sex during the preceding seven days </a:t>
            </a:r>
          </a:p>
          <a:p>
            <a:pPr algn="l" eaLnBrk="1" fontAlgn="base" hangingPunct="1" indent="-1009650" latinLnBrk="1" lvl="0" marL="365125">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Backup method will be required for the first seven days.</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a:p>
            <a:pPr algn="l" eaLnBrk="1" fontAlgn="base" hangingPunct="1" indent="-173037" latinLnBrk="1" lvl="3" marL="1095375">
              <a:lnSpc>
                <a:spcPct val="100000"/>
              </a:lnSpc>
              <a:spcBef>
                <a:spcPct val="20000"/>
              </a:spcBef>
              <a:spcAft>
                <a:spcPct val="0"/>
              </a:spcAft>
              <a:buClr>
                <a:srgbClr val="C32D2E"/>
              </a:buClr>
              <a:buSzPct val="100000"/>
              <a:buFontTx/>
              <a:buNone/>
            </a:pPr>
            <a:endParaRPr altLang="en-US" baseline="0" sz="16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1">
  <p:cSld>
    <p:spTree>
      <p:nvGrpSpPr>
        <p:cNvPr id="512" name=""/>
        <p:cNvGrpSpPr/>
        <p:nvPr/>
      </p:nvGrpSpPr>
      <p:grpSpPr>
        <a:xfrm rot="0">
          <a:off x="0" y="0"/>
          <a:ext cx="0" cy="0"/>
          <a:chOff x="0" y="0"/>
          <a:chExt cx="0" cy="0"/>
        </a:xfrm>
      </p:grpSpPr>
      <p:pic>
        <p:nvPicPr>
          <p:cNvPr id="2097307" name="Title 1"/>
          <p:cNvPicPr>
            <a:picLocks/>
          </p:cNvPicPr>
          <p:nvPr>
            <p:ph type="title" sz="full" idx="4294967295"/>
          </p:nvPr>
        </p:nvPicPr>
        <p:blipFill>
          <a:blip xmlns:r="http://schemas.openxmlformats.org/officeDocument/2006/relationships" r:embed="rId1"/>
          <a:srcRect l="0" t="0" r="0" b="0"/>
          <a:stretch>
            <a:fillRect/>
          </a:stretch>
        </p:blipFill>
        <p:spPr>
          <a:xfrm rot="0">
            <a:off x="1057275" y="-28575"/>
            <a:ext cx="8015287" cy="1670050"/>
          </a:xfrm>
          <a:prstGeom prst="rect"/>
          <a:noFill/>
          <a:ln>
            <a:noFill/>
          </a:ln>
        </p:spPr>
      </p:pic>
      <p:sp>
        <p:nvSpPr>
          <p:cNvPr id="1049592" name="Content Placeholder 2"/>
          <p:cNvSpPr/>
          <p:nvPr>
            <p:ph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Refer to the table on injectable progestin side effects and management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1">
  <p:cSld>
    <p:spTree>
      <p:nvGrpSpPr>
        <p:cNvPr id="361" name=""/>
        <p:cNvGrpSpPr/>
        <p:nvPr/>
      </p:nvGrpSpPr>
      <p:grpSpPr>
        <a:xfrm rot="0">
          <a:off x="0" y="0"/>
          <a:ext cx="0" cy="0"/>
          <a:chOff x="0" y="0"/>
          <a:chExt cx="0" cy="0"/>
        </a:xfrm>
      </p:grpSpPr>
      <p:pic>
        <p:nvPicPr>
          <p:cNvPr id="2097176" name="Title 1"/>
          <p:cNvPicPr>
            <a:picLocks/>
          </p:cNvPicPr>
          <p:nvPr>
            <p:ph type="title" sz="full" idx="0"/>
          </p:nvPr>
        </p:nvPicPr>
        <p:blipFill>
          <a:blip xmlns:r="http://schemas.openxmlformats.org/officeDocument/2006/relationships" r:embed="rId1"/>
          <a:srcRect l="0" t="0" r="0" b="0"/>
          <a:stretch>
            <a:fillRect/>
          </a:stretch>
        </p:blipFill>
        <p:spPr>
          <a:xfrm rot="0">
            <a:off x="1435100" y="211137"/>
            <a:ext cx="7499350" cy="1252537"/>
          </a:xfrm>
          <a:prstGeom prst="rect"/>
          <a:noFill/>
          <a:ln>
            <a:noFill/>
          </a:ln>
        </p:spPr>
      </p:pic>
      <p:sp>
        <p:nvSpPr>
          <p:cNvPr id="1049011"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pic>
        <p:nvPicPr>
          <p:cNvPr id="2097177" name="Picture 2"/>
          <p:cNvPicPr>
            <a:picLocks/>
          </p:cNvPicPr>
          <p:nvPr/>
        </p:nvPicPr>
        <p:blipFill>
          <a:blip xmlns:r="http://schemas.openxmlformats.org/officeDocument/2006/relationships" r:embed="rId2"/>
          <a:srcRect l="0" t="0" r="0" b="0"/>
          <a:stretch>
            <a:fillRect/>
          </a:stretch>
        </p:blipFill>
        <p:spPr>
          <a:xfrm rot="0">
            <a:off x="1104900" y="1268412"/>
            <a:ext cx="6934200" cy="4968875"/>
          </a:xfrm>
          <a:prstGeom prst="rect"/>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1">
  <p:cSld>
    <p:spTree>
      <p:nvGrpSpPr>
        <p:cNvPr id="513" name=""/>
        <p:cNvGrpSpPr/>
        <p:nvPr/>
      </p:nvGrpSpPr>
      <p:grpSpPr>
        <a:xfrm rot="0">
          <a:off x="0" y="0"/>
          <a:ext cx="0" cy="0"/>
          <a:chOff x="0" y="0"/>
          <a:chExt cx="0" cy="0"/>
        </a:xfrm>
      </p:grpSpPr>
      <p:pic>
        <p:nvPicPr>
          <p:cNvPr id="2097308"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93" name="Content Placeholder 2"/>
          <p:cNvSpPr/>
          <p:nvPr>
            <p:ph sz="full" idx="4294967295"/>
          </p:nvPr>
        </p:nvSpPr>
        <p:spPr>
          <a:xfrm rot="0">
            <a:off x="928687" y="1357312"/>
            <a:ext cx="7924800" cy="4829175"/>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800" lang="en-US" u="none">
                <a:solidFill>
                  <a:srgbClr val="000000"/>
                </a:solidFill>
                <a:latin typeface="Gill Sans MT" pitchFamily="34" charset="0"/>
                <a:ea typeface="Calibri" pitchFamily="0" charset="1"/>
                <a:sym typeface="Verdana" pitchFamily="34" charset="0"/>
              </a:rPr>
              <a:t>What it is?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 A small thin square of flexible plastic worn on the body. It continuously releases progestin and estrogen like the natural hormones in a woman’s body directly through the skin into the blood stream.  It is worn every day and night for three weeks then no patch for the fourth week.  Its during the fourth week the woman will get her menses.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800" lang="en-US" u="none">
                <a:solidFill>
                  <a:srgbClr val="000000"/>
                </a:solidFill>
                <a:latin typeface="Gill Sans MT" pitchFamily="34" charset="0"/>
                <a:ea typeface="Calibri" pitchFamily="0" charset="1"/>
                <a:sym typeface="Verdana" pitchFamily="34" charset="0"/>
              </a:rPr>
              <a:t>Types</a:t>
            </a:r>
            <a:r>
              <a:rPr altLang="en-US" baseline="0" sz="2800" lang="en-US" u="none">
                <a:solidFill>
                  <a:srgbClr val="000000"/>
                </a:solidFill>
                <a:latin typeface="Gill Sans MT" pitchFamily="34" charset="0"/>
                <a:ea typeface="Calibri" pitchFamily="0" charset="1"/>
                <a:sym typeface="Verdana" pitchFamily="34" charset="0"/>
              </a:rPr>
              <a:t>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Ortho Evra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Evra</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1">
  <p:cSld>
    <p:spTree>
      <p:nvGrpSpPr>
        <p:cNvPr id="514" name=""/>
        <p:cNvGrpSpPr/>
        <p:nvPr/>
      </p:nvGrpSpPr>
      <p:grpSpPr>
        <a:xfrm rot="0">
          <a:off x="0" y="0"/>
          <a:ext cx="0" cy="0"/>
          <a:chOff x="0" y="0"/>
          <a:chExt cx="0" cy="0"/>
        </a:xfrm>
      </p:grpSpPr>
      <p:pic>
        <p:nvPicPr>
          <p:cNvPr id="2097309" name="Title 3"/>
          <p:cNvPicPr>
            <a:picLocks/>
          </p:cNvPicPr>
          <p:nvPr>
            <p:ph type="title" sz="full" idx="4294967295"/>
          </p:nvPr>
        </p:nvPicPr>
        <p:blipFill>
          <a:blip xmlns:r="http://schemas.openxmlformats.org/officeDocument/2006/relationships" r:embed="rId1"/>
          <a:srcRect l="0" t="0" r="0" b="0"/>
          <a:stretch>
            <a:fillRect/>
          </a:stretch>
        </p:blipFill>
        <p:spPr>
          <a:xfrm rot="0">
            <a:off x="1143000" y="214312"/>
            <a:ext cx="8001000" cy="771525"/>
          </a:xfrm>
          <a:prstGeom prst="rect"/>
          <a:noFill/>
          <a:ln>
            <a:noFill/>
          </a:ln>
        </p:spPr>
      </p:pic>
      <p:sp>
        <p:nvSpPr>
          <p:cNvPr id="1049594" name="Content Placeholder 4"/>
          <p:cNvSpPr/>
          <p:nvPr>
            <p:ph sz="full" idx="4294967295"/>
          </p:nvPr>
        </p:nvSpPr>
        <p:spPr>
          <a:xfrm rot="0">
            <a:off x="981075" y="1196975"/>
            <a:ext cx="7948612" cy="544671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800" lang="en-US" u="none">
                <a:solidFill>
                  <a:srgbClr val="000000"/>
                </a:solidFill>
                <a:latin typeface="Gill Sans MT" pitchFamily="34" charset="0"/>
                <a:ea typeface="Calibri" pitchFamily="0" charset="1"/>
                <a:sym typeface="Verdana" pitchFamily="34" charset="0"/>
              </a:rPr>
              <a:t>Mechanism of action: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Primarily inhibits ovulation</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800" lang="en-US" u="none">
                <a:solidFill>
                  <a:srgbClr val="000000"/>
                </a:solidFill>
                <a:latin typeface="Gill Sans MT" pitchFamily="34" charset="0"/>
                <a:ea typeface="Calibri" pitchFamily="0" charset="1"/>
                <a:sym typeface="Verdana" pitchFamily="34" charset="0"/>
              </a:rPr>
              <a:t>Effectiveness: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800" lang="en-US" u="none">
                <a:solidFill>
                  <a:srgbClr val="000000"/>
                </a:solidFill>
                <a:latin typeface="Gill Sans MT" pitchFamily="34" charset="0"/>
                <a:ea typeface="Calibri" pitchFamily="0" charset="1"/>
                <a:sym typeface="Verdana" pitchFamily="34" charset="0"/>
              </a:rPr>
              <a:t>Research is ongoing.</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800" lang="en-US" u="none">
                <a:solidFill>
                  <a:srgbClr val="000000"/>
                </a:solidFill>
                <a:latin typeface="Gill Sans MT" pitchFamily="34" charset="0"/>
                <a:ea typeface="Calibri" pitchFamily="0" charset="1"/>
                <a:sym typeface="Verdana" pitchFamily="34" charset="0"/>
              </a:rPr>
              <a:t>Medical eligibility criteria:</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800" lang="en-US" u="none">
                <a:solidFill>
                  <a:srgbClr val="000000"/>
                </a:solidFill>
                <a:latin typeface="Gill Sans MT" pitchFamily="34" charset="0"/>
                <a:ea typeface="Calibri" pitchFamily="0" charset="1"/>
                <a:sym typeface="Verdana" pitchFamily="34" charset="0"/>
              </a:rPr>
              <a:t>Refer to COCs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800" lang="en-US" u="none">
                <a:solidFill>
                  <a:srgbClr val="000000"/>
                </a:solidFill>
                <a:latin typeface="Gill Sans MT" pitchFamily="34" charset="0"/>
                <a:ea typeface="Calibri" pitchFamily="0" charset="1"/>
                <a:sym typeface="Verdana" pitchFamily="34" charset="0"/>
              </a:rPr>
              <a:t>Side effects and management: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Specific to the patch is skin irritation at site of application, flu symptoms and vaginitis.  Other effects similar to COCs and are managed as stated above.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1">
  <p:cSld>
    <p:spTree>
      <p:nvGrpSpPr>
        <p:cNvPr id="515" name=""/>
        <p:cNvGrpSpPr/>
        <p:nvPr/>
      </p:nvGrpSpPr>
      <p:grpSpPr>
        <a:xfrm rot="0">
          <a:off x="0" y="0"/>
          <a:ext cx="0" cy="0"/>
          <a:chOff x="0" y="0"/>
          <a:chExt cx="0" cy="0"/>
        </a:xfrm>
      </p:grpSpPr>
      <p:pic>
        <p:nvPicPr>
          <p:cNvPr id="2097310" name="Rectangle 2"/>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595" name="Rectangle 3"/>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400" lang="en-US" u="none">
                <a:solidFill>
                  <a:srgbClr val="000000"/>
                </a:solidFill>
                <a:latin typeface="Gill Sans MT" pitchFamily="34" charset="0"/>
                <a:ea typeface="Calibri" pitchFamily="0" charset="1"/>
                <a:sym typeface="Verdana" pitchFamily="34" charset="0"/>
              </a:rPr>
              <a:t>Client instructions for combined patch</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Client can apply the patch to the upper outer arm, back, stomach or buttocks whenever its clean and dry.  Do not apply on the breasts. Pressure for 10 sec to be applied on the adhesive side of the patch against the skin weekly and must  be changed on the same day(patch change day) for three consecutive weeks.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After the patch free week a new patch must be applied.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 Never go without wearing a patch for more than seven days.</a:t>
            </a: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sz="24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1">
  <p:cSld>
    <p:spTree>
      <p:nvGrpSpPr>
        <p:cNvPr id="516" name=""/>
        <p:cNvGrpSpPr/>
        <p:nvPr/>
      </p:nvGrpSpPr>
      <p:grpSpPr>
        <a:xfrm rot="0">
          <a:off x="0" y="0"/>
          <a:ext cx="0" cy="0"/>
          <a:chOff x="0" y="0"/>
          <a:chExt cx="0" cy="0"/>
        </a:xfrm>
      </p:grpSpPr>
      <p:pic>
        <p:nvPicPr>
          <p:cNvPr id="2097311" name="Title 1"/>
          <p:cNvPicPr>
            <a:picLocks/>
          </p:cNvPicPr>
          <p:nvPr>
            <p:ph type="title" sz="full" idx="4294967295"/>
          </p:nvPr>
        </p:nvPicPr>
        <p:blipFill>
          <a:blip xmlns:r="http://schemas.openxmlformats.org/officeDocument/2006/relationships" r:embed="rId1"/>
          <a:srcRect l="0" t="0" r="0" b="0"/>
          <a:stretch>
            <a:fillRect/>
          </a:stretch>
        </p:blipFill>
        <p:spPr>
          <a:xfrm rot="0">
            <a:off x="1555750" y="722312"/>
            <a:ext cx="7588250" cy="387350"/>
          </a:xfrm>
          <a:prstGeom prst="rect"/>
          <a:noFill/>
          <a:ln>
            <a:noFill/>
          </a:ln>
        </p:spPr>
      </p:pic>
      <p:sp>
        <p:nvSpPr>
          <p:cNvPr id="1049596" name="Content Placeholder 2"/>
          <p:cNvSpPr/>
          <p:nvPr>
            <p:ph sz="full" idx="4294967295"/>
          </p:nvPr>
        </p:nvSpPr>
        <p:spPr>
          <a:xfrm rot="0">
            <a:off x="985837" y="1357312"/>
            <a:ext cx="8229600" cy="5233987"/>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Late removal or replacement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Apply a new patch as soon as possible.  Record this day of the week as the new patch change day.  Use a backup method for the next seven days of patch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a new patch was applied three or more days late and the client had unprotected sex in the past five days give ECPs.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the client forgot to change the patch by one or two days in the middle of the patch cycle(during  week 2 or 3 ) apply a new patch as soon as you remember. No need for backup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late by more than 2 days stop the current cycle and start a new four week cycle immediately.  Record this day as the new patch change day and use a backup method for seven days.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Client forgot to remove at the end of four weeks.  Remove the patch and start the next cycle on the usual patch change day.  No need for backup.</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1">
  <p:cSld>
    <p:spTree>
      <p:nvGrpSpPr>
        <p:cNvPr id="517" name=""/>
        <p:cNvGrpSpPr/>
        <p:nvPr/>
      </p:nvGrpSpPr>
      <p:grpSpPr>
        <a:xfrm rot="0">
          <a:off x="0" y="0"/>
          <a:ext cx="0" cy="0"/>
          <a:chOff x="0" y="0"/>
          <a:chExt cx="0" cy="0"/>
        </a:xfrm>
      </p:grpSpPr>
      <p:pic>
        <p:nvPicPr>
          <p:cNvPr id="209731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97" name="Content Placeholder 2"/>
          <p:cNvSpPr/>
          <p:nvPr>
            <p:ph sz="full" idx="4294967295"/>
          </p:nvPr>
        </p:nvSpPr>
        <p:spPr>
          <a:xfrm rot="0">
            <a:off x="1000125" y="1428750"/>
            <a:ext cx="7924800" cy="485775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400" lang="en-US" u="none">
                <a:solidFill>
                  <a:srgbClr val="000000"/>
                </a:solidFill>
                <a:latin typeface="Gill Sans MT" pitchFamily="34" charset="0"/>
                <a:ea typeface="Calibri" pitchFamily="0" charset="1"/>
                <a:sym typeface="Verdana" pitchFamily="34" charset="0"/>
              </a:rPr>
              <a:t>What is it?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It is a flexible ring placed in the vagina and slowly releases a progestin and an estrogen similar to the natural hormones of a woman's body.  The hormones are absorbed through the wall of the vagina directly into the bloodstream.  The ring is kept in place for three weeks and removed on the fourth week and the woman will get her menses.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400" lang="en-US" u="none">
                <a:solidFill>
                  <a:srgbClr val="000000"/>
                </a:solidFill>
                <a:latin typeface="Gill Sans MT" pitchFamily="34" charset="0"/>
                <a:ea typeface="Calibri" pitchFamily="0" charset="1"/>
                <a:sym typeface="Verdana" pitchFamily="34" charset="0"/>
              </a:rPr>
              <a:t> </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400" lang="en-US" u="none">
                <a:solidFill>
                  <a:srgbClr val="000000"/>
                </a:solidFill>
                <a:latin typeface="Gill Sans MT" pitchFamily="34" charset="0"/>
                <a:ea typeface="Calibri" pitchFamily="0" charset="1"/>
                <a:sym typeface="Verdana" pitchFamily="34" charset="0"/>
              </a:rPr>
              <a:t>Type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NuvaRing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1">
  <p:cSld>
    <p:spTree>
      <p:nvGrpSpPr>
        <p:cNvPr id="518" name=""/>
        <p:cNvGrpSpPr/>
        <p:nvPr/>
      </p:nvGrpSpPr>
      <p:grpSpPr>
        <a:xfrm rot="0">
          <a:off x="0" y="0"/>
          <a:ext cx="0" cy="0"/>
          <a:chOff x="0" y="0"/>
          <a:chExt cx="0" cy="0"/>
        </a:xfrm>
      </p:grpSpPr>
      <p:pic>
        <p:nvPicPr>
          <p:cNvPr id="2097313"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98" name="Content Placeholder 2"/>
          <p:cNvSpPr/>
          <p:nvPr>
            <p:ph sz="full" idx="4294967295"/>
          </p:nvPr>
        </p:nvSpPr>
        <p:spPr>
          <a:xfrm rot="0">
            <a:off x="933450" y="1428750"/>
            <a:ext cx="7924800" cy="50720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Mechanism of action:</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Primarily works by inhibiting ovulation</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Effectiveness:</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Research ongoing</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Side effects and management:</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Specific to the rings are irritation, vaginitis and vaginal discharges.  The rest are similar to COCs and are managed appropriately.(</a:t>
            </a:r>
            <a:r>
              <a:rPr altLang="en-US" baseline="0" sz="1900" lang="en-US" u="none">
                <a:solidFill>
                  <a:srgbClr val="FF0000"/>
                </a:solidFill>
                <a:latin typeface="Gill Sans MT" pitchFamily="34" charset="0"/>
                <a:ea typeface="Calibri" pitchFamily="0" charset="1"/>
                <a:sym typeface="Verdana" pitchFamily="34" charset="0"/>
              </a:rPr>
              <a:t>Ref page)</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Client instructions:</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How to insert the ring .</a:t>
            </a:r>
          </a:p>
          <a:p>
            <a:pPr algn="l" eaLnBrk="1" fontAlgn="t" hangingPunct="1" indent="-1009650" latinLnBrk="1" lvl="0" marL="365125">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The client assumes either a standing with one leg up, squating or lying down position.  She compresses opposite side of the ring together and gently push the folded ring entirely deeply inside the vagina.  The muscles of the vagina naturally keep the ring in place.</a:t>
            </a:r>
          </a:p>
          <a:p>
            <a:pPr algn="l" eaLnBrk="1" fontAlgn="t" hangingPunct="1" indent="-1009650" latinLnBrk="1" lvl="0" marL="365125">
              <a:lnSpc>
                <a:spcPct val="100000"/>
              </a:lnSpc>
              <a:spcBef>
                <a:spcPts val="600"/>
              </a:spcBef>
              <a:spcAft>
                <a:spcPct val="0"/>
              </a:spcAft>
              <a:buClr>
                <a:srgbClr val="3891A7"/>
              </a:buClr>
              <a:buSzPct val="80000"/>
              <a:buFontTx/>
              <a:buNone/>
            </a:pPr>
            <a:endParaRPr altLang="en-US" baseline="0" sz="1900" lang="en-US" u="none">
              <a:solidFill>
                <a:srgbClr val="000000"/>
              </a:solidFill>
              <a:latin typeface="Gill Sans MT" pitchFamily="34" charset="0"/>
              <a:ea typeface="Calibri" pitchFamily="0" charset="1"/>
              <a:sym typeface="Verdana" pitchFamily="34" charset="0"/>
            </a:endParaRPr>
          </a:p>
          <a:p>
            <a:pPr algn="l" eaLnBrk="1" fontAlgn="t" hangingPunct="1" indent="-1009650" latinLnBrk="1" lvl="0" marL="365125">
              <a:lnSpc>
                <a:spcPct val="100000"/>
              </a:lnSpc>
              <a:spcBef>
                <a:spcPts val="600"/>
              </a:spcBef>
              <a:spcAft>
                <a:spcPct val="0"/>
              </a:spcAft>
              <a:buClr>
                <a:srgbClr val="3891A7"/>
              </a:buClr>
              <a:buSzPct val="80000"/>
              <a:buFontTx/>
              <a:buNone/>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t" hangingPunct="1" indent="-1009650" latinLnBrk="1" lvl="0" marL="365125">
              <a:lnSpc>
                <a:spcPct val="100000"/>
              </a:lnSpc>
              <a:spcBef>
                <a:spcPts val="600"/>
              </a:spcBef>
              <a:spcAft>
                <a:spcPct val="0"/>
              </a:spcAft>
              <a:buClr>
                <a:srgbClr val="3891A7"/>
              </a:buClr>
              <a:buSzPct val="80000"/>
              <a:buFontTx/>
              <a:buNone/>
            </a:pPr>
            <a:endParaRPr altLang="en-US" baseline="0" b="1" sz="21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1" showMasterSp="1">
  <p:cSld>
    <p:spTree>
      <p:nvGrpSpPr>
        <p:cNvPr id="519" name=""/>
        <p:cNvGrpSpPr/>
        <p:nvPr/>
      </p:nvGrpSpPr>
      <p:grpSpPr>
        <a:xfrm rot="0">
          <a:off x="0" y="0"/>
          <a:ext cx="0" cy="0"/>
          <a:chOff x="0" y="0"/>
          <a:chExt cx="0" cy="0"/>
        </a:xfrm>
      </p:grpSpPr>
      <p:pic>
        <p:nvPicPr>
          <p:cNvPr id="2097314"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599" name="Content Placeholder 3"/>
          <p:cNvSpPr/>
          <p:nvPr>
            <p:ph sz="full" idx="4294967295"/>
          </p:nvPr>
        </p:nvSpPr>
        <p:spPr>
          <a:xfrm rot="0">
            <a:off x="838200" y="1295400"/>
            <a:ext cx="8305800" cy="5562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 ring must be kept in place day and night for three weeks.  At the end of the third week the client removes the ring and disposes it.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To remove the ring the client should hook her index finger inside it or squeeze the ring between her index and middle fingers and pulls it out.  She will probably have her menses during this week.</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Is she forgets and extends the ring for more than four weeks, no special attention is required.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 ring can be removed for sex, cleaning or other reason but should not be left out more than three hours until the fourth week.</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If the ring accidentally slips out, she should rinsed  rinse it in clean water and immediately  reinsert it.</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1">
  <p:cSld>
    <p:spTree>
      <p:nvGrpSpPr>
        <p:cNvPr id="520" name=""/>
        <p:cNvGrpSpPr/>
        <p:nvPr/>
      </p:nvGrpSpPr>
      <p:grpSpPr>
        <a:xfrm rot="0">
          <a:off x="0" y="0"/>
          <a:ext cx="0" cy="0"/>
          <a:chOff x="0" y="0"/>
          <a:chExt cx="0" cy="0"/>
        </a:xfrm>
      </p:grpSpPr>
      <p:pic>
        <p:nvPicPr>
          <p:cNvPr id="209731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600" name="Content Placeholder 2"/>
          <p:cNvSpPr/>
          <p:nvPr>
            <p:ph sz="full" idx="4294967295"/>
          </p:nvPr>
        </p:nvSpPr>
        <p:spPr>
          <a:xfrm rot="0">
            <a:off x="1000125" y="1357312"/>
            <a:ext cx="7924800" cy="485775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the ring is left out for more than three hours in the first and second week.  It should be returned as soon as possible and a backup method given for the first seven days.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the ring is kept out for more than three hours in the third week stop the current cycle and discard the ring.  Insert a new ring and leave in place for three weeks.  A backup method must be in place for the next seven days.  (Alternatively if the ring had been used continuously and correctly for the past seven days, leave the ring out and make the next seven days the week with no ring.  After these seven days insert a new ring and keep in place for the next three weeks.  A backup method for the first seven days with the new ring to be given).</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1">
  <p:cSld>
    <p:spTree>
      <p:nvGrpSpPr>
        <p:cNvPr id="521" name=""/>
        <p:cNvGrpSpPr/>
        <p:nvPr/>
      </p:nvGrpSpPr>
      <p:grpSpPr>
        <a:xfrm rot="0">
          <a:off x="0" y="0"/>
          <a:ext cx="0" cy="0"/>
          <a:chOff x="0" y="0"/>
          <a:chExt cx="0" cy="0"/>
        </a:xfrm>
      </p:grpSpPr>
      <p:pic>
        <p:nvPicPr>
          <p:cNvPr id="209731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601"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If client waited more than seven days before inserting a new ring or kept the ring in more than four weeks insert a new ring as soon as  possible and use a backup method for the first seven days of ring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Also if a new ring was inserted three or  more days late and client had unprotected sex in the past five days consider use of ECP.</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1">
  <p:cSld>
    <p:spTree>
      <p:nvGrpSpPr>
        <p:cNvPr id="522" name=""/>
        <p:cNvGrpSpPr/>
        <p:nvPr/>
      </p:nvGrpSpPr>
      <p:grpSpPr>
        <a:xfrm rot="0">
          <a:off x="0" y="0"/>
          <a:ext cx="0" cy="0"/>
          <a:chOff x="0" y="0"/>
          <a:chExt cx="0" cy="0"/>
        </a:xfrm>
      </p:grpSpPr>
      <p:pic>
        <p:nvPicPr>
          <p:cNvPr id="2097317"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602" name="Content Placeholder 2"/>
          <p:cNvSpPr/>
          <p:nvPr>
            <p:ph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They are hormone bearing capsules or rods which when inserted under the skin of the womans upper arm release the progestin hormone slowly over a long period to prevent pregnancy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1">
  <p:cSld>
    <p:spTree>
      <p:nvGrpSpPr>
        <p:cNvPr id="362" name=""/>
        <p:cNvGrpSpPr/>
        <p:nvPr/>
      </p:nvGrpSpPr>
      <p:grpSpPr>
        <a:xfrm rot="0">
          <a:off x="0" y="0"/>
          <a:ext cx="0" cy="0"/>
          <a:chOff x="0" y="0"/>
          <a:chExt cx="0" cy="0"/>
        </a:xfrm>
      </p:grpSpPr>
      <p:pic>
        <p:nvPicPr>
          <p:cNvPr id="2097178" name="Title 1"/>
          <p:cNvPicPr>
            <a:picLocks/>
          </p:cNvPicPr>
          <p:nvPr>
            <p:ph type="title" sz="full" idx="0"/>
          </p:nvPr>
        </p:nvPicPr>
        <p:blipFill>
          <a:blip xmlns:r="http://schemas.openxmlformats.org/officeDocument/2006/relationships" r:embed="rId1"/>
          <a:srcRect l="0" t="0" r="0" b="0"/>
          <a:stretch>
            <a:fillRect/>
          </a:stretch>
        </p:blipFill>
        <p:spPr>
          <a:xfrm rot="0">
            <a:off x="1435100" y="211137"/>
            <a:ext cx="7499350" cy="1252537"/>
          </a:xfrm>
          <a:prstGeom prst="rect"/>
          <a:noFill/>
          <a:ln>
            <a:noFill/>
          </a:ln>
        </p:spPr>
      </p:pic>
      <p:sp>
        <p:nvSpPr>
          <p:cNvPr id="1049012"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pic>
        <p:nvPicPr>
          <p:cNvPr id="2097179" name="Picture 2"/>
          <p:cNvPicPr>
            <a:picLocks/>
          </p:cNvPicPr>
          <p:nvPr/>
        </p:nvPicPr>
        <p:blipFill>
          <a:blip xmlns:r="http://schemas.openxmlformats.org/officeDocument/2006/relationships" r:embed="rId2"/>
          <a:srcRect l="0" t="0" r="0" b="0"/>
          <a:stretch>
            <a:fillRect/>
          </a:stretch>
        </p:blipFill>
        <p:spPr>
          <a:xfrm rot="0">
            <a:off x="1533525" y="1147762"/>
            <a:ext cx="6076950" cy="4562475"/>
          </a:xfrm>
          <a:prstGeom prst="rect"/>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1">
  <p:cSld>
    <p:spTree>
      <p:nvGrpSpPr>
        <p:cNvPr id="523" name=""/>
        <p:cNvGrpSpPr/>
        <p:nvPr/>
      </p:nvGrpSpPr>
      <p:grpSpPr>
        <a:xfrm rot="0">
          <a:off x="0" y="0"/>
          <a:ext cx="0" cy="0"/>
          <a:chOff x="0" y="0"/>
          <a:chExt cx="0" cy="0"/>
        </a:xfrm>
      </p:grpSpPr>
      <p:pic>
        <p:nvPicPr>
          <p:cNvPr id="2097318"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13" name=""/>
          <p:cNvGraphicFramePr>
            <a:graphicFrameLocks/>
          </p:cNvGraphicFramePr>
          <p:nvPr/>
        </p:nvGraphicFramePr>
        <p:xfrm rot="0">
          <a:off x="1071562" y="1752600"/>
          <a:ext cx="7929562" cy="4676775"/>
        </p:xfrm>
        <a:graphic>
          <a:graphicData uri="http://schemas.openxmlformats.org/drawingml/2006/table">
            <a:tbl>
              <a:tblPr/>
              <a:tblGrid>
                <a:gridCol w="1979612"/>
                <a:gridCol w="1979612"/>
                <a:gridCol w="1978024"/>
                <a:gridCol w="1979612"/>
              </a:tblGrid>
              <a:tr h="1198562">
                <a:tc>
                  <a:txBody>
                    <a:bodyPr/>
                    <a:p>
                      <a:pPr algn="l" eaLnBrk="1" hangingPunct="1" latinLnBrk="1" lvl="0">
                        <a:buClr>
                          <a:srgbClr val="FEB80A"/>
                        </a:buClr>
                        <a:buFontTx/>
                        <a:buNone/>
                      </a:pPr>
                      <a:r>
                        <a:rPr altLang="en-US" b="1" sz="1700" lang="en-US">
                          <a:solidFill>
                            <a:srgbClr val="FFFFFF"/>
                          </a:solidFill>
                        </a:rPr>
                        <a:t>Name </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buClr>
                          <a:srgbClr val="FEB80A"/>
                        </a:buClr>
                        <a:buFontTx/>
                        <a:buNone/>
                      </a:pPr>
                      <a:r>
                        <a:rPr altLang="en-US" b="1" sz="1700" lang="en-US">
                          <a:solidFill>
                            <a:srgbClr val="FFFFFF"/>
                          </a:solidFill>
                        </a:rPr>
                        <a:t>Hormonal content (mg)</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buClr>
                          <a:srgbClr val="FEB80A"/>
                        </a:buClr>
                        <a:buFontTx/>
                        <a:buNone/>
                      </a:pPr>
                      <a:r>
                        <a:rPr altLang="en-US" b="1" sz="1700" lang="en-US">
                          <a:solidFill>
                            <a:srgbClr val="FFFFFF"/>
                          </a:solidFill>
                        </a:rPr>
                        <a:t>Number of rods </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buClr>
                          <a:srgbClr val="FEB80A"/>
                        </a:buClr>
                        <a:buFontTx/>
                        <a:buNone/>
                      </a:pPr>
                      <a:r>
                        <a:rPr altLang="en-US" b="1" sz="1700" lang="en-US">
                          <a:solidFill>
                            <a:srgbClr val="FFFFFF"/>
                          </a:solidFill>
                        </a:rPr>
                        <a:t>Effective period</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1160462">
                <a:tc>
                  <a:txBody>
                    <a:bodyPr/>
                    <a:p>
                      <a:pPr algn="l" eaLnBrk="1" hangingPunct="1" latinLnBrk="1" lvl="0">
                        <a:buClr>
                          <a:srgbClr val="FEB80A"/>
                        </a:buClr>
                        <a:buFontTx/>
                        <a:buNone/>
                      </a:pPr>
                      <a:r>
                        <a:rPr altLang="en-US" b="0" sz="1700" lang="en-US">
                          <a:solidFill>
                            <a:srgbClr val="000000"/>
                          </a:solidFill>
                        </a:rPr>
                        <a:t>Norplant</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Levonogestrel  216</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6 </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5 – 7  years</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r>
              <a:tr h="1160462">
                <a:tc>
                  <a:txBody>
                    <a:bodyPr/>
                    <a:p>
                      <a:pPr algn="l" eaLnBrk="1" hangingPunct="1" latinLnBrk="1" lvl="0">
                        <a:buClr>
                          <a:srgbClr val="FEB80A"/>
                        </a:buClr>
                        <a:buFontTx/>
                        <a:buNone/>
                      </a:pPr>
                      <a:r>
                        <a:rPr altLang="en-US" b="0" sz="1700" lang="en-US">
                          <a:solidFill>
                            <a:srgbClr val="000000"/>
                          </a:solidFill>
                        </a:rPr>
                        <a:t>Jadelle</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Levonogestrel 150</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2</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 5 Years</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r>
              <a:tr h="1157287">
                <a:tc>
                  <a:txBody>
                    <a:bodyPr/>
                    <a:p>
                      <a:pPr algn="l" eaLnBrk="1" hangingPunct="1" latinLnBrk="1" lvl="0">
                        <a:buClr>
                          <a:srgbClr val="FEB80A"/>
                        </a:buClr>
                        <a:buFontTx/>
                        <a:buNone/>
                      </a:pPr>
                      <a:r>
                        <a:rPr altLang="en-US" b="0" sz="1700" lang="en-US">
                          <a:solidFill>
                            <a:srgbClr val="000000"/>
                          </a:solidFill>
                        </a:rPr>
                        <a:t>Implanon</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Levonogestrel  68 </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1</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3 years</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1" showMasterSp="1">
  <p:cSld>
    <p:spTree>
      <p:nvGrpSpPr>
        <p:cNvPr id="525" name=""/>
        <p:cNvGrpSpPr/>
        <p:nvPr/>
      </p:nvGrpSpPr>
      <p:grpSpPr>
        <a:xfrm rot="0">
          <a:off x="0" y="0"/>
          <a:ext cx="0" cy="0"/>
          <a:chOff x="0" y="0"/>
          <a:chExt cx="0" cy="0"/>
        </a:xfrm>
      </p:grpSpPr>
      <p:sp>
        <p:nvSpPr>
          <p:cNvPr id="1049683" name="Slide Number Placeholder 3"/>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1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pic>
        <p:nvPicPr>
          <p:cNvPr id="2097320" name="Picture 3"/>
          <p:cNvPicPr>
            <a:picLocks/>
          </p:cNvPicPr>
          <p:nvPr/>
        </p:nvPicPr>
        <p:blipFill>
          <a:blip xmlns:r="http://schemas.openxmlformats.org/officeDocument/2006/relationships" r:embed="rId2"/>
          <a:srcRect l="0" t="0" r="0" b="0"/>
          <a:stretch>
            <a:fillRect/>
          </a:stretch>
        </p:blipFill>
        <p:spPr>
          <a:xfrm rot="0">
            <a:off x="5056187" y="1897062"/>
            <a:ext cx="2667000" cy="3963987"/>
          </a:xfrm>
          <a:prstGeom prst="rect"/>
          <a:noFill/>
          <a:ln>
            <a:noFill/>
          </a:ln>
        </p:spPr>
      </p:pic>
      <p:sp>
        <p:nvSpPr>
          <p:cNvPr id="1049684" name="Line 4"/>
          <p:cNvSpPr/>
          <p:nvPr/>
        </p:nvSpPr>
        <p:spPr>
          <a:xfrm rot="0" flipH="1">
            <a:off x="3744912" y="2154237"/>
            <a:ext cx="2503487" cy="312737"/>
          </a:xfrm>
          <a:prstGeom prst="line"/>
          <a:noFill/>
          <a:ln w="12700" cap="flat" cmpd="sng">
            <a:solidFill>
              <a:srgbClr val="CF0E30">
                <a:alpha val="100000"/>
              </a:srgbClr>
            </a:solidFill>
            <a:prstDash val="solid"/>
            <a:round/>
          </a:ln>
        </p:spPr>
      </p:sp>
      <p:sp>
        <p:nvSpPr>
          <p:cNvPr id="1049685" name="Line 5"/>
          <p:cNvSpPr/>
          <p:nvPr/>
        </p:nvSpPr>
        <p:spPr>
          <a:xfrm rot="0">
            <a:off x="4135437" y="3906837"/>
            <a:ext cx="1960562" cy="817562"/>
          </a:xfrm>
          <a:prstGeom prst="line"/>
          <a:noFill/>
          <a:ln w="12700" cap="flat" cmpd="sng">
            <a:solidFill>
              <a:srgbClr val="CF0E30">
                <a:alpha val="100000"/>
              </a:srgbClr>
            </a:solidFill>
            <a:prstDash val="solid"/>
            <a:round/>
          </a:ln>
        </p:spPr>
      </p:sp>
      <p:sp>
        <p:nvSpPr>
          <p:cNvPr id="1049686" name="Line 6"/>
          <p:cNvSpPr/>
          <p:nvPr/>
        </p:nvSpPr>
        <p:spPr>
          <a:xfrm rot="0">
            <a:off x="3906837" y="4440237"/>
            <a:ext cx="2417762" cy="360362"/>
          </a:xfrm>
          <a:prstGeom prst="line"/>
          <a:noFill/>
          <a:ln w="12700" cap="flat" cmpd="sng">
            <a:solidFill>
              <a:srgbClr val="CF0E30">
                <a:alpha val="100000"/>
              </a:srgbClr>
            </a:solidFill>
            <a:prstDash val="solid"/>
            <a:round/>
          </a:ln>
        </p:spPr>
      </p:sp>
      <p:sp>
        <p:nvSpPr>
          <p:cNvPr id="1049687" name="Line 7"/>
          <p:cNvSpPr/>
          <p:nvPr/>
        </p:nvSpPr>
        <p:spPr>
          <a:xfrm rot="0" flipV="1">
            <a:off x="4144962" y="4964112"/>
            <a:ext cx="2170112" cy="74612"/>
          </a:xfrm>
          <a:prstGeom prst="line"/>
          <a:noFill/>
          <a:ln w="25400" cap="flat" cmpd="sng">
            <a:solidFill>
              <a:srgbClr val="CF0E30">
                <a:alpha val="100000"/>
              </a:srgbClr>
            </a:solidFill>
            <a:prstDash val="solid"/>
            <a:round/>
          </a:ln>
        </p:spPr>
      </p:sp>
      <p:sp>
        <p:nvSpPr>
          <p:cNvPr id="1049688" name="Rectangle 8"/>
          <p:cNvSpPr/>
          <p:nvPr/>
        </p:nvSpPr>
        <p:spPr>
          <a:xfrm rot="0">
            <a:off x="1441450" y="2286000"/>
            <a:ext cx="2205037" cy="363537"/>
          </a:xfrm>
          <a:prstGeom prst="rect"/>
          <a:noFill/>
          <a:ln>
            <a:noFill/>
          </a:ln>
        </p:spPr>
        <p:txBody>
          <a:bodyPr anchor="t" bIns="44450" lIns="88900" rIns="88900" tIns="44450"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lang="en-US" u="none">
                <a:solidFill>
                  <a:srgbClr val="000000"/>
                </a:solidFill>
                <a:latin typeface="DIN-Light" pitchFamily="18" charset="0"/>
                <a:ea typeface="Arial" pitchFamily="34" charset="0"/>
                <a:sym typeface="Verdana" pitchFamily="34" charset="0"/>
              </a:rPr>
              <a:t>Suppress ovulation</a:t>
            </a:r>
          </a:p>
        </p:txBody>
      </p:sp>
      <p:sp>
        <p:nvSpPr>
          <p:cNvPr id="1049689" name="Rectangle 9"/>
          <p:cNvSpPr/>
          <p:nvPr/>
        </p:nvSpPr>
        <p:spPr>
          <a:xfrm rot="0">
            <a:off x="1758950" y="3676650"/>
            <a:ext cx="2430462" cy="363537"/>
          </a:xfrm>
          <a:prstGeom prst="rect"/>
          <a:noFill/>
          <a:ln>
            <a:noFill/>
          </a:ln>
        </p:spPr>
        <p:txBody>
          <a:bodyPr anchor="t" bIns="44450" lIns="88900" rIns="88900" tIns="44450"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sz="1600" lang="en-US" u="none">
                <a:solidFill>
                  <a:srgbClr val="000000"/>
                </a:solidFill>
                <a:latin typeface="DIN-Light" pitchFamily="18" charset="0"/>
                <a:ea typeface="Arial" pitchFamily="34" charset="0"/>
                <a:sym typeface="Verdana" pitchFamily="34" charset="0"/>
              </a:rPr>
              <a:t>Decrease </a:t>
            </a:r>
            <a:r>
              <a:rPr altLang="en-US" baseline="0" b="1" lang="en-US" u="none">
                <a:solidFill>
                  <a:srgbClr val="000000"/>
                </a:solidFill>
                <a:latin typeface="DIN-Light" pitchFamily="18" charset="0"/>
                <a:ea typeface="Arial" pitchFamily="34" charset="0"/>
                <a:sym typeface="Verdana" pitchFamily="34" charset="0"/>
              </a:rPr>
              <a:t>tubal</a:t>
            </a:r>
            <a:r>
              <a:rPr altLang="en-US" baseline="0" b="1" sz="1600" lang="en-US" u="none">
                <a:solidFill>
                  <a:srgbClr val="000000"/>
                </a:solidFill>
                <a:latin typeface="DIN-Light" pitchFamily="18" charset="0"/>
                <a:ea typeface="Arial" pitchFamily="34" charset="0"/>
                <a:sym typeface="Verdana" pitchFamily="34" charset="0"/>
              </a:rPr>
              <a:t> motility</a:t>
            </a:r>
          </a:p>
        </p:txBody>
      </p:sp>
      <p:sp>
        <p:nvSpPr>
          <p:cNvPr id="1049690" name="Rectangle 10"/>
          <p:cNvSpPr/>
          <p:nvPr/>
        </p:nvSpPr>
        <p:spPr>
          <a:xfrm rot="0">
            <a:off x="1682750" y="4216400"/>
            <a:ext cx="2379662" cy="363537"/>
          </a:xfrm>
          <a:prstGeom prst="rect"/>
          <a:noFill/>
          <a:ln>
            <a:noFill/>
          </a:ln>
        </p:spPr>
        <p:txBody>
          <a:bodyPr anchor="t" bIns="44450" lIns="88900" rIns="88900" tIns="44450"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sz="1600" lang="en-US" u="none">
                <a:solidFill>
                  <a:srgbClr val="000000"/>
                </a:solidFill>
                <a:latin typeface="DIN-Light" pitchFamily="18" charset="0"/>
                <a:ea typeface="Arial" pitchFamily="34" charset="0"/>
                <a:sym typeface="Verdana" pitchFamily="34" charset="0"/>
              </a:rPr>
              <a:t>Change </a:t>
            </a:r>
            <a:r>
              <a:rPr altLang="en-US" baseline="0" b="1" lang="en-US" u="none">
                <a:solidFill>
                  <a:srgbClr val="000000"/>
                </a:solidFill>
                <a:latin typeface="DIN-Light" pitchFamily="18" charset="0"/>
                <a:ea typeface="Arial" pitchFamily="34" charset="0"/>
                <a:sym typeface="Verdana" pitchFamily="34" charset="0"/>
              </a:rPr>
              <a:t>endometrium</a:t>
            </a:r>
          </a:p>
        </p:txBody>
      </p:sp>
      <p:sp>
        <p:nvSpPr>
          <p:cNvPr id="1049691" name="Rectangle 11"/>
          <p:cNvSpPr/>
          <p:nvPr/>
        </p:nvSpPr>
        <p:spPr>
          <a:xfrm rot="0">
            <a:off x="1377950" y="4865687"/>
            <a:ext cx="2676525" cy="363537"/>
          </a:xfrm>
          <a:prstGeom prst="rect"/>
          <a:noFill/>
          <a:ln>
            <a:noFill/>
          </a:ln>
        </p:spPr>
        <p:txBody>
          <a:bodyPr anchor="t" bIns="44450" lIns="88900" rIns="88900" tIns="44450"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lang="en-US" u="none">
                <a:solidFill>
                  <a:srgbClr val="000000"/>
                </a:solidFill>
                <a:latin typeface="DIN-Light" pitchFamily="18" charset="0"/>
                <a:ea typeface="Arial" pitchFamily="34" charset="0"/>
                <a:sym typeface="Verdana" pitchFamily="34" charset="0"/>
              </a:rPr>
              <a:t>Thicken cervical mucus</a:t>
            </a:r>
          </a:p>
        </p:txBody>
      </p:sp>
      <p:sp>
        <p:nvSpPr>
          <p:cNvPr id="1049692" name="Line 12"/>
          <p:cNvSpPr/>
          <p:nvPr/>
        </p:nvSpPr>
        <p:spPr>
          <a:xfrm rot="0">
            <a:off x="3754437" y="2535237"/>
            <a:ext cx="2493962" cy="2189162"/>
          </a:xfrm>
          <a:prstGeom prst="line"/>
          <a:noFill/>
          <a:ln w="12700" cap="flat" cmpd="sng">
            <a:solidFill>
              <a:srgbClr val="CF0E30">
                <a:alpha val="100000"/>
              </a:srgbClr>
            </a:solidFill>
            <a:prstDash val="solid"/>
            <a:round/>
          </a:ln>
        </p:spPr>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1">
  <p:cSld>
    <p:spTree>
      <p:nvGrpSpPr>
        <p:cNvPr id="526" name=""/>
        <p:cNvGrpSpPr/>
        <p:nvPr/>
      </p:nvGrpSpPr>
      <p:grpSpPr>
        <a:xfrm rot="0">
          <a:off x="0" y="0"/>
          <a:ext cx="0" cy="0"/>
          <a:chOff x="0" y="0"/>
          <a:chExt cx="0" cy="0"/>
        </a:xfrm>
      </p:grpSpPr>
      <p:pic>
        <p:nvPicPr>
          <p:cNvPr id="2097321" name="Tit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693" name="Content Placeholder 3"/>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Over 99% effective.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Effective contraceptive within &lt;24 hours.</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1" showMasterSp="1">
  <p:cSld>
    <p:spTree>
      <p:nvGrpSpPr>
        <p:cNvPr id="527" name=""/>
        <p:cNvGrpSpPr/>
        <p:nvPr/>
      </p:nvGrpSpPr>
      <p:grpSpPr>
        <a:xfrm rot="0">
          <a:off x="0" y="0"/>
          <a:ext cx="0" cy="0"/>
          <a:chOff x="0" y="0"/>
          <a:chExt cx="0" cy="0"/>
        </a:xfrm>
      </p:grpSpPr>
      <p:sp>
        <p:nvSpPr>
          <p:cNvPr id="104969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695" name="Rectangle 3"/>
          <p:cNvSpPr/>
          <p:nvPr>
            <p:ph type="body" sz="full" idx="4294967295"/>
          </p:nvPr>
        </p:nvSpPr>
        <p:spPr>
          <a:xfrm rot="0">
            <a:off x="1000125" y="1898650"/>
            <a:ext cx="8001000" cy="44592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Highly effective (0.05–1 pregnancies per 100 women during the first year of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Rapidly effective (&lt; 24 hours)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Long-term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Pelvic examination not required prior to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Do not interfere with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Do not affect breastfeeding</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1" showMasterSp="1">
  <p:cSld>
    <p:spTree>
      <p:nvGrpSpPr>
        <p:cNvPr id="528" name=""/>
        <p:cNvGrpSpPr/>
        <p:nvPr/>
      </p:nvGrpSpPr>
      <p:grpSpPr>
        <a:xfrm rot="0">
          <a:off x="0" y="0"/>
          <a:ext cx="0" cy="0"/>
          <a:chOff x="0" y="0"/>
          <a:chExt cx="0" cy="0"/>
        </a:xfrm>
      </p:grpSpPr>
      <p:sp>
        <p:nvSpPr>
          <p:cNvPr id="104969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71562" y="260350"/>
            <a:ext cx="8001000" cy="1143000"/>
          </a:xfrm>
          <a:prstGeom prst="rect"/>
          <a:noFill/>
          <a:ln>
            <a:noFill/>
          </a:ln>
        </p:spPr>
      </p:pic>
      <p:sp>
        <p:nvSpPr>
          <p:cNvPr id="1049697" name="Rectangle 3"/>
          <p:cNvSpPr/>
          <p:nvPr>
            <p:ph type="body" sz="full" idx="4294967295"/>
          </p:nvPr>
        </p:nvSpPr>
        <p:spPr>
          <a:xfrm rot="0">
            <a:off x="1000125" y="1214437"/>
            <a:ext cx="8001000" cy="51435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Immediate return of fertility on removal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Few side effects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Client needs to return to clinic only if problems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No supplies needed by client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Can be provided by trained non physician (nurse or midwife)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Contain no estrogen</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1">
  <p:cSld>
    <p:spTree>
      <p:nvGrpSpPr>
        <p:cNvPr id="529" name=""/>
        <p:cNvGrpSpPr/>
        <p:nvPr/>
      </p:nvGrpSpPr>
      <p:grpSpPr>
        <a:xfrm rot="0">
          <a:off x="0" y="0"/>
          <a:ext cx="0" cy="0"/>
          <a:chOff x="0" y="0"/>
          <a:chExt cx="0" cy="0"/>
        </a:xfrm>
      </p:grpSpPr>
      <p:sp>
        <p:nvSpPr>
          <p:cNvPr id="104969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699" name="Rectangle 3"/>
          <p:cNvSpPr/>
          <p:nvPr>
            <p:ph type="body" sz="full" idx="4294967295"/>
          </p:nvPr>
        </p:nvSpPr>
        <p:spPr>
          <a:xfrm rot="0">
            <a:off x="1362075" y="1752600"/>
            <a:ext cx="7781925"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Decrease ectopic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decrease menstrual cramps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decrease menstrual bleeding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improve anemia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Protect against endometrial cancer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Decrease benign breast disease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Protect against some causes of PID</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1" showMasterSp="1">
  <p:cSld>
    <p:spTree>
      <p:nvGrpSpPr>
        <p:cNvPr id="530" name=""/>
        <p:cNvGrpSpPr/>
        <p:nvPr/>
      </p:nvGrpSpPr>
      <p:grpSpPr>
        <a:xfrm rot="0">
          <a:off x="0" y="0"/>
          <a:ext cx="0" cy="0"/>
          <a:chOff x="0" y="0"/>
          <a:chExt cx="0" cy="0"/>
        </a:xfrm>
      </p:grpSpPr>
      <p:sp>
        <p:nvSpPr>
          <p:cNvPr id="104970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01" name="Rectangle 3"/>
          <p:cNvSpPr/>
          <p:nvPr>
            <p:ph type="body" sz="full" idx="4294967295"/>
          </p:nvPr>
        </p:nvSpPr>
        <p:spPr>
          <a:xfrm rot="0">
            <a:off x="1000125" y="1357312"/>
            <a:ext cx="7851775" cy="50720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Cause changes in menstrual bleeding pattern (irregular bleeding/spotting initially) in most women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Require trained provider for insertion and removal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Woman must return to healthcare provider or clinic for insertion of another set of capsules or removal</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1" showMasterSp="1">
  <p:cSld>
    <p:spTree>
      <p:nvGrpSpPr>
        <p:cNvPr id="531" name=""/>
        <p:cNvGrpSpPr/>
        <p:nvPr/>
      </p:nvGrpSpPr>
      <p:grpSpPr>
        <a:xfrm rot="0">
          <a:off x="0" y="0"/>
          <a:ext cx="0" cy="0"/>
          <a:chOff x="0" y="0"/>
          <a:chExt cx="0" cy="0"/>
        </a:xfrm>
      </p:grpSpPr>
      <p:sp>
        <p:nvSpPr>
          <p:cNvPr id="104970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03" name="Rectangle 3"/>
          <p:cNvSpPr/>
          <p:nvPr>
            <p:ph type="body" sz="full" idx="4294967295"/>
          </p:nvPr>
        </p:nvSpPr>
        <p:spPr>
          <a:xfrm rot="0">
            <a:off x="962025" y="1524000"/>
            <a:ext cx="8039100" cy="48339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Woman cannot stop whenever she wants (provider dependent)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Effectiveness may be lowered when certain drugs for epilepsy (phenytoin and barbiturates) or tuberculosis (rifampin) are taken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Cost-effectiveness dependent on length of use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Do not protect against STIs (e.g., HBV, HIV and AIDS)</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1" showMasterSp="1">
  <p:cSld>
    <p:spTree>
      <p:nvGrpSpPr>
        <p:cNvPr id="532" name=""/>
        <p:cNvGrpSpPr/>
        <p:nvPr/>
      </p:nvGrpSpPr>
      <p:grpSpPr>
        <a:xfrm rot="0">
          <a:off x="0" y="0"/>
          <a:ext cx="0" cy="0"/>
          <a:chOff x="0" y="0"/>
          <a:chExt cx="0" cy="0"/>
        </a:xfrm>
      </p:grpSpPr>
      <p:sp>
        <p:nvSpPr>
          <p:cNvPr id="104970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05" name="Rectangle 3"/>
          <p:cNvSpPr/>
          <p:nvPr>
            <p:ph type="body" sz="full" idx="4294967295"/>
          </p:nvPr>
        </p:nvSpPr>
        <p:spPr>
          <a:xfrm rot="0">
            <a:off x="1000125" y="1371600"/>
            <a:ext cx="8039100" cy="49863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Women: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Of any reproductive age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Of any parity including nulliparous women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want highly effective, long-term protection against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are breastfeeding (6 weeks or more postpartum) and need contraception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are postpartum and not breastfeeding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GB" u="none">
                <a:solidFill>
                  <a:srgbClr val="000000"/>
                </a:solidFill>
                <a:latin typeface="Gill Sans MT" pitchFamily="34" charset="0"/>
                <a:ea typeface="Calibri" pitchFamily="0" charset="1"/>
                <a:sym typeface="Verdana" pitchFamily="34" charset="0"/>
              </a:rPr>
              <a:t>Who are post abortion</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1" showMasterSp="1">
  <p:cSld>
    <p:spTree>
      <p:nvGrpSpPr>
        <p:cNvPr id="533" name=""/>
        <p:cNvGrpSpPr/>
        <p:nvPr/>
      </p:nvGrpSpPr>
      <p:grpSpPr>
        <a:xfrm rot="0">
          <a:off x="0" y="0"/>
          <a:ext cx="0" cy="0"/>
          <a:chOff x="0" y="0"/>
          <a:chExt cx="0" cy="0"/>
        </a:xfrm>
      </p:grpSpPr>
      <p:sp>
        <p:nvSpPr>
          <p:cNvPr id="104970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169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8" name="Rectangle 2"/>
          <p:cNvPicPr>
            <a:picLocks/>
          </p:cNvPicPr>
          <p:nvPr>
            <p:ph type="title" sz="full" idx="4294967295"/>
          </p:nvPr>
        </p:nvPicPr>
        <p:blipFill>
          <a:blip xmlns:r="http://schemas.openxmlformats.org/officeDocument/2006/relationships" r:embed="rId1"/>
          <a:srcRect l="0" t="0" r="0" b="0"/>
          <a:stretch>
            <a:fillRect/>
          </a:stretch>
        </p:blipFill>
        <p:spPr>
          <a:xfrm rot="0">
            <a:off x="985837" y="228600"/>
            <a:ext cx="8229600" cy="1066800"/>
          </a:xfrm>
          <a:prstGeom prst="rect"/>
          <a:noFill/>
          <a:ln>
            <a:noFill/>
          </a:ln>
        </p:spPr>
      </p:pic>
      <p:sp>
        <p:nvSpPr>
          <p:cNvPr id="1049707" name="Rectangle 3"/>
          <p:cNvSpPr/>
          <p:nvPr>
            <p:ph type="body" sz="full" idx="4294967295"/>
          </p:nvPr>
        </p:nvSpPr>
        <p:spPr>
          <a:xfrm rot="0">
            <a:off x="1000125" y="1557337"/>
            <a:ext cx="7848600" cy="458152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400" lang="en-US" u="none">
                <a:solidFill>
                  <a:srgbClr val="000000"/>
                </a:solidFill>
                <a:latin typeface="Gill Sans MT" pitchFamily="34" charset="0"/>
                <a:ea typeface="Calibri" pitchFamily="0" charset="1"/>
                <a:sym typeface="Verdana" pitchFamily="34" charset="0"/>
              </a:rPr>
              <a:t>	Women: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With desired family size who do not want voluntary sterilization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With histories of ectopic pregnancy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have blood pressure &lt; 160/110, blood clotting problems or sickle cell disease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With moderate to severe menstrual cramping</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smoke (any age, any amount)</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prefer not to or should not use estrogen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cannot remember to take a pill every day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1">
  <p:cSld>
    <p:spTree>
      <p:nvGrpSpPr>
        <p:cNvPr id="363" name=""/>
        <p:cNvGrpSpPr/>
        <p:nvPr/>
      </p:nvGrpSpPr>
      <p:grpSpPr>
        <a:xfrm rot="0">
          <a:off x="0" y="0"/>
          <a:ext cx="0" cy="0"/>
          <a:chOff x="0" y="0"/>
          <a:chExt cx="0" cy="0"/>
        </a:xfrm>
      </p:grpSpPr>
      <p:sp>
        <p:nvSpPr>
          <p:cNvPr id="1049013" name="Title 1"/>
          <p:cNvSpPr/>
          <p:nvPr>
            <p:ph type="title" sz="full" idx="0"/>
          </p:nvPr>
        </p:nvSpPr>
        <p:spPr>
          <a:xfrm rot="0">
            <a:off x="1435100" y="274637"/>
            <a:ext cx="7499350" cy="1143000"/>
          </a:xfrm>
          <a:prstGeom prst="rect"/>
          <a:noFill/>
          <a:ln>
            <a:noFill/>
          </a:ln>
        </p:spPr>
        <p:txBody>
          <a:bodyPr anchor="ctr" bIns="45720" lIns="91440" rIns="91440" tIns="45720" vert="horz"/>
          <a:lst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572314"/>
              </a:solidFill>
              <a:effectLst>
                <a:outerShdw algn="tl" blurRad="38100" dir="2700000" dist="38100">
                  <a:srgbClr val="C0C0C0"/>
                </a:outerShdw>
              </a:effectLst>
              <a:latin typeface="Gill Sans MT" pitchFamily="34" charset="0"/>
              <a:ea typeface="Calibri Light" pitchFamily="0" charset="1"/>
              <a:sym typeface="Verdana" pitchFamily="34" charset="0"/>
            </a:endParaRPr>
          </a:p>
        </p:txBody>
      </p:sp>
      <p:pic>
        <p:nvPicPr>
          <p:cNvPr id="2097180" name="Picture 2"/>
          <p:cNvPicPr>
            <a:picLocks/>
          </p:cNvPicPr>
          <p:nvPr>
            <p:ph sz="full" idx="1"/>
          </p:nvPr>
        </p:nvPicPr>
        <p:blipFill>
          <a:blip xmlns:r="http://schemas.openxmlformats.org/officeDocument/2006/relationships" r:embed="rId1"/>
          <a:srcRect l="0" t="0" r="0" b="0"/>
          <a:stretch>
            <a:fillRect/>
          </a:stretch>
        </p:blipFill>
        <p:spPr>
          <a:xfrm rot="0">
            <a:off x="2001837" y="1447800"/>
            <a:ext cx="6365875" cy="4800600"/>
          </a:xfrm>
          <a:prstGeom prst="rect"/>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1" showMasterSp="1">
  <p:cSld>
    <p:spTree>
      <p:nvGrpSpPr>
        <p:cNvPr id="534" name=""/>
        <p:cNvGrpSpPr/>
        <p:nvPr/>
      </p:nvGrpSpPr>
      <p:grpSpPr>
        <a:xfrm rot="0">
          <a:off x="0" y="0"/>
          <a:ext cx="0" cy="0"/>
          <a:chOff x="0" y="0"/>
          <a:chExt cx="0" cy="0"/>
        </a:xfrm>
      </p:grpSpPr>
      <p:sp>
        <p:nvSpPr>
          <p:cNvPr id="104970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2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42987" y="304800"/>
            <a:ext cx="8458200" cy="1143000"/>
          </a:xfrm>
          <a:prstGeom prst="rect"/>
          <a:noFill/>
          <a:ln>
            <a:noFill/>
          </a:ln>
        </p:spPr>
      </p:pic>
      <p:sp>
        <p:nvSpPr>
          <p:cNvPr id="1049709" name="Rectangle 3"/>
          <p:cNvSpPr/>
          <p:nvPr>
            <p:ph type="body" sz="full" idx="4294967295"/>
          </p:nvPr>
        </p:nvSpPr>
        <p:spPr>
          <a:xfrm rot="0">
            <a:off x="1000125" y="1447800"/>
            <a:ext cx="8367712" cy="44211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May increase quantity of breast milk</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Has no effect on:</a:t>
            </a: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endParaRPr altLang="en-US" baseline="0" sz="22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Initiation or duration of breastfeeding</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sz="22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Quality of breast milk</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sz="22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Long-term growth and development of infants</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1" showMasterSp="1">
  <p:cSld>
    <p:spTree>
      <p:nvGrpSpPr>
        <p:cNvPr id="535" name=""/>
        <p:cNvGrpSpPr/>
        <p:nvPr/>
      </p:nvGrpSpPr>
      <p:grpSpPr>
        <a:xfrm rot="0">
          <a:off x="0" y="0"/>
          <a:ext cx="0" cy="0"/>
          <a:chOff x="0" y="0"/>
          <a:chExt cx="0" cy="0"/>
        </a:xfrm>
      </p:grpSpPr>
      <p:sp>
        <p:nvSpPr>
          <p:cNvPr id="104971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47750" y="0"/>
            <a:ext cx="8596312" cy="1785937"/>
          </a:xfrm>
          <a:prstGeom prst="rect"/>
          <a:noFill/>
          <a:ln>
            <a:noFill/>
          </a:ln>
        </p:spPr>
      </p:pic>
      <p:sp>
        <p:nvSpPr>
          <p:cNvPr id="1049711" name="Rectangle 3"/>
          <p:cNvSpPr/>
          <p:nvPr>
            <p:ph type="body" sz="full" idx="4294967295"/>
          </p:nvPr>
        </p:nvSpPr>
        <p:spPr>
          <a:xfrm rot="0">
            <a:off x="1223962" y="1898650"/>
            <a:ext cx="7920037" cy="453072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Implants should not be used if woman:</a:t>
            </a: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endParaRPr altLang="en-US" baseline="0" sz="32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200" lang="en-US" u="none">
                <a:solidFill>
                  <a:srgbClr val="000000"/>
                </a:solidFill>
                <a:latin typeface="Gill Sans MT" pitchFamily="34" charset="0"/>
                <a:ea typeface="Calibri" pitchFamily="0" charset="1"/>
                <a:sym typeface="Verdana" pitchFamily="34" charset="0"/>
              </a:rPr>
              <a:t>Is pregnant (known or suspected)</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sz="32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200" lang="en-US" u="none">
                <a:solidFill>
                  <a:srgbClr val="000000"/>
                </a:solidFill>
                <a:latin typeface="Gill Sans MT" pitchFamily="34" charset="0"/>
                <a:ea typeface="Calibri" pitchFamily="0" charset="1"/>
                <a:sym typeface="Verdana" pitchFamily="34" charset="0"/>
              </a:rPr>
              <a:t>Has breast cancer within the past 5 years.  </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1" showMasterSp="1">
  <p:cSld>
    <p:spTree>
      <p:nvGrpSpPr>
        <p:cNvPr id="536" name=""/>
        <p:cNvGrpSpPr/>
        <p:nvPr/>
      </p:nvGrpSpPr>
      <p:grpSpPr>
        <a:xfrm rot="0">
          <a:off x="0" y="0"/>
          <a:ext cx="0" cy="0"/>
          <a:chOff x="0" y="0"/>
          <a:chExt cx="0" cy="0"/>
        </a:xfrm>
      </p:grpSpPr>
      <p:sp>
        <p:nvSpPr>
          <p:cNvPr id="104971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1" name="Rectangle 2"/>
          <p:cNvPicPr>
            <a:picLocks/>
          </p:cNvPicPr>
          <p:nvPr>
            <p:ph type="title" sz="full" idx="4294967295"/>
          </p:nvPr>
        </p:nvPicPr>
        <p:blipFill>
          <a:blip xmlns:r="http://schemas.openxmlformats.org/officeDocument/2006/relationships" r:embed="rId1"/>
          <a:srcRect l="0" t="0" r="0" b="0"/>
          <a:stretch>
            <a:fillRect/>
          </a:stretch>
        </p:blipFill>
        <p:spPr>
          <a:xfrm rot="0">
            <a:off x="976312" y="142875"/>
            <a:ext cx="8596312" cy="1266825"/>
          </a:xfrm>
          <a:prstGeom prst="rect"/>
          <a:noFill/>
          <a:ln>
            <a:noFill/>
          </a:ln>
        </p:spPr>
      </p:pic>
      <p:sp>
        <p:nvSpPr>
          <p:cNvPr id="1049713" name="Rectangle 3"/>
          <p:cNvSpPr/>
          <p:nvPr>
            <p:ph type="body" sz="full" idx="4294967295"/>
          </p:nvPr>
        </p:nvSpPr>
        <p:spPr>
          <a:xfrm rot="0">
            <a:off x="1000125" y="1285875"/>
            <a:ext cx="7935912" cy="503872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 Implants are not recommended unless other methods are not available or acceptable if woman:</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Present evidence of DVT/PE</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Active viral hepatitis</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Severe decompensated cirrhosis</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Benign or malignant liver tumour </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History of breast cancer with no evidence of disease for the last 5 years </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Breast-feeding and less than 6 weeks postpartum </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Unexplained vaginal bleeding suggestive of a serious underlying condition (before investigation) </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Drug treatment affecting liver enzymes: rifampicin and certain antoconvulsants</a:t>
            </a:r>
            <a:r>
              <a:rPr altLang="en-US" baseline="0" sz="2200" lang="en-US" u="none">
                <a:solidFill>
                  <a:srgbClr val="000000"/>
                </a:solidFill>
                <a:latin typeface="Gill Sans MT" pitchFamily="34" charset="0"/>
                <a:ea typeface="Calibri" pitchFamily="0" charset="1"/>
                <a:sym typeface="Verdana" pitchFamily="34" charset="0"/>
              </a:rPr>
              <a:t> </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1" showMasterSp="1">
  <p:cSld>
    <p:spTree>
      <p:nvGrpSpPr>
        <p:cNvPr id="537" name=""/>
        <p:cNvGrpSpPr/>
        <p:nvPr/>
      </p:nvGrpSpPr>
      <p:grpSpPr>
        <a:xfrm rot="0">
          <a:off x="0" y="0"/>
          <a:ext cx="0" cy="0"/>
          <a:chOff x="0" y="0"/>
          <a:chExt cx="0" cy="0"/>
        </a:xfrm>
      </p:grpSpPr>
      <p:sp>
        <p:nvSpPr>
          <p:cNvPr id="104971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46062"/>
            <a:ext cx="8001000" cy="1322387"/>
          </a:xfrm>
          <a:prstGeom prst="rect"/>
          <a:noFill/>
          <a:ln>
            <a:noFill/>
          </a:ln>
        </p:spPr>
      </p:pic>
      <p:sp>
        <p:nvSpPr>
          <p:cNvPr id="1049715" name="Rectangle 3"/>
          <p:cNvSpPr/>
          <p:nvPr>
            <p:ph type="body" sz="full" idx="4294967295"/>
          </p:nvPr>
        </p:nvSpPr>
        <p:spPr>
          <a:xfrm rot="0">
            <a:off x="1000125" y="1524000"/>
            <a:ext cx="8369300" cy="4648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Tx/>
              <a:buNone/>
            </a:pPr>
            <a:r>
              <a:rPr altLang="en-US" baseline="0" sz="2000" lang="en-US" u="none">
                <a:solidFill>
                  <a:srgbClr val="000000"/>
                </a:solidFill>
                <a:latin typeface="Gill Sans MT" pitchFamily="34" charset="0"/>
                <a:ea typeface="Calibri" pitchFamily="0" charset="1"/>
                <a:sym typeface="Verdana" pitchFamily="34" charset="0"/>
              </a:rPr>
              <a:t>Implants can be used safely in clients who:</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Raised blood pressure (</a:t>
            </a:r>
            <a:r>
              <a:rPr altLang="en-US" baseline="0" sz="2000" lang="en-US" u="sng">
                <a:solidFill>
                  <a:srgbClr val="000000"/>
                </a:solidFill>
                <a:latin typeface="Gill Sans MT" pitchFamily="34" charset="0"/>
                <a:ea typeface="Calibri" pitchFamily="0" charset="1"/>
                <a:sym typeface="Verdana" pitchFamily="34" charset="0"/>
              </a:rPr>
              <a:t>&gt;</a:t>
            </a:r>
            <a:r>
              <a:rPr altLang="en-US" baseline="0" sz="2000" lang="en-GB" u="none">
                <a:solidFill>
                  <a:srgbClr val="000000"/>
                </a:solidFill>
                <a:latin typeface="Gill Sans MT" pitchFamily="34" charset="0"/>
                <a:ea typeface="Calibri" pitchFamily="0" charset="1"/>
                <a:sym typeface="Verdana" pitchFamily="34" charset="0"/>
              </a:rPr>
              <a:t> 160/100)</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Any history of hypertension where the blood pressure cannot be evaluated</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Hypertension with vascular disease </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Current or history of heart disease </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Diabetes with or without complications </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Migraine with or without aura </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Known hyperlipidaemia</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History of venous thromboembolic diseases (blood clotting </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Major surgery (with or without prolonged bed rest)</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Mild compensated cirrhosis</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Gallbladder disease</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Undiagnosed breast mass</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CIN</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Cervical cancer (awaiting treatment)</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ARV</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1" showMasterSp="1">
  <p:cSld>
    <p:spTree>
      <p:nvGrpSpPr>
        <p:cNvPr id="538" name=""/>
        <p:cNvGrpSpPr/>
        <p:nvPr/>
      </p:nvGrpSpPr>
      <p:grpSpPr>
        <a:xfrm rot="0">
          <a:off x="0" y="0"/>
          <a:ext cx="0" cy="0"/>
          <a:chOff x="0" y="0"/>
          <a:chExt cx="0" cy="0"/>
        </a:xfrm>
      </p:grpSpPr>
      <p:sp>
        <p:nvSpPr>
          <p:cNvPr id="104971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17" name="Rectangle 3"/>
          <p:cNvSpPr/>
          <p:nvPr>
            <p:ph type="body" sz="full" idx="4294967295"/>
          </p:nvPr>
        </p:nvSpPr>
        <p:spPr>
          <a:xfrm rot="0">
            <a:off x="1328737" y="1836737"/>
            <a:ext cx="7815262" cy="41560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Days 1 to 7 of the menstrual cycle</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Anytime you can be reasonably sure the client is not pregnant</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Postpartum: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after 6 months if using lactational amenorrhea method (LAM)</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after 6 weeks if breastfeeding but not using LAM</a:t>
            </a:r>
          </a:p>
          <a:p>
            <a:pPr algn="l" eaLnBrk="1" fontAlgn="base" hangingPunct="1" indent="-236537" latinLnBrk="1" lvl="1" marL="638175">
              <a:lnSpc>
                <a:spcPct val="100000"/>
              </a:lnSpc>
              <a:spcBef>
                <a:spcPts val="550"/>
              </a:spcBef>
              <a:spcAft>
                <a:spcPct val="4000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immediately or within 6 weeks if not breastfeeding</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 Post abortion (immediately or within the first 7 days)</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1" showMasterSp="1">
  <p:cSld>
    <p:spTree>
      <p:nvGrpSpPr>
        <p:cNvPr id="539" name=""/>
        <p:cNvGrpSpPr/>
        <p:nvPr/>
      </p:nvGrpSpPr>
      <p:grpSpPr>
        <a:xfrm rot="0">
          <a:off x="0" y="0"/>
          <a:ext cx="0" cy="0"/>
          <a:chOff x="0" y="0"/>
          <a:chExt cx="0" cy="0"/>
        </a:xfrm>
      </p:grpSpPr>
      <p:sp>
        <p:nvSpPr>
          <p:cNvPr id="104971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19" name="Rectangle 3"/>
          <p:cNvSpPr/>
          <p:nvPr>
            <p:ph type="body" sz="full" idx="4294967295"/>
          </p:nvPr>
        </p:nvSpPr>
        <p:spPr>
          <a:xfrm rot="0">
            <a:off x="1046162" y="1752600"/>
            <a:ext cx="7454900" cy="46053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Wash client’s entire arm and hand with soap and water prior to antiseptic prep.</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Use sterile or high-level disinfected instruments, surgical gloves and other items.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After use, decontaminate all items.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Place disposables (needle and syringe) and waste items in a puncture-proof container prior to disposal.</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Clean and final process reusable items by sterilization (or high-level disinfection</a:t>
            </a:r>
            <a:r>
              <a:rPr altLang="en-US" baseline="0" sz="2100" lang="en-US" u="none">
                <a:solidFill>
                  <a:srgbClr val="000000"/>
                </a:solidFill>
                <a:latin typeface="Gill Sans MT" pitchFamily="34" charset="0"/>
                <a:ea typeface="Calibri" pitchFamily="0" charset="1"/>
                <a:sym typeface="Verdana" pitchFamily="34" charset="0"/>
              </a:rPr>
              <a:t>).</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1" showMasterSp="1">
  <p:cSld>
    <p:spTree>
      <p:nvGrpSpPr>
        <p:cNvPr id="540" name=""/>
        <p:cNvGrpSpPr/>
        <p:nvPr/>
      </p:nvGrpSpPr>
      <p:grpSpPr>
        <a:xfrm rot="0">
          <a:off x="0" y="0"/>
          <a:ext cx="0" cy="0"/>
          <a:chOff x="0" y="0"/>
          <a:chExt cx="0" cy="0"/>
        </a:xfrm>
      </p:grpSpPr>
      <p:sp>
        <p:nvSpPr>
          <p:cNvPr id="104972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21" name="Rectangle 3"/>
          <p:cNvSpPr/>
          <p:nvPr>
            <p:ph type="body" sz="full" idx="4294967295"/>
          </p:nvPr>
        </p:nvSpPr>
        <p:spPr>
          <a:xfrm rot="0">
            <a:off x="1031875" y="1524000"/>
            <a:ext cx="8040687" cy="46910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Facts: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Progestogens lead to lower tubal motility.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Lower tubal motility may alter egg or zygote transport and  lead to ectopic pregnancy.</a:t>
            </a:r>
          </a:p>
          <a:p>
            <a:pPr algn="l" eaLnBrk="1" fontAlgn="base" hangingPunct="1" indent="-1530349" latinLnBrk="1" lvl="0" marL="538162">
              <a:lnSpc>
                <a:spcPct val="100000"/>
              </a:lnSpc>
              <a:spcBef>
                <a:spcPts val="600"/>
              </a:spcBef>
              <a:spcAft>
                <a:spcPct val="0"/>
              </a:spcAft>
              <a:buClr>
                <a:srgbClr val="3891A7"/>
              </a:buClr>
              <a:buSzPct val="80000"/>
              <a:buFont typeface="Wingdings 2" pitchFamily="18" charset="2"/>
              <a:buChar char=""/>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2"/>
            </a:pPr>
            <a:r>
              <a:rPr altLang="en-US" baseline="0" sz="2100" lang="en-US" u="none">
                <a:solidFill>
                  <a:srgbClr val="000000"/>
                </a:solidFill>
                <a:latin typeface="Gill Sans MT" pitchFamily="34" charset="0"/>
                <a:ea typeface="Calibri" pitchFamily="0" charset="1"/>
                <a:sym typeface="Verdana" pitchFamily="34" charset="0"/>
              </a:rPr>
              <a:t>Findings: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No increased rate of ectopic pregnancy during effective life (5 years).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Ectopic pregnancy is more likely (about 13%) if pregnancy occurs in Norplant implants users.</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1" showMasterSp="1">
  <p:cSld>
    <p:spTree>
      <p:nvGrpSpPr>
        <p:cNvPr id="541" name=""/>
        <p:cNvGrpSpPr/>
        <p:nvPr/>
      </p:nvGrpSpPr>
      <p:grpSpPr>
        <a:xfrm rot="0">
          <a:off x="0" y="0"/>
          <a:ext cx="0" cy="0"/>
          <a:chOff x="0" y="0"/>
          <a:chExt cx="0" cy="0"/>
        </a:xfrm>
      </p:grpSpPr>
      <p:sp>
        <p:nvSpPr>
          <p:cNvPr id="1049722" name="Slide Number Placeholder 5"/>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14" name=""/>
          <p:cNvGraphicFramePr>
            <a:graphicFrameLocks/>
          </p:cNvGraphicFramePr>
          <p:nvPr/>
        </p:nvGraphicFramePr>
        <p:xfrm rot="0">
          <a:off x="2057400" y="1981200"/>
          <a:ext cx="5349875" cy="4148137"/>
        </p:xfrm>
        <a:graphic>
          <a:graphicData uri="http://schemas.openxmlformats.org/presentationml/2006/ole">
            <mc:AlternateContent xmlns:mc="http://schemas.openxmlformats.org/markup-compatibility/2006">
              <mc:Choice xmlns:v="urn:schemas-microsoft-com:vml" Requires="v">
                <p:oleObj name="Document" r:id="rId2" spid="" imgH="4148137" imgW="5349875" showAsIcon="0" progId="Word.Document.8">
                  <p:embed followColorScheme="full"/>
                  <p:pic>
                    <p:nvPicPr>
                      <p:cNvPr id="2097337" name="Object 2"/>
                      <p:cNvPicPr>
                        <a:picLocks/>
                      </p:cNvPicPr>
                      <p:nvPr/>
                    </p:nvPicPr>
                    <p:blipFill>
                      <a:blip xmlns:r="http://schemas.openxmlformats.org/officeDocument/2006/relationships" r:embed="rId3"/>
                      <a:srcRect l="0" t="0" r="0" b="0"/>
                      <a:stretch>
                        <a:fillRect/>
                      </a:stretch>
                    </p:blipFill>
                    <p:spPr>
                      <a:xfrm rot="0">
                        <a:off x="2057400" y="1981200"/>
                        <a:ext cx="5349875" cy="4148137"/>
                      </a:xfrm>
                      <a:prstGeom prst="rect"/>
                      <a:noFill/>
                      <a:ln>
                        <a:noFill/>
                      </a:ln>
                    </p:spPr>
                  </p:pic>
                </p:oleObj>
              </mc:Choice>
              <mc:Fallback>
                <p:oleObj name="Document" r:id="rId2" spid="" imgH="4148137" imgW="5349875" showAsIcon="0" progId="Word.Document.8">
                  <p:embed followColorScheme="full"/>
                  <p:pic>
                    <p:nvPicPr>
                      <p:cNvPr id="2097337" name="Object 2"/>
                      <p:cNvPicPr>
                        <a:picLocks/>
                      </p:cNvPicPr>
                      <p:nvPr/>
                    </p:nvPicPr>
                    <p:blipFill>
                      <a:blip xmlns:r="http://schemas.openxmlformats.org/officeDocument/2006/relationships" r:embed="rId3"/>
                      <a:srcRect l="0" t="0" r="0" b="0"/>
                      <a:stretch>
                        <a:fillRect/>
                      </a:stretch>
                    </p:blipFill>
                    <p:spPr>
                      <a:xfrm rot="0">
                        <a:off x="2057400" y="1981200"/>
                        <a:ext cx="5349875" cy="4148137"/>
                      </a:xfrm>
                      <a:prstGeom prst="rect"/>
                      <a:noFill/>
                      <a:ln>
                        <a:noFill/>
                      </a:ln>
                    </p:spPr>
                  </p:pic>
                </p:oleObj>
              </mc:Fallback>
            </mc:AlternateContent>
          </a:graphicData>
        </a:graphic>
      </p:graphicFrame>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1" showMasterSp="1">
  <p:cSld>
    <p:spTree>
      <p:nvGrpSpPr>
        <p:cNvPr id="542" name=""/>
        <p:cNvGrpSpPr/>
        <p:nvPr/>
      </p:nvGrpSpPr>
      <p:grpSpPr>
        <a:xfrm rot="0">
          <a:off x="0" y="0"/>
          <a:ext cx="0" cy="0"/>
          <a:chOff x="0" y="0"/>
          <a:chExt cx="0" cy="0"/>
        </a:xfrm>
      </p:grpSpPr>
      <p:sp>
        <p:nvSpPr>
          <p:cNvPr id="1049723" name="Slide Number Placeholder 3"/>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3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15" name=""/>
          <p:cNvGraphicFramePr>
            <a:graphicFrameLocks/>
          </p:cNvGraphicFramePr>
          <p:nvPr/>
        </p:nvGraphicFramePr>
        <p:xfrm rot="0">
          <a:off x="1371600" y="1828800"/>
          <a:ext cx="6748462" cy="4181475"/>
        </p:xfrm>
        <a:graphic>
          <a:graphicData uri="http://schemas.openxmlformats.org/presentationml/2006/ole">
            <mc:AlternateContent xmlns:mc="http://schemas.openxmlformats.org/markup-compatibility/2006">
              <mc:Choice xmlns:v="urn:schemas-microsoft-com:vml" Requires="v">
                <p:oleObj name="Document" r:id="rId2" spid="" imgH="4181475" imgW="6748462" showAsIcon="0" progId="Word.Document.8">
                  <p:embed followColorScheme="full"/>
                  <p:pic>
                    <p:nvPicPr>
                      <p:cNvPr id="2097339" name="Object 2"/>
                      <p:cNvPicPr>
                        <a:picLocks/>
                      </p:cNvPicPr>
                      <p:nvPr/>
                    </p:nvPicPr>
                    <p:blipFill>
                      <a:blip xmlns:r="http://schemas.openxmlformats.org/officeDocument/2006/relationships" r:embed="rId3"/>
                      <a:srcRect l="0" t="0" r="0" b="0"/>
                      <a:stretch>
                        <a:fillRect/>
                      </a:stretch>
                    </p:blipFill>
                    <p:spPr>
                      <a:xfrm rot="0">
                        <a:off x="1371600" y="1828800"/>
                        <a:ext cx="6748462" cy="4181475"/>
                      </a:xfrm>
                      <a:prstGeom prst="rect"/>
                      <a:noFill/>
                      <a:ln>
                        <a:noFill/>
                      </a:ln>
                    </p:spPr>
                  </p:pic>
                </p:oleObj>
              </mc:Choice>
              <mc:Fallback>
                <p:oleObj name="Document" r:id="rId2" spid="" imgH="4181475" imgW="6748462" showAsIcon="0" progId="Word.Document.8">
                  <p:embed followColorScheme="full"/>
                  <p:pic>
                    <p:nvPicPr>
                      <p:cNvPr id="2097339" name="Object 2"/>
                      <p:cNvPicPr>
                        <a:picLocks/>
                      </p:cNvPicPr>
                      <p:nvPr/>
                    </p:nvPicPr>
                    <p:blipFill>
                      <a:blip xmlns:r="http://schemas.openxmlformats.org/officeDocument/2006/relationships" r:embed="rId3"/>
                      <a:srcRect l="0" t="0" r="0" b="0"/>
                      <a:stretch>
                        <a:fillRect/>
                      </a:stretch>
                    </p:blipFill>
                    <p:spPr>
                      <a:xfrm rot="0">
                        <a:off x="1371600" y="1828800"/>
                        <a:ext cx="6748462" cy="4181475"/>
                      </a:xfrm>
                      <a:prstGeom prst="rect"/>
                      <a:noFill/>
                      <a:ln>
                        <a:noFill/>
                      </a:ln>
                    </p:spPr>
                  </p:pic>
                </p:oleObj>
              </mc:Fallback>
            </mc:AlternateContent>
          </a:graphicData>
        </a:graphic>
      </p:graphicFrame>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1" showMasterSp="1">
  <p:cSld>
    <p:spTree>
      <p:nvGrpSpPr>
        <p:cNvPr id="545" name=""/>
        <p:cNvGrpSpPr/>
        <p:nvPr/>
      </p:nvGrpSpPr>
      <p:grpSpPr>
        <a:xfrm rot="0">
          <a:off x="0" y="0"/>
          <a:ext cx="0" cy="0"/>
          <a:chOff x="0" y="0"/>
          <a:chExt cx="0" cy="0"/>
        </a:xfrm>
      </p:grpSpPr>
      <p:sp>
        <p:nvSpPr>
          <p:cNvPr id="104973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179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4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31" name="Rectangle 3"/>
          <p:cNvSpPr/>
          <p:nvPr>
            <p:ph type="body" sz="full" idx="4294967295"/>
          </p:nvPr>
        </p:nvSpPr>
        <p:spPr>
          <a:xfrm rot="0">
            <a:off x="1031875" y="1524000"/>
            <a:ext cx="8040687" cy="48339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Most interactions relate to increased liver metabolism of levonorgestrel:</a:t>
            </a:r>
          </a:p>
          <a:p>
            <a:pPr algn="l" eaLnBrk="1" fontAlgn="base" hangingPunct="1" indent="-514350" latinLnBrk="1" lvl="1" marL="688975">
              <a:lnSpc>
                <a:spcPct val="100000"/>
              </a:lnSpc>
              <a:spcBef>
                <a:spcPts val="550"/>
              </a:spcBef>
              <a:spcAft>
                <a:spcPct val="0"/>
              </a:spcAft>
              <a:buClr>
                <a:srgbClr val="3891A7"/>
              </a:buClr>
              <a:buSzPct val="10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Rifampin (tuberculosis)</a:t>
            </a:r>
          </a:p>
          <a:p>
            <a:pPr algn="l" eaLnBrk="1" fontAlgn="base" hangingPunct="1" indent="-514350" latinLnBrk="1" lvl="1" marL="688975">
              <a:lnSpc>
                <a:spcPct val="100000"/>
              </a:lnSpc>
              <a:spcBef>
                <a:spcPts val="550"/>
              </a:spcBef>
              <a:spcAft>
                <a:spcPct val="0"/>
              </a:spcAft>
              <a:buClr>
                <a:srgbClr val="3891A7"/>
              </a:buClr>
              <a:buSzPct val="10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Anti-epilepsy (seizures):</a:t>
            </a:r>
          </a:p>
          <a:p>
            <a:pPr algn="l" eaLnBrk="1" fontAlgn="base" hangingPunct="1" indent="-228600" latinLnBrk="1" lvl="2" marL="885825">
              <a:lnSpc>
                <a:spcPct val="100000"/>
              </a:lnSpc>
              <a:spcBef>
                <a:spcPct val="20000"/>
              </a:spcBef>
              <a:spcAft>
                <a:spcPct val="0"/>
              </a:spcAft>
              <a:buClr>
                <a:srgbClr val="FEB80A"/>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Barbiturates, phenytoin, carbamzepine (but not valproic acid)</a:t>
            </a:r>
          </a:p>
          <a:p>
            <a:pPr algn="l" eaLnBrk="1" fontAlgn="base" hangingPunct="1" indent="-514350" latinLnBrk="1" lvl="1" marL="688975">
              <a:lnSpc>
                <a:spcPct val="100000"/>
              </a:lnSpc>
              <a:spcBef>
                <a:spcPts val="550"/>
              </a:spcBef>
              <a:spcAft>
                <a:spcPct val="0"/>
              </a:spcAft>
              <a:buClr>
                <a:srgbClr val="3891A7"/>
              </a:buClr>
              <a:buSzPct val="10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Griseofulvin (long-term use only)</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1">
  <p:cSld>
    <p:spTree>
      <p:nvGrpSpPr>
        <p:cNvPr id="364" name=""/>
        <p:cNvGrpSpPr/>
        <p:nvPr/>
      </p:nvGrpSpPr>
      <p:grpSpPr>
        <a:xfrm rot="0">
          <a:off x="0" y="0"/>
          <a:ext cx="0" cy="0"/>
          <a:chOff x="0" y="0"/>
          <a:chExt cx="0" cy="0"/>
        </a:xfrm>
      </p:grpSpPr>
      <p:pic>
        <p:nvPicPr>
          <p:cNvPr id="2097181"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14"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pic>
        <p:nvPicPr>
          <p:cNvPr id="2097182" name="Picture 2"/>
          <p:cNvPicPr>
            <a:picLocks/>
          </p:cNvPicPr>
          <p:nvPr/>
        </p:nvPicPr>
        <p:blipFill>
          <a:blip xmlns:r="http://schemas.openxmlformats.org/officeDocument/2006/relationships" r:embed="rId2"/>
          <a:srcRect l="0" t="0" r="0" b="0"/>
          <a:stretch>
            <a:fillRect/>
          </a:stretch>
        </p:blipFill>
        <p:spPr>
          <a:xfrm rot="0">
            <a:off x="1104900" y="1268412"/>
            <a:ext cx="6934200" cy="4968875"/>
          </a:xfrm>
          <a:prstGeom prst="rect"/>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1" showMasterSp="1">
  <p:cSld>
    <p:spTree>
      <p:nvGrpSpPr>
        <p:cNvPr id="546" name=""/>
        <p:cNvGrpSpPr/>
        <p:nvPr/>
      </p:nvGrpSpPr>
      <p:grpSpPr>
        <a:xfrm rot="0">
          <a:off x="0" y="0"/>
          <a:ext cx="0" cy="0"/>
          <a:chOff x="0" y="0"/>
          <a:chExt cx="0" cy="0"/>
        </a:xfrm>
      </p:grpSpPr>
      <p:sp>
        <p:nvSpPr>
          <p:cNvPr id="1049732" name="Slide Number Placeholder 3"/>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180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4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graphicFrame>
        <p:nvGraphicFramePr>
          <p:cNvPr id="4194316" name=""/>
          <p:cNvGraphicFramePr>
            <a:graphicFrameLocks/>
          </p:cNvGraphicFramePr>
          <p:nvPr/>
        </p:nvGraphicFramePr>
        <p:xfrm rot="0">
          <a:off x="2270125" y="2701925"/>
          <a:ext cx="4818062" cy="1941512"/>
        </p:xfrm>
        <a:graphic>
          <a:graphicData uri="http://schemas.openxmlformats.org/presentationml/2006/ole">
            <mc:AlternateContent xmlns:mc="http://schemas.openxmlformats.org/markup-compatibility/2006">
              <mc:Choice xmlns:v="urn:schemas-microsoft-com:vml" Requires="v">
                <p:oleObj name="Document" r:id="rId2" spid="" imgH="1941512" imgW="4818062" showAsIcon="0" progId="Word.Document.6">
                  <p:embed followColorScheme="full"/>
                  <p:pic>
                    <p:nvPicPr>
                      <p:cNvPr id="2097342" name="Object 2"/>
                      <p:cNvPicPr>
                        <a:picLocks/>
                      </p:cNvPicPr>
                      <p:nvPr/>
                    </p:nvPicPr>
                    <p:blipFill>
                      <a:blip xmlns:r="http://schemas.openxmlformats.org/officeDocument/2006/relationships" r:embed="rId3"/>
                      <a:srcRect l="0" t="0" r="0" b="0"/>
                      <a:stretch>
                        <a:fillRect/>
                      </a:stretch>
                    </p:blipFill>
                    <p:spPr>
                      <a:xfrm rot="0">
                        <a:off x="2270125" y="2701925"/>
                        <a:ext cx="4818062" cy="1941512"/>
                      </a:xfrm>
                      <a:prstGeom prst="rect"/>
                      <a:noFill/>
                      <a:ln>
                        <a:noFill/>
                      </a:ln>
                    </p:spPr>
                  </p:pic>
                </p:oleObj>
              </mc:Choice>
              <mc:Fallback>
                <p:oleObj name="Document" r:id="rId2" spid="" imgH="1941512" imgW="4818062" showAsIcon="0" progId="Word.Document.6">
                  <p:embed followColorScheme="full"/>
                  <p:pic>
                    <p:nvPicPr>
                      <p:cNvPr id="2097342" name="Object 2"/>
                      <p:cNvPicPr>
                        <a:picLocks/>
                      </p:cNvPicPr>
                      <p:nvPr/>
                    </p:nvPicPr>
                    <p:blipFill>
                      <a:blip xmlns:r="http://schemas.openxmlformats.org/officeDocument/2006/relationships" r:embed="rId3"/>
                      <a:srcRect l="0" t="0" r="0" b="0"/>
                      <a:stretch>
                        <a:fillRect/>
                      </a:stretch>
                    </p:blipFill>
                    <p:spPr>
                      <a:xfrm rot="0">
                        <a:off x="2270125" y="2701925"/>
                        <a:ext cx="4818062" cy="1941512"/>
                      </a:xfrm>
                      <a:prstGeom prst="rect"/>
                      <a:noFill/>
                      <a:ln>
                        <a:noFill/>
                      </a:ln>
                    </p:spPr>
                  </p:pic>
                </p:oleObj>
              </mc:Fallback>
            </mc:AlternateContent>
          </a:graphicData>
        </a:graphic>
      </p:graphicFrame>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1" showMasterSp="1">
  <p:cSld>
    <p:spTree>
      <p:nvGrpSpPr>
        <p:cNvPr id="547" name=""/>
        <p:cNvGrpSpPr/>
        <p:nvPr/>
      </p:nvGrpSpPr>
      <p:grpSpPr>
        <a:xfrm rot="0">
          <a:off x="0" y="0"/>
          <a:ext cx="0" cy="0"/>
          <a:chOff x="0" y="0"/>
          <a:chExt cx="0" cy="0"/>
        </a:xfrm>
      </p:grpSpPr>
      <p:sp>
        <p:nvSpPr>
          <p:cNvPr id="104973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181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4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34" name="Rectangle 3"/>
          <p:cNvSpPr/>
          <p:nvPr>
            <p:ph type="body" sz="full" idx="4294967295"/>
          </p:nvPr>
        </p:nvSpPr>
        <p:spPr>
          <a:xfrm rot="0">
            <a:off x="1000125" y="1752600"/>
            <a:ext cx="7686675" cy="46053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Keep incision area dry for 48 hours.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Keep pressure bandage on for 48 hours and leave bandange on until incision heals (3–5 days).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Bruising, swelling and tenderness at insertion site are common.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Routine work can be done immediately. Avoid bumping the area, carrying heavy loads or applying unusual pressure to incision site.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After healing, area can be touched and washed with normal pressure.</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1" showMasterSp="1">
  <p:cSld>
    <p:spTree>
      <p:nvGrpSpPr>
        <p:cNvPr id="548" name=""/>
        <p:cNvGrpSpPr/>
        <p:nvPr/>
      </p:nvGrpSpPr>
      <p:grpSpPr>
        <a:xfrm rot="0">
          <a:off x="0" y="0"/>
          <a:ext cx="0" cy="0"/>
          <a:chOff x="0" y="0"/>
          <a:chExt cx="0" cy="0"/>
        </a:xfrm>
      </p:grpSpPr>
      <p:sp>
        <p:nvSpPr>
          <p:cNvPr id="104973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182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4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36" name="Rectangle 3"/>
          <p:cNvSpPr/>
          <p:nvPr>
            <p:ph type="body" sz="full" idx="4294967295"/>
          </p:nvPr>
        </p:nvSpPr>
        <p:spPr>
          <a:xfrm rot="0">
            <a:off x="1004887" y="1600200"/>
            <a:ext cx="8281987" cy="48291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Contraceptive effectiveness begins 24 hours after insertion and stops soon after removal.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Changes in menstrual bleeding patterns are common.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Certain drugs may reduce effectiveness of implants. Tell your provider if you start any new drugs.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 The removal of implants is necessary after effective period expires.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After removal, the fibrous sheath may be felt.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Reinsertion of another implant can be made immediately after removal of expired implant.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Use a condom if at risk for STIs (e.g., HBV, HIV and AIDS).</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1" showMasterSp="1">
  <p:cSld>
    <p:spTree>
      <p:nvGrpSpPr>
        <p:cNvPr id="549" name=""/>
        <p:cNvGrpSpPr/>
        <p:nvPr/>
      </p:nvGrpSpPr>
      <p:grpSpPr>
        <a:xfrm rot="0">
          <a:off x="0" y="0"/>
          <a:ext cx="0" cy="0"/>
          <a:chOff x="0" y="0"/>
          <a:chExt cx="0" cy="0"/>
        </a:xfrm>
      </p:grpSpPr>
      <p:sp>
        <p:nvSpPr>
          <p:cNvPr id="104973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183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4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38"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100" lang="en-US" u="none">
                <a:solidFill>
                  <a:srgbClr val="000000"/>
                </a:solidFill>
                <a:latin typeface="Gill Sans MT" pitchFamily="34" charset="0"/>
                <a:ea typeface="Calibri" pitchFamily="0" charset="1"/>
                <a:sym typeface="Verdana" pitchFamily="34" charset="0"/>
              </a:rPr>
              <a:t>Return to clinic if any of the following occur: </a:t>
            </a:r>
          </a:p>
          <a:p>
            <a:pPr algn="l" eaLnBrk="1" fontAlgn="base" hangingPunct="1" indent="-236537" latinLnBrk="1" lvl="1" marL="638175">
              <a:lnSpc>
                <a:spcPct val="100000"/>
              </a:lnSpc>
              <a:spcBef>
                <a:spcPts val="550"/>
              </a:spcBef>
              <a:spcAft>
                <a:spcPct val="0"/>
              </a:spcAft>
              <a:buClr>
                <a:srgbClr val="3891A7"/>
              </a:buClr>
              <a:buSzPct val="100000"/>
              <a:buFontTx/>
              <a:buNone/>
            </a:pPr>
            <a:r>
              <a:rPr altLang="en-US" baseline="0" sz="2200" lang="en-US" u="none">
                <a:solidFill>
                  <a:srgbClr val="000000"/>
                </a:solidFill>
                <a:latin typeface="Gill Sans MT" pitchFamily="34" charset="0"/>
                <a:ea typeface="Calibri" pitchFamily="0" charset="1"/>
                <a:sym typeface="Verdana" pitchFamily="34" charset="0"/>
              </a:rPr>
              <a:t>-	Delayed menstrual period after several months of regular cycles (may be sign of pregnancy)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Severe lower abdominal pain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Heavy bleeding</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Pus or bleeding at insertion site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Infection at insertion site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Expulsion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Migraine headaches</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1">
  <p:cSld>
    <p:spTree>
      <p:nvGrpSpPr>
        <p:cNvPr id="550" name=""/>
        <p:cNvGrpSpPr/>
        <p:nvPr/>
      </p:nvGrpSpPr>
      <p:grpSpPr>
        <a:xfrm rot="0">
          <a:off x="0" y="0"/>
          <a:ext cx="0" cy="0"/>
          <a:chOff x="0" y="0"/>
          <a:chExt cx="0" cy="0"/>
        </a:xfrm>
      </p:grpSpPr>
      <p:pic>
        <p:nvPicPr>
          <p:cNvPr id="209734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39"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These are small plastic device containing copper or steroid/ hormone that is placed high up in the uterus to prevent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1">
  <p:cSld>
    <p:spTree>
      <p:nvGrpSpPr>
        <p:cNvPr id="551" name=""/>
        <p:cNvGrpSpPr/>
        <p:nvPr/>
      </p:nvGrpSpPr>
      <p:grpSpPr>
        <a:xfrm rot="0">
          <a:off x="0" y="0"/>
          <a:ext cx="0" cy="0"/>
          <a:chOff x="0" y="0"/>
          <a:chExt cx="0" cy="0"/>
        </a:xfrm>
      </p:grpSpPr>
      <p:sp>
        <p:nvSpPr>
          <p:cNvPr id="1049740" name="Slide Number Placeholder 5"/>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185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4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741" name="Rectangle 3"/>
          <p:cNvSpPr/>
          <p:nvPr>
            <p:ph type="body" sz="half" idx="4294967295"/>
          </p:nvPr>
        </p:nvSpPr>
        <p:spPr>
          <a:xfrm rot="0">
            <a:off x="1011237" y="1752600"/>
            <a:ext cx="391795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sz="2700" lang="en-US">
                <a:solidFill>
                  <a:srgbClr val="000000"/>
                </a:solidFill>
                <a:latin typeface="Calibri" pitchFamily="0" charset="1"/>
                <a:ea typeface="Calibri" pitchFamily="0" charset="1"/>
              </a:rPr>
              <a:t>Copper-releasing: 	</a:t>
            </a:r>
          </a:p>
          <a:p>
            <a:pPr algn="l" eaLnBrk="1" fontAlgn="base" hangingPunct="1" indent="-236537" latinLnBrk="1" lvl="1" marL="638175">
              <a:lnSpc>
                <a:spcPct val="100000"/>
              </a:lnSpc>
              <a:spcBef>
                <a:spcPts val="550"/>
              </a:spcBef>
              <a:spcAft>
                <a:spcPct val="0"/>
              </a:spcAft>
              <a:buClr>
                <a:srgbClr val="3891A7"/>
              </a:buClr>
              <a:buSzPct val="80000"/>
              <a:buFont typeface="Wingdings" pitchFamily="2" charset="2"/>
              <a:buChar char="v"/>
            </a:pPr>
            <a:r>
              <a:rPr altLang="en-US" lang="en-US">
                <a:solidFill>
                  <a:srgbClr val="000000"/>
                </a:solidFill>
                <a:latin typeface="Calibri" pitchFamily="0" charset="1"/>
                <a:ea typeface="Calibri" pitchFamily="0" charset="1"/>
              </a:rPr>
              <a:t>Copper T 380A</a:t>
            </a:r>
          </a:p>
          <a:p>
            <a:pPr algn="l" eaLnBrk="1" fontAlgn="base" hangingPunct="1" indent="-236537" latinLnBrk="1" lvl="1" marL="638175">
              <a:lnSpc>
                <a:spcPct val="100000"/>
              </a:lnSpc>
              <a:spcBef>
                <a:spcPts val="550"/>
              </a:spcBef>
              <a:spcAft>
                <a:spcPct val="0"/>
              </a:spcAft>
              <a:buClr>
                <a:srgbClr val="3891A7"/>
              </a:buClr>
              <a:buSzPct val="80000"/>
              <a:buFont typeface="Wingdings" pitchFamily="2" charset="2"/>
              <a:buChar char="v"/>
            </a:pPr>
            <a:r>
              <a:rPr altLang="en-US" lang="en-US">
                <a:solidFill>
                  <a:srgbClr val="000000"/>
                </a:solidFill>
                <a:latin typeface="Calibri" pitchFamily="0" charset="1"/>
                <a:ea typeface="Calibri" pitchFamily="0" charset="1"/>
              </a:rPr>
              <a:t>Nova T</a:t>
            </a:r>
          </a:p>
          <a:p>
            <a:pPr algn="l" eaLnBrk="1" fontAlgn="base" hangingPunct="1" indent="-236537" latinLnBrk="1" lvl="1" marL="638175">
              <a:lnSpc>
                <a:spcPct val="100000"/>
              </a:lnSpc>
              <a:spcBef>
                <a:spcPts val="550"/>
              </a:spcBef>
              <a:spcAft>
                <a:spcPct val="0"/>
              </a:spcAft>
              <a:buClr>
                <a:srgbClr val="3891A7"/>
              </a:buClr>
              <a:buSzPct val="80000"/>
              <a:buFont typeface="Wingdings" pitchFamily="2" charset="2"/>
              <a:buChar char="v"/>
            </a:pPr>
            <a:r>
              <a:rPr altLang="en-US" lang="en-US">
                <a:solidFill>
                  <a:srgbClr val="000000"/>
                </a:solidFill>
                <a:latin typeface="Calibri" pitchFamily="0" charset="1"/>
                <a:ea typeface="Calibri" pitchFamily="0" charset="1"/>
              </a:rPr>
              <a:t>Multiload 375</a:t>
            </a:r>
          </a:p>
        </p:txBody>
      </p:sp>
      <p:sp>
        <p:nvSpPr>
          <p:cNvPr id="1049742" name="Rectangle 4"/>
          <p:cNvSpPr/>
          <p:nvPr>
            <p:ph type="body" sz="half" idx="4294967295"/>
          </p:nvPr>
        </p:nvSpPr>
        <p:spPr>
          <a:xfrm rot="0">
            <a:off x="4895850" y="1600200"/>
            <a:ext cx="4319587" cy="44211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sz="2700" lang="en-US">
                <a:solidFill>
                  <a:srgbClr val="000000"/>
                </a:solidFill>
                <a:latin typeface="Calibri" pitchFamily="0" charset="1"/>
                <a:ea typeface="Calibri" pitchFamily="0" charset="1"/>
              </a:rPr>
              <a:t>Progestogen releasing: </a:t>
            </a:r>
          </a:p>
          <a:p>
            <a:pPr algn="l" eaLnBrk="1" fontAlgn="base" hangingPunct="1" indent="-236537" latinLnBrk="1" lvl="1" marL="638175">
              <a:lnSpc>
                <a:spcPct val="100000"/>
              </a:lnSpc>
              <a:spcBef>
                <a:spcPts val="550"/>
              </a:spcBef>
              <a:spcAft>
                <a:spcPct val="0"/>
              </a:spcAft>
              <a:buClr>
                <a:srgbClr val="3891A7"/>
              </a:buClr>
              <a:buSzPct val="80000"/>
              <a:buFont typeface="Wingdings" pitchFamily="2" charset="2"/>
              <a:buChar char="v"/>
            </a:pPr>
            <a:r>
              <a:rPr altLang="en-US" lang="en-US">
                <a:solidFill>
                  <a:srgbClr val="000000"/>
                </a:solidFill>
                <a:latin typeface="Calibri" pitchFamily="0" charset="1"/>
                <a:ea typeface="Calibri" pitchFamily="0" charset="1"/>
              </a:rPr>
              <a:t>Progestasert</a:t>
            </a:r>
          </a:p>
          <a:p>
            <a:pPr algn="l" eaLnBrk="1" fontAlgn="base" hangingPunct="1" indent="-236537" latinLnBrk="1" lvl="1" marL="638175">
              <a:lnSpc>
                <a:spcPct val="100000"/>
              </a:lnSpc>
              <a:spcBef>
                <a:spcPts val="550"/>
              </a:spcBef>
              <a:spcAft>
                <a:spcPct val="0"/>
              </a:spcAft>
              <a:buClr>
                <a:srgbClr val="3891A7"/>
              </a:buClr>
              <a:buSzPct val="80000"/>
              <a:buFont typeface="Wingdings" pitchFamily="2" charset="2"/>
              <a:buChar char="v"/>
            </a:pPr>
            <a:r>
              <a:rPr altLang="en-US" lang="en-US">
                <a:solidFill>
                  <a:srgbClr val="000000"/>
                </a:solidFill>
                <a:latin typeface="Calibri" pitchFamily="0" charset="1"/>
                <a:ea typeface="Calibri" pitchFamily="0" charset="1"/>
              </a:rPr>
              <a:t>LevoNova (LNG-20)</a:t>
            </a:r>
          </a:p>
          <a:p>
            <a:pPr algn="l" eaLnBrk="1" fontAlgn="base" hangingPunct="1" indent="-236537" latinLnBrk="1" lvl="1" marL="638175">
              <a:lnSpc>
                <a:spcPct val="100000"/>
              </a:lnSpc>
              <a:spcBef>
                <a:spcPts val="550"/>
              </a:spcBef>
              <a:spcAft>
                <a:spcPct val="0"/>
              </a:spcAft>
              <a:buClr>
                <a:srgbClr val="3891A7"/>
              </a:buClr>
              <a:buSzPct val="80000"/>
              <a:buFont typeface="Wingdings" pitchFamily="2" charset="2"/>
              <a:buChar char="v"/>
            </a:pPr>
            <a:r>
              <a:rPr altLang="en-US" lang="en-US">
                <a:solidFill>
                  <a:srgbClr val="000000"/>
                </a:solidFill>
                <a:latin typeface="Calibri" pitchFamily="0" charset="1"/>
                <a:ea typeface="Calibri" pitchFamily="0" charset="1"/>
              </a:rPr>
              <a:t>Mirena</a:t>
            </a:r>
          </a:p>
          <a:p>
            <a:pPr algn="l" eaLnBrk="1" fontAlgn="base" hangingPunct="1" indent="-1009650" latinLnBrk="1" lvl="0" marL="365125">
              <a:lnSpc>
                <a:spcPct val="100000"/>
              </a:lnSpc>
              <a:spcBef>
                <a:spcPts val="600"/>
              </a:spcBef>
              <a:spcAft>
                <a:spcPct val="0"/>
              </a:spcAft>
              <a:buClr>
                <a:srgbClr val="3891A7"/>
              </a:buClr>
              <a:buSzPct val="80000"/>
              <a:buFontTx/>
              <a:buChar char="–"/>
            </a:pPr>
            <a:endParaRPr altLang="en-US" baseline="30000" b="1" sz="2100" lang="en-US">
              <a:solidFill>
                <a:srgbClr val="000000"/>
              </a:solidFill>
              <a:latin typeface="WP TypographicSymbols" pitchFamily="0" charset="1"/>
              <a:ea typeface="Calibri" pitchFamily="0" charset="1"/>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1">
  <p:cSld>
    <p:spTree>
      <p:nvGrpSpPr>
        <p:cNvPr id="552" name=""/>
        <p:cNvGrpSpPr/>
        <p:nvPr/>
      </p:nvGrpSpPr>
      <p:grpSpPr>
        <a:xfrm rot="0">
          <a:off x="0" y="0"/>
          <a:ext cx="0" cy="0"/>
          <a:chOff x="0" y="0"/>
          <a:chExt cx="0" cy="0"/>
        </a:xfrm>
      </p:grpSpPr>
      <p:pic>
        <p:nvPicPr>
          <p:cNvPr id="2097348" name="Picture 4"/>
          <p:cNvPicPr>
            <a:picLocks/>
          </p:cNvPicPr>
          <p:nvPr/>
        </p:nvPicPr>
        <p:blipFill>
          <a:blip xmlns:r="http://schemas.openxmlformats.org/officeDocument/2006/relationships" r:embed="rId1"/>
          <a:srcRect l="0" t="0" r="0" b="0"/>
          <a:stretch>
            <a:fillRect/>
          </a:stretch>
        </p:blipFill>
        <p:spPr>
          <a:xfrm rot="0">
            <a:off x="0" y="228600"/>
            <a:ext cx="9144000" cy="6088062"/>
          </a:xfrm>
          <a:prstGeom prst="rect"/>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1">
  <p:cSld>
    <p:spTree>
      <p:nvGrpSpPr>
        <p:cNvPr id="553" name=""/>
        <p:cNvGrpSpPr/>
        <p:nvPr/>
      </p:nvGrpSpPr>
      <p:grpSpPr>
        <a:xfrm rot="0">
          <a:off x="0" y="0"/>
          <a:ext cx="0" cy="0"/>
          <a:chOff x="0" y="0"/>
          <a:chExt cx="0" cy="0"/>
        </a:xfrm>
      </p:grpSpPr>
      <p:pic>
        <p:nvPicPr>
          <p:cNvPr id="2097349" name="Picture 2" descr="IUD_ppt_graphic_05"/>
          <p:cNvPicPr>
            <a:picLocks/>
          </p:cNvPicPr>
          <p:nvPr/>
        </p:nvPicPr>
        <p:blipFill>
          <a:blip xmlns:r="http://schemas.openxmlformats.org/officeDocument/2006/relationships" r:embed="rId1"/>
          <a:srcRect l="0" t="0" r="0" b="0"/>
          <a:stretch>
            <a:fillRect/>
          </a:stretch>
        </p:blipFill>
        <p:spPr>
          <a:xfrm rot="0">
            <a:off x="0" y="385762"/>
            <a:ext cx="9144000" cy="6086475"/>
          </a:xfrm>
          <a:prstGeom prst="rect"/>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1">
  <p:cSld>
    <p:spTree>
      <p:nvGrpSpPr>
        <p:cNvPr id="554" name=""/>
        <p:cNvGrpSpPr/>
        <p:nvPr/>
      </p:nvGrpSpPr>
      <p:grpSpPr>
        <a:xfrm rot="0">
          <a:off x="0" y="0"/>
          <a:ext cx="0" cy="0"/>
          <a:chOff x="0" y="0"/>
          <a:chExt cx="0" cy="0"/>
        </a:xfrm>
      </p:grpSpPr>
      <p:pic>
        <p:nvPicPr>
          <p:cNvPr id="2097350" name="Picture 3"/>
          <p:cNvPicPr>
            <a:picLocks/>
          </p:cNvPicPr>
          <p:nvPr/>
        </p:nvPicPr>
        <p:blipFill>
          <a:blip xmlns:r="http://schemas.openxmlformats.org/officeDocument/2006/relationships" r:embed="rId1"/>
          <a:srcRect l="0" t="0" r="0" b="0"/>
          <a:stretch>
            <a:fillRect/>
          </a:stretch>
        </p:blipFill>
        <p:spPr>
          <a:xfrm rot="0">
            <a:off x="1587" y="390525"/>
            <a:ext cx="9142412" cy="6086475"/>
          </a:xfrm>
          <a:prstGeom prst="rect"/>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1">
  <p:cSld>
    <p:spTree>
      <p:nvGrpSpPr>
        <p:cNvPr id="555" name=""/>
        <p:cNvGrpSpPr/>
        <p:nvPr/>
      </p:nvGrpSpPr>
      <p:grpSpPr>
        <a:xfrm rot="0">
          <a:off x="0" y="0"/>
          <a:ext cx="0" cy="0"/>
          <a:chOff x="0" y="0"/>
          <a:chExt cx="0" cy="0"/>
        </a:xfrm>
      </p:grpSpPr>
      <p:sp>
        <p:nvSpPr>
          <p:cNvPr id="104974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189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5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pSp>
        <p:nvGrpSpPr>
          <p:cNvPr id="556" name=""/>
          <p:cNvGrpSpPr/>
          <p:nvPr/>
        </p:nvGrpSpPr>
        <p:grpSpPr>
          <a:xfrm rot="0">
            <a:off x="2916237" y="2349500"/>
            <a:ext cx="3328987" cy="2952750"/>
            <a:chOff x="1841" y="1344"/>
            <a:chExt cx="2097" cy="1860"/>
          </a:xfrm>
        </p:grpSpPr>
        <p:sp>
          <p:nvSpPr>
            <p:cNvPr id="1049744" name="Freeform 3"/>
            <p:cNvSpPr/>
            <p:nvPr/>
          </p:nvSpPr>
          <p:spPr>
            <a:xfrm rot="0">
              <a:off x="2842" y="2126"/>
              <a:ext cx="17" cy="24"/>
            </a:xfrm>
            <a:custGeom>
              <a:avLst/>
              <a:ahLst/>
              <a:rect l="0" t="0" r="r" b="b"/>
              <a:pathLst>
                <a:path w="17" h="24">
                  <a:moveTo>
                    <a:pt x="11" y="10"/>
                  </a:moveTo>
                  <a:lnTo>
                    <a:pt x="13" y="12"/>
                  </a:lnTo>
                  <a:lnTo>
                    <a:pt x="14" y="12"/>
                  </a:lnTo>
                  <a:lnTo>
                    <a:pt x="15" y="14"/>
                  </a:lnTo>
                  <a:lnTo>
                    <a:pt x="16" y="16"/>
                  </a:lnTo>
                  <a:lnTo>
                    <a:pt x="15" y="19"/>
                  </a:lnTo>
                  <a:lnTo>
                    <a:pt x="13" y="20"/>
                  </a:lnTo>
                  <a:lnTo>
                    <a:pt x="11" y="22"/>
                  </a:lnTo>
                  <a:lnTo>
                    <a:pt x="7" y="23"/>
                  </a:lnTo>
                  <a:lnTo>
                    <a:pt x="5" y="22"/>
                  </a:lnTo>
                  <a:lnTo>
                    <a:pt x="2" y="20"/>
                  </a:lnTo>
                  <a:lnTo>
                    <a:pt x="1" y="19"/>
                  </a:lnTo>
                  <a:lnTo>
                    <a:pt x="0" y="16"/>
                  </a:lnTo>
                  <a:lnTo>
                    <a:pt x="1" y="14"/>
                  </a:lnTo>
                  <a:lnTo>
                    <a:pt x="1" y="12"/>
                  </a:lnTo>
                  <a:lnTo>
                    <a:pt x="2" y="12"/>
                  </a:lnTo>
                  <a:lnTo>
                    <a:pt x="4" y="10"/>
                  </a:lnTo>
                  <a:lnTo>
                    <a:pt x="4" y="0"/>
                  </a:lnTo>
                  <a:lnTo>
                    <a:pt x="11" y="0"/>
                  </a:lnTo>
                  <a:lnTo>
                    <a:pt x="11" y="10"/>
                  </a:lnTo>
                </a:path>
              </a:pathLst>
            </a:custGeom>
            <a:solidFill>
              <a:srgbClr val="FFFFFF">
                <a:alpha val="100000"/>
              </a:srgbClr>
            </a:solidFill>
            <a:ln>
              <a:noFill/>
            </a:ln>
          </p:spPr>
        </p:sp>
        <p:sp>
          <p:nvSpPr>
            <p:cNvPr id="1049745" name="Freeform 4"/>
            <p:cNvSpPr/>
            <p:nvPr/>
          </p:nvSpPr>
          <p:spPr>
            <a:xfrm rot="0">
              <a:off x="2842" y="2126"/>
              <a:ext cx="17" cy="24"/>
            </a:xfrm>
            <a:custGeom>
              <a:avLst/>
              <a:ahLst/>
              <a:rect l="0" t="0" r="r" b="b"/>
              <a:pathLst>
                <a:path w="17" h="24">
                  <a:moveTo>
                    <a:pt x="11" y="10"/>
                  </a:moveTo>
                  <a:lnTo>
                    <a:pt x="11" y="10"/>
                  </a:lnTo>
                  <a:lnTo>
                    <a:pt x="13" y="12"/>
                  </a:lnTo>
                  <a:lnTo>
                    <a:pt x="14" y="12"/>
                  </a:lnTo>
                  <a:lnTo>
                    <a:pt x="15" y="14"/>
                  </a:lnTo>
                  <a:lnTo>
                    <a:pt x="16" y="16"/>
                  </a:lnTo>
                  <a:lnTo>
                    <a:pt x="15" y="19"/>
                  </a:lnTo>
                  <a:lnTo>
                    <a:pt x="13" y="20"/>
                  </a:lnTo>
                  <a:lnTo>
                    <a:pt x="11" y="22"/>
                  </a:lnTo>
                  <a:lnTo>
                    <a:pt x="7" y="23"/>
                  </a:lnTo>
                  <a:lnTo>
                    <a:pt x="5" y="22"/>
                  </a:lnTo>
                  <a:lnTo>
                    <a:pt x="2" y="20"/>
                  </a:lnTo>
                  <a:lnTo>
                    <a:pt x="1" y="19"/>
                  </a:lnTo>
                  <a:lnTo>
                    <a:pt x="0" y="16"/>
                  </a:lnTo>
                  <a:lnTo>
                    <a:pt x="1" y="14"/>
                  </a:lnTo>
                  <a:lnTo>
                    <a:pt x="1" y="12"/>
                  </a:lnTo>
                  <a:lnTo>
                    <a:pt x="2" y="12"/>
                  </a:lnTo>
                  <a:lnTo>
                    <a:pt x="4" y="10"/>
                  </a:lnTo>
                  <a:lnTo>
                    <a:pt x="4" y="0"/>
                  </a:lnTo>
                  <a:lnTo>
                    <a:pt x="11" y="0"/>
                  </a:lnTo>
                  <a:lnTo>
                    <a:pt x="11" y="10"/>
                  </a:lnTo>
                </a:path>
              </a:pathLst>
            </a:custGeom>
            <a:noFill/>
            <a:ln w="12700" cap="rnd" cmpd="sng">
              <a:solidFill>
                <a:srgbClr val="161514">
                  <a:alpha val="100000"/>
                </a:srgbClr>
              </a:solidFill>
              <a:prstDash val="solid"/>
              <a:round/>
            </a:ln>
          </p:spPr>
        </p:sp>
        <p:sp>
          <p:nvSpPr>
            <p:cNvPr id="1049746" name="Freeform 5"/>
            <p:cNvSpPr/>
            <p:nvPr/>
          </p:nvSpPr>
          <p:spPr>
            <a:xfrm rot="0">
              <a:off x="2739" y="1908"/>
              <a:ext cx="223" cy="28"/>
            </a:xfrm>
            <a:custGeom>
              <a:avLst/>
              <a:ahLst/>
              <a:rect l="0" t="0" r="r" b="b"/>
              <a:pathLst>
                <a:path w="223" h="28">
                  <a:moveTo>
                    <a:pt x="114" y="8"/>
                  </a:moveTo>
                  <a:lnTo>
                    <a:pt x="114" y="9"/>
                  </a:lnTo>
                  <a:lnTo>
                    <a:pt x="114" y="10"/>
                  </a:lnTo>
                  <a:lnTo>
                    <a:pt x="114" y="11"/>
                  </a:lnTo>
                  <a:lnTo>
                    <a:pt x="114" y="12"/>
                  </a:lnTo>
                  <a:lnTo>
                    <a:pt x="114" y="13"/>
                  </a:lnTo>
                  <a:lnTo>
                    <a:pt x="112" y="13"/>
                  </a:lnTo>
                  <a:lnTo>
                    <a:pt x="110" y="13"/>
                  </a:lnTo>
                  <a:lnTo>
                    <a:pt x="109" y="13"/>
                  </a:lnTo>
                  <a:lnTo>
                    <a:pt x="107" y="13"/>
                  </a:lnTo>
                  <a:lnTo>
                    <a:pt x="107" y="12"/>
                  </a:lnTo>
                  <a:lnTo>
                    <a:pt x="107" y="11"/>
                  </a:lnTo>
                  <a:lnTo>
                    <a:pt x="107" y="10"/>
                  </a:lnTo>
                  <a:lnTo>
                    <a:pt x="107" y="9"/>
                  </a:lnTo>
                  <a:lnTo>
                    <a:pt x="107" y="8"/>
                  </a:lnTo>
                  <a:lnTo>
                    <a:pt x="101" y="8"/>
                  </a:lnTo>
                  <a:lnTo>
                    <a:pt x="95" y="9"/>
                  </a:lnTo>
                  <a:lnTo>
                    <a:pt x="89" y="9"/>
                  </a:lnTo>
                  <a:lnTo>
                    <a:pt x="82" y="9"/>
                  </a:lnTo>
                  <a:lnTo>
                    <a:pt x="76" y="11"/>
                  </a:lnTo>
                  <a:lnTo>
                    <a:pt x="70" y="11"/>
                  </a:lnTo>
                  <a:lnTo>
                    <a:pt x="64" y="11"/>
                  </a:lnTo>
                  <a:lnTo>
                    <a:pt x="58" y="13"/>
                  </a:lnTo>
                  <a:lnTo>
                    <a:pt x="51" y="14"/>
                  </a:lnTo>
                  <a:lnTo>
                    <a:pt x="46" y="15"/>
                  </a:lnTo>
                  <a:lnTo>
                    <a:pt x="39" y="16"/>
                  </a:lnTo>
                  <a:lnTo>
                    <a:pt x="34" y="18"/>
                  </a:lnTo>
                  <a:lnTo>
                    <a:pt x="27" y="20"/>
                  </a:lnTo>
                  <a:lnTo>
                    <a:pt x="21" y="22"/>
                  </a:lnTo>
                  <a:lnTo>
                    <a:pt x="15" y="23"/>
                  </a:lnTo>
                  <a:lnTo>
                    <a:pt x="9" y="25"/>
                  </a:lnTo>
                  <a:lnTo>
                    <a:pt x="7" y="26"/>
                  </a:lnTo>
                  <a:lnTo>
                    <a:pt x="5" y="26"/>
                  </a:lnTo>
                  <a:lnTo>
                    <a:pt x="4" y="27"/>
                  </a:lnTo>
                  <a:lnTo>
                    <a:pt x="3" y="27"/>
                  </a:lnTo>
                  <a:lnTo>
                    <a:pt x="1" y="27"/>
                  </a:lnTo>
                  <a:lnTo>
                    <a:pt x="1" y="26"/>
                  </a:lnTo>
                  <a:lnTo>
                    <a:pt x="0" y="26"/>
                  </a:lnTo>
                  <a:lnTo>
                    <a:pt x="0" y="25"/>
                  </a:lnTo>
                  <a:lnTo>
                    <a:pt x="0" y="24"/>
                  </a:lnTo>
                  <a:lnTo>
                    <a:pt x="1" y="23"/>
                  </a:lnTo>
                  <a:lnTo>
                    <a:pt x="3" y="23"/>
                  </a:lnTo>
                  <a:lnTo>
                    <a:pt x="4" y="22"/>
                  </a:lnTo>
                  <a:lnTo>
                    <a:pt x="5" y="20"/>
                  </a:lnTo>
                  <a:lnTo>
                    <a:pt x="7" y="20"/>
                  </a:lnTo>
                  <a:lnTo>
                    <a:pt x="9" y="19"/>
                  </a:lnTo>
                  <a:lnTo>
                    <a:pt x="16" y="17"/>
                  </a:lnTo>
                  <a:lnTo>
                    <a:pt x="22" y="15"/>
                  </a:lnTo>
                  <a:lnTo>
                    <a:pt x="29" y="14"/>
                  </a:lnTo>
                  <a:lnTo>
                    <a:pt x="35" y="12"/>
                  </a:lnTo>
                  <a:lnTo>
                    <a:pt x="41" y="11"/>
                  </a:lnTo>
                  <a:lnTo>
                    <a:pt x="47" y="9"/>
                  </a:lnTo>
                  <a:lnTo>
                    <a:pt x="54" y="7"/>
                  </a:lnTo>
                  <a:lnTo>
                    <a:pt x="60" y="6"/>
                  </a:lnTo>
                  <a:lnTo>
                    <a:pt x="66" y="5"/>
                  </a:lnTo>
                  <a:lnTo>
                    <a:pt x="72" y="4"/>
                  </a:lnTo>
                  <a:lnTo>
                    <a:pt x="79" y="3"/>
                  </a:lnTo>
                  <a:lnTo>
                    <a:pt x="85" y="2"/>
                  </a:lnTo>
                  <a:lnTo>
                    <a:pt x="92" y="2"/>
                  </a:lnTo>
                  <a:lnTo>
                    <a:pt x="98" y="1"/>
                  </a:lnTo>
                  <a:lnTo>
                    <a:pt x="104" y="0"/>
                  </a:lnTo>
                  <a:lnTo>
                    <a:pt x="110" y="0"/>
                  </a:lnTo>
                  <a:lnTo>
                    <a:pt x="117" y="0"/>
                  </a:lnTo>
                  <a:lnTo>
                    <a:pt x="123" y="1"/>
                  </a:lnTo>
                  <a:lnTo>
                    <a:pt x="130" y="2"/>
                  </a:lnTo>
                  <a:lnTo>
                    <a:pt x="136" y="2"/>
                  </a:lnTo>
                  <a:lnTo>
                    <a:pt x="142" y="3"/>
                  </a:lnTo>
                  <a:lnTo>
                    <a:pt x="148" y="4"/>
                  </a:lnTo>
                  <a:lnTo>
                    <a:pt x="155" y="5"/>
                  </a:lnTo>
                  <a:lnTo>
                    <a:pt x="161" y="6"/>
                  </a:lnTo>
                  <a:lnTo>
                    <a:pt x="168" y="7"/>
                  </a:lnTo>
                  <a:lnTo>
                    <a:pt x="174" y="9"/>
                  </a:lnTo>
                  <a:lnTo>
                    <a:pt x="181" y="11"/>
                  </a:lnTo>
                  <a:lnTo>
                    <a:pt x="187" y="12"/>
                  </a:lnTo>
                  <a:lnTo>
                    <a:pt x="194" y="14"/>
                  </a:lnTo>
                  <a:lnTo>
                    <a:pt x="200" y="15"/>
                  </a:lnTo>
                  <a:lnTo>
                    <a:pt x="207" y="17"/>
                  </a:lnTo>
                  <a:lnTo>
                    <a:pt x="214" y="19"/>
                  </a:lnTo>
                  <a:lnTo>
                    <a:pt x="215" y="20"/>
                  </a:lnTo>
                  <a:lnTo>
                    <a:pt x="217" y="20"/>
                  </a:lnTo>
                  <a:lnTo>
                    <a:pt x="218" y="22"/>
                  </a:lnTo>
                  <a:lnTo>
                    <a:pt x="219" y="23"/>
                  </a:lnTo>
                  <a:lnTo>
                    <a:pt x="220" y="23"/>
                  </a:lnTo>
                  <a:lnTo>
                    <a:pt x="221" y="23"/>
                  </a:lnTo>
                  <a:lnTo>
                    <a:pt x="222" y="24"/>
                  </a:lnTo>
                  <a:lnTo>
                    <a:pt x="222" y="25"/>
                  </a:lnTo>
                  <a:lnTo>
                    <a:pt x="222" y="26"/>
                  </a:lnTo>
                  <a:lnTo>
                    <a:pt x="221" y="26"/>
                  </a:lnTo>
                  <a:lnTo>
                    <a:pt x="220" y="27"/>
                  </a:lnTo>
                  <a:lnTo>
                    <a:pt x="219" y="27"/>
                  </a:lnTo>
                  <a:lnTo>
                    <a:pt x="218" y="27"/>
                  </a:lnTo>
                  <a:lnTo>
                    <a:pt x="217" y="26"/>
                  </a:lnTo>
                  <a:lnTo>
                    <a:pt x="215" y="26"/>
                  </a:lnTo>
                  <a:lnTo>
                    <a:pt x="214" y="25"/>
                  </a:lnTo>
                  <a:lnTo>
                    <a:pt x="207" y="23"/>
                  </a:lnTo>
                  <a:lnTo>
                    <a:pt x="202" y="22"/>
                  </a:lnTo>
                  <a:lnTo>
                    <a:pt x="195" y="20"/>
                  </a:lnTo>
                  <a:lnTo>
                    <a:pt x="189" y="18"/>
                  </a:lnTo>
                  <a:lnTo>
                    <a:pt x="182" y="16"/>
                  </a:lnTo>
                  <a:lnTo>
                    <a:pt x="176" y="15"/>
                  </a:lnTo>
                  <a:lnTo>
                    <a:pt x="170" y="14"/>
                  </a:lnTo>
                  <a:lnTo>
                    <a:pt x="164" y="13"/>
                  </a:lnTo>
                  <a:lnTo>
                    <a:pt x="158" y="11"/>
                  </a:lnTo>
                  <a:lnTo>
                    <a:pt x="152" y="11"/>
                  </a:lnTo>
                  <a:lnTo>
                    <a:pt x="145" y="10"/>
                  </a:lnTo>
                  <a:lnTo>
                    <a:pt x="139" y="9"/>
                  </a:lnTo>
                  <a:lnTo>
                    <a:pt x="132" y="9"/>
                  </a:lnTo>
                  <a:lnTo>
                    <a:pt x="126" y="8"/>
                  </a:lnTo>
                  <a:lnTo>
                    <a:pt x="120" y="8"/>
                  </a:lnTo>
                  <a:lnTo>
                    <a:pt x="114" y="8"/>
                  </a:lnTo>
                </a:path>
              </a:pathLst>
            </a:custGeom>
            <a:solidFill>
              <a:srgbClr val="FFFFFF">
                <a:alpha val="100000"/>
              </a:srgbClr>
            </a:solidFill>
            <a:ln>
              <a:noFill/>
            </a:ln>
          </p:spPr>
        </p:sp>
        <p:sp>
          <p:nvSpPr>
            <p:cNvPr id="1049747" name="Freeform 6"/>
            <p:cNvSpPr/>
            <p:nvPr/>
          </p:nvSpPr>
          <p:spPr>
            <a:xfrm rot="0">
              <a:off x="2739" y="1908"/>
              <a:ext cx="223" cy="28"/>
            </a:xfrm>
            <a:custGeom>
              <a:avLst/>
              <a:ahLst/>
              <a:rect l="0" t="0" r="r" b="b"/>
              <a:pathLst>
                <a:path w="223" h="28">
                  <a:moveTo>
                    <a:pt x="114" y="8"/>
                  </a:moveTo>
                  <a:lnTo>
                    <a:pt x="114" y="8"/>
                  </a:lnTo>
                  <a:lnTo>
                    <a:pt x="114" y="9"/>
                  </a:lnTo>
                  <a:lnTo>
                    <a:pt x="114" y="10"/>
                  </a:lnTo>
                  <a:lnTo>
                    <a:pt x="114" y="11"/>
                  </a:lnTo>
                  <a:lnTo>
                    <a:pt x="114" y="12"/>
                  </a:lnTo>
                  <a:lnTo>
                    <a:pt x="114" y="13"/>
                  </a:lnTo>
                  <a:lnTo>
                    <a:pt x="112" y="13"/>
                  </a:lnTo>
                  <a:lnTo>
                    <a:pt x="110" y="13"/>
                  </a:lnTo>
                  <a:lnTo>
                    <a:pt x="109" y="13"/>
                  </a:lnTo>
                  <a:lnTo>
                    <a:pt x="107" y="13"/>
                  </a:lnTo>
                  <a:lnTo>
                    <a:pt x="107" y="12"/>
                  </a:lnTo>
                  <a:lnTo>
                    <a:pt x="107" y="11"/>
                  </a:lnTo>
                  <a:lnTo>
                    <a:pt x="107" y="10"/>
                  </a:lnTo>
                  <a:lnTo>
                    <a:pt x="107" y="9"/>
                  </a:lnTo>
                  <a:lnTo>
                    <a:pt x="107" y="8"/>
                  </a:lnTo>
                  <a:lnTo>
                    <a:pt x="101" y="8"/>
                  </a:lnTo>
                  <a:lnTo>
                    <a:pt x="95" y="9"/>
                  </a:lnTo>
                  <a:lnTo>
                    <a:pt x="89" y="9"/>
                  </a:lnTo>
                  <a:lnTo>
                    <a:pt x="82" y="9"/>
                  </a:lnTo>
                  <a:lnTo>
                    <a:pt x="76" y="11"/>
                  </a:lnTo>
                  <a:lnTo>
                    <a:pt x="70" y="11"/>
                  </a:lnTo>
                  <a:lnTo>
                    <a:pt x="64" y="11"/>
                  </a:lnTo>
                  <a:lnTo>
                    <a:pt x="58" y="13"/>
                  </a:lnTo>
                  <a:lnTo>
                    <a:pt x="51" y="14"/>
                  </a:lnTo>
                  <a:lnTo>
                    <a:pt x="46" y="15"/>
                  </a:lnTo>
                  <a:lnTo>
                    <a:pt x="39" y="16"/>
                  </a:lnTo>
                  <a:lnTo>
                    <a:pt x="34" y="18"/>
                  </a:lnTo>
                  <a:lnTo>
                    <a:pt x="27" y="20"/>
                  </a:lnTo>
                  <a:lnTo>
                    <a:pt x="21" y="22"/>
                  </a:lnTo>
                  <a:lnTo>
                    <a:pt x="15" y="23"/>
                  </a:lnTo>
                  <a:lnTo>
                    <a:pt x="9" y="25"/>
                  </a:lnTo>
                  <a:lnTo>
                    <a:pt x="7" y="26"/>
                  </a:lnTo>
                  <a:lnTo>
                    <a:pt x="5" y="26"/>
                  </a:lnTo>
                  <a:lnTo>
                    <a:pt x="4" y="27"/>
                  </a:lnTo>
                  <a:lnTo>
                    <a:pt x="3" y="27"/>
                  </a:lnTo>
                  <a:lnTo>
                    <a:pt x="1" y="27"/>
                  </a:lnTo>
                  <a:lnTo>
                    <a:pt x="1" y="26"/>
                  </a:lnTo>
                  <a:lnTo>
                    <a:pt x="0" y="26"/>
                  </a:lnTo>
                  <a:lnTo>
                    <a:pt x="0" y="25"/>
                  </a:lnTo>
                  <a:lnTo>
                    <a:pt x="0" y="24"/>
                  </a:lnTo>
                  <a:lnTo>
                    <a:pt x="1" y="23"/>
                  </a:lnTo>
                  <a:lnTo>
                    <a:pt x="3" y="23"/>
                  </a:lnTo>
                  <a:lnTo>
                    <a:pt x="4" y="22"/>
                  </a:lnTo>
                  <a:lnTo>
                    <a:pt x="5" y="20"/>
                  </a:lnTo>
                  <a:lnTo>
                    <a:pt x="7" y="20"/>
                  </a:lnTo>
                  <a:lnTo>
                    <a:pt x="9" y="19"/>
                  </a:lnTo>
                  <a:lnTo>
                    <a:pt x="16" y="17"/>
                  </a:lnTo>
                  <a:lnTo>
                    <a:pt x="22" y="15"/>
                  </a:lnTo>
                  <a:lnTo>
                    <a:pt x="29" y="14"/>
                  </a:lnTo>
                  <a:lnTo>
                    <a:pt x="35" y="12"/>
                  </a:lnTo>
                  <a:lnTo>
                    <a:pt x="41" y="11"/>
                  </a:lnTo>
                  <a:lnTo>
                    <a:pt x="47" y="9"/>
                  </a:lnTo>
                  <a:lnTo>
                    <a:pt x="54" y="7"/>
                  </a:lnTo>
                  <a:lnTo>
                    <a:pt x="60" y="6"/>
                  </a:lnTo>
                  <a:lnTo>
                    <a:pt x="66" y="5"/>
                  </a:lnTo>
                  <a:lnTo>
                    <a:pt x="72" y="4"/>
                  </a:lnTo>
                  <a:lnTo>
                    <a:pt x="79" y="3"/>
                  </a:lnTo>
                  <a:lnTo>
                    <a:pt x="85" y="2"/>
                  </a:lnTo>
                  <a:lnTo>
                    <a:pt x="92" y="2"/>
                  </a:lnTo>
                  <a:lnTo>
                    <a:pt x="98" y="1"/>
                  </a:lnTo>
                  <a:lnTo>
                    <a:pt x="104" y="0"/>
                  </a:lnTo>
                  <a:lnTo>
                    <a:pt x="110" y="0"/>
                  </a:lnTo>
                  <a:lnTo>
                    <a:pt x="117" y="0"/>
                  </a:lnTo>
                  <a:lnTo>
                    <a:pt x="123" y="1"/>
                  </a:lnTo>
                  <a:lnTo>
                    <a:pt x="130" y="2"/>
                  </a:lnTo>
                  <a:lnTo>
                    <a:pt x="136" y="2"/>
                  </a:lnTo>
                  <a:lnTo>
                    <a:pt x="142" y="3"/>
                  </a:lnTo>
                  <a:lnTo>
                    <a:pt x="148" y="4"/>
                  </a:lnTo>
                  <a:lnTo>
                    <a:pt x="155" y="5"/>
                  </a:lnTo>
                  <a:lnTo>
                    <a:pt x="161" y="6"/>
                  </a:lnTo>
                  <a:lnTo>
                    <a:pt x="168" y="7"/>
                  </a:lnTo>
                  <a:lnTo>
                    <a:pt x="174" y="9"/>
                  </a:lnTo>
                  <a:lnTo>
                    <a:pt x="181" y="11"/>
                  </a:lnTo>
                  <a:lnTo>
                    <a:pt x="187" y="12"/>
                  </a:lnTo>
                  <a:lnTo>
                    <a:pt x="194" y="14"/>
                  </a:lnTo>
                  <a:lnTo>
                    <a:pt x="200" y="15"/>
                  </a:lnTo>
                  <a:lnTo>
                    <a:pt x="207" y="17"/>
                  </a:lnTo>
                  <a:lnTo>
                    <a:pt x="214" y="19"/>
                  </a:lnTo>
                  <a:lnTo>
                    <a:pt x="215" y="20"/>
                  </a:lnTo>
                  <a:lnTo>
                    <a:pt x="217" y="20"/>
                  </a:lnTo>
                  <a:lnTo>
                    <a:pt x="218" y="22"/>
                  </a:lnTo>
                  <a:lnTo>
                    <a:pt x="219" y="23"/>
                  </a:lnTo>
                  <a:lnTo>
                    <a:pt x="220" y="23"/>
                  </a:lnTo>
                  <a:lnTo>
                    <a:pt x="221" y="23"/>
                  </a:lnTo>
                  <a:lnTo>
                    <a:pt x="222" y="24"/>
                  </a:lnTo>
                  <a:lnTo>
                    <a:pt x="222" y="25"/>
                  </a:lnTo>
                  <a:lnTo>
                    <a:pt x="222" y="26"/>
                  </a:lnTo>
                  <a:lnTo>
                    <a:pt x="221" y="26"/>
                  </a:lnTo>
                  <a:lnTo>
                    <a:pt x="220" y="27"/>
                  </a:lnTo>
                  <a:lnTo>
                    <a:pt x="219" y="27"/>
                  </a:lnTo>
                  <a:lnTo>
                    <a:pt x="218" y="27"/>
                  </a:lnTo>
                  <a:lnTo>
                    <a:pt x="217" y="26"/>
                  </a:lnTo>
                  <a:lnTo>
                    <a:pt x="215" y="26"/>
                  </a:lnTo>
                  <a:lnTo>
                    <a:pt x="214" y="25"/>
                  </a:lnTo>
                  <a:lnTo>
                    <a:pt x="207" y="23"/>
                  </a:lnTo>
                  <a:lnTo>
                    <a:pt x="202" y="22"/>
                  </a:lnTo>
                  <a:lnTo>
                    <a:pt x="195" y="20"/>
                  </a:lnTo>
                  <a:lnTo>
                    <a:pt x="189" y="18"/>
                  </a:lnTo>
                  <a:lnTo>
                    <a:pt x="182" y="16"/>
                  </a:lnTo>
                  <a:lnTo>
                    <a:pt x="176" y="15"/>
                  </a:lnTo>
                  <a:lnTo>
                    <a:pt x="170" y="14"/>
                  </a:lnTo>
                  <a:lnTo>
                    <a:pt x="164" y="13"/>
                  </a:lnTo>
                  <a:lnTo>
                    <a:pt x="158" y="11"/>
                  </a:lnTo>
                  <a:lnTo>
                    <a:pt x="152" y="11"/>
                  </a:lnTo>
                  <a:lnTo>
                    <a:pt x="145" y="10"/>
                  </a:lnTo>
                  <a:lnTo>
                    <a:pt x="139" y="9"/>
                  </a:lnTo>
                  <a:lnTo>
                    <a:pt x="132" y="9"/>
                  </a:lnTo>
                  <a:lnTo>
                    <a:pt x="126" y="8"/>
                  </a:lnTo>
                  <a:lnTo>
                    <a:pt x="120" y="8"/>
                  </a:lnTo>
                  <a:lnTo>
                    <a:pt x="114" y="8"/>
                  </a:lnTo>
                </a:path>
              </a:pathLst>
            </a:custGeom>
            <a:noFill/>
            <a:ln w="12700" cap="rnd" cmpd="sng">
              <a:solidFill>
                <a:srgbClr val="161514">
                  <a:alpha val="100000"/>
                </a:srgbClr>
              </a:solidFill>
              <a:prstDash val="solid"/>
              <a:round/>
            </a:ln>
          </p:spPr>
        </p:sp>
        <p:sp>
          <p:nvSpPr>
            <p:cNvPr id="1049748" name="Freeform 7"/>
            <p:cNvSpPr/>
            <p:nvPr/>
          </p:nvSpPr>
          <p:spPr>
            <a:xfrm rot="0">
              <a:off x="2844" y="1921"/>
              <a:ext cx="17" cy="211"/>
            </a:xfrm>
            <a:custGeom>
              <a:avLst/>
              <a:ahLst/>
              <a:rect l="0" t="0" r="r" b="b"/>
              <a:pathLst>
                <a:path w="17" h="211">
                  <a:moveTo>
                    <a:pt x="0" y="0"/>
                  </a:moveTo>
                  <a:lnTo>
                    <a:pt x="16" y="0"/>
                  </a:lnTo>
                  <a:lnTo>
                    <a:pt x="16" y="210"/>
                  </a:lnTo>
                  <a:lnTo>
                    <a:pt x="0" y="210"/>
                  </a:lnTo>
                  <a:lnTo>
                    <a:pt x="0" y="0"/>
                  </a:lnTo>
                </a:path>
              </a:pathLst>
            </a:custGeom>
            <a:solidFill>
              <a:srgbClr val="FFFFFF">
                <a:alpha val="100000"/>
              </a:srgbClr>
            </a:solidFill>
            <a:ln>
              <a:noFill/>
            </a:ln>
          </p:spPr>
        </p:sp>
        <p:sp>
          <p:nvSpPr>
            <p:cNvPr id="1049749" name="Freeform 8"/>
            <p:cNvSpPr/>
            <p:nvPr/>
          </p:nvSpPr>
          <p:spPr>
            <a:xfrm rot="0">
              <a:off x="2844" y="1921"/>
              <a:ext cx="17" cy="211"/>
            </a:xfrm>
            <a:custGeom>
              <a:avLst/>
              <a:ahLst/>
              <a:rect l="0" t="0" r="r" b="b"/>
              <a:pathLst>
                <a:path w="17" h="211">
                  <a:moveTo>
                    <a:pt x="0" y="0"/>
                  </a:moveTo>
                  <a:lnTo>
                    <a:pt x="16" y="0"/>
                  </a:lnTo>
                  <a:lnTo>
                    <a:pt x="16" y="210"/>
                  </a:lnTo>
                  <a:lnTo>
                    <a:pt x="0" y="210"/>
                  </a:lnTo>
                  <a:lnTo>
                    <a:pt x="0" y="0"/>
                  </a:lnTo>
                </a:path>
              </a:pathLst>
            </a:custGeom>
            <a:noFill/>
            <a:ln w="12700" cap="rnd" cmpd="sng">
              <a:solidFill>
                <a:srgbClr val="161514">
                  <a:alpha val="100000"/>
                </a:srgbClr>
              </a:solidFill>
              <a:prstDash val="solid"/>
              <a:round/>
            </a:ln>
          </p:spPr>
        </p:sp>
        <p:sp>
          <p:nvSpPr>
            <p:cNvPr id="1049750" name="Freeform 9"/>
            <p:cNvSpPr/>
            <p:nvPr/>
          </p:nvSpPr>
          <p:spPr>
            <a:xfrm rot="0">
              <a:off x="2845" y="2129"/>
              <a:ext cx="17" cy="15"/>
            </a:xfrm>
            <a:custGeom>
              <a:avLst/>
              <a:ahLst/>
              <a:rect l="0" t="0" r="r" b="b"/>
              <a:pathLst>
                <a:path w="17" h="15">
                  <a:moveTo>
                    <a:pt x="0" y="0"/>
                  </a:moveTo>
                  <a:lnTo>
                    <a:pt x="0" y="0"/>
                  </a:lnTo>
                  <a:lnTo>
                    <a:pt x="0" y="4"/>
                  </a:lnTo>
                  <a:lnTo>
                    <a:pt x="2" y="4"/>
                  </a:lnTo>
                  <a:lnTo>
                    <a:pt x="4" y="9"/>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51" name="Freeform 10"/>
            <p:cNvSpPr/>
            <p:nvPr/>
          </p:nvSpPr>
          <p:spPr>
            <a:xfrm rot="0">
              <a:off x="2845" y="2126"/>
              <a:ext cx="17" cy="15"/>
            </a:xfrm>
            <a:custGeom>
              <a:avLst/>
              <a:ahLst/>
              <a:rect l="0" t="0" r="r" b="b"/>
              <a:pathLst>
                <a:path w="17" h="15">
                  <a:moveTo>
                    <a:pt x="0" y="0"/>
                  </a:moveTo>
                  <a:lnTo>
                    <a:pt x="0" y="0"/>
                  </a:lnTo>
                  <a:lnTo>
                    <a:pt x="0" y="7"/>
                  </a:lnTo>
                  <a:lnTo>
                    <a:pt x="2" y="7"/>
                  </a:lnTo>
                  <a:lnTo>
                    <a:pt x="4" y="7"/>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52" name="Freeform 11"/>
            <p:cNvSpPr/>
            <p:nvPr/>
          </p:nvSpPr>
          <p:spPr>
            <a:xfrm rot="0">
              <a:off x="2845" y="2123"/>
              <a:ext cx="17" cy="15"/>
            </a:xfrm>
            <a:custGeom>
              <a:avLst/>
              <a:ahLst/>
              <a:rect l="0" t="0" r="r" b="b"/>
              <a:pathLst>
                <a:path w="17" h="15">
                  <a:moveTo>
                    <a:pt x="0" y="0"/>
                  </a:moveTo>
                  <a:lnTo>
                    <a:pt x="0" y="0"/>
                  </a:lnTo>
                  <a:lnTo>
                    <a:pt x="0" y="7"/>
                  </a:lnTo>
                  <a:lnTo>
                    <a:pt x="2" y="7"/>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53" name="Freeform 12"/>
            <p:cNvSpPr/>
            <p:nvPr/>
          </p:nvSpPr>
          <p:spPr>
            <a:xfrm rot="0">
              <a:off x="2845" y="2121"/>
              <a:ext cx="17" cy="15"/>
            </a:xfrm>
            <a:custGeom>
              <a:avLst/>
              <a:ahLst/>
              <a:rect l="0" t="0" r="r" b="b"/>
              <a:pathLst>
                <a:path w="17" h="15">
                  <a:moveTo>
                    <a:pt x="0" y="0"/>
                  </a:moveTo>
                  <a:lnTo>
                    <a:pt x="0" y="0"/>
                  </a:lnTo>
                  <a:lnTo>
                    <a:pt x="2" y="0"/>
                  </a:lnTo>
                  <a:lnTo>
                    <a:pt x="4" y="7"/>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54" name="Freeform 13"/>
            <p:cNvSpPr/>
            <p:nvPr/>
          </p:nvSpPr>
          <p:spPr>
            <a:xfrm rot="0">
              <a:off x="2845" y="2117"/>
              <a:ext cx="17" cy="15"/>
            </a:xfrm>
            <a:custGeom>
              <a:avLst/>
              <a:ahLst/>
              <a:rect l="0" t="0" r="r" b="b"/>
              <a:pathLst>
                <a:path w="17" h="15">
                  <a:moveTo>
                    <a:pt x="0" y="0"/>
                  </a:moveTo>
                  <a:lnTo>
                    <a:pt x="0" y="0"/>
                  </a:lnTo>
                  <a:lnTo>
                    <a:pt x="0" y="4"/>
                  </a:lnTo>
                  <a:lnTo>
                    <a:pt x="2" y="9"/>
                  </a:lnTo>
                  <a:lnTo>
                    <a:pt x="4" y="9"/>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55" name="Freeform 14"/>
            <p:cNvSpPr/>
            <p:nvPr/>
          </p:nvSpPr>
          <p:spPr>
            <a:xfrm rot="0">
              <a:off x="2845" y="2114"/>
              <a:ext cx="17" cy="15"/>
            </a:xfrm>
            <a:custGeom>
              <a:avLst/>
              <a:ahLst/>
              <a:rect l="0" t="0" r="r" b="b"/>
              <a:pathLst>
                <a:path w="17" h="15">
                  <a:moveTo>
                    <a:pt x="0" y="0"/>
                  </a:moveTo>
                  <a:lnTo>
                    <a:pt x="0" y="0"/>
                  </a:lnTo>
                  <a:lnTo>
                    <a:pt x="0" y="7"/>
                  </a:lnTo>
                  <a:lnTo>
                    <a:pt x="2" y="7"/>
                  </a:lnTo>
                  <a:lnTo>
                    <a:pt x="4" y="11"/>
                  </a:lnTo>
                  <a:lnTo>
                    <a:pt x="6" y="11"/>
                  </a:lnTo>
                  <a:lnTo>
                    <a:pt x="8" y="14"/>
                  </a:lnTo>
                  <a:lnTo>
                    <a:pt x="10" y="14"/>
                  </a:lnTo>
                  <a:lnTo>
                    <a:pt x="12" y="14"/>
                  </a:lnTo>
                  <a:lnTo>
                    <a:pt x="14" y="14"/>
                  </a:lnTo>
                  <a:lnTo>
                    <a:pt x="16" y="11"/>
                  </a:lnTo>
                </a:path>
              </a:pathLst>
            </a:custGeom>
            <a:noFill/>
            <a:ln w="12700" cap="rnd" cmpd="sng">
              <a:solidFill>
                <a:srgbClr val="161514">
                  <a:alpha val="100000"/>
                </a:srgbClr>
              </a:solidFill>
              <a:prstDash val="solid"/>
              <a:round/>
            </a:ln>
          </p:spPr>
        </p:sp>
        <p:sp>
          <p:nvSpPr>
            <p:cNvPr id="1049756" name="Freeform 15"/>
            <p:cNvSpPr/>
            <p:nvPr/>
          </p:nvSpPr>
          <p:spPr>
            <a:xfrm rot="0">
              <a:off x="2845" y="2112"/>
              <a:ext cx="17" cy="15"/>
            </a:xfrm>
            <a:custGeom>
              <a:avLst/>
              <a:ahLst/>
              <a:rect l="0" t="0" r="r" b="b"/>
              <a:pathLst>
                <a:path w="17" h="15">
                  <a:moveTo>
                    <a:pt x="0" y="0"/>
                  </a:moveTo>
                  <a:lnTo>
                    <a:pt x="0" y="0"/>
                  </a:lnTo>
                  <a:lnTo>
                    <a:pt x="2" y="0"/>
                  </a:lnTo>
                  <a:lnTo>
                    <a:pt x="4" y="7"/>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57" name="Freeform 16"/>
            <p:cNvSpPr/>
            <p:nvPr/>
          </p:nvSpPr>
          <p:spPr>
            <a:xfrm rot="0">
              <a:off x="2845" y="2108"/>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58" name="Freeform 17"/>
            <p:cNvSpPr/>
            <p:nvPr/>
          </p:nvSpPr>
          <p:spPr>
            <a:xfrm rot="0">
              <a:off x="2845" y="2105"/>
              <a:ext cx="17" cy="15"/>
            </a:xfrm>
            <a:custGeom>
              <a:avLst/>
              <a:ahLst/>
              <a:rect l="0" t="0" r="r" b="b"/>
              <a:pathLst>
                <a:path w="17" h="15">
                  <a:moveTo>
                    <a:pt x="0" y="0"/>
                  </a:moveTo>
                  <a:lnTo>
                    <a:pt x="0" y="0"/>
                  </a:lnTo>
                  <a:lnTo>
                    <a:pt x="0" y="7"/>
                  </a:lnTo>
                  <a:lnTo>
                    <a:pt x="2" y="7"/>
                  </a:lnTo>
                  <a:lnTo>
                    <a:pt x="4" y="7"/>
                  </a:lnTo>
                  <a:lnTo>
                    <a:pt x="6" y="11"/>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59" name="Freeform 18"/>
            <p:cNvSpPr/>
            <p:nvPr/>
          </p:nvSpPr>
          <p:spPr>
            <a:xfrm rot="0">
              <a:off x="2845" y="2102"/>
              <a:ext cx="17" cy="15"/>
            </a:xfrm>
            <a:custGeom>
              <a:avLst/>
              <a:ahLst/>
              <a:rect l="0" t="0" r="r" b="b"/>
              <a:pathLst>
                <a:path w="17" h="15">
                  <a:moveTo>
                    <a:pt x="0" y="0"/>
                  </a:moveTo>
                  <a:lnTo>
                    <a:pt x="0" y="0"/>
                  </a:lnTo>
                  <a:lnTo>
                    <a:pt x="0" y="7"/>
                  </a:lnTo>
                  <a:lnTo>
                    <a:pt x="2" y="7"/>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60" name="Freeform 19"/>
            <p:cNvSpPr/>
            <p:nvPr/>
          </p:nvSpPr>
          <p:spPr>
            <a:xfrm rot="0">
              <a:off x="2845" y="2099"/>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61" name="Freeform 20"/>
            <p:cNvSpPr/>
            <p:nvPr/>
          </p:nvSpPr>
          <p:spPr>
            <a:xfrm rot="0">
              <a:off x="2845" y="2097"/>
              <a:ext cx="17" cy="15"/>
            </a:xfrm>
            <a:custGeom>
              <a:avLst/>
              <a:ahLst/>
              <a:rect l="0" t="0" r="r" b="b"/>
              <a:pathLst>
                <a:path w="17" h="15">
                  <a:moveTo>
                    <a:pt x="0" y="0"/>
                  </a:moveTo>
                  <a:lnTo>
                    <a:pt x="0" y="0"/>
                  </a:lnTo>
                  <a:lnTo>
                    <a:pt x="0" y="4"/>
                  </a:lnTo>
                  <a:lnTo>
                    <a:pt x="2" y="4"/>
                  </a:lnTo>
                  <a:lnTo>
                    <a:pt x="4" y="4"/>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62" name="Freeform 21"/>
            <p:cNvSpPr/>
            <p:nvPr/>
          </p:nvSpPr>
          <p:spPr>
            <a:xfrm rot="0">
              <a:off x="2845" y="2093"/>
              <a:ext cx="17" cy="15"/>
            </a:xfrm>
            <a:custGeom>
              <a:avLst/>
              <a:ahLst/>
              <a:rect l="0" t="0" r="r" b="b"/>
              <a:pathLst>
                <a:path w="17" h="15">
                  <a:moveTo>
                    <a:pt x="0" y="0"/>
                  </a:moveTo>
                  <a:lnTo>
                    <a:pt x="0" y="0"/>
                  </a:lnTo>
                  <a:lnTo>
                    <a:pt x="0" y="4"/>
                  </a:lnTo>
                  <a:lnTo>
                    <a:pt x="0" y="7"/>
                  </a:lnTo>
                  <a:lnTo>
                    <a:pt x="2" y="11"/>
                  </a:lnTo>
                  <a:lnTo>
                    <a:pt x="4" y="11"/>
                  </a:lnTo>
                  <a:lnTo>
                    <a:pt x="6" y="11"/>
                  </a:lnTo>
                  <a:lnTo>
                    <a:pt x="8" y="11"/>
                  </a:lnTo>
                  <a:lnTo>
                    <a:pt x="10" y="11"/>
                  </a:lnTo>
                  <a:lnTo>
                    <a:pt x="12" y="14"/>
                  </a:lnTo>
                  <a:lnTo>
                    <a:pt x="14" y="14"/>
                  </a:lnTo>
                  <a:lnTo>
                    <a:pt x="16" y="11"/>
                  </a:lnTo>
                </a:path>
              </a:pathLst>
            </a:custGeom>
            <a:noFill/>
            <a:ln w="12700" cap="rnd" cmpd="sng">
              <a:solidFill>
                <a:srgbClr val="161514">
                  <a:alpha val="100000"/>
                </a:srgbClr>
              </a:solidFill>
              <a:prstDash val="solid"/>
              <a:round/>
            </a:ln>
          </p:spPr>
        </p:sp>
        <p:sp>
          <p:nvSpPr>
            <p:cNvPr id="1049763" name="Freeform 22"/>
            <p:cNvSpPr/>
            <p:nvPr/>
          </p:nvSpPr>
          <p:spPr>
            <a:xfrm rot="0">
              <a:off x="2845" y="2090"/>
              <a:ext cx="17" cy="16"/>
            </a:xfrm>
            <a:custGeom>
              <a:avLst/>
              <a:ahLst/>
              <a:rect l="0" t="0" r="r" b="b"/>
              <a:pathLst>
                <a:path w="17" h="16">
                  <a:moveTo>
                    <a:pt x="0" y="0"/>
                  </a:moveTo>
                  <a:lnTo>
                    <a:pt x="0" y="0"/>
                  </a:lnTo>
                  <a:lnTo>
                    <a:pt x="2" y="5"/>
                  </a:lnTo>
                  <a:lnTo>
                    <a:pt x="4" y="9"/>
                  </a:lnTo>
                  <a:lnTo>
                    <a:pt x="6" y="15"/>
                  </a:lnTo>
                  <a:lnTo>
                    <a:pt x="8" y="15"/>
                  </a:lnTo>
                  <a:lnTo>
                    <a:pt x="10" y="15"/>
                  </a:lnTo>
                  <a:lnTo>
                    <a:pt x="12" y="15"/>
                  </a:lnTo>
                  <a:lnTo>
                    <a:pt x="14" y="15"/>
                  </a:lnTo>
                  <a:lnTo>
                    <a:pt x="16" y="15"/>
                  </a:lnTo>
                </a:path>
              </a:pathLst>
            </a:custGeom>
            <a:noFill/>
            <a:ln w="12700" cap="rnd" cmpd="sng">
              <a:solidFill>
                <a:srgbClr val="161514">
                  <a:alpha val="100000"/>
                </a:srgbClr>
              </a:solidFill>
              <a:prstDash val="solid"/>
              <a:round/>
            </a:ln>
          </p:spPr>
        </p:sp>
        <p:sp>
          <p:nvSpPr>
            <p:cNvPr id="1049764" name="Freeform 23"/>
            <p:cNvSpPr/>
            <p:nvPr/>
          </p:nvSpPr>
          <p:spPr>
            <a:xfrm rot="0">
              <a:off x="2845" y="2088"/>
              <a:ext cx="17" cy="15"/>
            </a:xfrm>
            <a:custGeom>
              <a:avLst/>
              <a:ahLst/>
              <a:rect l="0" t="0" r="r" b="b"/>
              <a:pathLst>
                <a:path w="17" h="15">
                  <a:moveTo>
                    <a:pt x="0" y="0"/>
                  </a:moveTo>
                  <a:lnTo>
                    <a:pt x="0" y="0"/>
                  </a:lnTo>
                  <a:lnTo>
                    <a:pt x="0" y="4"/>
                  </a:lnTo>
                  <a:lnTo>
                    <a:pt x="2" y="4"/>
                  </a:lnTo>
                  <a:lnTo>
                    <a:pt x="4" y="4"/>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65" name="Freeform 24"/>
            <p:cNvSpPr/>
            <p:nvPr/>
          </p:nvSpPr>
          <p:spPr>
            <a:xfrm rot="0">
              <a:off x="2845" y="2085"/>
              <a:ext cx="17" cy="15"/>
            </a:xfrm>
            <a:custGeom>
              <a:avLst/>
              <a:ahLst/>
              <a:rect l="0" t="0" r="r" b="b"/>
              <a:pathLst>
                <a:path w="17" h="15">
                  <a:moveTo>
                    <a:pt x="0" y="0"/>
                  </a:moveTo>
                  <a:lnTo>
                    <a:pt x="0" y="0"/>
                  </a:lnTo>
                  <a:lnTo>
                    <a:pt x="0" y="7"/>
                  </a:lnTo>
                  <a:lnTo>
                    <a:pt x="2" y="14"/>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66" name="Freeform 25"/>
            <p:cNvSpPr/>
            <p:nvPr/>
          </p:nvSpPr>
          <p:spPr>
            <a:xfrm rot="0">
              <a:off x="2845" y="2082"/>
              <a:ext cx="17" cy="15"/>
            </a:xfrm>
            <a:custGeom>
              <a:avLst/>
              <a:ahLst/>
              <a:rect l="0" t="0" r="r" b="b"/>
              <a:pathLst>
                <a:path w="17" h="15">
                  <a:moveTo>
                    <a:pt x="0" y="0"/>
                  </a:moveTo>
                  <a:lnTo>
                    <a:pt x="0" y="0"/>
                  </a:lnTo>
                  <a:lnTo>
                    <a:pt x="0" y="4"/>
                  </a:lnTo>
                  <a:lnTo>
                    <a:pt x="0" y="9"/>
                  </a:lnTo>
                  <a:lnTo>
                    <a:pt x="2" y="9"/>
                  </a:lnTo>
                  <a:lnTo>
                    <a:pt x="4" y="9"/>
                  </a:lnTo>
                  <a:lnTo>
                    <a:pt x="6" y="9"/>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67" name="Freeform 26"/>
            <p:cNvSpPr/>
            <p:nvPr/>
          </p:nvSpPr>
          <p:spPr>
            <a:xfrm rot="0">
              <a:off x="2845" y="2080"/>
              <a:ext cx="17" cy="15"/>
            </a:xfrm>
            <a:custGeom>
              <a:avLst/>
              <a:ahLst/>
              <a:rect l="0" t="0" r="r" b="b"/>
              <a:pathLst>
                <a:path w="17" h="15">
                  <a:moveTo>
                    <a:pt x="0" y="0"/>
                  </a:moveTo>
                  <a:lnTo>
                    <a:pt x="0" y="0"/>
                  </a:lnTo>
                  <a:lnTo>
                    <a:pt x="2" y="0"/>
                  </a:lnTo>
                  <a:lnTo>
                    <a:pt x="4" y="7"/>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68" name="Freeform 27"/>
            <p:cNvSpPr/>
            <p:nvPr/>
          </p:nvSpPr>
          <p:spPr>
            <a:xfrm rot="0">
              <a:off x="2845" y="2075"/>
              <a:ext cx="17" cy="15"/>
            </a:xfrm>
            <a:custGeom>
              <a:avLst/>
              <a:ahLst/>
              <a:rect l="0" t="0" r="r" b="b"/>
              <a:pathLst>
                <a:path w="17" h="15">
                  <a:moveTo>
                    <a:pt x="0" y="0"/>
                  </a:moveTo>
                  <a:lnTo>
                    <a:pt x="0" y="0"/>
                  </a:lnTo>
                  <a:lnTo>
                    <a:pt x="0" y="4"/>
                  </a:lnTo>
                  <a:lnTo>
                    <a:pt x="2" y="9"/>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69" name="Freeform 28"/>
            <p:cNvSpPr/>
            <p:nvPr/>
          </p:nvSpPr>
          <p:spPr>
            <a:xfrm rot="0">
              <a:off x="2845" y="2073"/>
              <a:ext cx="17" cy="15"/>
            </a:xfrm>
            <a:custGeom>
              <a:avLst/>
              <a:ahLst/>
              <a:rect l="0" t="0" r="r" b="b"/>
              <a:pathLst>
                <a:path w="17" h="15">
                  <a:moveTo>
                    <a:pt x="0" y="0"/>
                  </a:moveTo>
                  <a:lnTo>
                    <a:pt x="0" y="0"/>
                  </a:lnTo>
                  <a:lnTo>
                    <a:pt x="0" y="7"/>
                  </a:lnTo>
                  <a:lnTo>
                    <a:pt x="0" y="14"/>
                  </a:lnTo>
                  <a:lnTo>
                    <a:pt x="2" y="14"/>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70" name="Freeform 29"/>
            <p:cNvSpPr/>
            <p:nvPr/>
          </p:nvSpPr>
          <p:spPr>
            <a:xfrm rot="0">
              <a:off x="2845" y="2070"/>
              <a:ext cx="17" cy="15"/>
            </a:xfrm>
            <a:custGeom>
              <a:avLst/>
              <a:ahLst/>
              <a:rect l="0" t="0" r="r" b="b"/>
              <a:pathLst>
                <a:path w="17" h="15">
                  <a:moveTo>
                    <a:pt x="0" y="0"/>
                  </a:moveTo>
                  <a:lnTo>
                    <a:pt x="0" y="0"/>
                  </a:lnTo>
                  <a:lnTo>
                    <a:pt x="0" y="4"/>
                  </a:lnTo>
                  <a:lnTo>
                    <a:pt x="2" y="4"/>
                  </a:lnTo>
                  <a:lnTo>
                    <a:pt x="4" y="4"/>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71" name="Freeform 30"/>
            <p:cNvSpPr/>
            <p:nvPr/>
          </p:nvSpPr>
          <p:spPr>
            <a:xfrm rot="0">
              <a:off x="2845" y="2067"/>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9"/>
                  </a:lnTo>
                  <a:lnTo>
                    <a:pt x="16" y="9"/>
                  </a:lnTo>
                </a:path>
              </a:pathLst>
            </a:custGeom>
            <a:noFill/>
            <a:ln w="12700" cap="rnd" cmpd="sng">
              <a:solidFill>
                <a:srgbClr val="161514">
                  <a:alpha val="100000"/>
                </a:srgbClr>
              </a:solidFill>
              <a:prstDash val="solid"/>
              <a:round/>
            </a:ln>
          </p:spPr>
        </p:sp>
        <p:sp>
          <p:nvSpPr>
            <p:cNvPr id="1049772" name="Freeform 31"/>
            <p:cNvSpPr/>
            <p:nvPr/>
          </p:nvSpPr>
          <p:spPr>
            <a:xfrm rot="0">
              <a:off x="2845" y="2063"/>
              <a:ext cx="17" cy="15"/>
            </a:xfrm>
            <a:custGeom>
              <a:avLst/>
              <a:ahLst/>
              <a:rect l="0" t="0" r="r" b="b"/>
              <a:pathLst>
                <a:path w="17" h="15">
                  <a:moveTo>
                    <a:pt x="0" y="0"/>
                  </a:moveTo>
                  <a:lnTo>
                    <a:pt x="0" y="0"/>
                  </a:lnTo>
                  <a:lnTo>
                    <a:pt x="0" y="7"/>
                  </a:lnTo>
                  <a:lnTo>
                    <a:pt x="2" y="11"/>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73" name="Freeform 32"/>
            <p:cNvSpPr/>
            <p:nvPr/>
          </p:nvSpPr>
          <p:spPr>
            <a:xfrm rot="0">
              <a:off x="2845" y="2061"/>
              <a:ext cx="17" cy="15"/>
            </a:xfrm>
            <a:custGeom>
              <a:avLst/>
              <a:ahLst/>
              <a:rect l="0" t="0" r="r" b="b"/>
              <a:pathLst>
                <a:path w="17" h="15">
                  <a:moveTo>
                    <a:pt x="0" y="0"/>
                  </a:moveTo>
                  <a:lnTo>
                    <a:pt x="0" y="0"/>
                  </a:lnTo>
                  <a:lnTo>
                    <a:pt x="0" y="7"/>
                  </a:lnTo>
                  <a:lnTo>
                    <a:pt x="2" y="7"/>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74" name="Freeform 33"/>
            <p:cNvSpPr/>
            <p:nvPr/>
          </p:nvSpPr>
          <p:spPr>
            <a:xfrm rot="0">
              <a:off x="2845" y="2058"/>
              <a:ext cx="17" cy="16"/>
            </a:xfrm>
            <a:custGeom>
              <a:avLst/>
              <a:ahLst/>
              <a:rect l="0" t="0" r="r" b="b"/>
              <a:pathLst>
                <a:path w="17" h="16">
                  <a:moveTo>
                    <a:pt x="0" y="0"/>
                  </a:moveTo>
                  <a:lnTo>
                    <a:pt x="0" y="0"/>
                  </a:lnTo>
                  <a:lnTo>
                    <a:pt x="0" y="5"/>
                  </a:lnTo>
                  <a:lnTo>
                    <a:pt x="2" y="5"/>
                  </a:lnTo>
                  <a:lnTo>
                    <a:pt x="4" y="5"/>
                  </a:lnTo>
                  <a:lnTo>
                    <a:pt x="6" y="9"/>
                  </a:lnTo>
                  <a:lnTo>
                    <a:pt x="8" y="15"/>
                  </a:lnTo>
                  <a:lnTo>
                    <a:pt x="10" y="15"/>
                  </a:lnTo>
                  <a:lnTo>
                    <a:pt x="12" y="15"/>
                  </a:lnTo>
                  <a:lnTo>
                    <a:pt x="14" y="15"/>
                  </a:lnTo>
                  <a:lnTo>
                    <a:pt x="16" y="9"/>
                  </a:lnTo>
                </a:path>
              </a:pathLst>
            </a:custGeom>
            <a:noFill/>
            <a:ln w="12700" cap="rnd" cmpd="sng">
              <a:solidFill>
                <a:srgbClr val="161514">
                  <a:alpha val="100000"/>
                </a:srgbClr>
              </a:solidFill>
              <a:prstDash val="solid"/>
              <a:round/>
            </a:ln>
          </p:spPr>
        </p:sp>
        <p:sp>
          <p:nvSpPr>
            <p:cNvPr id="1049775" name="Freeform 34"/>
            <p:cNvSpPr/>
            <p:nvPr/>
          </p:nvSpPr>
          <p:spPr>
            <a:xfrm rot="0">
              <a:off x="2845" y="2055"/>
              <a:ext cx="17" cy="15"/>
            </a:xfrm>
            <a:custGeom>
              <a:avLst/>
              <a:ahLst/>
              <a:rect l="0" t="0" r="r" b="b"/>
              <a:pathLst>
                <a:path w="17" h="15">
                  <a:moveTo>
                    <a:pt x="0" y="0"/>
                  </a:moveTo>
                  <a:lnTo>
                    <a:pt x="0" y="0"/>
                  </a:lnTo>
                  <a:lnTo>
                    <a:pt x="0" y="4"/>
                  </a:lnTo>
                  <a:lnTo>
                    <a:pt x="0" y="9"/>
                  </a:lnTo>
                  <a:lnTo>
                    <a:pt x="2" y="9"/>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76" name="Freeform 35"/>
            <p:cNvSpPr/>
            <p:nvPr/>
          </p:nvSpPr>
          <p:spPr>
            <a:xfrm rot="0">
              <a:off x="2845" y="2052"/>
              <a:ext cx="17" cy="15"/>
            </a:xfrm>
            <a:custGeom>
              <a:avLst/>
              <a:ahLst/>
              <a:rect l="0" t="0" r="r" b="b"/>
              <a:pathLst>
                <a:path w="17" h="15">
                  <a:moveTo>
                    <a:pt x="0" y="0"/>
                  </a:moveTo>
                  <a:lnTo>
                    <a:pt x="0" y="0"/>
                  </a:lnTo>
                  <a:lnTo>
                    <a:pt x="0" y="4"/>
                  </a:lnTo>
                  <a:lnTo>
                    <a:pt x="2" y="9"/>
                  </a:lnTo>
                  <a:lnTo>
                    <a:pt x="4" y="9"/>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77" name="Freeform 36"/>
            <p:cNvSpPr/>
            <p:nvPr/>
          </p:nvSpPr>
          <p:spPr>
            <a:xfrm rot="0">
              <a:off x="2845" y="2050"/>
              <a:ext cx="17" cy="15"/>
            </a:xfrm>
            <a:custGeom>
              <a:avLst/>
              <a:ahLst/>
              <a:rect l="0" t="0" r="r" b="b"/>
              <a:pathLst>
                <a:path w="17" h="15">
                  <a:moveTo>
                    <a:pt x="0" y="0"/>
                  </a:moveTo>
                  <a:lnTo>
                    <a:pt x="0" y="0"/>
                  </a:lnTo>
                  <a:lnTo>
                    <a:pt x="0" y="4"/>
                  </a:lnTo>
                  <a:lnTo>
                    <a:pt x="2" y="9"/>
                  </a:lnTo>
                  <a:lnTo>
                    <a:pt x="4" y="9"/>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78" name="Freeform 37"/>
            <p:cNvSpPr/>
            <p:nvPr/>
          </p:nvSpPr>
          <p:spPr>
            <a:xfrm rot="0">
              <a:off x="2845" y="2047"/>
              <a:ext cx="17" cy="15"/>
            </a:xfrm>
            <a:custGeom>
              <a:avLst/>
              <a:ahLst/>
              <a:rect l="0" t="0" r="r" b="b"/>
              <a:pathLst>
                <a:path w="17" h="15">
                  <a:moveTo>
                    <a:pt x="0" y="0"/>
                  </a:moveTo>
                  <a:lnTo>
                    <a:pt x="0" y="0"/>
                  </a:lnTo>
                  <a:lnTo>
                    <a:pt x="2" y="7"/>
                  </a:lnTo>
                  <a:lnTo>
                    <a:pt x="4" y="7"/>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79" name="Freeform 38"/>
            <p:cNvSpPr/>
            <p:nvPr/>
          </p:nvSpPr>
          <p:spPr>
            <a:xfrm rot="0">
              <a:off x="2845" y="2044"/>
              <a:ext cx="17" cy="15"/>
            </a:xfrm>
            <a:custGeom>
              <a:avLst/>
              <a:ahLst/>
              <a:rect l="0" t="0" r="r" b="b"/>
              <a:pathLst>
                <a:path w="17" h="15">
                  <a:moveTo>
                    <a:pt x="0" y="0"/>
                  </a:moveTo>
                  <a:lnTo>
                    <a:pt x="0" y="0"/>
                  </a:lnTo>
                  <a:lnTo>
                    <a:pt x="0" y="7"/>
                  </a:lnTo>
                  <a:lnTo>
                    <a:pt x="2" y="7"/>
                  </a:lnTo>
                  <a:lnTo>
                    <a:pt x="4" y="7"/>
                  </a:lnTo>
                  <a:lnTo>
                    <a:pt x="6" y="7"/>
                  </a:lnTo>
                  <a:lnTo>
                    <a:pt x="8" y="14"/>
                  </a:lnTo>
                  <a:lnTo>
                    <a:pt x="10" y="14"/>
                  </a:lnTo>
                  <a:lnTo>
                    <a:pt x="12" y="14"/>
                  </a:lnTo>
                  <a:lnTo>
                    <a:pt x="14" y="14"/>
                  </a:lnTo>
                  <a:lnTo>
                    <a:pt x="16" y="7"/>
                  </a:lnTo>
                </a:path>
              </a:pathLst>
            </a:custGeom>
            <a:noFill/>
            <a:ln w="12700" cap="rnd" cmpd="sng">
              <a:solidFill>
                <a:srgbClr val="161514">
                  <a:alpha val="100000"/>
                </a:srgbClr>
              </a:solidFill>
              <a:prstDash val="solid"/>
              <a:round/>
            </a:ln>
          </p:spPr>
        </p:sp>
        <p:sp>
          <p:nvSpPr>
            <p:cNvPr id="1049780" name="Freeform 39"/>
            <p:cNvSpPr/>
            <p:nvPr/>
          </p:nvSpPr>
          <p:spPr>
            <a:xfrm rot="0">
              <a:off x="2845" y="2041"/>
              <a:ext cx="17" cy="15"/>
            </a:xfrm>
            <a:custGeom>
              <a:avLst/>
              <a:ahLst/>
              <a:rect l="0" t="0" r="r" b="b"/>
              <a:pathLst>
                <a:path w="17" h="15">
                  <a:moveTo>
                    <a:pt x="0" y="0"/>
                  </a:moveTo>
                  <a:lnTo>
                    <a:pt x="0" y="0"/>
                  </a:lnTo>
                  <a:lnTo>
                    <a:pt x="0" y="4"/>
                  </a:lnTo>
                  <a:lnTo>
                    <a:pt x="2" y="4"/>
                  </a:lnTo>
                  <a:lnTo>
                    <a:pt x="4" y="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1" name="Freeform 40"/>
            <p:cNvSpPr/>
            <p:nvPr/>
          </p:nvSpPr>
          <p:spPr>
            <a:xfrm rot="0">
              <a:off x="2845" y="2038"/>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2" name="Freeform 41"/>
            <p:cNvSpPr/>
            <p:nvPr/>
          </p:nvSpPr>
          <p:spPr>
            <a:xfrm rot="0">
              <a:off x="2845" y="2035"/>
              <a:ext cx="17" cy="15"/>
            </a:xfrm>
            <a:custGeom>
              <a:avLst/>
              <a:ahLst/>
              <a:rect l="0" t="0" r="r" b="b"/>
              <a:pathLst>
                <a:path w="17" h="15">
                  <a:moveTo>
                    <a:pt x="0" y="0"/>
                  </a:moveTo>
                  <a:lnTo>
                    <a:pt x="0" y="0"/>
                  </a:lnTo>
                  <a:lnTo>
                    <a:pt x="0" y="7"/>
                  </a:lnTo>
                  <a:lnTo>
                    <a:pt x="2" y="7"/>
                  </a:lnTo>
                  <a:lnTo>
                    <a:pt x="4" y="7"/>
                  </a:lnTo>
                  <a:lnTo>
                    <a:pt x="6" y="7"/>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3" name="Freeform 42"/>
            <p:cNvSpPr/>
            <p:nvPr/>
          </p:nvSpPr>
          <p:spPr>
            <a:xfrm rot="0">
              <a:off x="2845" y="2032"/>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4" name="Freeform 43"/>
            <p:cNvSpPr/>
            <p:nvPr/>
          </p:nvSpPr>
          <p:spPr>
            <a:xfrm rot="0">
              <a:off x="2845" y="2029"/>
              <a:ext cx="17" cy="15"/>
            </a:xfrm>
            <a:custGeom>
              <a:avLst/>
              <a:ahLst/>
              <a:rect l="0" t="0" r="r" b="b"/>
              <a:pathLst>
                <a:path w="17" h="15">
                  <a:moveTo>
                    <a:pt x="0" y="0"/>
                  </a:moveTo>
                  <a:lnTo>
                    <a:pt x="0" y="0"/>
                  </a:lnTo>
                  <a:lnTo>
                    <a:pt x="2" y="7"/>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5" name="Freeform 44"/>
            <p:cNvSpPr/>
            <p:nvPr/>
          </p:nvSpPr>
          <p:spPr>
            <a:xfrm rot="0">
              <a:off x="2845" y="2026"/>
              <a:ext cx="17" cy="15"/>
            </a:xfrm>
            <a:custGeom>
              <a:avLst/>
              <a:ahLst/>
              <a:rect l="0" t="0" r="r" b="b"/>
              <a:pathLst>
                <a:path w="17" h="15">
                  <a:moveTo>
                    <a:pt x="0" y="0"/>
                  </a:moveTo>
                  <a:lnTo>
                    <a:pt x="0" y="0"/>
                  </a:lnTo>
                  <a:lnTo>
                    <a:pt x="0" y="4"/>
                  </a:lnTo>
                  <a:lnTo>
                    <a:pt x="0" y="9"/>
                  </a:lnTo>
                  <a:lnTo>
                    <a:pt x="2" y="9"/>
                  </a:lnTo>
                  <a:lnTo>
                    <a:pt x="4" y="9"/>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6" name="Freeform 45"/>
            <p:cNvSpPr/>
            <p:nvPr/>
          </p:nvSpPr>
          <p:spPr>
            <a:xfrm rot="0">
              <a:off x="2845" y="2024"/>
              <a:ext cx="17" cy="15"/>
            </a:xfrm>
            <a:custGeom>
              <a:avLst/>
              <a:ahLst/>
              <a:rect l="0" t="0" r="r" b="b"/>
              <a:pathLst>
                <a:path w="17" h="15">
                  <a:moveTo>
                    <a:pt x="0" y="0"/>
                  </a:moveTo>
                  <a:lnTo>
                    <a:pt x="0" y="0"/>
                  </a:lnTo>
                  <a:lnTo>
                    <a:pt x="2" y="7"/>
                  </a:lnTo>
                  <a:lnTo>
                    <a:pt x="4" y="7"/>
                  </a:lnTo>
                  <a:lnTo>
                    <a:pt x="6" y="7"/>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7" name="Freeform 46"/>
            <p:cNvSpPr/>
            <p:nvPr/>
          </p:nvSpPr>
          <p:spPr>
            <a:xfrm rot="0">
              <a:off x="2845" y="2020"/>
              <a:ext cx="17" cy="15"/>
            </a:xfrm>
            <a:custGeom>
              <a:avLst/>
              <a:ahLst/>
              <a:rect l="0" t="0" r="r" b="b"/>
              <a:pathLst>
                <a:path w="17" h="15">
                  <a:moveTo>
                    <a:pt x="0" y="0"/>
                  </a:moveTo>
                  <a:lnTo>
                    <a:pt x="0" y="0"/>
                  </a:lnTo>
                  <a:lnTo>
                    <a:pt x="0" y="4"/>
                  </a:lnTo>
                  <a:lnTo>
                    <a:pt x="2" y="4"/>
                  </a:lnTo>
                  <a:lnTo>
                    <a:pt x="4" y="4"/>
                  </a:lnTo>
                  <a:lnTo>
                    <a:pt x="6" y="9"/>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8" name="Freeform 47"/>
            <p:cNvSpPr/>
            <p:nvPr/>
          </p:nvSpPr>
          <p:spPr>
            <a:xfrm rot="0">
              <a:off x="2845" y="2018"/>
              <a:ext cx="17" cy="15"/>
            </a:xfrm>
            <a:custGeom>
              <a:avLst/>
              <a:ahLst/>
              <a:rect l="0" t="0" r="r" b="b"/>
              <a:pathLst>
                <a:path w="17" h="15">
                  <a:moveTo>
                    <a:pt x="0" y="0"/>
                  </a:moveTo>
                  <a:lnTo>
                    <a:pt x="0" y="0"/>
                  </a:lnTo>
                  <a:lnTo>
                    <a:pt x="2" y="7"/>
                  </a:lnTo>
                  <a:lnTo>
                    <a:pt x="4" y="7"/>
                  </a:lnTo>
                  <a:lnTo>
                    <a:pt x="6" y="7"/>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89" name="Freeform 48"/>
            <p:cNvSpPr/>
            <p:nvPr/>
          </p:nvSpPr>
          <p:spPr>
            <a:xfrm rot="0">
              <a:off x="2845" y="2015"/>
              <a:ext cx="17" cy="15"/>
            </a:xfrm>
            <a:custGeom>
              <a:avLst/>
              <a:ahLst/>
              <a:rect l="0" t="0" r="r" b="b"/>
              <a:pathLst>
                <a:path w="17" h="15">
                  <a:moveTo>
                    <a:pt x="0" y="0"/>
                  </a:moveTo>
                  <a:lnTo>
                    <a:pt x="0" y="0"/>
                  </a:lnTo>
                  <a:lnTo>
                    <a:pt x="2" y="7"/>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90" name="Freeform 49"/>
            <p:cNvSpPr/>
            <p:nvPr/>
          </p:nvSpPr>
          <p:spPr>
            <a:xfrm rot="0">
              <a:off x="2845" y="2011"/>
              <a:ext cx="17" cy="16"/>
            </a:xfrm>
            <a:custGeom>
              <a:avLst/>
              <a:ahLst/>
              <a:rect l="0" t="0" r="r" b="b"/>
              <a:pathLst>
                <a:path w="17" h="16">
                  <a:moveTo>
                    <a:pt x="0" y="0"/>
                  </a:moveTo>
                  <a:lnTo>
                    <a:pt x="0" y="0"/>
                  </a:lnTo>
                  <a:lnTo>
                    <a:pt x="0" y="5"/>
                  </a:lnTo>
                  <a:lnTo>
                    <a:pt x="2" y="9"/>
                  </a:lnTo>
                  <a:lnTo>
                    <a:pt x="4" y="9"/>
                  </a:lnTo>
                  <a:lnTo>
                    <a:pt x="6" y="9"/>
                  </a:lnTo>
                  <a:lnTo>
                    <a:pt x="8" y="15"/>
                  </a:lnTo>
                  <a:lnTo>
                    <a:pt x="10" y="15"/>
                  </a:lnTo>
                  <a:lnTo>
                    <a:pt x="12" y="15"/>
                  </a:lnTo>
                  <a:lnTo>
                    <a:pt x="14" y="15"/>
                  </a:lnTo>
                  <a:lnTo>
                    <a:pt x="16" y="15"/>
                  </a:lnTo>
                </a:path>
              </a:pathLst>
            </a:custGeom>
            <a:noFill/>
            <a:ln w="12700" cap="rnd" cmpd="sng">
              <a:solidFill>
                <a:srgbClr val="161514">
                  <a:alpha val="100000"/>
                </a:srgbClr>
              </a:solidFill>
              <a:prstDash val="solid"/>
              <a:round/>
            </a:ln>
          </p:spPr>
        </p:sp>
        <p:sp>
          <p:nvSpPr>
            <p:cNvPr id="1049791" name="Freeform 50"/>
            <p:cNvSpPr/>
            <p:nvPr/>
          </p:nvSpPr>
          <p:spPr>
            <a:xfrm rot="0">
              <a:off x="2845" y="2009"/>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92" name="Freeform 51"/>
            <p:cNvSpPr/>
            <p:nvPr/>
          </p:nvSpPr>
          <p:spPr>
            <a:xfrm rot="0">
              <a:off x="2845" y="2006"/>
              <a:ext cx="17" cy="15"/>
            </a:xfrm>
            <a:custGeom>
              <a:avLst/>
              <a:ahLst/>
              <a:rect l="0" t="0" r="r" b="b"/>
              <a:pathLst>
                <a:path w="17" h="15">
                  <a:moveTo>
                    <a:pt x="0" y="0"/>
                  </a:moveTo>
                  <a:lnTo>
                    <a:pt x="0" y="0"/>
                  </a:lnTo>
                  <a:lnTo>
                    <a:pt x="2" y="7"/>
                  </a:lnTo>
                  <a:lnTo>
                    <a:pt x="4" y="7"/>
                  </a:lnTo>
                  <a:lnTo>
                    <a:pt x="6" y="7"/>
                  </a:lnTo>
                  <a:lnTo>
                    <a:pt x="8" y="14"/>
                  </a:lnTo>
                  <a:lnTo>
                    <a:pt x="10" y="14"/>
                  </a:lnTo>
                  <a:lnTo>
                    <a:pt x="12" y="14"/>
                  </a:lnTo>
                  <a:lnTo>
                    <a:pt x="14" y="14"/>
                  </a:lnTo>
                  <a:lnTo>
                    <a:pt x="16" y="7"/>
                  </a:lnTo>
                </a:path>
              </a:pathLst>
            </a:custGeom>
            <a:noFill/>
            <a:ln w="12700" cap="rnd" cmpd="sng">
              <a:solidFill>
                <a:srgbClr val="161514">
                  <a:alpha val="100000"/>
                </a:srgbClr>
              </a:solidFill>
              <a:prstDash val="solid"/>
              <a:round/>
            </a:ln>
          </p:spPr>
        </p:sp>
        <p:sp>
          <p:nvSpPr>
            <p:cNvPr id="1049793" name="Freeform 52"/>
            <p:cNvSpPr/>
            <p:nvPr/>
          </p:nvSpPr>
          <p:spPr>
            <a:xfrm rot="0">
              <a:off x="2845" y="2003"/>
              <a:ext cx="17" cy="15"/>
            </a:xfrm>
            <a:custGeom>
              <a:avLst/>
              <a:ahLst/>
              <a:rect l="0" t="0" r="r" b="b"/>
              <a:pathLst>
                <a:path w="17" h="15">
                  <a:moveTo>
                    <a:pt x="0" y="0"/>
                  </a:moveTo>
                  <a:lnTo>
                    <a:pt x="0" y="0"/>
                  </a:lnTo>
                  <a:lnTo>
                    <a:pt x="0" y="4"/>
                  </a:lnTo>
                  <a:lnTo>
                    <a:pt x="2" y="4"/>
                  </a:lnTo>
                  <a:lnTo>
                    <a:pt x="4" y="9"/>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94" name="Freeform 53"/>
            <p:cNvSpPr/>
            <p:nvPr/>
          </p:nvSpPr>
          <p:spPr>
            <a:xfrm rot="0">
              <a:off x="2845" y="2000"/>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95" name="Freeform 54"/>
            <p:cNvSpPr/>
            <p:nvPr/>
          </p:nvSpPr>
          <p:spPr>
            <a:xfrm rot="0">
              <a:off x="2845" y="1997"/>
              <a:ext cx="17" cy="15"/>
            </a:xfrm>
            <a:custGeom>
              <a:avLst/>
              <a:ahLst/>
              <a:rect l="0" t="0" r="r" b="b"/>
              <a:pathLst>
                <a:path w="17" h="15">
                  <a:moveTo>
                    <a:pt x="0" y="0"/>
                  </a:moveTo>
                  <a:lnTo>
                    <a:pt x="0" y="0"/>
                  </a:lnTo>
                  <a:lnTo>
                    <a:pt x="0" y="7"/>
                  </a:lnTo>
                  <a:lnTo>
                    <a:pt x="2" y="7"/>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96" name="Freeform 55"/>
            <p:cNvSpPr/>
            <p:nvPr/>
          </p:nvSpPr>
          <p:spPr>
            <a:xfrm rot="0">
              <a:off x="2845" y="1995"/>
              <a:ext cx="17" cy="15"/>
            </a:xfrm>
            <a:custGeom>
              <a:avLst/>
              <a:ahLst/>
              <a:rect l="0" t="0" r="r" b="b"/>
              <a:pathLst>
                <a:path w="17" h="15">
                  <a:moveTo>
                    <a:pt x="0" y="0"/>
                  </a:moveTo>
                  <a:lnTo>
                    <a:pt x="0" y="0"/>
                  </a:lnTo>
                  <a:lnTo>
                    <a:pt x="2" y="7"/>
                  </a:lnTo>
                  <a:lnTo>
                    <a:pt x="4" y="7"/>
                  </a:lnTo>
                  <a:lnTo>
                    <a:pt x="6" y="7"/>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797" name="Freeform 56"/>
            <p:cNvSpPr/>
            <p:nvPr/>
          </p:nvSpPr>
          <p:spPr>
            <a:xfrm rot="0">
              <a:off x="2845" y="1991"/>
              <a:ext cx="17" cy="15"/>
            </a:xfrm>
            <a:custGeom>
              <a:avLst/>
              <a:ahLst/>
              <a:rect l="0" t="0" r="r" b="b"/>
              <a:pathLst>
                <a:path w="17" h="15">
                  <a:moveTo>
                    <a:pt x="0" y="0"/>
                  </a:moveTo>
                  <a:lnTo>
                    <a:pt x="0" y="0"/>
                  </a:lnTo>
                  <a:lnTo>
                    <a:pt x="2" y="0"/>
                  </a:lnTo>
                  <a:lnTo>
                    <a:pt x="4" y="7"/>
                  </a:lnTo>
                  <a:lnTo>
                    <a:pt x="6" y="7"/>
                  </a:lnTo>
                  <a:lnTo>
                    <a:pt x="8" y="11"/>
                  </a:lnTo>
                  <a:lnTo>
                    <a:pt x="8" y="14"/>
                  </a:lnTo>
                  <a:lnTo>
                    <a:pt x="10" y="14"/>
                  </a:lnTo>
                  <a:lnTo>
                    <a:pt x="12" y="14"/>
                  </a:lnTo>
                  <a:lnTo>
                    <a:pt x="14" y="11"/>
                  </a:lnTo>
                  <a:lnTo>
                    <a:pt x="16" y="7"/>
                  </a:lnTo>
                </a:path>
              </a:pathLst>
            </a:custGeom>
            <a:noFill/>
            <a:ln w="12700" cap="rnd" cmpd="sng">
              <a:solidFill>
                <a:srgbClr val="161514">
                  <a:alpha val="100000"/>
                </a:srgbClr>
              </a:solidFill>
              <a:prstDash val="solid"/>
              <a:round/>
            </a:ln>
          </p:spPr>
        </p:sp>
        <p:sp>
          <p:nvSpPr>
            <p:cNvPr id="1049798" name="Freeform 57"/>
            <p:cNvSpPr/>
            <p:nvPr/>
          </p:nvSpPr>
          <p:spPr>
            <a:xfrm rot="0">
              <a:off x="2845" y="1988"/>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799" name="Freeform 58"/>
            <p:cNvSpPr/>
            <p:nvPr/>
          </p:nvSpPr>
          <p:spPr>
            <a:xfrm rot="0">
              <a:off x="2845" y="1985"/>
              <a:ext cx="17" cy="15"/>
            </a:xfrm>
            <a:custGeom>
              <a:avLst/>
              <a:ahLst/>
              <a:rect l="0" t="0" r="r" b="b"/>
              <a:pathLst>
                <a:path w="17" h="15">
                  <a:moveTo>
                    <a:pt x="0" y="0"/>
                  </a:moveTo>
                  <a:lnTo>
                    <a:pt x="0" y="0"/>
                  </a:lnTo>
                  <a:lnTo>
                    <a:pt x="0" y="4"/>
                  </a:lnTo>
                  <a:lnTo>
                    <a:pt x="2" y="9"/>
                  </a:lnTo>
                  <a:lnTo>
                    <a:pt x="4" y="9"/>
                  </a:lnTo>
                  <a:lnTo>
                    <a:pt x="6" y="14"/>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800" name="Freeform 59"/>
            <p:cNvSpPr/>
            <p:nvPr/>
          </p:nvSpPr>
          <p:spPr>
            <a:xfrm rot="0">
              <a:off x="2845" y="1983"/>
              <a:ext cx="17" cy="15"/>
            </a:xfrm>
            <a:custGeom>
              <a:avLst/>
              <a:ahLst/>
              <a:rect l="0" t="0" r="r" b="b"/>
              <a:pathLst>
                <a:path w="17" h="15">
                  <a:moveTo>
                    <a:pt x="0" y="0"/>
                  </a:moveTo>
                  <a:lnTo>
                    <a:pt x="0" y="0"/>
                  </a:lnTo>
                  <a:lnTo>
                    <a:pt x="2" y="0"/>
                  </a:lnTo>
                  <a:lnTo>
                    <a:pt x="4" y="0"/>
                  </a:lnTo>
                  <a:lnTo>
                    <a:pt x="6" y="7"/>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01" name="Freeform 60"/>
            <p:cNvSpPr/>
            <p:nvPr/>
          </p:nvSpPr>
          <p:spPr>
            <a:xfrm rot="0">
              <a:off x="2845" y="1979"/>
              <a:ext cx="17" cy="15"/>
            </a:xfrm>
            <a:custGeom>
              <a:avLst/>
              <a:ahLst/>
              <a:rect l="0" t="0" r="r" b="b"/>
              <a:pathLst>
                <a:path w="17" h="15">
                  <a:moveTo>
                    <a:pt x="0" y="0"/>
                  </a:moveTo>
                  <a:lnTo>
                    <a:pt x="0" y="0"/>
                  </a:lnTo>
                  <a:lnTo>
                    <a:pt x="0" y="4"/>
                  </a:lnTo>
                  <a:lnTo>
                    <a:pt x="2" y="4"/>
                  </a:lnTo>
                  <a:lnTo>
                    <a:pt x="4" y="7"/>
                  </a:lnTo>
                  <a:lnTo>
                    <a:pt x="6" y="11"/>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02" name="Freeform 61"/>
            <p:cNvSpPr/>
            <p:nvPr/>
          </p:nvSpPr>
          <p:spPr>
            <a:xfrm rot="0">
              <a:off x="2845" y="1976"/>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03" name="Freeform 62"/>
            <p:cNvSpPr/>
            <p:nvPr/>
          </p:nvSpPr>
          <p:spPr>
            <a:xfrm rot="0">
              <a:off x="2845" y="1973"/>
              <a:ext cx="17" cy="15"/>
            </a:xfrm>
            <a:custGeom>
              <a:avLst/>
              <a:ahLst/>
              <a:rect l="0" t="0" r="r" b="b"/>
              <a:pathLst>
                <a:path w="17" h="15">
                  <a:moveTo>
                    <a:pt x="0" y="0"/>
                  </a:moveTo>
                  <a:lnTo>
                    <a:pt x="0" y="0"/>
                  </a:lnTo>
                  <a:lnTo>
                    <a:pt x="0" y="4"/>
                  </a:lnTo>
                  <a:lnTo>
                    <a:pt x="2" y="4"/>
                  </a:lnTo>
                  <a:lnTo>
                    <a:pt x="4" y="9"/>
                  </a:lnTo>
                  <a:lnTo>
                    <a:pt x="6" y="9"/>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04" name="Freeform 63"/>
            <p:cNvSpPr/>
            <p:nvPr/>
          </p:nvSpPr>
          <p:spPr>
            <a:xfrm rot="0">
              <a:off x="2845" y="1971"/>
              <a:ext cx="17" cy="16"/>
            </a:xfrm>
            <a:custGeom>
              <a:avLst/>
              <a:ahLst/>
              <a:rect l="0" t="0" r="r" b="b"/>
              <a:pathLst>
                <a:path w="17" h="16">
                  <a:moveTo>
                    <a:pt x="0" y="0"/>
                  </a:moveTo>
                  <a:lnTo>
                    <a:pt x="0" y="0"/>
                  </a:lnTo>
                  <a:lnTo>
                    <a:pt x="2" y="8"/>
                  </a:lnTo>
                  <a:lnTo>
                    <a:pt x="4" y="8"/>
                  </a:lnTo>
                  <a:lnTo>
                    <a:pt x="6" y="8"/>
                  </a:lnTo>
                  <a:lnTo>
                    <a:pt x="8" y="15"/>
                  </a:lnTo>
                  <a:lnTo>
                    <a:pt x="10" y="15"/>
                  </a:lnTo>
                  <a:lnTo>
                    <a:pt x="12" y="15"/>
                  </a:lnTo>
                  <a:lnTo>
                    <a:pt x="14" y="15"/>
                  </a:lnTo>
                  <a:lnTo>
                    <a:pt x="16" y="8"/>
                  </a:lnTo>
                </a:path>
              </a:pathLst>
            </a:custGeom>
            <a:noFill/>
            <a:ln w="12700" cap="rnd" cmpd="sng">
              <a:solidFill>
                <a:srgbClr val="161514">
                  <a:alpha val="100000"/>
                </a:srgbClr>
              </a:solidFill>
              <a:prstDash val="solid"/>
              <a:round/>
            </a:ln>
          </p:spPr>
        </p:sp>
        <p:sp>
          <p:nvSpPr>
            <p:cNvPr id="1049805" name="Freeform 64"/>
            <p:cNvSpPr/>
            <p:nvPr/>
          </p:nvSpPr>
          <p:spPr>
            <a:xfrm rot="0">
              <a:off x="2845" y="1967"/>
              <a:ext cx="17" cy="15"/>
            </a:xfrm>
            <a:custGeom>
              <a:avLst/>
              <a:ahLst/>
              <a:rect l="0" t="0" r="r" b="b"/>
              <a:pathLst>
                <a:path w="17" h="15">
                  <a:moveTo>
                    <a:pt x="0" y="0"/>
                  </a:moveTo>
                  <a:lnTo>
                    <a:pt x="0" y="0"/>
                  </a:lnTo>
                  <a:lnTo>
                    <a:pt x="0" y="4"/>
                  </a:lnTo>
                  <a:lnTo>
                    <a:pt x="0" y="9"/>
                  </a:lnTo>
                  <a:lnTo>
                    <a:pt x="2" y="9"/>
                  </a:lnTo>
                  <a:lnTo>
                    <a:pt x="4" y="9"/>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06" name="Freeform 65"/>
            <p:cNvSpPr/>
            <p:nvPr/>
          </p:nvSpPr>
          <p:spPr>
            <a:xfrm rot="0">
              <a:off x="2845" y="1964"/>
              <a:ext cx="17" cy="15"/>
            </a:xfrm>
            <a:custGeom>
              <a:avLst/>
              <a:ahLst/>
              <a:rect l="0" t="0" r="r" b="b"/>
              <a:pathLst>
                <a:path w="17" h="15">
                  <a:moveTo>
                    <a:pt x="0" y="0"/>
                  </a:moveTo>
                  <a:lnTo>
                    <a:pt x="0" y="0"/>
                  </a:lnTo>
                  <a:lnTo>
                    <a:pt x="0" y="4"/>
                  </a:lnTo>
                  <a:lnTo>
                    <a:pt x="2" y="9"/>
                  </a:lnTo>
                  <a:lnTo>
                    <a:pt x="4" y="9"/>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807" name="Freeform 66"/>
            <p:cNvSpPr/>
            <p:nvPr/>
          </p:nvSpPr>
          <p:spPr>
            <a:xfrm rot="0">
              <a:off x="2845" y="1961"/>
              <a:ext cx="17" cy="15"/>
            </a:xfrm>
            <a:custGeom>
              <a:avLst/>
              <a:ahLst/>
              <a:rect l="0" t="0" r="r" b="b"/>
              <a:pathLst>
                <a:path w="17" h="15">
                  <a:moveTo>
                    <a:pt x="0" y="0"/>
                  </a:moveTo>
                  <a:lnTo>
                    <a:pt x="0" y="0"/>
                  </a:lnTo>
                  <a:lnTo>
                    <a:pt x="0" y="4"/>
                  </a:lnTo>
                  <a:lnTo>
                    <a:pt x="0" y="7"/>
                  </a:lnTo>
                  <a:lnTo>
                    <a:pt x="2" y="7"/>
                  </a:lnTo>
                  <a:lnTo>
                    <a:pt x="4" y="7"/>
                  </a:lnTo>
                  <a:lnTo>
                    <a:pt x="6" y="11"/>
                  </a:lnTo>
                  <a:lnTo>
                    <a:pt x="8" y="14"/>
                  </a:lnTo>
                  <a:lnTo>
                    <a:pt x="10" y="14"/>
                  </a:lnTo>
                  <a:lnTo>
                    <a:pt x="12" y="14"/>
                  </a:lnTo>
                  <a:lnTo>
                    <a:pt x="14" y="14"/>
                  </a:lnTo>
                  <a:lnTo>
                    <a:pt x="16" y="11"/>
                  </a:lnTo>
                </a:path>
              </a:pathLst>
            </a:custGeom>
            <a:noFill/>
            <a:ln w="12700" cap="rnd" cmpd="sng">
              <a:solidFill>
                <a:srgbClr val="161514">
                  <a:alpha val="100000"/>
                </a:srgbClr>
              </a:solidFill>
              <a:prstDash val="solid"/>
              <a:round/>
            </a:ln>
          </p:spPr>
        </p:sp>
        <p:sp>
          <p:nvSpPr>
            <p:cNvPr id="1049808" name="Freeform 67"/>
            <p:cNvSpPr/>
            <p:nvPr/>
          </p:nvSpPr>
          <p:spPr>
            <a:xfrm rot="0">
              <a:off x="2845" y="1959"/>
              <a:ext cx="17" cy="15"/>
            </a:xfrm>
            <a:custGeom>
              <a:avLst/>
              <a:ahLst/>
              <a:rect l="0" t="0" r="r" b="b"/>
              <a:pathLst>
                <a:path w="17" h="15">
                  <a:moveTo>
                    <a:pt x="0" y="0"/>
                  </a:moveTo>
                  <a:lnTo>
                    <a:pt x="0" y="0"/>
                  </a:lnTo>
                  <a:lnTo>
                    <a:pt x="0" y="7"/>
                  </a:lnTo>
                  <a:lnTo>
                    <a:pt x="2" y="7"/>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09" name="Freeform 68"/>
            <p:cNvSpPr/>
            <p:nvPr/>
          </p:nvSpPr>
          <p:spPr>
            <a:xfrm rot="0">
              <a:off x="2845" y="1955"/>
              <a:ext cx="17" cy="16"/>
            </a:xfrm>
            <a:custGeom>
              <a:avLst/>
              <a:ahLst/>
              <a:rect l="0" t="0" r="r" b="b"/>
              <a:pathLst>
                <a:path w="17" h="16">
                  <a:moveTo>
                    <a:pt x="0" y="0"/>
                  </a:moveTo>
                  <a:lnTo>
                    <a:pt x="0" y="0"/>
                  </a:lnTo>
                  <a:lnTo>
                    <a:pt x="0" y="8"/>
                  </a:lnTo>
                  <a:lnTo>
                    <a:pt x="2" y="15"/>
                  </a:lnTo>
                  <a:lnTo>
                    <a:pt x="4" y="15"/>
                  </a:lnTo>
                  <a:lnTo>
                    <a:pt x="6" y="15"/>
                  </a:lnTo>
                  <a:lnTo>
                    <a:pt x="8" y="15"/>
                  </a:lnTo>
                  <a:lnTo>
                    <a:pt x="10" y="15"/>
                  </a:lnTo>
                  <a:lnTo>
                    <a:pt x="12" y="15"/>
                  </a:lnTo>
                  <a:lnTo>
                    <a:pt x="14" y="15"/>
                  </a:lnTo>
                  <a:lnTo>
                    <a:pt x="16" y="15"/>
                  </a:lnTo>
                </a:path>
              </a:pathLst>
            </a:custGeom>
            <a:noFill/>
            <a:ln w="12700" cap="rnd" cmpd="sng">
              <a:solidFill>
                <a:srgbClr val="161514">
                  <a:alpha val="100000"/>
                </a:srgbClr>
              </a:solidFill>
              <a:prstDash val="solid"/>
              <a:round/>
            </a:ln>
          </p:spPr>
        </p:sp>
        <p:sp>
          <p:nvSpPr>
            <p:cNvPr id="1049810" name="Freeform 69"/>
            <p:cNvSpPr/>
            <p:nvPr/>
          </p:nvSpPr>
          <p:spPr>
            <a:xfrm rot="0">
              <a:off x="2845" y="1952"/>
              <a:ext cx="17" cy="15"/>
            </a:xfrm>
            <a:custGeom>
              <a:avLst/>
              <a:ahLst/>
              <a:rect l="0" t="0" r="r" b="b"/>
              <a:pathLst>
                <a:path w="17" h="15">
                  <a:moveTo>
                    <a:pt x="0" y="0"/>
                  </a:moveTo>
                  <a:lnTo>
                    <a:pt x="0" y="0"/>
                  </a:lnTo>
                  <a:lnTo>
                    <a:pt x="0" y="4"/>
                  </a:lnTo>
                  <a:lnTo>
                    <a:pt x="0" y="7"/>
                  </a:lnTo>
                  <a:lnTo>
                    <a:pt x="2" y="7"/>
                  </a:lnTo>
                  <a:lnTo>
                    <a:pt x="4" y="11"/>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11" name="Freeform 70"/>
            <p:cNvSpPr/>
            <p:nvPr/>
          </p:nvSpPr>
          <p:spPr>
            <a:xfrm rot="0">
              <a:off x="2845" y="1950"/>
              <a:ext cx="17" cy="15"/>
            </a:xfrm>
            <a:custGeom>
              <a:avLst/>
              <a:ahLst/>
              <a:rect l="0" t="0" r="r" b="b"/>
              <a:pathLst>
                <a:path w="17" h="15">
                  <a:moveTo>
                    <a:pt x="0" y="0"/>
                  </a:moveTo>
                  <a:lnTo>
                    <a:pt x="0" y="0"/>
                  </a:lnTo>
                  <a:lnTo>
                    <a:pt x="0" y="7"/>
                  </a:lnTo>
                  <a:lnTo>
                    <a:pt x="2" y="7"/>
                  </a:lnTo>
                  <a:lnTo>
                    <a:pt x="4" y="7"/>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12" name="Freeform 71"/>
            <p:cNvSpPr/>
            <p:nvPr/>
          </p:nvSpPr>
          <p:spPr>
            <a:xfrm rot="0">
              <a:off x="2845" y="1947"/>
              <a:ext cx="17" cy="16"/>
            </a:xfrm>
            <a:custGeom>
              <a:avLst/>
              <a:ahLst/>
              <a:rect l="0" t="0" r="r" b="b"/>
              <a:pathLst>
                <a:path w="17" h="16">
                  <a:moveTo>
                    <a:pt x="0" y="0"/>
                  </a:moveTo>
                  <a:lnTo>
                    <a:pt x="0" y="0"/>
                  </a:lnTo>
                  <a:lnTo>
                    <a:pt x="2" y="8"/>
                  </a:lnTo>
                  <a:lnTo>
                    <a:pt x="4" y="8"/>
                  </a:lnTo>
                  <a:lnTo>
                    <a:pt x="6" y="15"/>
                  </a:lnTo>
                  <a:lnTo>
                    <a:pt x="8" y="15"/>
                  </a:lnTo>
                  <a:lnTo>
                    <a:pt x="10" y="15"/>
                  </a:lnTo>
                  <a:lnTo>
                    <a:pt x="12" y="15"/>
                  </a:lnTo>
                  <a:lnTo>
                    <a:pt x="14" y="15"/>
                  </a:lnTo>
                  <a:lnTo>
                    <a:pt x="16" y="8"/>
                  </a:lnTo>
                </a:path>
              </a:pathLst>
            </a:custGeom>
            <a:noFill/>
            <a:ln w="12700" cap="rnd" cmpd="sng">
              <a:solidFill>
                <a:srgbClr val="161514">
                  <a:alpha val="100000"/>
                </a:srgbClr>
              </a:solidFill>
              <a:prstDash val="solid"/>
              <a:round/>
            </a:ln>
          </p:spPr>
        </p:sp>
        <p:sp>
          <p:nvSpPr>
            <p:cNvPr id="1049813" name="Freeform 72"/>
            <p:cNvSpPr/>
            <p:nvPr/>
          </p:nvSpPr>
          <p:spPr>
            <a:xfrm rot="0">
              <a:off x="2845" y="1945"/>
              <a:ext cx="17" cy="15"/>
            </a:xfrm>
            <a:custGeom>
              <a:avLst/>
              <a:ahLst/>
              <a:rect l="0" t="0" r="r" b="b"/>
              <a:pathLst>
                <a:path w="17" h="15">
                  <a:moveTo>
                    <a:pt x="0" y="0"/>
                  </a:moveTo>
                  <a:lnTo>
                    <a:pt x="0" y="0"/>
                  </a:lnTo>
                  <a:lnTo>
                    <a:pt x="2" y="0"/>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14" name="Freeform 73"/>
            <p:cNvSpPr/>
            <p:nvPr/>
          </p:nvSpPr>
          <p:spPr>
            <a:xfrm rot="0">
              <a:off x="2845" y="1941"/>
              <a:ext cx="17" cy="15"/>
            </a:xfrm>
            <a:custGeom>
              <a:avLst/>
              <a:ahLst/>
              <a:rect l="0" t="0" r="r" b="b"/>
              <a:pathLst>
                <a:path w="17" h="15">
                  <a:moveTo>
                    <a:pt x="0" y="0"/>
                  </a:moveTo>
                  <a:lnTo>
                    <a:pt x="0" y="0"/>
                  </a:lnTo>
                  <a:lnTo>
                    <a:pt x="0" y="4"/>
                  </a:lnTo>
                  <a:lnTo>
                    <a:pt x="2" y="9"/>
                  </a:lnTo>
                  <a:lnTo>
                    <a:pt x="4" y="9"/>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15" name="Freeform 74"/>
            <p:cNvSpPr/>
            <p:nvPr/>
          </p:nvSpPr>
          <p:spPr>
            <a:xfrm rot="0">
              <a:off x="2845" y="1938"/>
              <a:ext cx="17" cy="15"/>
            </a:xfrm>
            <a:custGeom>
              <a:avLst/>
              <a:ahLst/>
              <a:rect l="0" t="0" r="r" b="b"/>
              <a:pathLst>
                <a:path w="17" h="15">
                  <a:moveTo>
                    <a:pt x="0" y="0"/>
                  </a:moveTo>
                  <a:lnTo>
                    <a:pt x="0" y="0"/>
                  </a:lnTo>
                  <a:lnTo>
                    <a:pt x="0" y="4"/>
                  </a:lnTo>
                  <a:lnTo>
                    <a:pt x="2" y="4"/>
                  </a:lnTo>
                  <a:lnTo>
                    <a:pt x="4" y="7"/>
                  </a:lnTo>
                  <a:lnTo>
                    <a:pt x="6" y="11"/>
                  </a:lnTo>
                  <a:lnTo>
                    <a:pt x="8" y="14"/>
                  </a:lnTo>
                  <a:lnTo>
                    <a:pt x="10" y="14"/>
                  </a:lnTo>
                  <a:lnTo>
                    <a:pt x="12" y="14"/>
                  </a:lnTo>
                  <a:lnTo>
                    <a:pt x="14" y="11"/>
                  </a:lnTo>
                  <a:lnTo>
                    <a:pt x="16" y="11"/>
                  </a:lnTo>
                </a:path>
              </a:pathLst>
            </a:custGeom>
            <a:noFill/>
            <a:ln w="12700" cap="rnd" cmpd="sng">
              <a:solidFill>
                <a:srgbClr val="161514">
                  <a:alpha val="100000"/>
                </a:srgbClr>
              </a:solidFill>
              <a:prstDash val="solid"/>
              <a:round/>
            </a:ln>
          </p:spPr>
        </p:sp>
        <p:sp>
          <p:nvSpPr>
            <p:cNvPr id="1049816" name="Freeform 75"/>
            <p:cNvSpPr/>
            <p:nvPr/>
          </p:nvSpPr>
          <p:spPr>
            <a:xfrm rot="0">
              <a:off x="2845" y="1935"/>
              <a:ext cx="17" cy="15"/>
            </a:xfrm>
            <a:custGeom>
              <a:avLst/>
              <a:ahLst/>
              <a:rect l="0" t="0" r="r" b="b"/>
              <a:pathLst>
                <a:path w="17" h="15">
                  <a:moveTo>
                    <a:pt x="0" y="0"/>
                  </a:moveTo>
                  <a:lnTo>
                    <a:pt x="0" y="0"/>
                  </a:lnTo>
                  <a:lnTo>
                    <a:pt x="0" y="4"/>
                  </a:lnTo>
                  <a:lnTo>
                    <a:pt x="0" y="9"/>
                  </a:lnTo>
                  <a:lnTo>
                    <a:pt x="2" y="9"/>
                  </a:lnTo>
                  <a:lnTo>
                    <a:pt x="4" y="9"/>
                  </a:lnTo>
                  <a:lnTo>
                    <a:pt x="6" y="9"/>
                  </a:lnTo>
                  <a:lnTo>
                    <a:pt x="8" y="14"/>
                  </a:lnTo>
                  <a:lnTo>
                    <a:pt x="10" y="14"/>
                  </a:lnTo>
                  <a:lnTo>
                    <a:pt x="12" y="14"/>
                  </a:lnTo>
                  <a:lnTo>
                    <a:pt x="14" y="14"/>
                  </a:lnTo>
                  <a:lnTo>
                    <a:pt x="16" y="9"/>
                  </a:lnTo>
                </a:path>
              </a:pathLst>
            </a:custGeom>
            <a:noFill/>
            <a:ln w="12700" cap="rnd" cmpd="sng">
              <a:solidFill>
                <a:srgbClr val="161514">
                  <a:alpha val="100000"/>
                </a:srgbClr>
              </a:solidFill>
              <a:prstDash val="solid"/>
              <a:round/>
            </a:ln>
          </p:spPr>
        </p:sp>
        <p:sp>
          <p:nvSpPr>
            <p:cNvPr id="1049817" name="Freeform 76"/>
            <p:cNvSpPr/>
            <p:nvPr/>
          </p:nvSpPr>
          <p:spPr>
            <a:xfrm rot="0">
              <a:off x="2845" y="1931"/>
              <a:ext cx="17" cy="16"/>
            </a:xfrm>
            <a:custGeom>
              <a:avLst/>
              <a:ahLst/>
              <a:rect l="0" t="0" r="r" b="b"/>
              <a:pathLst>
                <a:path w="17" h="16">
                  <a:moveTo>
                    <a:pt x="0" y="0"/>
                  </a:moveTo>
                  <a:lnTo>
                    <a:pt x="0" y="0"/>
                  </a:lnTo>
                  <a:lnTo>
                    <a:pt x="0" y="8"/>
                  </a:lnTo>
                  <a:lnTo>
                    <a:pt x="2" y="8"/>
                  </a:lnTo>
                  <a:lnTo>
                    <a:pt x="4" y="11"/>
                  </a:lnTo>
                  <a:lnTo>
                    <a:pt x="6" y="11"/>
                  </a:lnTo>
                  <a:lnTo>
                    <a:pt x="8" y="15"/>
                  </a:lnTo>
                  <a:lnTo>
                    <a:pt x="10" y="15"/>
                  </a:lnTo>
                  <a:lnTo>
                    <a:pt x="12" y="15"/>
                  </a:lnTo>
                  <a:lnTo>
                    <a:pt x="14" y="15"/>
                  </a:lnTo>
                  <a:lnTo>
                    <a:pt x="16" y="11"/>
                  </a:lnTo>
                </a:path>
              </a:pathLst>
            </a:custGeom>
            <a:noFill/>
            <a:ln w="12700" cap="rnd" cmpd="sng">
              <a:solidFill>
                <a:srgbClr val="161514">
                  <a:alpha val="100000"/>
                </a:srgbClr>
              </a:solidFill>
              <a:prstDash val="solid"/>
              <a:round/>
            </a:ln>
          </p:spPr>
        </p:sp>
        <p:sp>
          <p:nvSpPr>
            <p:cNvPr id="1049818" name="Freeform 77"/>
            <p:cNvSpPr/>
            <p:nvPr/>
          </p:nvSpPr>
          <p:spPr>
            <a:xfrm rot="0">
              <a:off x="2845" y="1930"/>
              <a:ext cx="17" cy="15"/>
            </a:xfrm>
            <a:custGeom>
              <a:avLst/>
              <a:ahLst/>
              <a:rect l="0" t="0" r="r" b="b"/>
              <a:pathLst>
                <a:path w="17" h="15">
                  <a:moveTo>
                    <a:pt x="0" y="0"/>
                  </a:moveTo>
                  <a:lnTo>
                    <a:pt x="0" y="0"/>
                  </a:lnTo>
                  <a:lnTo>
                    <a:pt x="0" y="7"/>
                  </a:lnTo>
                  <a:lnTo>
                    <a:pt x="2" y="7"/>
                  </a:lnTo>
                  <a:lnTo>
                    <a:pt x="4" y="7"/>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19" name="Freeform 78"/>
            <p:cNvSpPr/>
            <p:nvPr/>
          </p:nvSpPr>
          <p:spPr>
            <a:xfrm rot="0">
              <a:off x="2845" y="1927"/>
              <a:ext cx="17" cy="15"/>
            </a:xfrm>
            <a:custGeom>
              <a:avLst/>
              <a:ahLst/>
              <a:rect l="0" t="0" r="r" b="b"/>
              <a:pathLst>
                <a:path w="17" h="15">
                  <a:moveTo>
                    <a:pt x="0" y="0"/>
                  </a:moveTo>
                  <a:lnTo>
                    <a:pt x="0" y="0"/>
                  </a:lnTo>
                  <a:lnTo>
                    <a:pt x="0" y="14"/>
                  </a:lnTo>
                  <a:lnTo>
                    <a:pt x="2" y="14"/>
                  </a:lnTo>
                  <a:lnTo>
                    <a:pt x="4" y="14"/>
                  </a:lnTo>
                  <a:lnTo>
                    <a:pt x="6" y="14"/>
                  </a:lnTo>
                  <a:lnTo>
                    <a:pt x="8" y="14"/>
                  </a:lnTo>
                  <a:lnTo>
                    <a:pt x="10" y="14"/>
                  </a:lnTo>
                  <a:lnTo>
                    <a:pt x="12" y="14"/>
                  </a:lnTo>
                  <a:lnTo>
                    <a:pt x="14" y="14"/>
                  </a:lnTo>
                  <a:lnTo>
                    <a:pt x="16" y="14"/>
                  </a:lnTo>
                </a:path>
              </a:pathLst>
            </a:custGeom>
            <a:noFill/>
            <a:ln w="12700" cap="rnd" cmpd="sng">
              <a:solidFill>
                <a:srgbClr val="161514">
                  <a:alpha val="100000"/>
                </a:srgbClr>
              </a:solidFill>
              <a:prstDash val="solid"/>
              <a:round/>
            </a:ln>
          </p:spPr>
        </p:sp>
        <p:sp>
          <p:nvSpPr>
            <p:cNvPr id="1049820" name="Freeform 79"/>
            <p:cNvSpPr/>
            <p:nvPr/>
          </p:nvSpPr>
          <p:spPr>
            <a:xfrm rot="0">
              <a:off x="2845" y="1923"/>
              <a:ext cx="17" cy="16"/>
            </a:xfrm>
            <a:custGeom>
              <a:avLst/>
              <a:ahLst/>
              <a:rect l="0" t="0" r="r" b="b"/>
              <a:pathLst>
                <a:path w="17" h="16">
                  <a:moveTo>
                    <a:pt x="0" y="0"/>
                  </a:moveTo>
                  <a:lnTo>
                    <a:pt x="0" y="0"/>
                  </a:lnTo>
                  <a:lnTo>
                    <a:pt x="0" y="5"/>
                  </a:lnTo>
                  <a:lnTo>
                    <a:pt x="2" y="5"/>
                  </a:lnTo>
                  <a:lnTo>
                    <a:pt x="4" y="9"/>
                  </a:lnTo>
                  <a:lnTo>
                    <a:pt x="6" y="15"/>
                  </a:lnTo>
                  <a:lnTo>
                    <a:pt x="8" y="15"/>
                  </a:lnTo>
                  <a:lnTo>
                    <a:pt x="10" y="15"/>
                  </a:lnTo>
                  <a:lnTo>
                    <a:pt x="12" y="15"/>
                  </a:lnTo>
                  <a:lnTo>
                    <a:pt x="14" y="15"/>
                  </a:lnTo>
                  <a:lnTo>
                    <a:pt x="16" y="9"/>
                  </a:lnTo>
                </a:path>
              </a:pathLst>
            </a:custGeom>
            <a:noFill/>
            <a:ln w="12700" cap="rnd" cmpd="sng">
              <a:solidFill>
                <a:srgbClr val="161514">
                  <a:alpha val="100000"/>
                </a:srgbClr>
              </a:solidFill>
              <a:prstDash val="solid"/>
              <a:round/>
            </a:ln>
          </p:spPr>
        </p:sp>
        <p:sp>
          <p:nvSpPr>
            <p:cNvPr id="1049821" name="Freeform 80"/>
            <p:cNvSpPr/>
            <p:nvPr/>
          </p:nvSpPr>
          <p:spPr>
            <a:xfrm rot="0">
              <a:off x="2844" y="1921"/>
              <a:ext cx="17" cy="15"/>
            </a:xfrm>
            <a:custGeom>
              <a:avLst/>
              <a:ahLst/>
              <a:rect l="0" t="0" r="r" b="b"/>
              <a:pathLst>
                <a:path w="17" h="15">
                  <a:moveTo>
                    <a:pt x="0" y="0"/>
                  </a:moveTo>
                  <a:lnTo>
                    <a:pt x="0" y="0"/>
                  </a:lnTo>
                  <a:lnTo>
                    <a:pt x="1" y="0"/>
                  </a:lnTo>
                  <a:lnTo>
                    <a:pt x="3" y="7"/>
                  </a:lnTo>
                  <a:lnTo>
                    <a:pt x="5" y="7"/>
                  </a:lnTo>
                  <a:lnTo>
                    <a:pt x="7" y="14"/>
                  </a:lnTo>
                  <a:lnTo>
                    <a:pt x="8" y="14"/>
                  </a:lnTo>
                  <a:lnTo>
                    <a:pt x="12" y="14"/>
                  </a:lnTo>
                  <a:lnTo>
                    <a:pt x="16" y="7"/>
                  </a:lnTo>
                </a:path>
              </a:pathLst>
            </a:custGeom>
            <a:noFill/>
            <a:ln w="12700" cap="rnd" cmpd="sng">
              <a:solidFill>
                <a:srgbClr val="161514">
                  <a:alpha val="100000"/>
                </a:srgbClr>
              </a:solidFill>
              <a:prstDash val="solid"/>
              <a:round/>
            </a:ln>
          </p:spPr>
        </p:sp>
        <p:sp>
          <p:nvSpPr>
            <p:cNvPr id="1049822" name="Freeform 81"/>
            <p:cNvSpPr/>
            <p:nvPr/>
          </p:nvSpPr>
          <p:spPr>
            <a:xfrm rot="0">
              <a:off x="2847" y="2140"/>
              <a:ext cx="17" cy="15"/>
            </a:xfrm>
            <a:custGeom>
              <a:avLst/>
              <a:ahLst/>
              <a:rect l="0" t="0" r="r" b="b"/>
              <a:pathLst>
                <a:path w="17" h="15">
                  <a:moveTo>
                    <a:pt x="8" y="0"/>
                  </a:moveTo>
                  <a:lnTo>
                    <a:pt x="8" y="0"/>
                  </a:lnTo>
                  <a:lnTo>
                    <a:pt x="12" y="4"/>
                  </a:lnTo>
                  <a:lnTo>
                    <a:pt x="16" y="7"/>
                  </a:lnTo>
                  <a:lnTo>
                    <a:pt x="16" y="11"/>
                  </a:lnTo>
                  <a:lnTo>
                    <a:pt x="12" y="11"/>
                  </a:lnTo>
                  <a:lnTo>
                    <a:pt x="8" y="14"/>
                  </a:lnTo>
                  <a:lnTo>
                    <a:pt x="4" y="11"/>
                  </a:lnTo>
                  <a:lnTo>
                    <a:pt x="0" y="11"/>
                  </a:lnTo>
                  <a:lnTo>
                    <a:pt x="0" y="7"/>
                  </a:lnTo>
                  <a:lnTo>
                    <a:pt x="4" y="4"/>
                  </a:lnTo>
                  <a:lnTo>
                    <a:pt x="8" y="0"/>
                  </a:lnTo>
                </a:path>
              </a:pathLst>
            </a:custGeom>
            <a:solidFill>
              <a:srgbClr val="151515">
                <a:alpha val="100000"/>
              </a:srgbClr>
            </a:solidFill>
            <a:ln>
              <a:noFill/>
            </a:ln>
          </p:spPr>
        </p:sp>
        <p:sp>
          <p:nvSpPr>
            <p:cNvPr id="1049823" name="Freeform 82"/>
            <p:cNvSpPr/>
            <p:nvPr/>
          </p:nvSpPr>
          <p:spPr>
            <a:xfrm rot="0">
              <a:off x="2847" y="2140"/>
              <a:ext cx="17" cy="15"/>
            </a:xfrm>
            <a:custGeom>
              <a:avLst/>
              <a:ahLst/>
              <a:rect l="0" t="0" r="r" b="b"/>
              <a:pathLst>
                <a:path w="17" h="15">
                  <a:moveTo>
                    <a:pt x="8" y="0"/>
                  </a:moveTo>
                  <a:lnTo>
                    <a:pt x="8" y="0"/>
                  </a:lnTo>
                  <a:lnTo>
                    <a:pt x="12" y="4"/>
                  </a:lnTo>
                  <a:lnTo>
                    <a:pt x="16" y="7"/>
                  </a:lnTo>
                  <a:lnTo>
                    <a:pt x="16" y="11"/>
                  </a:lnTo>
                  <a:lnTo>
                    <a:pt x="12" y="11"/>
                  </a:lnTo>
                  <a:lnTo>
                    <a:pt x="8" y="14"/>
                  </a:lnTo>
                  <a:lnTo>
                    <a:pt x="4" y="11"/>
                  </a:lnTo>
                  <a:lnTo>
                    <a:pt x="0" y="11"/>
                  </a:lnTo>
                  <a:lnTo>
                    <a:pt x="0" y="7"/>
                  </a:lnTo>
                  <a:lnTo>
                    <a:pt x="4" y="4"/>
                  </a:lnTo>
                  <a:lnTo>
                    <a:pt x="8" y="0"/>
                  </a:lnTo>
                </a:path>
              </a:pathLst>
            </a:custGeom>
            <a:noFill/>
            <a:ln w="12700" cap="rnd" cmpd="sng">
              <a:solidFill>
                <a:srgbClr val="161514">
                  <a:alpha val="100000"/>
                </a:srgbClr>
              </a:solidFill>
              <a:prstDash val="solid"/>
              <a:round/>
            </a:ln>
          </p:spPr>
        </p:sp>
        <p:sp>
          <p:nvSpPr>
            <p:cNvPr id="1049824" name="Freeform 83"/>
            <p:cNvSpPr/>
            <p:nvPr/>
          </p:nvSpPr>
          <p:spPr>
            <a:xfrm rot="0">
              <a:off x="2847" y="2143"/>
              <a:ext cx="17" cy="28"/>
            </a:xfrm>
            <a:custGeom>
              <a:avLst/>
              <a:ahLst/>
              <a:rect l="0" t="0" r="r" b="b"/>
              <a:pathLst>
                <a:path w="17" h="28">
                  <a:moveTo>
                    <a:pt x="8" y="0"/>
                  </a:moveTo>
                  <a:lnTo>
                    <a:pt x="8" y="0"/>
                  </a:lnTo>
                  <a:lnTo>
                    <a:pt x="8" y="2"/>
                  </a:lnTo>
                  <a:lnTo>
                    <a:pt x="4" y="2"/>
                  </a:lnTo>
                  <a:lnTo>
                    <a:pt x="0" y="3"/>
                  </a:lnTo>
                  <a:lnTo>
                    <a:pt x="0" y="4"/>
                  </a:lnTo>
                  <a:lnTo>
                    <a:pt x="4" y="6"/>
                  </a:lnTo>
                  <a:lnTo>
                    <a:pt x="8" y="7"/>
                  </a:lnTo>
                  <a:lnTo>
                    <a:pt x="8" y="10"/>
                  </a:lnTo>
                  <a:lnTo>
                    <a:pt x="8" y="11"/>
                  </a:lnTo>
                  <a:lnTo>
                    <a:pt x="8" y="14"/>
                  </a:lnTo>
                  <a:lnTo>
                    <a:pt x="8" y="17"/>
                  </a:lnTo>
                  <a:lnTo>
                    <a:pt x="8" y="20"/>
                  </a:lnTo>
                  <a:lnTo>
                    <a:pt x="8" y="23"/>
                  </a:lnTo>
                  <a:lnTo>
                    <a:pt x="8" y="25"/>
                  </a:lnTo>
                  <a:lnTo>
                    <a:pt x="12" y="26"/>
                  </a:lnTo>
                  <a:lnTo>
                    <a:pt x="16" y="27"/>
                  </a:lnTo>
                </a:path>
              </a:pathLst>
            </a:custGeom>
            <a:noFill/>
            <a:ln w="12700" cap="rnd" cmpd="sng">
              <a:solidFill>
                <a:srgbClr val="161514">
                  <a:alpha val="100000"/>
                </a:srgbClr>
              </a:solidFill>
              <a:prstDash val="solid"/>
              <a:round/>
            </a:ln>
          </p:spPr>
        </p:sp>
        <p:sp>
          <p:nvSpPr>
            <p:cNvPr id="1049825" name="Freeform 84"/>
            <p:cNvSpPr/>
            <p:nvPr/>
          </p:nvSpPr>
          <p:spPr>
            <a:xfrm rot="0">
              <a:off x="2849" y="2148"/>
              <a:ext cx="17" cy="22"/>
            </a:xfrm>
            <a:custGeom>
              <a:avLst/>
              <a:ahLst/>
              <a:rect l="0" t="0" r="r" b="b"/>
              <a:pathLst>
                <a:path w="17" h="22">
                  <a:moveTo>
                    <a:pt x="16" y="0"/>
                  </a:moveTo>
                  <a:lnTo>
                    <a:pt x="16" y="0"/>
                  </a:lnTo>
                  <a:lnTo>
                    <a:pt x="12" y="1"/>
                  </a:lnTo>
                  <a:lnTo>
                    <a:pt x="8" y="2"/>
                  </a:lnTo>
                  <a:lnTo>
                    <a:pt x="0" y="2"/>
                  </a:lnTo>
                  <a:lnTo>
                    <a:pt x="0" y="4"/>
                  </a:lnTo>
                  <a:lnTo>
                    <a:pt x="4" y="5"/>
                  </a:lnTo>
                  <a:lnTo>
                    <a:pt x="8" y="6"/>
                  </a:lnTo>
                  <a:lnTo>
                    <a:pt x="8" y="8"/>
                  </a:lnTo>
                  <a:lnTo>
                    <a:pt x="8" y="9"/>
                  </a:lnTo>
                  <a:lnTo>
                    <a:pt x="8" y="11"/>
                  </a:lnTo>
                  <a:lnTo>
                    <a:pt x="8" y="12"/>
                  </a:lnTo>
                  <a:lnTo>
                    <a:pt x="8" y="13"/>
                  </a:lnTo>
                  <a:lnTo>
                    <a:pt x="4" y="16"/>
                  </a:lnTo>
                  <a:lnTo>
                    <a:pt x="0" y="18"/>
                  </a:lnTo>
                  <a:lnTo>
                    <a:pt x="0" y="19"/>
                  </a:lnTo>
                  <a:lnTo>
                    <a:pt x="4" y="19"/>
                  </a:lnTo>
                  <a:lnTo>
                    <a:pt x="8" y="20"/>
                  </a:lnTo>
                  <a:lnTo>
                    <a:pt x="8" y="21"/>
                  </a:lnTo>
                </a:path>
              </a:pathLst>
            </a:custGeom>
            <a:noFill/>
            <a:ln w="12700" cap="rnd" cmpd="sng">
              <a:solidFill>
                <a:srgbClr val="161514">
                  <a:alpha val="100000"/>
                </a:srgbClr>
              </a:solidFill>
              <a:prstDash val="solid"/>
              <a:round/>
            </a:ln>
          </p:spPr>
        </p:sp>
        <p:sp>
          <p:nvSpPr>
            <p:cNvPr id="1049826" name="Freeform 85"/>
            <p:cNvSpPr/>
            <p:nvPr/>
          </p:nvSpPr>
          <p:spPr>
            <a:xfrm rot="0">
              <a:off x="2849" y="2152"/>
              <a:ext cx="1" cy="15"/>
            </a:xfrm>
            <a:custGeom>
              <a:avLst/>
              <a:ahLst/>
              <a:rect l="0" t="0" r="r" b="b"/>
              <a:pathLst>
                <a:path w="1" h="15">
                  <a:moveTo>
                    <a:pt x="0" y="0"/>
                  </a:moveTo>
                  <a:lnTo>
                    <a:pt x="0" y="0"/>
                  </a:lnTo>
                  <a:lnTo>
                    <a:pt x="0" y="14"/>
                  </a:lnTo>
                  <a:lnTo>
                    <a:pt x="0" y="0"/>
                  </a:lnTo>
                </a:path>
              </a:pathLst>
            </a:custGeom>
            <a:noFill/>
            <a:ln w="12700" cap="rnd" cmpd="sng">
              <a:solidFill>
                <a:srgbClr val="161514">
                  <a:alpha val="100000"/>
                </a:srgbClr>
              </a:solidFill>
              <a:prstDash val="solid"/>
              <a:round/>
            </a:ln>
          </p:spPr>
        </p:sp>
        <p:sp>
          <p:nvSpPr>
            <p:cNvPr id="1049827" name="Freeform 86"/>
            <p:cNvSpPr/>
            <p:nvPr/>
          </p:nvSpPr>
          <p:spPr>
            <a:xfrm rot="0">
              <a:off x="2866" y="1910"/>
              <a:ext cx="58" cy="15"/>
            </a:xfrm>
            <a:custGeom>
              <a:avLst/>
              <a:ahLst/>
              <a:rect l="0" t="0" r="r" b="b"/>
              <a:pathLst>
                <a:path w="58" h="15">
                  <a:moveTo>
                    <a:pt x="3" y="0"/>
                  </a:moveTo>
                  <a:lnTo>
                    <a:pt x="7" y="0"/>
                  </a:lnTo>
                  <a:lnTo>
                    <a:pt x="10" y="0"/>
                  </a:lnTo>
                  <a:lnTo>
                    <a:pt x="13" y="1"/>
                  </a:lnTo>
                  <a:lnTo>
                    <a:pt x="17" y="1"/>
                  </a:lnTo>
                  <a:lnTo>
                    <a:pt x="21" y="2"/>
                  </a:lnTo>
                  <a:lnTo>
                    <a:pt x="23" y="2"/>
                  </a:lnTo>
                  <a:lnTo>
                    <a:pt x="27" y="3"/>
                  </a:lnTo>
                  <a:lnTo>
                    <a:pt x="30" y="4"/>
                  </a:lnTo>
                  <a:lnTo>
                    <a:pt x="33" y="4"/>
                  </a:lnTo>
                  <a:lnTo>
                    <a:pt x="37" y="5"/>
                  </a:lnTo>
                  <a:lnTo>
                    <a:pt x="40" y="5"/>
                  </a:lnTo>
                  <a:lnTo>
                    <a:pt x="43" y="5"/>
                  </a:lnTo>
                  <a:lnTo>
                    <a:pt x="46" y="7"/>
                  </a:lnTo>
                  <a:lnTo>
                    <a:pt x="50" y="7"/>
                  </a:lnTo>
                  <a:lnTo>
                    <a:pt x="53" y="9"/>
                  </a:lnTo>
                  <a:lnTo>
                    <a:pt x="57" y="9"/>
                  </a:lnTo>
                  <a:lnTo>
                    <a:pt x="56" y="10"/>
                  </a:lnTo>
                  <a:lnTo>
                    <a:pt x="55" y="11"/>
                  </a:lnTo>
                  <a:lnTo>
                    <a:pt x="55" y="12"/>
                  </a:lnTo>
                  <a:lnTo>
                    <a:pt x="55" y="13"/>
                  </a:lnTo>
                  <a:lnTo>
                    <a:pt x="55" y="14"/>
                  </a:lnTo>
                  <a:lnTo>
                    <a:pt x="51" y="13"/>
                  </a:lnTo>
                  <a:lnTo>
                    <a:pt x="48" y="12"/>
                  </a:lnTo>
                  <a:lnTo>
                    <a:pt x="45" y="12"/>
                  </a:lnTo>
                  <a:lnTo>
                    <a:pt x="42" y="11"/>
                  </a:lnTo>
                  <a:lnTo>
                    <a:pt x="38" y="11"/>
                  </a:lnTo>
                  <a:lnTo>
                    <a:pt x="35" y="10"/>
                  </a:lnTo>
                  <a:lnTo>
                    <a:pt x="31" y="9"/>
                  </a:lnTo>
                  <a:lnTo>
                    <a:pt x="28" y="9"/>
                  </a:lnTo>
                  <a:lnTo>
                    <a:pt x="25" y="9"/>
                  </a:lnTo>
                  <a:lnTo>
                    <a:pt x="21" y="8"/>
                  </a:lnTo>
                  <a:lnTo>
                    <a:pt x="17" y="7"/>
                  </a:lnTo>
                  <a:lnTo>
                    <a:pt x="14" y="7"/>
                  </a:lnTo>
                  <a:lnTo>
                    <a:pt x="11" y="7"/>
                  </a:lnTo>
                  <a:lnTo>
                    <a:pt x="7" y="7"/>
                  </a:lnTo>
                  <a:lnTo>
                    <a:pt x="4" y="6"/>
                  </a:lnTo>
                  <a:lnTo>
                    <a:pt x="0" y="6"/>
                  </a:lnTo>
                  <a:lnTo>
                    <a:pt x="1" y="5"/>
                  </a:lnTo>
                  <a:lnTo>
                    <a:pt x="1" y="4"/>
                  </a:lnTo>
                  <a:lnTo>
                    <a:pt x="1" y="2"/>
                  </a:lnTo>
                  <a:lnTo>
                    <a:pt x="2" y="1"/>
                  </a:lnTo>
                  <a:lnTo>
                    <a:pt x="3" y="1"/>
                  </a:lnTo>
                  <a:lnTo>
                    <a:pt x="3" y="0"/>
                  </a:lnTo>
                </a:path>
              </a:pathLst>
            </a:custGeom>
            <a:solidFill>
              <a:srgbClr val="151515">
                <a:alpha val="100000"/>
              </a:srgbClr>
            </a:solidFill>
            <a:ln>
              <a:noFill/>
            </a:ln>
          </p:spPr>
        </p:sp>
        <p:sp>
          <p:nvSpPr>
            <p:cNvPr id="1049828" name="Freeform 87"/>
            <p:cNvSpPr/>
            <p:nvPr/>
          </p:nvSpPr>
          <p:spPr>
            <a:xfrm rot="0">
              <a:off x="2869" y="1903"/>
              <a:ext cx="29" cy="19"/>
            </a:xfrm>
            <a:custGeom>
              <a:avLst/>
              <a:ahLst/>
              <a:rect l="0" t="0" r="r" b="b"/>
              <a:pathLst>
                <a:path w="29" h="19">
                  <a:moveTo>
                    <a:pt x="28" y="4"/>
                  </a:moveTo>
                  <a:lnTo>
                    <a:pt x="28" y="4"/>
                  </a:lnTo>
                  <a:lnTo>
                    <a:pt x="25" y="3"/>
                  </a:lnTo>
                  <a:lnTo>
                    <a:pt x="22" y="2"/>
                  </a:lnTo>
                  <a:lnTo>
                    <a:pt x="18" y="2"/>
                  </a:lnTo>
                  <a:lnTo>
                    <a:pt x="15" y="1"/>
                  </a:lnTo>
                  <a:lnTo>
                    <a:pt x="12" y="1"/>
                  </a:lnTo>
                  <a:lnTo>
                    <a:pt x="8" y="0"/>
                  </a:lnTo>
                  <a:lnTo>
                    <a:pt x="4" y="0"/>
                  </a:lnTo>
                  <a:lnTo>
                    <a:pt x="1" y="0"/>
                  </a:lnTo>
                  <a:lnTo>
                    <a:pt x="0" y="14"/>
                  </a:lnTo>
                  <a:lnTo>
                    <a:pt x="3" y="14"/>
                  </a:lnTo>
                  <a:lnTo>
                    <a:pt x="6" y="14"/>
                  </a:lnTo>
                  <a:lnTo>
                    <a:pt x="9" y="15"/>
                  </a:lnTo>
                  <a:lnTo>
                    <a:pt x="13" y="16"/>
                  </a:lnTo>
                  <a:lnTo>
                    <a:pt x="16" y="16"/>
                  </a:lnTo>
                  <a:lnTo>
                    <a:pt x="19" y="16"/>
                  </a:lnTo>
                  <a:lnTo>
                    <a:pt x="22" y="17"/>
                  </a:lnTo>
                  <a:lnTo>
                    <a:pt x="26" y="18"/>
                  </a:lnTo>
                  <a:lnTo>
                    <a:pt x="25" y="18"/>
                  </a:lnTo>
                  <a:lnTo>
                    <a:pt x="28" y="4"/>
                  </a:lnTo>
                </a:path>
              </a:pathLst>
            </a:custGeom>
            <a:solidFill>
              <a:srgbClr val="000000">
                <a:alpha val="100000"/>
              </a:srgbClr>
            </a:solidFill>
            <a:ln>
              <a:noFill/>
            </a:ln>
          </p:spPr>
        </p:sp>
        <p:sp>
          <p:nvSpPr>
            <p:cNvPr id="1049829" name="Freeform 88"/>
            <p:cNvSpPr/>
            <p:nvPr/>
          </p:nvSpPr>
          <p:spPr>
            <a:xfrm rot="0">
              <a:off x="2894" y="1907"/>
              <a:ext cx="38" cy="20"/>
            </a:xfrm>
            <a:custGeom>
              <a:avLst/>
              <a:ahLst/>
              <a:rect l="0" t="0" r="r" b="b"/>
              <a:pathLst>
                <a:path w="38" h="20">
                  <a:moveTo>
                    <a:pt x="37" y="12"/>
                  </a:moveTo>
                  <a:lnTo>
                    <a:pt x="30" y="5"/>
                  </a:lnTo>
                  <a:lnTo>
                    <a:pt x="27" y="4"/>
                  </a:lnTo>
                  <a:lnTo>
                    <a:pt x="23" y="3"/>
                  </a:lnTo>
                  <a:lnTo>
                    <a:pt x="21" y="3"/>
                  </a:lnTo>
                  <a:lnTo>
                    <a:pt x="18" y="2"/>
                  </a:lnTo>
                  <a:lnTo>
                    <a:pt x="13" y="2"/>
                  </a:lnTo>
                  <a:lnTo>
                    <a:pt x="10" y="1"/>
                  </a:lnTo>
                  <a:lnTo>
                    <a:pt x="7" y="0"/>
                  </a:lnTo>
                  <a:lnTo>
                    <a:pt x="3" y="0"/>
                  </a:lnTo>
                  <a:lnTo>
                    <a:pt x="0" y="14"/>
                  </a:lnTo>
                  <a:lnTo>
                    <a:pt x="3" y="14"/>
                  </a:lnTo>
                  <a:lnTo>
                    <a:pt x="7" y="16"/>
                  </a:lnTo>
                  <a:lnTo>
                    <a:pt x="11" y="16"/>
                  </a:lnTo>
                  <a:lnTo>
                    <a:pt x="13" y="17"/>
                  </a:lnTo>
                  <a:lnTo>
                    <a:pt x="16" y="17"/>
                  </a:lnTo>
                  <a:lnTo>
                    <a:pt x="20" y="17"/>
                  </a:lnTo>
                  <a:lnTo>
                    <a:pt x="23" y="19"/>
                  </a:lnTo>
                  <a:lnTo>
                    <a:pt x="27" y="19"/>
                  </a:lnTo>
                  <a:lnTo>
                    <a:pt x="21" y="12"/>
                  </a:lnTo>
                  <a:lnTo>
                    <a:pt x="37" y="12"/>
                  </a:lnTo>
                  <a:lnTo>
                    <a:pt x="37" y="7"/>
                  </a:lnTo>
                  <a:lnTo>
                    <a:pt x="30" y="5"/>
                  </a:lnTo>
                  <a:lnTo>
                    <a:pt x="37" y="12"/>
                  </a:lnTo>
                </a:path>
              </a:pathLst>
            </a:custGeom>
            <a:solidFill>
              <a:srgbClr val="000000">
                <a:alpha val="100000"/>
              </a:srgbClr>
            </a:solidFill>
            <a:ln>
              <a:noFill/>
            </a:ln>
          </p:spPr>
        </p:sp>
        <p:sp>
          <p:nvSpPr>
            <p:cNvPr id="1049830" name="Freeform 89"/>
            <p:cNvSpPr/>
            <p:nvPr/>
          </p:nvSpPr>
          <p:spPr>
            <a:xfrm rot="0">
              <a:off x="2913" y="1915"/>
              <a:ext cx="19" cy="15"/>
            </a:xfrm>
            <a:custGeom>
              <a:avLst/>
              <a:ahLst/>
              <a:rect l="0" t="0" r="r" b="b"/>
              <a:pathLst>
                <a:path w="19" h="15">
                  <a:moveTo>
                    <a:pt x="8" y="14"/>
                  </a:moveTo>
                  <a:lnTo>
                    <a:pt x="16" y="7"/>
                  </a:lnTo>
                  <a:lnTo>
                    <a:pt x="16" y="9"/>
                  </a:lnTo>
                  <a:lnTo>
                    <a:pt x="16" y="10"/>
                  </a:lnTo>
                  <a:lnTo>
                    <a:pt x="16" y="8"/>
                  </a:lnTo>
                  <a:lnTo>
                    <a:pt x="18" y="4"/>
                  </a:lnTo>
                  <a:lnTo>
                    <a:pt x="2" y="4"/>
                  </a:lnTo>
                  <a:lnTo>
                    <a:pt x="3" y="2"/>
                  </a:lnTo>
                  <a:lnTo>
                    <a:pt x="2" y="1"/>
                  </a:lnTo>
                  <a:lnTo>
                    <a:pt x="1" y="4"/>
                  </a:lnTo>
                  <a:lnTo>
                    <a:pt x="0" y="7"/>
                  </a:lnTo>
                  <a:lnTo>
                    <a:pt x="8" y="0"/>
                  </a:lnTo>
                  <a:lnTo>
                    <a:pt x="8" y="14"/>
                  </a:lnTo>
                </a:path>
              </a:pathLst>
            </a:custGeom>
            <a:solidFill>
              <a:srgbClr val="000000">
                <a:alpha val="100000"/>
              </a:srgbClr>
            </a:solidFill>
            <a:ln>
              <a:noFill/>
            </a:ln>
          </p:spPr>
        </p:sp>
        <p:sp>
          <p:nvSpPr>
            <p:cNvPr id="1049831" name="Freeform 90"/>
            <p:cNvSpPr/>
            <p:nvPr/>
          </p:nvSpPr>
          <p:spPr>
            <a:xfrm rot="0">
              <a:off x="2913" y="1915"/>
              <a:ext cx="17" cy="21"/>
            </a:xfrm>
            <a:custGeom>
              <a:avLst/>
              <a:ahLst/>
              <a:rect l="0" t="0" r="r" b="b"/>
              <a:pathLst>
                <a:path w="17" h="21">
                  <a:moveTo>
                    <a:pt x="5" y="17"/>
                  </a:moveTo>
                  <a:lnTo>
                    <a:pt x="16" y="10"/>
                  </a:lnTo>
                  <a:lnTo>
                    <a:pt x="16" y="9"/>
                  </a:lnTo>
                  <a:lnTo>
                    <a:pt x="16" y="8"/>
                  </a:lnTo>
                  <a:lnTo>
                    <a:pt x="15" y="11"/>
                  </a:lnTo>
                  <a:lnTo>
                    <a:pt x="8" y="14"/>
                  </a:lnTo>
                  <a:lnTo>
                    <a:pt x="8" y="0"/>
                  </a:lnTo>
                  <a:lnTo>
                    <a:pt x="1" y="4"/>
                  </a:lnTo>
                  <a:lnTo>
                    <a:pt x="0" y="8"/>
                  </a:lnTo>
                  <a:lnTo>
                    <a:pt x="0" y="9"/>
                  </a:lnTo>
                  <a:lnTo>
                    <a:pt x="0" y="10"/>
                  </a:lnTo>
                  <a:lnTo>
                    <a:pt x="11" y="4"/>
                  </a:lnTo>
                  <a:lnTo>
                    <a:pt x="5" y="17"/>
                  </a:lnTo>
                  <a:lnTo>
                    <a:pt x="16" y="20"/>
                  </a:lnTo>
                  <a:lnTo>
                    <a:pt x="16" y="10"/>
                  </a:lnTo>
                  <a:lnTo>
                    <a:pt x="5" y="17"/>
                  </a:lnTo>
                </a:path>
              </a:pathLst>
            </a:custGeom>
            <a:solidFill>
              <a:srgbClr val="000000">
                <a:alpha val="100000"/>
              </a:srgbClr>
            </a:solidFill>
            <a:ln>
              <a:noFill/>
            </a:ln>
          </p:spPr>
        </p:sp>
        <p:sp>
          <p:nvSpPr>
            <p:cNvPr id="1049832" name="Freeform 91"/>
            <p:cNvSpPr/>
            <p:nvPr/>
          </p:nvSpPr>
          <p:spPr>
            <a:xfrm rot="0">
              <a:off x="2892" y="1912"/>
              <a:ext cx="33" cy="20"/>
            </a:xfrm>
            <a:custGeom>
              <a:avLst/>
              <a:ahLst/>
              <a:rect l="0" t="0" r="r" b="b"/>
              <a:pathLst>
                <a:path w="33" h="20">
                  <a:moveTo>
                    <a:pt x="0" y="14"/>
                  </a:moveTo>
                  <a:lnTo>
                    <a:pt x="0" y="14"/>
                  </a:lnTo>
                  <a:lnTo>
                    <a:pt x="4" y="15"/>
                  </a:lnTo>
                  <a:lnTo>
                    <a:pt x="8" y="15"/>
                  </a:lnTo>
                  <a:lnTo>
                    <a:pt x="11" y="16"/>
                  </a:lnTo>
                  <a:lnTo>
                    <a:pt x="13" y="16"/>
                  </a:lnTo>
                  <a:lnTo>
                    <a:pt x="16" y="17"/>
                  </a:lnTo>
                  <a:lnTo>
                    <a:pt x="20" y="17"/>
                  </a:lnTo>
                  <a:lnTo>
                    <a:pt x="23" y="18"/>
                  </a:lnTo>
                  <a:lnTo>
                    <a:pt x="26" y="19"/>
                  </a:lnTo>
                  <a:lnTo>
                    <a:pt x="32" y="6"/>
                  </a:lnTo>
                  <a:lnTo>
                    <a:pt x="28" y="5"/>
                  </a:lnTo>
                  <a:lnTo>
                    <a:pt x="24" y="3"/>
                  </a:lnTo>
                  <a:lnTo>
                    <a:pt x="21" y="3"/>
                  </a:lnTo>
                  <a:lnTo>
                    <a:pt x="18" y="2"/>
                  </a:lnTo>
                  <a:lnTo>
                    <a:pt x="13" y="2"/>
                  </a:lnTo>
                  <a:lnTo>
                    <a:pt x="10" y="1"/>
                  </a:lnTo>
                  <a:lnTo>
                    <a:pt x="7" y="0"/>
                  </a:lnTo>
                  <a:lnTo>
                    <a:pt x="4" y="0"/>
                  </a:lnTo>
                  <a:lnTo>
                    <a:pt x="0" y="14"/>
                  </a:lnTo>
                </a:path>
              </a:pathLst>
            </a:custGeom>
            <a:solidFill>
              <a:srgbClr val="000000">
                <a:alpha val="100000"/>
              </a:srgbClr>
            </a:solidFill>
            <a:ln>
              <a:noFill/>
            </a:ln>
          </p:spPr>
        </p:sp>
        <p:sp>
          <p:nvSpPr>
            <p:cNvPr id="1049833" name="Freeform 92"/>
            <p:cNvSpPr/>
            <p:nvPr/>
          </p:nvSpPr>
          <p:spPr>
            <a:xfrm rot="0">
              <a:off x="2853" y="1909"/>
              <a:ext cx="44" cy="18"/>
            </a:xfrm>
            <a:custGeom>
              <a:avLst/>
              <a:ahLst/>
              <a:rect l="0" t="0" r="r" b="b"/>
              <a:pathLst>
                <a:path w="44" h="18">
                  <a:moveTo>
                    <a:pt x="6" y="5"/>
                  </a:moveTo>
                  <a:lnTo>
                    <a:pt x="13" y="14"/>
                  </a:lnTo>
                  <a:lnTo>
                    <a:pt x="16" y="14"/>
                  </a:lnTo>
                  <a:lnTo>
                    <a:pt x="20" y="15"/>
                  </a:lnTo>
                  <a:lnTo>
                    <a:pt x="23" y="15"/>
                  </a:lnTo>
                  <a:lnTo>
                    <a:pt x="26" y="15"/>
                  </a:lnTo>
                  <a:lnTo>
                    <a:pt x="30" y="15"/>
                  </a:lnTo>
                  <a:lnTo>
                    <a:pt x="33" y="16"/>
                  </a:lnTo>
                  <a:lnTo>
                    <a:pt x="36" y="17"/>
                  </a:lnTo>
                  <a:lnTo>
                    <a:pt x="39" y="17"/>
                  </a:lnTo>
                  <a:lnTo>
                    <a:pt x="43" y="3"/>
                  </a:lnTo>
                  <a:lnTo>
                    <a:pt x="38" y="2"/>
                  </a:lnTo>
                  <a:lnTo>
                    <a:pt x="35" y="2"/>
                  </a:lnTo>
                  <a:lnTo>
                    <a:pt x="31" y="1"/>
                  </a:lnTo>
                  <a:lnTo>
                    <a:pt x="28" y="1"/>
                  </a:lnTo>
                  <a:lnTo>
                    <a:pt x="24" y="1"/>
                  </a:lnTo>
                  <a:lnTo>
                    <a:pt x="21" y="1"/>
                  </a:lnTo>
                  <a:lnTo>
                    <a:pt x="17" y="0"/>
                  </a:lnTo>
                  <a:lnTo>
                    <a:pt x="14" y="0"/>
                  </a:lnTo>
                  <a:lnTo>
                    <a:pt x="21" y="10"/>
                  </a:lnTo>
                  <a:lnTo>
                    <a:pt x="6" y="5"/>
                  </a:lnTo>
                  <a:lnTo>
                    <a:pt x="0" y="14"/>
                  </a:lnTo>
                  <a:lnTo>
                    <a:pt x="13" y="14"/>
                  </a:lnTo>
                  <a:lnTo>
                    <a:pt x="6" y="5"/>
                  </a:lnTo>
                </a:path>
              </a:pathLst>
            </a:custGeom>
            <a:solidFill>
              <a:srgbClr val="000000">
                <a:alpha val="100000"/>
              </a:srgbClr>
            </a:solidFill>
            <a:ln>
              <a:noFill/>
            </a:ln>
          </p:spPr>
        </p:sp>
        <p:sp>
          <p:nvSpPr>
            <p:cNvPr id="1049834" name="Freeform 93"/>
            <p:cNvSpPr/>
            <p:nvPr/>
          </p:nvSpPr>
          <p:spPr>
            <a:xfrm rot="0">
              <a:off x="2859" y="1912"/>
              <a:ext cx="17" cy="15"/>
            </a:xfrm>
            <a:custGeom>
              <a:avLst/>
              <a:ahLst/>
              <a:rect l="0" t="0" r="r" b="b"/>
              <a:pathLst>
                <a:path w="17" h="15">
                  <a:moveTo>
                    <a:pt x="0" y="4"/>
                  </a:moveTo>
                  <a:lnTo>
                    <a:pt x="0" y="4"/>
                  </a:lnTo>
                  <a:lnTo>
                    <a:pt x="1" y="0"/>
                  </a:lnTo>
                  <a:lnTo>
                    <a:pt x="0" y="2"/>
                  </a:lnTo>
                  <a:lnTo>
                    <a:pt x="0" y="4"/>
                  </a:lnTo>
                  <a:lnTo>
                    <a:pt x="15" y="14"/>
                  </a:lnTo>
                  <a:lnTo>
                    <a:pt x="15" y="11"/>
                  </a:lnTo>
                  <a:lnTo>
                    <a:pt x="16" y="7"/>
                  </a:lnTo>
                  <a:lnTo>
                    <a:pt x="16" y="4"/>
                  </a:lnTo>
                  <a:lnTo>
                    <a:pt x="0" y="4"/>
                  </a:lnTo>
                </a:path>
              </a:pathLst>
            </a:custGeom>
            <a:solidFill>
              <a:srgbClr val="000000">
                <a:alpha val="100000"/>
              </a:srgbClr>
            </a:solidFill>
            <a:ln>
              <a:noFill/>
            </a:ln>
          </p:spPr>
        </p:sp>
        <p:sp>
          <p:nvSpPr>
            <p:cNvPr id="1049835" name="Freeform 94"/>
            <p:cNvSpPr/>
            <p:nvPr/>
          </p:nvSpPr>
          <p:spPr>
            <a:xfrm rot="0">
              <a:off x="2859" y="1903"/>
              <a:ext cx="17" cy="15"/>
            </a:xfrm>
            <a:custGeom>
              <a:avLst/>
              <a:ahLst/>
              <a:rect l="0" t="0" r="r" b="b"/>
              <a:pathLst>
                <a:path w="17" h="15">
                  <a:moveTo>
                    <a:pt x="11" y="0"/>
                  </a:moveTo>
                  <a:lnTo>
                    <a:pt x="4" y="2"/>
                  </a:lnTo>
                  <a:lnTo>
                    <a:pt x="3" y="4"/>
                  </a:lnTo>
                  <a:lnTo>
                    <a:pt x="2" y="4"/>
                  </a:lnTo>
                  <a:lnTo>
                    <a:pt x="0" y="8"/>
                  </a:lnTo>
                  <a:lnTo>
                    <a:pt x="0" y="11"/>
                  </a:lnTo>
                  <a:lnTo>
                    <a:pt x="16" y="11"/>
                  </a:lnTo>
                  <a:lnTo>
                    <a:pt x="16" y="12"/>
                  </a:lnTo>
                  <a:lnTo>
                    <a:pt x="10" y="14"/>
                  </a:lnTo>
                  <a:lnTo>
                    <a:pt x="11" y="0"/>
                  </a:lnTo>
                  <a:lnTo>
                    <a:pt x="7" y="0"/>
                  </a:lnTo>
                  <a:lnTo>
                    <a:pt x="4" y="2"/>
                  </a:lnTo>
                  <a:lnTo>
                    <a:pt x="11" y="0"/>
                  </a:lnTo>
                </a:path>
              </a:pathLst>
            </a:custGeom>
            <a:solidFill>
              <a:srgbClr val="000000">
                <a:alpha val="100000"/>
              </a:srgbClr>
            </a:solidFill>
            <a:ln>
              <a:noFill/>
            </a:ln>
          </p:spPr>
        </p:sp>
        <p:sp>
          <p:nvSpPr>
            <p:cNvPr id="1049836" name="Freeform 95"/>
            <p:cNvSpPr/>
            <p:nvPr/>
          </p:nvSpPr>
          <p:spPr>
            <a:xfrm rot="0">
              <a:off x="2778" y="1910"/>
              <a:ext cx="57" cy="16"/>
            </a:xfrm>
            <a:custGeom>
              <a:avLst/>
              <a:ahLst/>
              <a:rect l="0" t="0" r="r" b="b"/>
              <a:pathLst>
                <a:path w="57" h="16">
                  <a:moveTo>
                    <a:pt x="53" y="0"/>
                  </a:moveTo>
                  <a:lnTo>
                    <a:pt x="50" y="0"/>
                  </a:lnTo>
                  <a:lnTo>
                    <a:pt x="46" y="1"/>
                  </a:lnTo>
                  <a:lnTo>
                    <a:pt x="43" y="1"/>
                  </a:lnTo>
                  <a:lnTo>
                    <a:pt x="40" y="2"/>
                  </a:lnTo>
                  <a:lnTo>
                    <a:pt x="37" y="2"/>
                  </a:lnTo>
                  <a:lnTo>
                    <a:pt x="33" y="3"/>
                  </a:lnTo>
                  <a:lnTo>
                    <a:pt x="29" y="4"/>
                  </a:lnTo>
                  <a:lnTo>
                    <a:pt x="26" y="4"/>
                  </a:lnTo>
                  <a:lnTo>
                    <a:pt x="23" y="5"/>
                  </a:lnTo>
                  <a:lnTo>
                    <a:pt x="20" y="5"/>
                  </a:lnTo>
                  <a:lnTo>
                    <a:pt x="17" y="5"/>
                  </a:lnTo>
                  <a:lnTo>
                    <a:pt x="14" y="6"/>
                  </a:lnTo>
                  <a:lnTo>
                    <a:pt x="10" y="7"/>
                  </a:lnTo>
                  <a:lnTo>
                    <a:pt x="7" y="8"/>
                  </a:lnTo>
                  <a:lnTo>
                    <a:pt x="4" y="9"/>
                  </a:lnTo>
                  <a:lnTo>
                    <a:pt x="0" y="9"/>
                  </a:lnTo>
                  <a:lnTo>
                    <a:pt x="0" y="10"/>
                  </a:lnTo>
                  <a:lnTo>
                    <a:pt x="0" y="11"/>
                  </a:lnTo>
                  <a:lnTo>
                    <a:pt x="1" y="12"/>
                  </a:lnTo>
                  <a:lnTo>
                    <a:pt x="2" y="13"/>
                  </a:lnTo>
                  <a:lnTo>
                    <a:pt x="2" y="14"/>
                  </a:lnTo>
                  <a:lnTo>
                    <a:pt x="2" y="15"/>
                  </a:lnTo>
                  <a:lnTo>
                    <a:pt x="6" y="14"/>
                  </a:lnTo>
                  <a:lnTo>
                    <a:pt x="8" y="14"/>
                  </a:lnTo>
                  <a:lnTo>
                    <a:pt x="12" y="13"/>
                  </a:lnTo>
                  <a:lnTo>
                    <a:pt x="15" y="12"/>
                  </a:lnTo>
                  <a:lnTo>
                    <a:pt x="19" y="12"/>
                  </a:lnTo>
                  <a:lnTo>
                    <a:pt x="21" y="11"/>
                  </a:lnTo>
                  <a:lnTo>
                    <a:pt x="25" y="10"/>
                  </a:lnTo>
                  <a:lnTo>
                    <a:pt x="28" y="9"/>
                  </a:lnTo>
                  <a:lnTo>
                    <a:pt x="31" y="9"/>
                  </a:lnTo>
                  <a:lnTo>
                    <a:pt x="35" y="9"/>
                  </a:lnTo>
                  <a:lnTo>
                    <a:pt x="39" y="8"/>
                  </a:lnTo>
                  <a:lnTo>
                    <a:pt x="42" y="7"/>
                  </a:lnTo>
                  <a:lnTo>
                    <a:pt x="46" y="7"/>
                  </a:lnTo>
                  <a:lnTo>
                    <a:pt x="49" y="7"/>
                  </a:lnTo>
                  <a:lnTo>
                    <a:pt x="53" y="6"/>
                  </a:lnTo>
                  <a:lnTo>
                    <a:pt x="56" y="6"/>
                  </a:lnTo>
                  <a:lnTo>
                    <a:pt x="56" y="5"/>
                  </a:lnTo>
                  <a:lnTo>
                    <a:pt x="55" y="5"/>
                  </a:lnTo>
                  <a:lnTo>
                    <a:pt x="55" y="4"/>
                  </a:lnTo>
                  <a:lnTo>
                    <a:pt x="54" y="3"/>
                  </a:lnTo>
                  <a:lnTo>
                    <a:pt x="54" y="2"/>
                  </a:lnTo>
                  <a:lnTo>
                    <a:pt x="54" y="1"/>
                  </a:lnTo>
                  <a:lnTo>
                    <a:pt x="53" y="0"/>
                  </a:lnTo>
                </a:path>
              </a:pathLst>
            </a:custGeom>
            <a:solidFill>
              <a:srgbClr val="151515">
                <a:alpha val="100000"/>
              </a:srgbClr>
            </a:solidFill>
            <a:ln>
              <a:noFill/>
            </a:ln>
          </p:spPr>
        </p:sp>
        <p:sp>
          <p:nvSpPr>
            <p:cNvPr id="1049837" name="Freeform 96"/>
            <p:cNvSpPr/>
            <p:nvPr/>
          </p:nvSpPr>
          <p:spPr>
            <a:xfrm rot="0">
              <a:off x="2802" y="1903"/>
              <a:ext cx="31" cy="20"/>
            </a:xfrm>
            <a:custGeom>
              <a:avLst/>
              <a:ahLst/>
              <a:rect l="0" t="0" r="r" b="b"/>
              <a:pathLst>
                <a:path w="31" h="20">
                  <a:moveTo>
                    <a:pt x="4" y="19"/>
                  </a:moveTo>
                  <a:lnTo>
                    <a:pt x="4" y="19"/>
                  </a:lnTo>
                  <a:lnTo>
                    <a:pt x="7" y="18"/>
                  </a:lnTo>
                  <a:lnTo>
                    <a:pt x="11" y="17"/>
                  </a:lnTo>
                  <a:lnTo>
                    <a:pt x="13" y="16"/>
                  </a:lnTo>
                  <a:lnTo>
                    <a:pt x="17" y="16"/>
                  </a:lnTo>
                  <a:lnTo>
                    <a:pt x="20" y="16"/>
                  </a:lnTo>
                  <a:lnTo>
                    <a:pt x="23" y="15"/>
                  </a:lnTo>
                  <a:lnTo>
                    <a:pt x="26" y="15"/>
                  </a:lnTo>
                  <a:lnTo>
                    <a:pt x="30" y="15"/>
                  </a:lnTo>
                  <a:lnTo>
                    <a:pt x="29" y="0"/>
                  </a:lnTo>
                  <a:lnTo>
                    <a:pt x="25" y="0"/>
                  </a:lnTo>
                  <a:lnTo>
                    <a:pt x="21" y="1"/>
                  </a:lnTo>
                  <a:lnTo>
                    <a:pt x="18" y="1"/>
                  </a:lnTo>
                  <a:lnTo>
                    <a:pt x="15" y="2"/>
                  </a:lnTo>
                  <a:lnTo>
                    <a:pt x="11" y="2"/>
                  </a:lnTo>
                  <a:lnTo>
                    <a:pt x="7" y="3"/>
                  </a:lnTo>
                  <a:lnTo>
                    <a:pt x="4" y="4"/>
                  </a:lnTo>
                  <a:lnTo>
                    <a:pt x="0" y="5"/>
                  </a:lnTo>
                  <a:lnTo>
                    <a:pt x="4" y="19"/>
                  </a:lnTo>
                </a:path>
              </a:pathLst>
            </a:custGeom>
            <a:solidFill>
              <a:srgbClr val="000000">
                <a:alpha val="100000"/>
              </a:srgbClr>
            </a:solidFill>
            <a:ln>
              <a:noFill/>
            </a:ln>
          </p:spPr>
        </p:sp>
        <p:sp>
          <p:nvSpPr>
            <p:cNvPr id="1049838" name="Freeform 97"/>
            <p:cNvSpPr/>
            <p:nvPr/>
          </p:nvSpPr>
          <p:spPr>
            <a:xfrm rot="0">
              <a:off x="2770" y="1907"/>
              <a:ext cx="37" cy="20"/>
            </a:xfrm>
            <a:custGeom>
              <a:avLst/>
              <a:ahLst/>
              <a:rect l="0" t="0" r="r" b="b"/>
              <a:pathLst>
                <a:path w="37" h="20">
                  <a:moveTo>
                    <a:pt x="16" y="12"/>
                  </a:moveTo>
                  <a:lnTo>
                    <a:pt x="10" y="19"/>
                  </a:lnTo>
                  <a:lnTo>
                    <a:pt x="13" y="19"/>
                  </a:lnTo>
                  <a:lnTo>
                    <a:pt x="16" y="18"/>
                  </a:lnTo>
                  <a:lnTo>
                    <a:pt x="20" y="17"/>
                  </a:lnTo>
                  <a:lnTo>
                    <a:pt x="23" y="16"/>
                  </a:lnTo>
                  <a:lnTo>
                    <a:pt x="26" y="16"/>
                  </a:lnTo>
                  <a:lnTo>
                    <a:pt x="29" y="15"/>
                  </a:lnTo>
                  <a:lnTo>
                    <a:pt x="32" y="15"/>
                  </a:lnTo>
                  <a:lnTo>
                    <a:pt x="36" y="15"/>
                  </a:lnTo>
                  <a:lnTo>
                    <a:pt x="32" y="0"/>
                  </a:lnTo>
                  <a:lnTo>
                    <a:pt x="30" y="0"/>
                  </a:lnTo>
                  <a:lnTo>
                    <a:pt x="27" y="1"/>
                  </a:lnTo>
                  <a:lnTo>
                    <a:pt x="24" y="1"/>
                  </a:lnTo>
                  <a:lnTo>
                    <a:pt x="20" y="2"/>
                  </a:lnTo>
                  <a:lnTo>
                    <a:pt x="16" y="3"/>
                  </a:lnTo>
                  <a:lnTo>
                    <a:pt x="14" y="4"/>
                  </a:lnTo>
                  <a:lnTo>
                    <a:pt x="11" y="4"/>
                  </a:lnTo>
                  <a:lnTo>
                    <a:pt x="7" y="5"/>
                  </a:lnTo>
                  <a:lnTo>
                    <a:pt x="0" y="12"/>
                  </a:lnTo>
                  <a:lnTo>
                    <a:pt x="7" y="5"/>
                  </a:lnTo>
                  <a:lnTo>
                    <a:pt x="0" y="6"/>
                  </a:lnTo>
                  <a:lnTo>
                    <a:pt x="0" y="12"/>
                  </a:lnTo>
                  <a:lnTo>
                    <a:pt x="16" y="12"/>
                  </a:lnTo>
                </a:path>
              </a:pathLst>
            </a:custGeom>
            <a:solidFill>
              <a:srgbClr val="000000">
                <a:alpha val="100000"/>
              </a:srgbClr>
            </a:solidFill>
            <a:ln>
              <a:noFill/>
            </a:ln>
          </p:spPr>
        </p:sp>
        <p:sp>
          <p:nvSpPr>
            <p:cNvPr id="1049839" name="Freeform 98"/>
            <p:cNvSpPr/>
            <p:nvPr/>
          </p:nvSpPr>
          <p:spPr>
            <a:xfrm rot="0">
              <a:off x="2770" y="1916"/>
              <a:ext cx="18" cy="15"/>
            </a:xfrm>
            <a:custGeom>
              <a:avLst/>
              <a:ahLst/>
              <a:rect l="0" t="0" r="r" b="b"/>
              <a:pathLst>
                <a:path w="18" h="15">
                  <a:moveTo>
                    <a:pt x="17" y="7"/>
                  </a:moveTo>
                  <a:lnTo>
                    <a:pt x="15" y="0"/>
                  </a:lnTo>
                  <a:lnTo>
                    <a:pt x="15" y="2"/>
                  </a:lnTo>
                  <a:lnTo>
                    <a:pt x="16" y="5"/>
                  </a:lnTo>
                  <a:lnTo>
                    <a:pt x="16" y="4"/>
                  </a:lnTo>
                  <a:lnTo>
                    <a:pt x="0" y="4"/>
                  </a:lnTo>
                  <a:lnTo>
                    <a:pt x="0" y="5"/>
                  </a:lnTo>
                  <a:lnTo>
                    <a:pt x="2" y="11"/>
                  </a:lnTo>
                  <a:lnTo>
                    <a:pt x="3" y="14"/>
                  </a:lnTo>
                  <a:lnTo>
                    <a:pt x="1" y="7"/>
                  </a:lnTo>
                  <a:lnTo>
                    <a:pt x="17" y="7"/>
                  </a:lnTo>
                </a:path>
              </a:pathLst>
            </a:custGeom>
            <a:solidFill>
              <a:srgbClr val="000000">
                <a:alpha val="100000"/>
              </a:srgbClr>
            </a:solidFill>
            <a:ln>
              <a:noFill/>
            </a:ln>
          </p:spPr>
        </p:sp>
        <p:sp>
          <p:nvSpPr>
            <p:cNvPr id="1049840" name="Freeform 99"/>
            <p:cNvSpPr/>
            <p:nvPr/>
          </p:nvSpPr>
          <p:spPr>
            <a:xfrm rot="0">
              <a:off x="2771" y="1918"/>
              <a:ext cx="18" cy="17"/>
            </a:xfrm>
            <a:custGeom>
              <a:avLst/>
              <a:ahLst/>
              <a:rect l="0" t="0" r="r" b="b"/>
              <a:pathLst>
                <a:path w="18" h="17">
                  <a:moveTo>
                    <a:pt x="7" y="0"/>
                  </a:moveTo>
                  <a:lnTo>
                    <a:pt x="17" y="7"/>
                  </a:lnTo>
                  <a:lnTo>
                    <a:pt x="17" y="4"/>
                  </a:lnTo>
                  <a:lnTo>
                    <a:pt x="15" y="1"/>
                  </a:lnTo>
                  <a:lnTo>
                    <a:pt x="16" y="3"/>
                  </a:lnTo>
                  <a:lnTo>
                    <a:pt x="16" y="4"/>
                  </a:lnTo>
                  <a:lnTo>
                    <a:pt x="0" y="4"/>
                  </a:lnTo>
                  <a:lnTo>
                    <a:pt x="0" y="6"/>
                  </a:lnTo>
                  <a:lnTo>
                    <a:pt x="2" y="10"/>
                  </a:lnTo>
                  <a:lnTo>
                    <a:pt x="2" y="8"/>
                  </a:lnTo>
                  <a:lnTo>
                    <a:pt x="1" y="7"/>
                  </a:lnTo>
                  <a:lnTo>
                    <a:pt x="11" y="14"/>
                  </a:lnTo>
                  <a:lnTo>
                    <a:pt x="1" y="7"/>
                  </a:lnTo>
                  <a:lnTo>
                    <a:pt x="1" y="16"/>
                  </a:lnTo>
                  <a:lnTo>
                    <a:pt x="11" y="14"/>
                  </a:lnTo>
                  <a:lnTo>
                    <a:pt x="7" y="0"/>
                  </a:lnTo>
                </a:path>
              </a:pathLst>
            </a:custGeom>
            <a:solidFill>
              <a:srgbClr val="000000">
                <a:alpha val="100000"/>
              </a:srgbClr>
            </a:solidFill>
            <a:ln>
              <a:noFill/>
            </a:ln>
          </p:spPr>
        </p:sp>
        <p:sp>
          <p:nvSpPr>
            <p:cNvPr id="1049841" name="Freeform 100"/>
            <p:cNvSpPr/>
            <p:nvPr/>
          </p:nvSpPr>
          <p:spPr>
            <a:xfrm rot="0">
              <a:off x="2778" y="1912"/>
              <a:ext cx="31" cy="21"/>
            </a:xfrm>
            <a:custGeom>
              <a:avLst/>
              <a:ahLst/>
              <a:rect l="0" t="0" r="r" b="b"/>
              <a:pathLst>
                <a:path w="31" h="21">
                  <a:moveTo>
                    <a:pt x="27" y="0"/>
                  </a:moveTo>
                  <a:lnTo>
                    <a:pt x="25" y="1"/>
                  </a:lnTo>
                  <a:lnTo>
                    <a:pt x="23" y="1"/>
                  </a:lnTo>
                  <a:lnTo>
                    <a:pt x="19" y="2"/>
                  </a:lnTo>
                  <a:lnTo>
                    <a:pt x="16" y="3"/>
                  </a:lnTo>
                  <a:lnTo>
                    <a:pt x="14" y="4"/>
                  </a:lnTo>
                  <a:lnTo>
                    <a:pt x="10" y="4"/>
                  </a:lnTo>
                  <a:lnTo>
                    <a:pt x="6" y="5"/>
                  </a:lnTo>
                  <a:lnTo>
                    <a:pt x="4" y="5"/>
                  </a:lnTo>
                  <a:lnTo>
                    <a:pt x="0" y="6"/>
                  </a:lnTo>
                  <a:lnTo>
                    <a:pt x="4" y="20"/>
                  </a:lnTo>
                  <a:lnTo>
                    <a:pt x="7" y="19"/>
                  </a:lnTo>
                  <a:lnTo>
                    <a:pt x="11" y="19"/>
                  </a:lnTo>
                  <a:lnTo>
                    <a:pt x="14" y="18"/>
                  </a:lnTo>
                  <a:lnTo>
                    <a:pt x="17" y="18"/>
                  </a:lnTo>
                  <a:lnTo>
                    <a:pt x="21" y="17"/>
                  </a:lnTo>
                  <a:lnTo>
                    <a:pt x="24" y="16"/>
                  </a:lnTo>
                  <a:lnTo>
                    <a:pt x="27" y="15"/>
                  </a:lnTo>
                  <a:lnTo>
                    <a:pt x="30" y="14"/>
                  </a:lnTo>
                  <a:lnTo>
                    <a:pt x="29" y="15"/>
                  </a:lnTo>
                  <a:lnTo>
                    <a:pt x="27" y="0"/>
                  </a:lnTo>
                </a:path>
              </a:pathLst>
            </a:custGeom>
            <a:solidFill>
              <a:srgbClr val="000000">
                <a:alpha val="100000"/>
              </a:srgbClr>
            </a:solidFill>
            <a:ln>
              <a:noFill/>
            </a:ln>
          </p:spPr>
        </p:sp>
        <p:sp>
          <p:nvSpPr>
            <p:cNvPr id="1049842" name="Freeform 101"/>
            <p:cNvSpPr/>
            <p:nvPr/>
          </p:nvSpPr>
          <p:spPr>
            <a:xfrm rot="0">
              <a:off x="2805" y="1909"/>
              <a:ext cx="38" cy="19"/>
            </a:xfrm>
            <a:custGeom>
              <a:avLst/>
              <a:ahLst/>
              <a:rect l="0" t="0" r="r" b="b"/>
              <a:pathLst>
                <a:path w="38" h="19">
                  <a:moveTo>
                    <a:pt x="21" y="7"/>
                  </a:moveTo>
                  <a:lnTo>
                    <a:pt x="28" y="0"/>
                  </a:lnTo>
                  <a:lnTo>
                    <a:pt x="25" y="0"/>
                  </a:lnTo>
                  <a:lnTo>
                    <a:pt x="21" y="1"/>
                  </a:lnTo>
                  <a:lnTo>
                    <a:pt x="18" y="1"/>
                  </a:lnTo>
                  <a:lnTo>
                    <a:pt x="15" y="1"/>
                  </a:lnTo>
                  <a:lnTo>
                    <a:pt x="10" y="2"/>
                  </a:lnTo>
                  <a:lnTo>
                    <a:pt x="7" y="2"/>
                  </a:lnTo>
                  <a:lnTo>
                    <a:pt x="3" y="3"/>
                  </a:lnTo>
                  <a:lnTo>
                    <a:pt x="0" y="3"/>
                  </a:lnTo>
                  <a:lnTo>
                    <a:pt x="2" y="18"/>
                  </a:lnTo>
                  <a:lnTo>
                    <a:pt x="6" y="17"/>
                  </a:lnTo>
                  <a:lnTo>
                    <a:pt x="10" y="17"/>
                  </a:lnTo>
                  <a:lnTo>
                    <a:pt x="13" y="16"/>
                  </a:lnTo>
                  <a:lnTo>
                    <a:pt x="16" y="15"/>
                  </a:lnTo>
                  <a:lnTo>
                    <a:pt x="19" y="15"/>
                  </a:lnTo>
                  <a:lnTo>
                    <a:pt x="23" y="15"/>
                  </a:lnTo>
                  <a:lnTo>
                    <a:pt x="26" y="14"/>
                  </a:lnTo>
                  <a:lnTo>
                    <a:pt x="30" y="14"/>
                  </a:lnTo>
                  <a:lnTo>
                    <a:pt x="37" y="7"/>
                  </a:lnTo>
                  <a:lnTo>
                    <a:pt x="30" y="14"/>
                  </a:lnTo>
                  <a:lnTo>
                    <a:pt x="37" y="14"/>
                  </a:lnTo>
                  <a:lnTo>
                    <a:pt x="37" y="7"/>
                  </a:lnTo>
                  <a:lnTo>
                    <a:pt x="21" y="7"/>
                  </a:lnTo>
                </a:path>
              </a:pathLst>
            </a:custGeom>
            <a:solidFill>
              <a:srgbClr val="000000">
                <a:alpha val="100000"/>
              </a:srgbClr>
            </a:solidFill>
            <a:ln>
              <a:noFill/>
            </a:ln>
          </p:spPr>
        </p:sp>
        <p:sp>
          <p:nvSpPr>
            <p:cNvPr id="1049843" name="Freeform 102"/>
            <p:cNvSpPr/>
            <p:nvPr/>
          </p:nvSpPr>
          <p:spPr>
            <a:xfrm rot="0">
              <a:off x="2825" y="1911"/>
              <a:ext cx="18" cy="15"/>
            </a:xfrm>
            <a:custGeom>
              <a:avLst/>
              <a:ahLst/>
              <a:rect l="0" t="0" r="r" b="b"/>
              <a:pathLst>
                <a:path w="18" h="15">
                  <a:moveTo>
                    <a:pt x="0" y="11"/>
                  </a:moveTo>
                  <a:lnTo>
                    <a:pt x="0" y="4"/>
                  </a:lnTo>
                  <a:lnTo>
                    <a:pt x="1" y="11"/>
                  </a:lnTo>
                  <a:lnTo>
                    <a:pt x="2" y="14"/>
                  </a:lnTo>
                  <a:lnTo>
                    <a:pt x="2" y="12"/>
                  </a:lnTo>
                  <a:lnTo>
                    <a:pt x="1" y="9"/>
                  </a:lnTo>
                  <a:lnTo>
                    <a:pt x="17" y="9"/>
                  </a:lnTo>
                  <a:lnTo>
                    <a:pt x="16" y="4"/>
                  </a:lnTo>
                  <a:lnTo>
                    <a:pt x="15" y="0"/>
                  </a:lnTo>
                  <a:lnTo>
                    <a:pt x="16" y="4"/>
                  </a:lnTo>
                  <a:lnTo>
                    <a:pt x="15" y="0"/>
                  </a:lnTo>
                  <a:lnTo>
                    <a:pt x="0" y="11"/>
                  </a:lnTo>
                </a:path>
              </a:pathLst>
            </a:custGeom>
            <a:solidFill>
              <a:srgbClr val="000000">
                <a:alpha val="100000"/>
              </a:srgbClr>
            </a:solidFill>
            <a:ln>
              <a:noFill/>
            </a:ln>
          </p:spPr>
        </p:sp>
        <p:sp>
          <p:nvSpPr>
            <p:cNvPr id="1049844" name="Freeform 103"/>
            <p:cNvSpPr/>
            <p:nvPr/>
          </p:nvSpPr>
          <p:spPr>
            <a:xfrm rot="0">
              <a:off x="2824" y="1903"/>
              <a:ext cx="17" cy="15"/>
            </a:xfrm>
            <a:custGeom>
              <a:avLst/>
              <a:ahLst/>
              <a:rect l="0" t="0" r="r" b="b"/>
              <a:pathLst>
                <a:path w="17" h="15">
                  <a:moveTo>
                    <a:pt x="8" y="14"/>
                  </a:moveTo>
                  <a:lnTo>
                    <a:pt x="1" y="12"/>
                  </a:lnTo>
                  <a:lnTo>
                    <a:pt x="0" y="11"/>
                  </a:lnTo>
                  <a:lnTo>
                    <a:pt x="1" y="14"/>
                  </a:lnTo>
                  <a:lnTo>
                    <a:pt x="16" y="8"/>
                  </a:lnTo>
                  <a:lnTo>
                    <a:pt x="16" y="7"/>
                  </a:lnTo>
                  <a:lnTo>
                    <a:pt x="15" y="4"/>
                  </a:lnTo>
                  <a:lnTo>
                    <a:pt x="13" y="2"/>
                  </a:lnTo>
                  <a:lnTo>
                    <a:pt x="7" y="0"/>
                  </a:lnTo>
                  <a:lnTo>
                    <a:pt x="13" y="2"/>
                  </a:lnTo>
                  <a:lnTo>
                    <a:pt x="10" y="0"/>
                  </a:lnTo>
                  <a:lnTo>
                    <a:pt x="7" y="0"/>
                  </a:lnTo>
                  <a:lnTo>
                    <a:pt x="8" y="14"/>
                  </a:lnTo>
                </a:path>
              </a:pathLst>
            </a:custGeom>
            <a:solidFill>
              <a:srgbClr val="000000">
                <a:alpha val="100000"/>
              </a:srgbClr>
            </a:solidFill>
            <a:ln>
              <a:noFill/>
            </a:ln>
          </p:spPr>
        </p:sp>
        <p:sp>
          <p:nvSpPr>
            <p:cNvPr id="1049845" name="Freeform 104"/>
            <p:cNvSpPr/>
            <p:nvPr/>
          </p:nvSpPr>
          <p:spPr>
            <a:xfrm rot="0">
              <a:off x="2589" y="1827"/>
              <a:ext cx="585" cy="691"/>
            </a:xfrm>
            <a:custGeom>
              <a:avLst/>
              <a:ahLst/>
              <a:rect l="0" t="0" r="r" b="b"/>
              <a:pathLst>
                <a:path w="585" h="691">
                  <a:moveTo>
                    <a:pt x="228" y="4"/>
                  </a:moveTo>
                  <a:lnTo>
                    <a:pt x="6" y="14"/>
                  </a:lnTo>
                  <a:lnTo>
                    <a:pt x="0" y="106"/>
                  </a:lnTo>
                  <a:lnTo>
                    <a:pt x="149" y="507"/>
                  </a:lnTo>
                  <a:lnTo>
                    <a:pt x="99" y="543"/>
                  </a:lnTo>
                  <a:lnTo>
                    <a:pt x="213" y="690"/>
                  </a:lnTo>
                  <a:lnTo>
                    <a:pt x="360" y="628"/>
                  </a:lnTo>
                  <a:lnTo>
                    <a:pt x="393" y="568"/>
                  </a:lnTo>
                  <a:lnTo>
                    <a:pt x="375" y="503"/>
                  </a:lnTo>
                  <a:lnTo>
                    <a:pt x="497" y="146"/>
                  </a:lnTo>
                  <a:lnTo>
                    <a:pt x="584" y="29"/>
                  </a:lnTo>
                  <a:lnTo>
                    <a:pt x="477" y="0"/>
                  </a:lnTo>
                  <a:lnTo>
                    <a:pt x="228" y="4"/>
                  </a:lnTo>
                </a:path>
              </a:pathLst>
            </a:custGeom>
            <a:noFill/>
            <a:ln w="12700" cap="rnd" cmpd="sng">
              <a:solidFill>
                <a:srgbClr val="000000">
                  <a:alpha val="100000"/>
                </a:srgbClr>
              </a:solidFill>
              <a:prstDash val="solid"/>
              <a:round/>
            </a:ln>
          </p:spPr>
        </p:sp>
        <p:sp>
          <p:nvSpPr>
            <p:cNvPr id="1049846" name="Freeform 105"/>
            <p:cNvSpPr/>
            <p:nvPr/>
          </p:nvSpPr>
          <p:spPr>
            <a:xfrm rot="0">
              <a:off x="2527" y="1755"/>
              <a:ext cx="703" cy="654"/>
            </a:xfrm>
            <a:custGeom>
              <a:avLst/>
              <a:ahLst/>
              <a:rect l="0" t="0" r="r" b="b"/>
              <a:pathLst>
                <a:path w="703" h="654">
                  <a:moveTo>
                    <a:pt x="451" y="618"/>
                  </a:moveTo>
                  <a:lnTo>
                    <a:pt x="451" y="618"/>
                  </a:lnTo>
                  <a:lnTo>
                    <a:pt x="435" y="626"/>
                  </a:lnTo>
                  <a:lnTo>
                    <a:pt x="413" y="637"/>
                  </a:lnTo>
                  <a:lnTo>
                    <a:pt x="390" y="642"/>
                  </a:lnTo>
                  <a:lnTo>
                    <a:pt x="368" y="650"/>
                  </a:lnTo>
                  <a:lnTo>
                    <a:pt x="348" y="651"/>
                  </a:lnTo>
                  <a:lnTo>
                    <a:pt x="333" y="650"/>
                  </a:lnTo>
                  <a:lnTo>
                    <a:pt x="326" y="641"/>
                  </a:lnTo>
                  <a:lnTo>
                    <a:pt x="331" y="624"/>
                  </a:lnTo>
                  <a:lnTo>
                    <a:pt x="337" y="613"/>
                  </a:lnTo>
                  <a:lnTo>
                    <a:pt x="342" y="602"/>
                  </a:lnTo>
                  <a:lnTo>
                    <a:pt x="344" y="590"/>
                  </a:lnTo>
                  <a:lnTo>
                    <a:pt x="346" y="575"/>
                  </a:lnTo>
                  <a:lnTo>
                    <a:pt x="346" y="560"/>
                  </a:lnTo>
                  <a:lnTo>
                    <a:pt x="344" y="543"/>
                  </a:lnTo>
                  <a:lnTo>
                    <a:pt x="342" y="526"/>
                  </a:lnTo>
                  <a:lnTo>
                    <a:pt x="339" y="509"/>
                  </a:lnTo>
                  <a:lnTo>
                    <a:pt x="337" y="492"/>
                  </a:lnTo>
                  <a:lnTo>
                    <a:pt x="335" y="474"/>
                  </a:lnTo>
                  <a:lnTo>
                    <a:pt x="333" y="458"/>
                  </a:lnTo>
                  <a:lnTo>
                    <a:pt x="333" y="441"/>
                  </a:lnTo>
                  <a:lnTo>
                    <a:pt x="331" y="425"/>
                  </a:lnTo>
                  <a:lnTo>
                    <a:pt x="333" y="409"/>
                  </a:lnTo>
                  <a:lnTo>
                    <a:pt x="335" y="396"/>
                  </a:lnTo>
                  <a:lnTo>
                    <a:pt x="339" y="384"/>
                  </a:lnTo>
                  <a:lnTo>
                    <a:pt x="346" y="368"/>
                  </a:lnTo>
                  <a:lnTo>
                    <a:pt x="351" y="353"/>
                  </a:lnTo>
                  <a:lnTo>
                    <a:pt x="357" y="336"/>
                  </a:lnTo>
                  <a:lnTo>
                    <a:pt x="364" y="321"/>
                  </a:lnTo>
                  <a:lnTo>
                    <a:pt x="371" y="307"/>
                  </a:lnTo>
                  <a:lnTo>
                    <a:pt x="377" y="292"/>
                  </a:lnTo>
                  <a:lnTo>
                    <a:pt x="386" y="279"/>
                  </a:lnTo>
                  <a:lnTo>
                    <a:pt x="393" y="264"/>
                  </a:lnTo>
                  <a:lnTo>
                    <a:pt x="402" y="252"/>
                  </a:lnTo>
                  <a:lnTo>
                    <a:pt x="411" y="241"/>
                  </a:lnTo>
                  <a:lnTo>
                    <a:pt x="422" y="228"/>
                  </a:lnTo>
                  <a:lnTo>
                    <a:pt x="433" y="217"/>
                  </a:lnTo>
                  <a:lnTo>
                    <a:pt x="446" y="206"/>
                  </a:lnTo>
                  <a:lnTo>
                    <a:pt x="459" y="198"/>
                  </a:lnTo>
                  <a:lnTo>
                    <a:pt x="473" y="190"/>
                  </a:lnTo>
                  <a:lnTo>
                    <a:pt x="491" y="183"/>
                  </a:lnTo>
                  <a:lnTo>
                    <a:pt x="497" y="182"/>
                  </a:lnTo>
                  <a:lnTo>
                    <a:pt x="508" y="177"/>
                  </a:lnTo>
                  <a:lnTo>
                    <a:pt x="519" y="168"/>
                  </a:lnTo>
                  <a:lnTo>
                    <a:pt x="535" y="162"/>
                  </a:lnTo>
                  <a:lnTo>
                    <a:pt x="550" y="156"/>
                  </a:lnTo>
                  <a:lnTo>
                    <a:pt x="564" y="148"/>
                  </a:lnTo>
                  <a:lnTo>
                    <a:pt x="577" y="142"/>
                  </a:lnTo>
                  <a:lnTo>
                    <a:pt x="588" y="139"/>
                  </a:lnTo>
                  <a:lnTo>
                    <a:pt x="595" y="137"/>
                  </a:lnTo>
                  <a:lnTo>
                    <a:pt x="600" y="133"/>
                  </a:lnTo>
                  <a:lnTo>
                    <a:pt x="601" y="126"/>
                  </a:lnTo>
                  <a:lnTo>
                    <a:pt x="601" y="119"/>
                  </a:lnTo>
                  <a:lnTo>
                    <a:pt x="600" y="113"/>
                  </a:lnTo>
                  <a:lnTo>
                    <a:pt x="595" y="109"/>
                  </a:lnTo>
                  <a:lnTo>
                    <a:pt x="591" y="104"/>
                  </a:lnTo>
                  <a:lnTo>
                    <a:pt x="584" y="102"/>
                  </a:lnTo>
                  <a:lnTo>
                    <a:pt x="577" y="101"/>
                  </a:lnTo>
                  <a:lnTo>
                    <a:pt x="568" y="99"/>
                  </a:lnTo>
                  <a:lnTo>
                    <a:pt x="559" y="99"/>
                  </a:lnTo>
                  <a:lnTo>
                    <a:pt x="549" y="101"/>
                  </a:lnTo>
                  <a:lnTo>
                    <a:pt x="537" y="102"/>
                  </a:lnTo>
                  <a:lnTo>
                    <a:pt x="524" y="107"/>
                  </a:lnTo>
                  <a:lnTo>
                    <a:pt x="511" y="109"/>
                  </a:lnTo>
                  <a:lnTo>
                    <a:pt x="497" y="113"/>
                  </a:lnTo>
                  <a:lnTo>
                    <a:pt x="479" y="117"/>
                  </a:lnTo>
                  <a:lnTo>
                    <a:pt x="462" y="122"/>
                  </a:lnTo>
                  <a:lnTo>
                    <a:pt x="444" y="126"/>
                  </a:lnTo>
                  <a:lnTo>
                    <a:pt x="424" y="130"/>
                  </a:lnTo>
                  <a:lnTo>
                    <a:pt x="404" y="133"/>
                  </a:lnTo>
                  <a:lnTo>
                    <a:pt x="380" y="134"/>
                  </a:lnTo>
                  <a:lnTo>
                    <a:pt x="355" y="137"/>
                  </a:lnTo>
                  <a:lnTo>
                    <a:pt x="331" y="137"/>
                  </a:lnTo>
                  <a:lnTo>
                    <a:pt x="310" y="137"/>
                  </a:lnTo>
                  <a:lnTo>
                    <a:pt x="293" y="134"/>
                  </a:lnTo>
                  <a:lnTo>
                    <a:pt x="275" y="133"/>
                  </a:lnTo>
                  <a:lnTo>
                    <a:pt x="260" y="130"/>
                  </a:lnTo>
                  <a:lnTo>
                    <a:pt x="244" y="128"/>
                  </a:lnTo>
                  <a:lnTo>
                    <a:pt x="231" y="126"/>
                  </a:lnTo>
                  <a:lnTo>
                    <a:pt x="215" y="122"/>
                  </a:lnTo>
                  <a:lnTo>
                    <a:pt x="202" y="119"/>
                  </a:lnTo>
                  <a:lnTo>
                    <a:pt x="189" y="117"/>
                  </a:lnTo>
                  <a:lnTo>
                    <a:pt x="178" y="115"/>
                  </a:lnTo>
                  <a:lnTo>
                    <a:pt x="166" y="111"/>
                  </a:lnTo>
                  <a:lnTo>
                    <a:pt x="155" y="111"/>
                  </a:lnTo>
                  <a:lnTo>
                    <a:pt x="144" y="111"/>
                  </a:lnTo>
                  <a:lnTo>
                    <a:pt x="133" y="111"/>
                  </a:lnTo>
                  <a:lnTo>
                    <a:pt x="122" y="111"/>
                  </a:lnTo>
                  <a:lnTo>
                    <a:pt x="113" y="113"/>
                  </a:lnTo>
                  <a:lnTo>
                    <a:pt x="102" y="111"/>
                  </a:lnTo>
                  <a:lnTo>
                    <a:pt x="95" y="115"/>
                  </a:lnTo>
                  <a:lnTo>
                    <a:pt x="91" y="122"/>
                  </a:lnTo>
                  <a:lnTo>
                    <a:pt x="89" y="130"/>
                  </a:lnTo>
                  <a:lnTo>
                    <a:pt x="89" y="139"/>
                  </a:lnTo>
                  <a:lnTo>
                    <a:pt x="93" y="148"/>
                  </a:lnTo>
                  <a:lnTo>
                    <a:pt x="100" y="153"/>
                  </a:lnTo>
                  <a:lnTo>
                    <a:pt x="108" y="153"/>
                  </a:lnTo>
                  <a:lnTo>
                    <a:pt x="115" y="156"/>
                  </a:lnTo>
                  <a:lnTo>
                    <a:pt x="119" y="157"/>
                  </a:lnTo>
                  <a:lnTo>
                    <a:pt x="127" y="160"/>
                  </a:lnTo>
                  <a:lnTo>
                    <a:pt x="131" y="162"/>
                  </a:lnTo>
                  <a:lnTo>
                    <a:pt x="137" y="164"/>
                  </a:lnTo>
                  <a:lnTo>
                    <a:pt x="146" y="168"/>
                  </a:lnTo>
                  <a:lnTo>
                    <a:pt x="155" y="173"/>
                  </a:lnTo>
                  <a:lnTo>
                    <a:pt x="166" y="182"/>
                  </a:lnTo>
                  <a:lnTo>
                    <a:pt x="184" y="188"/>
                  </a:lnTo>
                  <a:lnTo>
                    <a:pt x="197" y="196"/>
                  </a:lnTo>
                  <a:lnTo>
                    <a:pt x="211" y="209"/>
                  </a:lnTo>
                  <a:lnTo>
                    <a:pt x="222" y="220"/>
                  </a:lnTo>
                  <a:lnTo>
                    <a:pt x="231" y="234"/>
                  </a:lnTo>
                  <a:lnTo>
                    <a:pt x="237" y="250"/>
                  </a:lnTo>
                  <a:lnTo>
                    <a:pt x="246" y="264"/>
                  </a:lnTo>
                  <a:lnTo>
                    <a:pt x="253" y="281"/>
                  </a:lnTo>
                  <a:lnTo>
                    <a:pt x="257" y="296"/>
                  </a:lnTo>
                  <a:lnTo>
                    <a:pt x="262" y="311"/>
                  </a:lnTo>
                  <a:lnTo>
                    <a:pt x="266" y="328"/>
                  </a:lnTo>
                  <a:lnTo>
                    <a:pt x="270" y="341"/>
                  </a:lnTo>
                  <a:lnTo>
                    <a:pt x="272" y="353"/>
                  </a:lnTo>
                  <a:lnTo>
                    <a:pt x="275" y="367"/>
                  </a:lnTo>
                  <a:lnTo>
                    <a:pt x="277" y="375"/>
                  </a:lnTo>
                  <a:lnTo>
                    <a:pt x="279" y="384"/>
                  </a:lnTo>
                  <a:lnTo>
                    <a:pt x="282" y="399"/>
                  </a:lnTo>
                  <a:lnTo>
                    <a:pt x="286" y="413"/>
                  </a:lnTo>
                  <a:lnTo>
                    <a:pt x="286" y="431"/>
                  </a:lnTo>
                  <a:lnTo>
                    <a:pt x="286" y="445"/>
                  </a:lnTo>
                  <a:lnTo>
                    <a:pt x="286" y="462"/>
                  </a:lnTo>
                  <a:lnTo>
                    <a:pt x="286" y="477"/>
                  </a:lnTo>
                  <a:lnTo>
                    <a:pt x="284" y="494"/>
                  </a:lnTo>
                  <a:lnTo>
                    <a:pt x="282" y="511"/>
                  </a:lnTo>
                  <a:lnTo>
                    <a:pt x="279" y="526"/>
                  </a:lnTo>
                  <a:lnTo>
                    <a:pt x="279" y="543"/>
                  </a:lnTo>
                  <a:lnTo>
                    <a:pt x="279" y="558"/>
                  </a:lnTo>
                  <a:lnTo>
                    <a:pt x="279" y="573"/>
                  </a:lnTo>
                  <a:lnTo>
                    <a:pt x="279" y="585"/>
                  </a:lnTo>
                  <a:lnTo>
                    <a:pt x="282" y="601"/>
                  </a:lnTo>
                  <a:lnTo>
                    <a:pt x="286" y="613"/>
                  </a:lnTo>
                  <a:lnTo>
                    <a:pt x="290" y="626"/>
                  </a:lnTo>
                  <a:lnTo>
                    <a:pt x="295" y="641"/>
                  </a:lnTo>
                  <a:lnTo>
                    <a:pt x="288" y="651"/>
                  </a:lnTo>
                  <a:lnTo>
                    <a:pt x="270" y="653"/>
                  </a:lnTo>
                  <a:lnTo>
                    <a:pt x="251" y="651"/>
                  </a:lnTo>
                  <a:lnTo>
                    <a:pt x="226" y="645"/>
                  </a:lnTo>
                  <a:lnTo>
                    <a:pt x="204" y="634"/>
                  </a:lnTo>
                  <a:lnTo>
                    <a:pt x="186" y="619"/>
                  </a:lnTo>
                  <a:lnTo>
                    <a:pt x="175" y="601"/>
                  </a:lnTo>
                  <a:lnTo>
                    <a:pt x="171" y="588"/>
                  </a:lnTo>
                  <a:lnTo>
                    <a:pt x="169" y="575"/>
                  </a:lnTo>
                  <a:lnTo>
                    <a:pt x="166" y="564"/>
                  </a:lnTo>
                  <a:lnTo>
                    <a:pt x="161" y="551"/>
                  </a:lnTo>
                  <a:lnTo>
                    <a:pt x="159" y="541"/>
                  </a:lnTo>
                  <a:lnTo>
                    <a:pt x="157" y="530"/>
                  </a:lnTo>
                  <a:lnTo>
                    <a:pt x="155" y="520"/>
                  </a:lnTo>
                  <a:lnTo>
                    <a:pt x="153" y="509"/>
                  </a:lnTo>
                  <a:lnTo>
                    <a:pt x="151" y="498"/>
                  </a:lnTo>
                  <a:lnTo>
                    <a:pt x="148" y="488"/>
                  </a:lnTo>
                  <a:lnTo>
                    <a:pt x="146" y="477"/>
                  </a:lnTo>
                  <a:lnTo>
                    <a:pt x="142" y="466"/>
                  </a:lnTo>
                  <a:lnTo>
                    <a:pt x="140" y="454"/>
                  </a:lnTo>
                  <a:lnTo>
                    <a:pt x="135" y="443"/>
                  </a:lnTo>
                  <a:lnTo>
                    <a:pt x="131" y="431"/>
                  </a:lnTo>
                  <a:lnTo>
                    <a:pt x="128" y="420"/>
                  </a:lnTo>
                  <a:lnTo>
                    <a:pt x="117" y="394"/>
                  </a:lnTo>
                  <a:lnTo>
                    <a:pt x="108" y="368"/>
                  </a:lnTo>
                  <a:lnTo>
                    <a:pt x="100" y="349"/>
                  </a:lnTo>
                  <a:lnTo>
                    <a:pt x="89" y="330"/>
                  </a:lnTo>
                  <a:lnTo>
                    <a:pt x="80" y="313"/>
                  </a:lnTo>
                  <a:lnTo>
                    <a:pt x="68" y="298"/>
                  </a:lnTo>
                  <a:lnTo>
                    <a:pt x="60" y="286"/>
                  </a:lnTo>
                  <a:lnTo>
                    <a:pt x="48" y="275"/>
                  </a:lnTo>
                  <a:lnTo>
                    <a:pt x="40" y="264"/>
                  </a:lnTo>
                  <a:lnTo>
                    <a:pt x="31" y="255"/>
                  </a:lnTo>
                  <a:lnTo>
                    <a:pt x="24" y="245"/>
                  </a:lnTo>
                  <a:lnTo>
                    <a:pt x="17" y="239"/>
                  </a:lnTo>
                  <a:lnTo>
                    <a:pt x="13" y="230"/>
                  </a:lnTo>
                  <a:lnTo>
                    <a:pt x="9" y="224"/>
                  </a:lnTo>
                  <a:lnTo>
                    <a:pt x="4" y="217"/>
                  </a:lnTo>
                  <a:lnTo>
                    <a:pt x="4" y="209"/>
                  </a:lnTo>
                  <a:lnTo>
                    <a:pt x="0" y="202"/>
                  </a:lnTo>
                  <a:lnTo>
                    <a:pt x="0" y="194"/>
                  </a:lnTo>
                  <a:lnTo>
                    <a:pt x="0" y="183"/>
                  </a:lnTo>
                  <a:lnTo>
                    <a:pt x="0" y="173"/>
                  </a:lnTo>
                  <a:lnTo>
                    <a:pt x="0" y="162"/>
                  </a:lnTo>
                  <a:lnTo>
                    <a:pt x="2" y="149"/>
                  </a:lnTo>
                  <a:lnTo>
                    <a:pt x="6" y="137"/>
                  </a:lnTo>
                  <a:lnTo>
                    <a:pt x="11" y="126"/>
                  </a:lnTo>
                  <a:lnTo>
                    <a:pt x="16" y="113"/>
                  </a:lnTo>
                  <a:lnTo>
                    <a:pt x="22" y="102"/>
                  </a:lnTo>
                  <a:lnTo>
                    <a:pt x="28" y="92"/>
                  </a:lnTo>
                  <a:lnTo>
                    <a:pt x="38" y="81"/>
                  </a:lnTo>
                  <a:lnTo>
                    <a:pt x="47" y="73"/>
                  </a:lnTo>
                  <a:lnTo>
                    <a:pt x="57" y="64"/>
                  </a:lnTo>
                  <a:lnTo>
                    <a:pt x="68" y="58"/>
                  </a:lnTo>
                  <a:lnTo>
                    <a:pt x="80" y="53"/>
                  </a:lnTo>
                  <a:lnTo>
                    <a:pt x="111" y="45"/>
                  </a:lnTo>
                  <a:lnTo>
                    <a:pt x="140" y="36"/>
                  </a:lnTo>
                  <a:lnTo>
                    <a:pt x="171" y="30"/>
                  </a:lnTo>
                  <a:lnTo>
                    <a:pt x="202" y="21"/>
                  </a:lnTo>
                  <a:lnTo>
                    <a:pt x="233" y="15"/>
                  </a:lnTo>
                  <a:lnTo>
                    <a:pt x="264" y="9"/>
                  </a:lnTo>
                  <a:lnTo>
                    <a:pt x="295" y="7"/>
                  </a:lnTo>
                  <a:lnTo>
                    <a:pt x="326" y="3"/>
                  </a:lnTo>
                  <a:lnTo>
                    <a:pt x="357" y="0"/>
                  </a:lnTo>
                  <a:lnTo>
                    <a:pt x="390" y="0"/>
                  </a:lnTo>
                  <a:lnTo>
                    <a:pt x="422" y="3"/>
                  </a:lnTo>
                  <a:lnTo>
                    <a:pt x="455" y="7"/>
                  </a:lnTo>
                  <a:lnTo>
                    <a:pt x="486" y="12"/>
                  </a:lnTo>
                  <a:lnTo>
                    <a:pt x="519" y="20"/>
                  </a:lnTo>
                  <a:lnTo>
                    <a:pt x="553" y="30"/>
                  </a:lnTo>
                  <a:lnTo>
                    <a:pt x="586" y="43"/>
                  </a:lnTo>
                  <a:lnTo>
                    <a:pt x="608" y="52"/>
                  </a:lnTo>
                  <a:lnTo>
                    <a:pt x="626" y="61"/>
                  </a:lnTo>
                  <a:lnTo>
                    <a:pt x="641" y="66"/>
                  </a:lnTo>
                  <a:lnTo>
                    <a:pt x="660" y="77"/>
                  </a:lnTo>
                  <a:lnTo>
                    <a:pt x="670" y="88"/>
                  </a:lnTo>
                  <a:lnTo>
                    <a:pt x="682" y="102"/>
                  </a:lnTo>
                  <a:lnTo>
                    <a:pt x="690" y="119"/>
                  </a:lnTo>
                  <a:lnTo>
                    <a:pt x="697" y="142"/>
                  </a:lnTo>
                  <a:lnTo>
                    <a:pt x="702" y="164"/>
                  </a:lnTo>
                  <a:lnTo>
                    <a:pt x="702" y="183"/>
                  </a:lnTo>
                  <a:lnTo>
                    <a:pt x="697" y="202"/>
                  </a:lnTo>
                  <a:lnTo>
                    <a:pt x="688" y="222"/>
                  </a:lnTo>
                  <a:lnTo>
                    <a:pt x="677" y="239"/>
                  </a:lnTo>
                  <a:lnTo>
                    <a:pt x="664" y="255"/>
                  </a:lnTo>
                  <a:lnTo>
                    <a:pt x="648" y="270"/>
                  </a:lnTo>
                  <a:lnTo>
                    <a:pt x="632" y="288"/>
                  </a:lnTo>
                  <a:lnTo>
                    <a:pt x="615" y="303"/>
                  </a:lnTo>
                  <a:lnTo>
                    <a:pt x="597" y="319"/>
                  </a:lnTo>
                  <a:lnTo>
                    <a:pt x="580" y="335"/>
                  </a:lnTo>
                  <a:lnTo>
                    <a:pt x="564" y="349"/>
                  </a:lnTo>
                  <a:lnTo>
                    <a:pt x="546" y="367"/>
                  </a:lnTo>
                  <a:lnTo>
                    <a:pt x="533" y="381"/>
                  </a:lnTo>
                  <a:lnTo>
                    <a:pt x="519" y="399"/>
                  </a:lnTo>
                  <a:lnTo>
                    <a:pt x="511" y="416"/>
                  </a:lnTo>
                  <a:lnTo>
                    <a:pt x="506" y="425"/>
                  </a:lnTo>
                  <a:lnTo>
                    <a:pt x="501" y="441"/>
                  </a:lnTo>
                  <a:lnTo>
                    <a:pt x="497" y="451"/>
                  </a:lnTo>
                  <a:lnTo>
                    <a:pt x="495" y="466"/>
                  </a:lnTo>
                  <a:lnTo>
                    <a:pt x="491" y="480"/>
                  </a:lnTo>
                  <a:lnTo>
                    <a:pt x="488" y="492"/>
                  </a:lnTo>
                  <a:lnTo>
                    <a:pt x="486" y="505"/>
                  </a:lnTo>
                  <a:lnTo>
                    <a:pt x="483" y="518"/>
                  </a:lnTo>
                  <a:lnTo>
                    <a:pt x="482" y="530"/>
                  </a:lnTo>
                  <a:lnTo>
                    <a:pt x="479" y="543"/>
                  </a:lnTo>
                  <a:lnTo>
                    <a:pt x="475" y="558"/>
                  </a:lnTo>
                  <a:lnTo>
                    <a:pt x="473" y="569"/>
                  </a:lnTo>
                  <a:lnTo>
                    <a:pt x="469" y="581"/>
                  </a:lnTo>
                  <a:lnTo>
                    <a:pt x="463" y="594"/>
                  </a:lnTo>
                  <a:lnTo>
                    <a:pt x="457" y="604"/>
                  </a:lnTo>
                  <a:lnTo>
                    <a:pt x="451" y="618"/>
                  </a:lnTo>
                </a:path>
              </a:pathLst>
            </a:custGeom>
            <a:noFill/>
            <a:ln w="12700" cap="rnd" cmpd="sng">
              <a:solidFill>
                <a:srgbClr val="000000">
                  <a:alpha val="100000"/>
                </a:srgbClr>
              </a:solidFill>
              <a:prstDash val="solid"/>
              <a:round/>
            </a:ln>
          </p:spPr>
        </p:sp>
        <p:sp>
          <p:nvSpPr>
            <p:cNvPr id="1049847" name="Freeform 106"/>
            <p:cNvSpPr/>
            <p:nvPr/>
          </p:nvSpPr>
          <p:spPr>
            <a:xfrm rot="0">
              <a:off x="1889" y="1517"/>
              <a:ext cx="439" cy="361"/>
            </a:xfrm>
            <a:custGeom>
              <a:avLst/>
              <a:ahLst/>
              <a:rect l="0" t="0" r="r" b="b"/>
              <a:pathLst>
                <a:path w="439" h="361">
                  <a:moveTo>
                    <a:pt x="326" y="62"/>
                  </a:moveTo>
                  <a:lnTo>
                    <a:pt x="326" y="62"/>
                  </a:lnTo>
                  <a:lnTo>
                    <a:pt x="340" y="75"/>
                  </a:lnTo>
                  <a:lnTo>
                    <a:pt x="354" y="84"/>
                  </a:lnTo>
                  <a:lnTo>
                    <a:pt x="367" y="87"/>
                  </a:lnTo>
                  <a:lnTo>
                    <a:pt x="380" y="92"/>
                  </a:lnTo>
                  <a:lnTo>
                    <a:pt x="393" y="96"/>
                  </a:lnTo>
                  <a:lnTo>
                    <a:pt x="402" y="102"/>
                  </a:lnTo>
                  <a:lnTo>
                    <a:pt x="411" y="109"/>
                  </a:lnTo>
                  <a:lnTo>
                    <a:pt x="415" y="122"/>
                  </a:lnTo>
                  <a:lnTo>
                    <a:pt x="420" y="125"/>
                  </a:lnTo>
                  <a:lnTo>
                    <a:pt x="422" y="134"/>
                  </a:lnTo>
                  <a:lnTo>
                    <a:pt x="425" y="139"/>
                  </a:lnTo>
                  <a:lnTo>
                    <a:pt x="426" y="148"/>
                  </a:lnTo>
                  <a:lnTo>
                    <a:pt x="426" y="153"/>
                  </a:lnTo>
                  <a:lnTo>
                    <a:pt x="426" y="160"/>
                  </a:lnTo>
                  <a:lnTo>
                    <a:pt x="425" y="169"/>
                  </a:lnTo>
                  <a:lnTo>
                    <a:pt x="420" y="175"/>
                  </a:lnTo>
                  <a:lnTo>
                    <a:pt x="420" y="181"/>
                  </a:lnTo>
                  <a:lnTo>
                    <a:pt x="422" y="189"/>
                  </a:lnTo>
                  <a:lnTo>
                    <a:pt x="426" y="197"/>
                  </a:lnTo>
                  <a:lnTo>
                    <a:pt x="431" y="205"/>
                  </a:lnTo>
                  <a:lnTo>
                    <a:pt x="435" y="213"/>
                  </a:lnTo>
                  <a:lnTo>
                    <a:pt x="438" y="226"/>
                  </a:lnTo>
                  <a:lnTo>
                    <a:pt x="435" y="241"/>
                  </a:lnTo>
                  <a:lnTo>
                    <a:pt x="429" y="258"/>
                  </a:lnTo>
                  <a:lnTo>
                    <a:pt x="426" y="262"/>
                  </a:lnTo>
                  <a:lnTo>
                    <a:pt x="422" y="269"/>
                  </a:lnTo>
                  <a:lnTo>
                    <a:pt x="420" y="273"/>
                  </a:lnTo>
                  <a:lnTo>
                    <a:pt x="420" y="279"/>
                  </a:lnTo>
                  <a:lnTo>
                    <a:pt x="418" y="290"/>
                  </a:lnTo>
                  <a:lnTo>
                    <a:pt x="415" y="301"/>
                  </a:lnTo>
                  <a:lnTo>
                    <a:pt x="411" y="309"/>
                  </a:lnTo>
                  <a:lnTo>
                    <a:pt x="402" y="315"/>
                  </a:lnTo>
                  <a:lnTo>
                    <a:pt x="396" y="322"/>
                  </a:lnTo>
                  <a:lnTo>
                    <a:pt x="387" y="326"/>
                  </a:lnTo>
                  <a:lnTo>
                    <a:pt x="378" y="330"/>
                  </a:lnTo>
                  <a:lnTo>
                    <a:pt x="371" y="330"/>
                  </a:lnTo>
                  <a:lnTo>
                    <a:pt x="367" y="332"/>
                  </a:lnTo>
                  <a:lnTo>
                    <a:pt x="362" y="334"/>
                  </a:lnTo>
                  <a:lnTo>
                    <a:pt x="360" y="339"/>
                  </a:lnTo>
                  <a:lnTo>
                    <a:pt x="358" y="341"/>
                  </a:lnTo>
                  <a:lnTo>
                    <a:pt x="355" y="345"/>
                  </a:lnTo>
                  <a:lnTo>
                    <a:pt x="354" y="349"/>
                  </a:lnTo>
                  <a:lnTo>
                    <a:pt x="349" y="353"/>
                  </a:lnTo>
                  <a:lnTo>
                    <a:pt x="345" y="356"/>
                  </a:lnTo>
                  <a:lnTo>
                    <a:pt x="333" y="360"/>
                  </a:lnTo>
                  <a:lnTo>
                    <a:pt x="322" y="360"/>
                  </a:lnTo>
                  <a:lnTo>
                    <a:pt x="314" y="360"/>
                  </a:lnTo>
                  <a:lnTo>
                    <a:pt x="304" y="357"/>
                  </a:lnTo>
                  <a:lnTo>
                    <a:pt x="295" y="356"/>
                  </a:lnTo>
                  <a:lnTo>
                    <a:pt x="287" y="351"/>
                  </a:lnTo>
                  <a:lnTo>
                    <a:pt x="278" y="349"/>
                  </a:lnTo>
                  <a:lnTo>
                    <a:pt x="269" y="345"/>
                  </a:lnTo>
                  <a:lnTo>
                    <a:pt x="264" y="345"/>
                  </a:lnTo>
                  <a:lnTo>
                    <a:pt x="258" y="339"/>
                  </a:lnTo>
                  <a:lnTo>
                    <a:pt x="244" y="328"/>
                  </a:lnTo>
                  <a:lnTo>
                    <a:pt x="229" y="315"/>
                  </a:lnTo>
                  <a:lnTo>
                    <a:pt x="209" y="301"/>
                  </a:lnTo>
                  <a:lnTo>
                    <a:pt x="189" y="284"/>
                  </a:lnTo>
                  <a:lnTo>
                    <a:pt x="165" y="266"/>
                  </a:lnTo>
                  <a:lnTo>
                    <a:pt x="140" y="247"/>
                  </a:lnTo>
                  <a:lnTo>
                    <a:pt x="118" y="230"/>
                  </a:lnTo>
                  <a:lnTo>
                    <a:pt x="93" y="211"/>
                  </a:lnTo>
                  <a:lnTo>
                    <a:pt x="74" y="197"/>
                  </a:lnTo>
                  <a:lnTo>
                    <a:pt x="53" y="179"/>
                  </a:lnTo>
                  <a:lnTo>
                    <a:pt x="38" y="166"/>
                  </a:lnTo>
                  <a:lnTo>
                    <a:pt x="24" y="156"/>
                  </a:lnTo>
                  <a:lnTo>
                    <a:pt x="16" y="149"/>
                  </a:lnTo>
                  <a:lnTo>
                    <a:pt x="11" y="148"/>
                  </a:lnTo>
                  <a:lnTo>
                    <a:pt x="9" y="137"/>
                  </a:lnTo>
                  <a:lnTo>
                    <a:pt x="7" y="125"/>
                  </a:lnTo>
                  <a:lnTo>
                    <a:pt x="4" y="115"/>
                  </a:lnTo>
                  <a:lnTo>
                    <a:pt x="3" y="105"/>
                  </a:lnTo>
                  <a:lnTo>
                    <a:pt x="0" y="92"/>
                  </a:lnTo>
                  <a:lnTo>
                    <a:pt x="0" y="82"/>
                  </a:lnTo>
                  <a:lnTo>
                    <a:pt x="0" y="71"/>
                  </a:lnTo>
                  <a:lnTo>
                    <a:pt x="0" y="60"/>
                  </a:lnTo>
                  <a:lnTo>
                    <a:pt x="16" y="47"/>
                  </a:lnTo>
                  <a:lnTo>
                    <a:pt x="34" y="35"/>
                  </a:lnTo>
                  <a:lnTo>
                    <a:pt x="53" y="24"/>
                  </a:lnTo>
                  <a:lnTo>
                    <a:pt x="76" y="16"/>
                  </a:lnTo>
                  <a:lnTo>
                    <a:pt x="98" y="9"/>
                  </a:lnTo>
                  <a:lnTo>
                    <a:pt x="122" y="4"/>
                  </a:lnTo>
                  <a:lnTo>
                    <a:pt x="145" y="3"/>
                  </a:lnTo>
                  <a:lnTo>
                    <a:pt x="171" y="0"/>
                  </a:lnTo>
                  <a:lnTo>
                    <a:pt x="193" y="3"/>
                  </a:lnTo>
                  <a:lnTo>
                    <a:pt x="218" y="4"/>
                  </a:lnTo>
                  <a:lnTo>
                    <a:pt x="240" y="12"/>
                  </a:lnTo>
                  <a:lnTo>
                    <a:pt x="260" y="16"/>
                  </a:lnTo>
                  <a:lnTo>
                    <a:pt x="280" y="26"/>
                  </a:lnTo>
                  <a:lnTo>
                    <a:pt x="298" y="36"/>
                  </a:lnTo>
                  <a:lnTo>
                    <a:pt x="314" y="47"/>
                  </a:lnTo>
                  <a:lnTo>
                    <a:pt x="326" y="62"/>
                  </a:lnTo>
                </a:path>
              </a:pathLst>
            </a:custGeom>
            <a:noFill/>
            <a:ln w="12700" cap="rnd" cmpd="sng">
              <a:solidFill>
                <a:srgbClr val="000000">
                  <a:alpha val="100000"/>
                </a:srgbClr>
              </a:solidFill>
              <a:prstDash val="solid"/>
              <a:round/>
            </a:ln>
          </p:spPr>
        </p:sp>
        <p:sp>
          <p:nvSpPr>
            <p:cNvPr id="1049848" name="Freeform 107"/>
            <p:cNvSpPr/>
            <p:nvPr/>
          </p:nvSpPr>
          <p:spPr>
            <a:xfrm rot="0">
              <a:off x="3453" y="1514"/>
              <a:ext cx="441" cy="361"/>
            </a:xfrm>
            <a:custGeom>
              <a:avLst/>
              <a:ahLst/>
              <a:rect l="0" t="0" r="r" b="b"/>
              <a:pathLst>
                <a:path w="441" h="361">
                  <a:moveTo>
                    <a:pt x="111" y="61"/>
                  </a:moveTo>
                  <a:lnTo>
                    <a:pt x="111" y="61"/>
                  </a:lnTo>
                  <a:lnTo>
                    <a:pt x="98" y="75"/>
                  </a:lnTo>
                  <a:lnTo>
                    <a:pt x="84" y="82"/>
                  </a:lnTo>
                  <a:lnTo>
                    <a:pt x="69" y="87"/>
                  </a:lnTo>
                  <a:lnTo>
                    <a:pt x="58" y="90"/>
                  </a:lnTo>
                  <a:lnTo>
                    <a:pt x="44" y="95"/>
                  </a:lnTo>
                  <a:lnTo>
                    <a:pt x="35" y="102"/>
                  </a:lnTo>
                  <a:lnTo>
                    <a:pt x="26" y="110"/>
                  </a:lnTo>
                  <a:lnTo>
                    <a:pt x="20" y="121"/>
                  </a:lnTo>
                  <a:lnTo>
                    <a:pt x="18" y="127"/>
                  </a:lnTo>
                  <a:lnTo>
                    <a:pt x="15" y="131"/>
                  </a:lnTo>
                  <a:lnTo>
                    <a:pt x="14" y="140"/>
                  </a:lnTo>
                  <a:lnTo>
                    <a:pt x="10" y="146"/>
                  </a:lnTo>
                  <a:lnTo>
                    <a:pt x="10" y="153"/>
                  </a:lnTo>
                  <a:lnTo>
                    <a:pt x="10" y="159"/>
                  </a:lnTo>
                  <a:lnTo>
                    <a:pt x="14" y="167"/>
                  </a:lnTo>
                  <a:lnTo>
                    <a:pt x="18" y="174"/>
                  </a:lnTo>
                  <a:lnTo>
                    <a:pt x="18" y="180"/>
                  </a:lnTo>
                  <a:lnTo>
                    <a:pt x="15" y="189"/>
                  </a:lnTo>
                  <a:lnTo>
                    <a:pt x="10" y="195"/>
                  </a:lnTo>
                  <a:lnTo>
                    <a:pt x="6" y="203"/>
                  </a:lnTo>
                  <a:lnTo>
                    <a:pt x="2" y="214"/>
                  </a:lnTo>
                  <a:lnTo>
                    <a:pt x="0" y="224"/>
                  </a:lnTo>
                  <a:lnTo>
                    <a:pt x="2" y="239"/>
                  </a:lnTo>
                  <a:lnTo>
                    <a:pt x="9" y="256"/>
                  </a:lnTo>
                  <a:lnTo>
                    <a:pt x="10" y="261"/>
                  </a:lnTo>
                  <a:lnTo>
                    <a:pt x="14" y="267"/>
                  </a:lnTo>
                  <a:lnTo>
                    <a:pt x="18" y="273"/>
                  </a:lnTo>
                  <a:lnTo>
                    <a:pt x="18" y="278"/>
                  </a:lnTo>
                  <a:lnTo>
                    <a:pt x="20" y="288"/>
                  </a:lnTo>
                  <a:lnTo>
                    <a:pt x="22" y="299"/>
                  </a:lnTo>
                  <a:lnTo>
                    <a:pt x="29" y="305"/>
                  </a:lnTo>
                  <a:lnTo>
                    <a:pt x="35" y="314"/>
                  </a:lnTo>
                  <a:lnTo>
                    <a:pt x="42" y="320"/>
                  </a:lnTo>
                  <a:lnTo>
                    <a:pt x="51" y="325"/>
                  </a:lnTo>
                  <a:lnTo>
                    <a:pt x="60" y="326"/>
                  </a:lnTo>
                  <a:lnTo>
                    <a:pt x="66" y="329"/>
                  </a:lnTo>
                  <a:lnTo>
                    <a:pt x="71" y="331"/>
                  </a:lnTo>
                  <a:lnTo>
                    <a:pt x="73" y="333"/>
                  </a:lnTo>
                  <a:lnTo>
                    <a:pt x="77" y="337"/>
                  </a:lnTo>
                  <a:lnTo>
                    <a:pt x="80" y="340"/>
                  </a:lnTo>
                  <a:lnTo>
                    <a:pt x="82" y="343"/>
                  </a:lnTo>
                  <a:lnTo>
                    <a:pt x="84" y="348"/>
                  </a:lnTo>
                  <a:lnTo>
                    <a:pt x="89" y="352"/>
                  </a:lnTo>
                  <a:lnTo>
                    <a:pt x="93" y="354"/>
                  </a:lnTo>
                  <a:lnTo>
                    <a:pt x="106" y="358"/>
                  </a:lnTo>
                  <a:lnTo>
                    <a:pt x="118" y="358"/>
                  </a:lnTo>
                  <a:lnTo>
                    <a:pt x="126" y="360"/>
                  </a:lnTo>
                  <a:lnTo>
                    <a:pt x="138" y="358"/>
                  </a:lnTo>
                  <a:lnTo>
                    <a:pt x="146" y="358"/>
                  </a:lnTo>
                  <a:lnTo>
                    <a:pt x="156" y="354"/>
                  </a:lnTo>
                  <a:lnTo>
                    <a:pt x="164" y="352"/>
                  </a:lnTo>
                  <a:lnTo>
                    <a:pt x="175" y="350"/>
                  </a:lnTo>
                  <a:lnTo>
                    <a:pt x="177" y="348"/>
                  </a:lnTo>
                  <a:lnTo>
                    <a:pt x="184" y="341"/>
                  </a:lnTo>
                  <a:lnTo>
                    <a:pt x="197" y="331"/>
                  </a:lnTo>
                  <a:lnTo>
                    <a:pt x="213" y="318"/>
                  </a:lnTo>
                  <a:lnTo>
                    <a:pt x="231" y="303"/>
                  </a:lnTo>
                  <a:lnTo>
                    <a:pt x="253" y="286"/>
                  </a:lnTo>
                  <a:lnTo>
                    <a:pt x="275" y="269"/>
                  </a:lnTo>
                  <a:lnTo>
                    <a:pt x="299" y="250"/>
                  </a:lnTo>
                  <a:lnTo>
                    <a:pt x="322" y="231"/>
                  </a:lnTo>
                  <a:lnTo>
                    <a:pt x="344" y="212"/>
                  </a:lnTo>
                  <a:lnTo>
                    <a:pt x="366" y="195"/>
                  </a:lnTo>
                  <a:lnTo>
                    <a:pt x="386" y="180"/>
                  </a:lnTo>
                  <a:lnTo>
                    <a:pt x="402" y="167"/>
                  </a:lnTo>
                  <a:lnTo>
                    <a:pt x="413" y="156"/>
                  </a:lnTo>
                  <a:lnTo>
                    <a:pt x="422" y="148"/>
                  </a:lnTo>
                  <a:lnTo>
                    <a:pt x="426" y="146"/>
                  </a:lnTo>
                  <a:lnTo>
                    <a:pt x="429" y="136"/>
                  </a:lnTo>
                  <a:lnTo>
                    <a:pt x="431" y="127"/>
                  </a:lnTo>
                  <a:lnTo>
                    <a:pt x="433" y="114"/>
                  </a:lnTo>
                  <a:lnTo>
                    <a:pt x="436" y="104"/>
                  </a:lnTo>
                  <a:lnTo>
                    <a:pt x="437" y="93"/>
                  </a:lnTo>
                  <a:lnTo>
                    <a:pt x="437" y="80"/>
                  </a:lnTo>
                  <a:lnTo>
                    <a:pt x="440" y="70"/>
                  </a:lnTo>
                  <a:lnTo>
                    <a:pt x="440" y="59"/>
                  </a:lnTo>
                  <a:lnTo>
                    <a:pt x="422" y="44"/>
                  </a:lnTo>
                  <a:lnTo>
                    <a:pt x="404" y="34"/>
                  </a:lnTo>
                  <a:lnTo>
                    <a:pt x="384" y="23"/>
                  </a:lnTo>
                  <a:lnTo>
                    <a:pt x="362" y="15"/>
                  </a:lnTo>
                  <a:lnTo>
                    <a:pt x="340" y="8"/>
                  </a:lnTo>
                  <a:lnTo>
                    <a:pt x="315" y="4"/>
                  </a:lnTo>
                  <a:lnTo>
                    <a:pt x="291" y="2"/>
                  </a:lnTo>
                  <a:lnTo>
                    <a:pt x="268" y="0"/>
                  </a:lnTo>
                  <a:lnTo>
                    <a:pt x="244" y="2"/>
                  </a:lnTo>
                  <a:lnTo>
                    <a:pt x="220" y="4"/>
                  </a:lnTo>
                  <a:lnTo>
                    <a:pt x="197" y="8"/>
                  </a:lnTo>
                  <a:lnTo>
                    <a:pt x="175" y="17"/>
                  </a:lnTo>
                  <a:lnTo>
                    <a:pt x="157" y="23"/>
                  </a:lnTo>
                  <a:lnTo>
                    <a:pt x="140" y="34"/>
                  </a:lnTo>
                  <a:lnTo>
                    <a:pt x="122" y="46"/>
                  </a:lnTo>
                  <a:lnTo>
                    <a:pt x="111" y="61"/>
                  </a:lnTo>
                </a:path>
              </a:pathLst>
            </a:custGeom>
            <a:noFill/>
            <a:ln w="12700" cap="rnd" cmpd="sng">
              <a:solidFill>
                <a:srgbClr val="000000">
                  <a:alpha val="100000"/>
                </a:srgbClr>
              </a:solidFill>
              <a:prstDash val="solid"/>
              <a:round/>
            </a:ln>
          </p:spPr>
        </p:sp>
        <p:sp>
          <p:nvSpPr>
            <p:cNvPr id="1049849" name="Freeform 108"/>
            <p:cNvSpPr/>
            <p:nvPr/>
          </p:nvSpPr>
          <p:spPr>
            <a:xfrm rot="0">
              <a:off x="1929" y="1734"/>
              <a:ext cx="241" cy="149"/>
            </a:xfrm>
            <a:custGeom>
              <a:avLst/>
              <a:ahLst/>
              <a:rect l="0" t="0" r="r" b="b"/>
              <a:pathLst>
                <a:path w="241" h="149">
                  <a:moveTo>
                    <a:pt x="191" y="148"/>
                  </a:moveTo>
                  <a:lnTo>
                    <a:pt x="191" y="148"/>
                  </a:lnTo>
                  <a:lnTo>
                    <a:pt x="180" y="145"/>
                  </a:lnTo>
                  <a:lnTo>
                    <a:pt x="165" y="141"/>
                  </a:lnTo>
                  <a:lnTo>
                    <a:pt x="151" y="137"/>
                  </a:lnTo>
                  <a:lnTo>
                    <a:pt x="137" y="131"/>
                  </a:lnTo>
                  <a:lnTo>
                    <a:pt x="122" y="122"/>
                  </a:lnTo>
                  <a:lnTo>
                    <a:pt x="106" y="115"/>
                  </a:lnTo>
                  <a:lnTo>
                    <a:pt x="91" y="107"/>
                  </a:lnTo>
                  <a:lnTo>
                    <a:pt x="78" y="96"/>
                  </a:lnTo>
                  <a:lnTo>
                    <a:pt x="62" y="86"/>
                  </a:lnTo>
                  <a:lnTo>
                    <a:pt x="49" y="75"/>
                  </a:lnTo>
                  <a:lnTo>
                    <a:pt x="38" y="64"/>
                  </a:lnTo>
                  <a:lnTo>
                    <a:pt x="26" y="52"/>
                  </a:lnTo>
                  <a:lnTo>
                    <a:pt x="16" y="41"/>
                  </a:lnTo>
                  <a:lnTo>
                    <a:pt x="9" y="26"/>
                  </a:lnTo>
                  <a:lnTo>
                    <a:pt x="2" y="15"/>
                  </a:lnTo>
                  <a:lnTo>
                    <a:pt x="0" y="0"/>
                  </a:lnTo>
                  <a:lnTo>
                    <a:pt x="18" y="7"/>
                  </a:lnTo>
                  <a:lnTo>
                    <a:pt x="34" y="13"/>
                  </a:lnTo>
                  <a:lnTo>
                    <a:pt x="51" y="20"/>
                  </a:lnTo>
                  <a:lnTo>
                    <a:pt x="67" y="29"/>
                  </a:lnTo>
                  <a:lnTo>
                    <a:pt x="82" y="35"/>
                  </a:lnTo>
                  <a:lnTo>
                    <a:pt x="98" y="46"/>
                  </a:lnTo>
                  <a:lnTo>
                    <a:pt x="111" y="54"/>
                  </a:lnTo>
                  <a:lnTo>
                    <a:pt x="127" y="62"/>
                  </a:lnTo>
                  <a:lnTo>
                    <a:pt x="142" y="73"/>
                  </a:lnTo>
                  <a:lnTo>
                    <a:pt x="156" y="84"/>
                  </a:lnTo>
                  <a:lnTo>
                    <a:pt x="169" y="95"/>
                  </a:lnTo>
                  <a:lnTo>
                    <a:pt x="185" y="105"/>
                  </a:lnTo>
                  <a:lnTo>
                    <a:pt x="198" y="115"/>
                  </a:lnTo>
                  <a:lnTo>
                    <a:pt x="211" y="126"/>
                  </a:lnTo>
                  <a:lnTo>
                    <a:pt x="224" y="137"/>
                  </a:lnTo>
                  <a:lnTo>
                    <a:pt x="240" y="148"/>
                  </a:lnTo>
                  <a:lnTo>
                    <a:pt x="191" y="148"/>
                  </a:lnTo>
                </a:path>
              </a:pathLst>
            </a:custGeom>
            <a:noFill/>
            <a:ln w="12700" cap="rnd" cmpd="sng">
              <a:solidFill>
                <a:srgbClr val="000000">
                  <a:alpha val="100000"/>
                </a:srgbClr>
              </a:solidFill>
              <a:prstDash val="solid"/>
              <a:round/>
            </a:ln>
          </p:spPr>
        </p:sp>
        <p:sp>
          <p:nvSpPr>
            <p:cNvPr id="1049850" name="Freeform 109"/>
            <p:cNvSpPr/>
            <p:nvPr/>
          </p:nvSpPr>
          <p:spPr>
            <a:xfrm rot="0">
              <a:off x="3650" y="1707"/>
              <a:ext cx="240" cy="148"/>
            </a:xfrm>
            <a:custGeom>
              <a:avLst/>
              <a:ahLst/>
              <a:rect l="0" t="0" r="r" b="b"/>
              <a:pathLst>
                <a:path w="240" h="148">
                  <a:moveTo>
                    <a:pt x="47" y="147"/>
                  </a:moveTo>
                  <a:lnTo>
                    <a:pt x="47" y="147"/>
                  </a:lnTo>
                  <a:lnTo>
                    <a:pt x="61" y="144"/>
                  </a:lnTo>
                  <a:lnTo>
                    <a:pt x="74" y="140"/>
                  </a:lnTo>
                  <a:lnTo>
                    <a:pt x="87" y="134"/>
                  </a:lnTo>
                  <a:lnTo>
                    <a:pt x="102" y="129"/>
                  </a:lnTo>
                  <a:lnTo>
                    <a:pt x="118" y="121"/>
                  </a:lnTo>
                  <a:lnTo>
                    <a:pt x="134" y="113"/>
                  </a:lnTo>
                  <a:lnTo>
                    <a:pt x="147" y="104"/>
                  </a:lnTo>
                  <a:lnTo>
                    <a:pt x="163" y="94"/>
                  </a:lnTo>
                  <a:lnTo>
                    <a:pt x="176" y="85"/>
                  </a:lnTo>
                  <a:lnTo>
                    <a:pt x="189" y="73"/>
                  </a:lnTo>
                  <a:lnTo>
                    <a:pt x="203" y="62"/>
                  </a:lnTo>
                  <a:lnTo>
                    <a:pt x="211" y="51"/>
                  </a:lnTo>
                  <a:lnTo>
                    <a:pt x="223" y="38"/>
                  </a:lnTo>
                  <a:lnTo>
                    <a:pt x="229" y="26"/>
                  </a:lnTo>
                  <a:lnTo>
                    <a:pt x="236" y="12"/>
                  </a:lnTo>
                  <a:lnTo>
                    <a:pt x="239" y="0"/>
                  </a:lnTo>
                  <a:lnTo>
                    <a:pt x="223" y="4"/>
                  </a:lnTo>
                  <a:lnTo>
                    <a:pt x="205" y="11"/>
                  </a:lnTo>
                  <a:lnTo>
                    <a:pt x="189" y="19"/>
                  </a:lnTo>
                  <a:lnTo>
                    <a:pt x="173" y="26"/>
                  </a:lnTo>
                  <a:lnTo>
                    <a:pt x="158" y="35"/>
                  </a:lnTo>
                  <a:lnTo>
                    <a:pt x="143" y="43"/>
                  </a:lnTo>
                  <a:lnTo>
                    <a:pt x="128" y="51"/>
                  </a:lnTo>
                  <a:lnTo>
                    <a:pt x="114" y="62"/>
                  </a:lnTo>
                  <a:lnTo>
                    <a:pt x="98" y="73"/>
                  </a:lnTo>
                  <a:lnTo>
                    <a:pt x="85" y="81"/>
                  </a:lnTo>
                  <a:lnTo>
                    <a:pt x="71" y="91"/>
                  </a:lnTo>
                  <a:lnTo>
                    <a:pt x="56" y="102"/>
                  </a:lnTo>
                  <a:lnTo>
                    <a:pt x="42" y="113"/>
                  </a:lnTo>
                  <a:lnTo>
                    <a:pt x="27" y="123"/>
                  </a:lnTo>
                  <a:lnTo>
                    <a:pt x="14" y="134"/>
                  </a:lnTo>
                  <a:lnTo>
                    <a:pt x="0" y="144"/>
                  </a:lnTo>
                  <a:lnTo>
                    <a:pt x="47" y="147"/>
                  </a:lnTo>
                </a:path>
              </a:pathLst>
            </a:custGeom>
            <a:noFill/>
            <a:ln w="12700" cap="rnd" cmpd="sng">
              <a:solidFill>
                <a:srgbClr val="000000">
                  <a:alpha val="100000"/>
                </a:srgbClr>
              </a:solidFill>
              <a:prstDash val="solid"/>
              <a:round/>
            </a:ln>
          </p:spPr>
        </p:sp>
        <p:sp>
          <p:nvSpPr>
            <p:cNvPr id="1049851" name="Freeform 110"/>
            <p:cNvSpPr/>
            <p:nvPr/>
          </p:nvSpPr>
          <p:spPr>
            <a:xfrm rot="0">
              <a:off x="2569" y="3154"/>
              <a:ext cx="229" cy="50"/>
            </a:xfrm>
            <a:custGeom>
              <a:avLst/>
              <a:ahLst/>
              <a:rect l="0" t="0" r="r" b="b"/>
              <a:pathLst>
                <a:path w="229" h="50">
                  <a:moveTo>
                    <a:pt x="220" y="0"/>
                  </a:moveTo>
                  <a:lnTo>
                    <a:pt x="220" y="0"/>
                  </a:lnTo>
                  <a:lnTo>
                    <a:pt x="213" y="13"/>
                  </a:lnTo>
                  <a:lnTo>
                    <a:pt x="204" y="24"/>
                  </a:lnTo>
                  <a:lnTo>
                    <a:pt x="193" y="30"/>
                  </a:lnTo>
                  <a:lnTo>
                    <a:pt x="180" y="34"/>
                  </a:lnTo>
                  <a:lnTo>
                    <a:pt x="167" y="38"/>
                  </a:lnTo>
                  <a:lnTo>
                    <a:pt x="151" y="41"/>
                  </a:lnTo>
                  <a:lnTo>
                    <a:pt x="136" y="43"/>
                  </a:lnTo>
                  <a:lnTo>
                    <a:pt x="119" y="41"/>
                  </a:lnTo>
                  <a:lnTo>
                    <a:pt x="102" y="41"/>
                  </a:lnTo>
                  <a:lnTo>
                    <a:pt x="86" y="38"/>
                  </a:lnTo>
                  <a:lnTo>
                    <a:pt x="69" y="34"/>
                  </a:lnTo>
                  <a:lnTo>
                    <a:pt x="53" y="30"/>
                  </a:lnTo>
                  <a:lnTo>
                    <a:pt x="38" y="29"/>
                  </a:lnTo>
                  <a:lnTo>
                    <a:pt x="24" y="24"/>
                  </a:lnTo>
                  <a:lnTo>
                    <a:pt x="11" y="20"/>
                  </a:lnTo>
                  <a:lnTo>
                    <a:pt x="0" y="15"/>
                  </a:lnTo>
                  <a:lnTo>
                    <a:pt x="0" y="24"/>
                  </a:lnTo>
                  <a:lnTo>
                    <a:pt x="11" y="26"/>
                  </a:lnTo>
                  <a:lnTo>
                    <a:pt x="22" y="30"/>
                  </a:lnTo>
                  <a:lnTo>
                    <a:pt x="35" y="34"/>
                  </a:lnTo>
                  <a:lnTo>
                    <a:pt x="51" y="38"/>
                  </a:lnTo>
                  <a:lnTo>
                    <a:pt x="66" y="41"/>
                  </a:lnTo>
                  <a:lnTo>
                    <a:pt x="85" y="45"/>
                  </a:lnTo>
                  <a:lnTo>
                    <a:pt x="102" y="47"/>
                  </a:lnTo>
                  <a:lnTo>
                    <a:pt x="119" y="49"/>
                  </a:lnTo>
                  <a:lnTo>
                    <a:pt x="136" y="49"/>
                  </a:lnTo>
                  <a:lnTo>
                    <a:pt x="151" y="49"/>
                  </a:lnTo>
                  <a:lnTo>
                    <a:pt x="169" y="47"/>
                  </a:lnTo>
                  <a:lnTo>
                    <a:pt x="182" y="43"/>
                  </a:lnTo>
                  <a:lnTo>
                    <a:pt x="198" y="37"/>
                  </a:lnTo>
                  <a:lnTo>
                    <a:pt x="209" y="29"/>
                  </a:lnTo>
                  <a:lnTo>
                    <a:pt x="220" y="18"/>
                  </a:lnTo>
                  <a:lnTo>
                    <a:pt x="228" y="4"/>
                  </a:lnTo>
                  <a:lnTo>
                    <a:pt x="220" y="0"/>
                  </a:lnTo>
                </a:path>
              </a:pathLst>
            </a:custGeom>
            <a:solidFill>
              <a:srgbClr val="000000">
                <a:alpha val="100000"/>
              </a:srgbClr>
            </a:solidFill>
            <a:ln>
              <a:noFill/>
            </a:ln>
          </p:spPr>
        </p:sp>
        <p:sp>
          <p:nvSpPr>
            <p:cNvPr id="1049852" name="Freeform 111"/>
            <p:cNvSpPr/>
            <p:nvPr/>
          </p:nvSpPr>
          <p:spPr>
            <a:xfrm rot="0">
              <a:off x="2693" y="3027"/>
              <a:ext cx="110" cy="133"/>
            </a:xfrm>
            <a:custGeom>
              <a:avLst/>
              <a:ahLst/>
              <a:rect l="0" t="0" r="r" b="b"/>
              <a:pathLst>
                <a:path w="110" h="133">
                  <a:moveTo>
                    <a:pt x="0" y="6"/>
                  </a:moveTo>
                  <a:lnTo>
                    <a:pt x="16" y="17"/>
                  </a:lnTo>
                  <a:lnTo>
                    <a:pt x="33" y="30"/>
                  </a:lnTo>
                  <a:lnTo>
                    <a:pt x="53" y="43"/>
                  </a:lnTo>
                  <a:lnTo>
                    <a:pt x="71" y="58"/>
                  </a:lnTo>
                  <a:lnTo>
                    <a:pt x="87" y="72"/>
                  </a:lnTo>
                  <a:lnTo>
                    <a:pt x="98" y="89"/>
                  </a:lnTo>
                  <a:lnTo>
                    <a:pt x="100" y="109"/>
                  </a:lnTo>
                  <a:lnTo>
                    <a:pt x="96" y="128"/>
                  </a:lnTo>
                  <a:lnTo>
                    <a:pt x="104" y="132"/>
                  </a:lnTo>
                  <a:lnTo>
                    <a:pt x="109" y="109"/>
                  </a:lnTo>
                  <a:lnTo>
                    <a:pt x="104" y="87"/>
                  </a:lnTo>
                  <a:lnTo>
                    <a:pt x="94" y="69"/>
                  </a:lnTo>
                  <a:lnTo>
                    <a:pt x="75" y="54"/>
                  </a:lnTo>
                  <a:lnTo>
                    <a:pt x="58" y="38"/>
                  </a:lnTo>
                  <a:lnTo>
                    <a:pt x="38" y="25"/>
                  </a:lnTo>
                  <a:lnTo>
                    <a:pt x="20" y="12"/>
                  </a:lnTo>
                  <a:lnTo>
                    <a:pt x="7" y="0"/>
                  </a:lnTo>
                  <a:lnTo>
                    <a:pt x="0" y="6"/>
                  </a:lnTo>
                </a:path>
              </a:pathLst>
            </a:custGeom>
            <a:solidFill>
              <a:srgbClr val="000000">
                <a:alpha val="100000"/>
              </a:srgbClr>
            </a:solidFill>
            <a:ln>
              <a:noFill/>
            </a:ln>
          </p:spPr>
        </p:sp>
        <p:sp>
          <p:nvSpPr>
            <p:cNvPr id="1049853" name="Freeform 112"/>
            <p:cNvSpPr/>
            <p:nvPr/>
          </p:nvSpPr>
          <p:spPr>
            <a:xfrm rot="0">
              <a:off x="2760" y="3065"/>
              <a:ext cx="43" cy="31"/>
            </a:xfrm>
            <a:custGeom>
              <a:avLst/>
              <a:ahLst/>
              <a:rect l="0" t="0" r="r" b="b"/>
              <a:pathLst>
                <a:path w="43" h="31">
                  <a:moveTo>
                    <a:pt x="0" y="17"/>
                  </a:moveTo>
                  <a:lnTo>
                    <a:pt x="11" y="25"/>
                  </a:lnTo>
                  <a:lnTo>
                    <a:pt x="20" y="30"/>
                  </a:lnTo>
                  <a:lnTo>
                    <a:pt x="29" y="30"/>
                  </a:lnTo>
                  <a:lnTo>
                    <a:pt x="35" y="27"/>
                  </a:lnTo>
                  <a:lnTo>
                    <a:pt x="42" y="21"/>
                  </a:lnTo>
                  <a:lnTo>
                    <a:pt x="42" y="15"/>
                  </a:lnTo>
                  <a:lnTo>
                    <a:pt x="42" y="6"/>
                  </a:lnTo>
                  <a:lnTo>
                    <a:pt x="39" y="0"/>
                  </a:lnTo>
                  <a:lnTo>
                    <a:pt x="33" y="4"/>
                  </a:lnTo>
                  <a:lnTo>
                    <a:pt x="35" y="8"/>
                  </a:lnTo>
                  <a:lnTo>
                    <a:pt x="35" y="15"/>
                  </a:lnTo>
                  <a:lnTo>
                    <a:pt x="33" y="19"/>
                  </a:lnTo>
                  <a:lnTo>
                    <a:pt x="31" y="19"/>
                  </a:lnTo>
                  <a:lnTo>
                    <a:pt x="27" y="21"/>
                  </a:lnTo>
                  <a:lnTo>
                    <a:pt x="22" y="21"/>
                  </a:lnTo>
                  <a:lnTo>
                    <a:pt x="16" y="19"/>
                  </a:lnTo>
                  <a:lnTo>
                    <a:pt x="7" y="12"/>
                  </a:lnTo>
                  <a:lnTo>
                    <a:pt x="0" y="17"/>
                  </a:lnTo>
                </a:path>
              </a:pathLst>
            </a:custGeom>
            <a:solidFill>
              <a:srgbClr val="000000">
                <a:alpha val="100000"/>
              </a:srgbClr>
            </a:solidFill>
            <a:ln>
              <a:noFill/>
            </a:ln>
          </p:spPr>
        </p:sp>
        <p:sp>
          <p:nvSpPr>
            <p:cNvPr id="1049854" name="Freeform 113"/>
            <p:cNvSpPr/>
            <p:nvPr/>
          </p:nvSpPr>
          <p:spPr>
            <a:xfrm rot="0">
              <a:off x="2828" y="3057"/>
              <a:ext cx="37" cy="34"/>
            </a:xfrm>
            <a:custGeom>
              <a:avLst/>
              <a:ahLst/>
              <a:rect l="0" t="0" r="r" b="b"/>
              <a:pathLst>
                <a:path w="37" h="34">
                  <a:moveTo>
                    <a:pt x="9" y="0"/>
                  </a:moveTo>
                  <a:lnTo>
                    <a:pt x="3" y="5"/>
                  </a:lnTo>
                  <a:lnTo>
                    <a:pt x="0" y="14"/>
                  </a:lnTo>
                  <a:lnTo>
                    <a:pt x="0" y="23"/>
                  </a:lnTo>
                  <a:lnTo>
                    <a:pt x="7" y="30"/>
                  </a:lnTo>
                  <a:lnTo>
                    <a:pt x="12" y="33"/>
                  </a:lnTo>
                  <a:lnTo>
                    <a:pt x="19" y="33"/>
                  </a:lnTo>
                  <a:lnTo>
                    <a:pt x="27" y="33"/>
                  </a:lnTo>
                  <a:lnTo>
                    <a:pt x="36" y="28"/>
                  </a:lnTo>
                  <a:lnTo>
                    <a:pt x="32" y="23"/>
                  </a:lnTo>
                  <a:lnTo>
                    <a:pt x="25" y="28"/>
                  </a:lnTo>
                  <a:lnTo>
                    <a:pt x="19" y="28"/>
                  </a:lnTo>
                  <a:lnTo>
                    <a:pt x="14" y="28"/>
                  </a:lnTo>
                  <a:lnTo>
                    <a:pt x="12" y="25"/>
                  </a:lnTo>
                  <a:lnTo>
                    <a:pt x="9" y="21"/>
                  </a:lnTo>
                  <a:lnTo>
                    <a:pt x="9" y="16"/>
                  </a:lnTo>
                  <a:lnTo>
                    <a:pt x="12" y="10"/>
                  </a:lnTo>
                  <a:lnTo>
                    <a:pt x="14" y="2"/>
                  </a:lnTo>
                  <a:lnTo>
                    <a:pt x="9" y="0"/>
                  </a:lnTo>
                </a:path>
              </a:pathLst>
            </a:custGeom>
            <a:solidFill>
              <a:srgbClr val="000000">
                <a:alpha val="100000"/>
              </a:srgbClr>
            </a:solidFill>
            <a:ln>
              <a:noFill/>
            </a:ln>
          </p:spPr>
        </p:sp>
        <p:sp>
          <p:nvSpPr>
            <p:cNvPr id="1049855" name="Freeform 114"/>
            <p:cNvSpPr/>
            <p:nvPr/>
          </p:nvSpPr>
          <p:spPr>
            <a:xfrm rot="0">
              <a:off x="2833" y="3154"/>
              <a:ext cx="230" cy="50"/>
            </a:xfrm>
            <a:custGeom>
              <a:avLst/>
              <a:ahLst/>
              <a:rect l="0" t="0" r="r" b="b"/>
              <a:pathLst>
                <a:path w="230" h="50">
                  <a:moveTo>
                    <a:pt x="0" y="4"/>
                  </a:moveTo>
                  <a:lnTo>
                    <a:pt x="0" y="4"/>
                  </a:lnTo>
                  <a:lnTo>
                    <a:pt x="7" y="18"/>
                  </a:lnTo>
                  <a:lnTo>
                    <a:pt x="18" y="29"/>
                  </a:lnTo>
                  <a:lnTo>
                    <a:pt x="29" y="37"/>
                  </a:lnTo>
                  <a:lnTo>
                    <a:pt x="45" y="43"/>
                  </a:lnTo>
                  <a:lnTo>
                    <a:pt x="58" y="47"/>
                  </a:lnTo>
                  <a:lnTo>
                    <a:pt x="76" y="49"/>
                  </a:lnTo>
                  <a:lnTo>
                    <a:pt x="91" y="49"/>
                  </a:lnTo>
                  <a:lnTo>
                    <a:pt x="109" y="49"/>
                  </a:lnTo>
                  <a:lnTo>
                    <a:pt x="127" y="47"/>
                  </a:lnTo>
                  <a:lnTo>
                    <a:pt x="142" y="45"/>
                  </a:lnTo>
                  <a:lnTo>
                    <a:pt x="160" y="41"/>
                  </a:lnTo>
                  <a:lnTo>
                    <a:pt x="176" y="38"/>
                  </a:lnTo>
                  <a:lnTo>
                    <a:pt x="191" y="34"/>
                  </a:lnTo>
                  <a:lnTo>
                    <a:pt x="205" y="30"/>
                  </a:lnTo>
                  <a:lnTo>
                    <a:pt x="218" y="26"/>
                  </a:lnTo>
                  <a:lnTo>
                    <a:pt x="229" y="24"/>
                  </a:lnTo>
                  <a:lnTo>
                    <a:pt x="227" y="15"/>
                  </a:lnTo>
                  <a:lnTo>
                    <a:pt x="215" y="20"/>
                  </a:lnTo>
                  <a:lnTo>
                    <a:pt x="202" y="24"/>
                  </a:lnTo>
                  <a:lnTo>
                    <a:pt x="189" y="29"/>
                  </a:lnTo>
                  <a:lnTo>
                    <a:pt x="173" y="30"/>
                  </a:lnTo>
                  <a:lnTo>
                    <a:pt x="157" y="34"/>
                  </a:lnTo>
                  <a:lnTo>
                    <a:pt x="142" y="38"/>
                  </a:lnTo>
                  <a:lnTo>
                    <a:pt x="127" y="41"/>
                  </a:lnTo>
                  <a:lnTo>
                    <a:pt x="109" y="41"/>
                  </a:lnTo>
                  <a:lnTo>
                    <a:pt x="91" y="43"/>
                  </a:lnTo>
                  <a:lnTo>
                    <a:pt x="76" y="41"/>
                  </a:lnTo>
                  <a:lnTo>
                    <a:pt x="60" y="38"/>
                  </a:lnTo>
                  <a:lnTo>
                    <a:pt x="46" y="34"/>
                  </a:lnTo>
                  <a:lnTo>
                    <a:pt x="33" y="30"/>
                  </a:lnTo>
                  <a:lnTo>
                    <a:pt x="22" y="24"/>
                  </a:lnTo>
                  <a:lnTo>
                    <a:pt x="14" y="13"/>
                  </a:lnTo>
                  <a:lnTo>
                    <a:pt x="7" y="0"/>
                  </a:lnTo>
                  <a:lnTo>
                    <a:pt x="0" y="4"/>
                  </a:lnTo>
                </a:path>
              </a:pathLst>
            </a:custGeom>
            <a:solidFill>
              <a:srgbClr val="000000">
                <a:alpha val="100000"/>
              </a:srgbClr>
            </a:solidFill>
            <a:ln>
              <a:noFill/>
            </a:ln>
          </p:spPr>
        </p:sp>
        <p:sp>
          <p:nvSpPr>
            <p:cNvPr id="1049856" name="Freeform 115"/>
            <p:cNvSpPr/>
            <p:nvPr/>
          </p:nvSpPr>
          <p:spPr>
            <a:xfrm rot="0">
              <a:off x="2828" y="3027"/>
              <a:ext cx="108" cy="133"/>
            </a:xfrm>
            <a:custGeom>
              <a:avLst/>
              <a:ahLst/>
              <a:rect l="0" t="0" r="r" b="b"/>
              <a:pathLst>
                <a:path w="108" h="133">
                  <a:moveTo>
                    <a:pt x="103" y="0"/>
                  </a:moveTo>
                  <a:lnTo>
                    <a:pt x="87" y="12"/>
                  </a:lnTo>
                  <a:lnTo>
                    <a:pt x="70" y="25"/>
                  </a:lnTo>
                  <a:lnTo>
                    <a:pt x="50" y="38"/>
                  </a:lnTo>
                  <a:lnTo>
                    <a:pt x="32" y="54"/>
                  </a:lnTo>
                  <a:lnTo>
                    <a:pt x="16" y="69"/>
                  </a:lnTo>
                  <a:lnTo>
                    <a:pt x="3" y="87"/>
                  </a:lnTo>
                  <a:lnTo>
                    <a:pt x="0" y="109"/>
                  </a:lnTo>
                  <a:lnTo>
                    <a:pt x="5" y="132"/>
                  </a:lnTo>
                  <a:lnTo>
                    <a:pt x="12" y="128"/>
                  </a:lnTo>
                  <a:lnTo>
                    <a:pt x="7" y="109"/>
                  </a:lnTo>
                  <a:lnTo>
                    <a:pt x="12" y="89"/>
                  </a:lnTo>
                  <a:lnTo>
                    <a:pt x="21" y="72"/>
                  </a:lnTo>
                  <a:lnTo>
                    <a:pt x="36" y="58"/>
                  </a:lnTo>
                  <a:lnTo>
                    <a:pt x="54" y="43"/>
                  </a:lnTo>
                  <a:lnTo>
                    <a:pt x="74" y="30"/>
                  </a:lnTo>
                  <a:lnTo>
                    <a:pt x="92" y="17"/>
                  </a:lnTo>
                  <a:lnTo>
                    <a:pt x="107" y="6"/>
                  </a:lnTo>
                  <a:lnTo>
                    <a:pt x="103" y="0"/>
                  </a:lnTo>
                </a:path>
              </a:pathLst>
            </a:custGeom>
            <a:solidFill>
              <a:srgbClr val="000000">
                <a:alpha val="100000"/>
              </a:srgbClr>
            </a:solidFill>
            <a:ln>
              <a:noFill/>
            </a:ln>
          </p:spPr>
        </p:sp>
        <p:sp>
          <p:nvSpPr>
            <p:cNvPr id="1049857" name="Freeform 116"/>
            <p:cNvSpPr/>
            <p:nvPr/>
          </p:nvSpPr>
          <p:spPr>
            <a:xfrm rot="0">
              <a:off x="2660" y="2308"/>
              <a:ext cx="32" cy="39"/>
            </a:xfrm>
            <a:custGeom>
              <a:avLst/>
              <a:ahLst/>
              <a:rect l="0" t="0" r="r" b="b"/>
              <a:pathLst>
                <a:path w="32" h="39">
                  <a:moveTo>
                    <a:pt x="7" y="38"/>
                  </a:moveTo>
                  <a:lnTo>
                    <a:pt x="7" y="38"/>
                  </a:lnTo>
                  <a:lnTo>
                    <a:pt x="9" y="35"/>
                  </a:lnTo>
                  <a:lnTo>
                    <a:pt x="11" y="27"/>
                  </a:lnTo>
                  <a:lnTo>
                    <a:pt x="13" y="23"/>
                  </a:lnTo>
                  <a:lnTo>
                    <a:pt x="13" y="20"/>
                  </a:lnTo>
                  <a:lnTo>
                    <a:pt x="18" y="15"/>
                  </a:lnTo>
                  <a:lnTo>
                    <a:pt x="22" y="11"/>
                  </a:lnTo>
                  <a:lnTo>
                    <a:pt x="26" y="9"/>
                  </a:lnTo>
                  <a:lnTo>
                    <a:pt x="31" y="6"/>
                  </a:lnTo>
                  <a:lnTo>
                    <a:pt x="28" y="0"/>
                  </a:lnTo>
                  <a:lnTo>
                    <a:pt x="22" y="0"/>
                  </a:lnTo>
                  <a:lnTo>
                    <a:pt x="15" y="6"/>
                  </a:lnTo>
                  <a:lnTo>
                    <a:pt x="13" y="11"/>
                  </a:lnTo>
                  <a:lnTo>
                    <a:pt x="9" y="15"/>
                  </a:lnTo>
                  <a:lnTo>
                    <a:pt x="4" y="21"/>
                  </a:lnTo>
                  <a:lnTo>
                    <a:pt x="2" y="26"/>
                  </a:lnTo>
                  <a:lnTo>
                    <a:pt x="2" y="32"/>
                  </a:lnTo>
                  <a:lnTo>
                    <a:pt x="0" y="36"/>
                  </a:lnTo>
                  <a:lnTo>
                    <a:pt x="7" y="38"/>
                  </a:lnTo>
                </a:path>
              </a:pathLst>
            </a:custGeom>
            <a:solidFill>
              <a:srgbClr val="000000">
                <a:alpha val="100000"/>
              </a:srgbClr>
            </a:solidFill>
            <a:ln>
              <a:noFill/>
            </a:ln>
          </p:spPr>
        </p:sp>
        <p:sp>
          <p:nvSpPr>
            <p:cNvPr id="1049858" name="Freeform 117"/>
            <p:cNvSpPr/>
            <p:nvPr/>
          </p:nvSpPr>
          <p:spPr>
            <a:xfrm rot="0">
              <a:off x="2654" y="2345"/>
              <a:ext cx="27" cy="196"/>
            </a:xfrm>
            <a:custGeom>
              <a:avLst/>
              <a:ahLst/>
              <a:rect l="0" t="0" r="r" b="b"/>
              <a:pathLst>
                <a:path w="27" h="196">
                  <a:moveTo>
                    <a:pt x="26" y="195"/>
                  </a:moveTo>
                  <a:lnTo>
                    <a:pt x="26" y="195"/>
                  </a:lnTo>
                  <a:lnTo>
                    <a:pt x="24" y="184"/>
                  </a:lnTo>
                  <a:lnTo>
                    <a:pt x="21" y="174"/>
                  </a:lnTo>
                  <a:lnTo>
                    <a:pt x="19" y="163"/>
                  </a:lnTo>
                  <a:lnTo>
                    <a:pt x="17" y="150"/>
                  </a:lnTo>
                  <a:lnTo>
                    <a:pt x="15" y="137"/>
                  </a:lnTo>
                  <a:lnTo>
                    <a:pt x="13" y="123"/>
                  </a:lnTo>
                  <a:lnTo>
                    <a:pt x="13" y="110"/>
                  </a:lnTo>
                  <a:lnTo>
                    <a:pt x="10" y="96"/>
                  </a:lnTo>
                  <a:lnTo>
                    <a:pt x="8" y="82"/>
                  </a:lnTo>
                  <a:lnTo>
                    <a:pt x="8" y="70"/>
                  </a:lnTo>
                  <a:lnTo>
                    <a:pt x="6" y="55"/>
                  </a:lnTo>
                  <a:lnTo>
                    <a:pt x="6" y="43"/>
                  </a:lnTo>
                  <a:lnTo>
                    <a:pt x="8" y="32"/>
                  </a:lnTo>
                  <a:lnTo>
                    <a:pt x="8" y="21"/>
                  </a:lnTo>
                  <a:lnTo>
                    <a:pt x="10" y="11"/>
                  </a:lnTo>
                  <a:lnTo>
                    <a:pt x="13" y="2"/>
                  </a:lnTo>
                  <a:lnTo>
                    <a:pt x="6" y="0"/>
                  </a:lnTo>
                  <a:lnTo>
                    <a:pt x="1" y="11"/>
                  </a:lnTo>
                  <a:lnTo>
                    <a:pt x="1" y="19"/>
                  </a:lnTo>
                  <a:lnTo>
                    <a:pt x="0" y="32"/>
                  </a:lnTo>
                  <a:lnTo>
                    <a:pt x="0" y="43"/>
                  </a:lnTo>
                  <a:lnTo>
                    <a:pt x="0" y="55"/>
                  </a:lnTo>
                  <a:lnTo>
                    <a:pt x="0" y="70"/>
                  </a:lnTo>
                  <a:lnTo>
                    <a:pt x="1" y="82"/>
                  </a:lnTo>
                  <a:lnTo>
                    <a:pt x="1" y="98"/>
                  </a:lnTo>
                  <a:lnTo>
                    <a:pt x="4" y="112"/>
                  </a:lnTo>
                  <a:lnTo>
                    <a:pt x="6" y="125"/>
                  </a:lnTo>
                  <a:lnTo>
                    <a:pt x="8" y="137"/>
                  </a:lnTo>
                  <a:lnTo>
                    <a:pt x="10" y="153"/>
                  </a:lnTo>
                  <a:lnTo>
                    <a:pt x="13" y="163"/>
                  </a:lnTo>
                  <a:lnTo>
                    <a:pt x="15" y="176"/>
                  </a:lnTo>
                  <a:lnTo>
                    <a:pt x="17" y="187"/>
                  </a:lnTo>
                  <a:lnTo>
                    <a:pt x="19" y="195"/>
                  </a:lnTo>
                  <a:lnTo>
                    <a:pt x="26" y="195"/>
                  </a:lnTo>
                </a:path>
              </a:pathLst>
            </a:custGeom>
            <a:solidFill>
              <a:srgbClr val="000000">
                <a:alpha val="100000"/>
              </a:srgbClr>
            </a:solidFill>
            <a:ln>
              <a:noFill/>
            </a:ln>
          </p:spPr>
        </p:sp>
        <p:sp>
          <p:nvSpPr>
            <p:cNvPr id="1049859" name="Freeform 118"/>
            <p:cNvSpPr/>
            <p:nvPr/>
          </p:nvSpPr>
          <p:spPr>
            <a:xfrm rot="0">
              <a:off x="2673" y="2540"/>
              <a:ext cx="17" cy="309"/>
            </a:xfrm>
            <a:custGeom>
              <a:avLst/>
              <a:ahLst/>
              <a:rect l="0" t="0" r="r" b="b"/>
              <a:pathLst>
                <a:path w="17" h="309">
                  <a:moveTo>
                    <a:pt x="16" y="308"/>
                  </a:moveTo>
                  <a:lnTo>
                    <a:pt x="16" y="308"/>
                  </a:lnTo>
                  <a:lnTo>
                    <a:pt x="11" y="289"/>
                  </a:lnTo>
                  <a:lnTo>
                    <a:pt x="9" y="273"/>
                  </a:lnTo>
                  <a:lnTo>
                    <a:pt x="9" y="253"/>
                  </a:lnTo>
                  <a:lnTo>
                    <a:pt x="9" y="234"/>
                  </a:lnTo>
                  <a:lnTo>
                    <a:pt x="9" y="215"/>
                  </a:lnTo>
                  <a:lnTo>
                    <a:pt x="9" y="196"/>
                  </a:lnTo>
                  <a:lnTo>
                    <a:pt x="9" y="174"/>
                  </a:lnTo>
                  <a:lnTo>
                    <a:pt x="11" y="155"/>
                  </a:lnTo>
                  <a:lnTo>
                    <a:pt x="11" y="136"/>
                  </a:lnTo>
                  <a:lnTo>
                    <a:pt x="13" y="115"/>
                  </a:lnTo>
                  <a:lnTo>
                    <a:pt x="13" y="96"/>
                  </a:lnTo>
                  <a:lnTo>
                    <a:pt x="13" y="76"/>
                  </a:lnTo>
                  <a:lnTo>
                    <a:pt x="13" y="58"/>
                  </a:lnTo>
                  <a:lnTo>
                    <a:pt x="11" y="38"/>
                  </a:lnTo>
                  <a:lnTo>
                    <a:pt x="9" y="17"/>
                  </a:lnTo>
                  <a:lnTo>
                    <a:pt x="7" y="0"/>
                  </a:lnTo>
                  <a:lnTo>
                    <a:pt x="0" y="0"/>
                  </a:lnTo>
                  <a:lnTo>
                    <a:pt x="2" y="19"/>
                  </a:lnTo>
                  <a:lnTo>
                    <a:pt x="5" y="38"/>
                  </a:lnTo>
                  <a:lnTo>
                    <a:pt x="7" y="58"/>
                  </a:lnTo>
                  <a:lnTo>
                    <a:pt x="7" y="76"/>
                  </a:lnTo>
                  <a:lnTo>
                    <a:pt x="7" y="96"/>
                  </a:lnTo>
                  <a:lnTo>
                    <a:pt x="5" y="115"/>
                  </a:lnTo>
                  <a:lnTo>
                    <a:pt x="5" y="136"/>
                  </a:lnTo>
                  <a:lnTo>
                    <a:pt x="5" y="155"/>
                  </a:lnTo>
                  <a:lnTo>
                    <a:pt x="2" y="174"/>
                  </a:lnTo>
                  <a:lnTo>
                    <a:pt x="2" y="196"/>
                  </a:lnTo>
                  <a:lnTo>
                    <a:pt x="0" y="215"/>
                  </a:lnTo>
                  <a:lnTo>
                    <a:pt x="0" y="234"/>
                  </a:lnTo>
                  <a:lnTo>
                    <a:pt x="0" y="253"/>
                  </a:lnTo>
                  <a:lnTo>
                    <a:pt x="2" y="273"/>
                  </a:lnTo>
                  <a:lnTo>
                    <a:pt x="5" y="291"/>
                  </a:lnTo>
                  <a:lnTo>
                    <a:pt x="9" y="308"/>
                  </a:lnTo>
                  <a:lnTo>
                    <a:pt x="16" y="308"/>
                  </a:lnTo>
                </a:path>
              </a:pathLst>
            </a:custGeom>
            <a:solidFill>
              <a:srgbClr val="000000">
                <a:alpha val="100000"/>
              </a:srgbClr>
            </a:solidFill>
            <a:ln>
              <a:noFill/>
            </a:ln>
          </p:spPr>
        </p:sp>
        <p:sp>
          <p:nvSpPr>
            <p:cNvPr id="1049860" name="Freeform 119"/>
            <p:cNvSpPr/>
            <p:nvPr/>
          </p:nvSpPr>
          <p:spPr>
            <a:xfrm rot="0">
              <a:off x="2675" y="2849"/>
              <a:ext cx="17" cy="112"/>
            </a:xfrm>
            <a:custGeom>
              <a:avLst/>
              <a:ahLst/>
              <a:rect l="0" t="0" r="r" b="b"/>
              <a:pathLst>
                <a:path w="17" h="112">
                  <a:moveTo>
                    <a:pt x="13" y="108"/>
                  </a:moveTo>
                  <a:lnTo>
                    <a:pt x="9" y="97"/>
                  </a:lnTo>
                  <a:lnTo>
                    <a:pt x="7" y="85"/>
                  </a:lnTo>
                  <a:lnTo>
                    <a:pt x="7" y="70"/>
                  </a:lnTo>
                  <a:lnTo>
                    <a:pt x="9" y="57"/>
                  </a:lnTo>
                  <a:lnTo>
                    <a:pt x="13" y="40"/>
                  </a:lnTo>
                  <a:lnTo>
                    <a:pt x="13" y="25"/>
                  </a:lnTo>
                  <a:lnTo>
                    <a:pt x="16" y="12"/>
                  </a:lnTo>
                  <a:lnTo>
                    <a:pt x="13" y="0"/>
                  </a:lnTo>
                  <a:lnTo>
                    <a:pt x="7" y="0"/>
                  </a:lnTo>
                  <a:lnTo>
                    <a:pt x="7" y="12"/>
                  </a:lnTo>
                  <a:lnTo>
                    <a:pt x="7" y="25"/>
                  </a:lnTo>
                  <a:lnTo>
                    <a:pt x="5" y="40"/>
                  </a:lnTo>
                  <a:lnTo>
                    <a:pt x="3" y="55"/>
                  </a:lnTo>
                  <a:lnTo>
                    <a:pt x="0" y="70"/>
                  </a:lnTo>
                  <a:lnTo>
                    <a:pt x="0" y="85"/>
                  </a:lnTo>
                  <a:lnTo>
                    <a:pt x="3" y="97"/>
                  </a:lnTo>
                  <a:lnTo>
                    <a:pt x="7" y="111"/>
                  </a:lnTo>
                  <a:lnTo>
                    <a:pt x="13" y="108"/>
                  </a:lnTo>
                </a:path>
              </a:pathLst>
            </a:custGeom>
            <a:solidFill>
              <a:srgbClr val="000000">
                <a:alpha val="100000"/>
              </a:srgbClr>
            </a:solidFill>
            <a:ln>
              <a:noFill/>
            </a:ln>
          </p:spPr>
        </p:sp>
        <p:sp>
          <p:nvSpPr>
            <p:cNvPr id="1049861" name="Freeform 120"/>
            <p:cNvSpPr/>
            <p:nvPr/>
          </p:nvSpPr>
          <p:spPr>
            <a:xfrm rot="0">
              <a:off x="2989" y="2314"/>
              <a:ext cx="32" cy="283"/>
            </a:xfrm>
            <a:custGeom>
              <a:avLst/>
              <a:ahLst/>
              <a:rect l="0" t="0" r="r" b="b"/>
              <a:pathLst>
                <a:path w="32" h="283">
                  <a:moveTo>
                    <a:pt x="8" y="282"/>
                  </a:moveTo>
                  <a:lnTo>
                    <a:pt x="8" y="282"/>
                  </a:lnTo>
                  <a:lnTo>
                    <a:pt x="11" y="267"/>
                  </a:lnTo>
                  <a:lnTo>
                    <a:pt x="13" y="249"/>
                  </a:lnTo>
                  <a:lnTo>
                    <a:pt x="17" y="232"/>
                  </a:lnTo>
                  <a:lnTo>
                    <a:pt x="20" y="215"/>
                  </a:lnTo>
                  <a:lnTo>
                    <a:pt x="24" y="196"/>
                  </a:lnTo>
                  <a:lnTo>
                    <a:pt x="26" y="179"/>
                  </a:lnTo>
                  <a:lnTo>
                    <a:pt x="29" y="158"/>
                  </a:lnTo>
                  <a:lnTo>
                    <a:pt x="31" y="139"/>
                  </a:lnTo>
                  <a:lnTo>
                    <a:pt x="31" y="121"/>
                  </a:lnTo>
                  <a:lnTo>
                    <a:pt x="31" y="102"/>
                  </a:lnTo>
                  <a:lnTo>
                    <a:pt x="31" y="85"/>
                  </a:lnTo>
                  <a:lnTo>
                    <a:pt x="31" y="66"/>
                  </a:lnTo>
                  <a:lnTo>
                    <a:pt x="29" y="49"/>
                  </a:lnTo>
                  <a:lnTo>
                    <a:pt x="26" y="32"/>
                  </a:lnTo>
                  <a:lnTo>
                    <a:pt x="21" y="15"/>
                  </a:lnTo>
                  <a:lnTo>
                    <a:pt x="17" y="0"/>
                  </a:lnTo>
                  <a:lnTo>
                    <a:pt x="8" y="3"/>
                  </a:lnTo>
                  <a:lnTo>
                    <a:pt x="15" y="17"/>
                  </a:lnTo>
                  <a:lnTo>
                    <a:pt x="17" y="35"/>
                  </a:lnTo>
                  <a:lnTo>
                    <a:pt x="21" y="52"/>
                  </a:lnTo>
                  <a:lnTo>
                    <a:pt x="24" y="66"/>
                  </a:lnTo>
                  <a:lnTo>
                    <a:pt x="24" y="85"/>
                  </a:lnTo>
                  <a:lnTo>
                    <a:pt x="24" y="102"/>
                  </a:lnTo>
                  <a:lnTo>
                    <a:pt x="24" y="121"/>
                  </a:lnTo>
                  <a:lnTo>
                    <a:pt x="24" y="139"/>
                  </a:lnTo>
                  <a:lnTo>
                    <a:pt x="21" y="158"/>
                  </a:lnTo>
                  <a:lnTo>
                    <a:pt x="17" y="177"/>
                  </a:lnTo>
                  <a:lnTo>
                    <a:pt x="15" y="194"/>
                  </a:lnTo>
                  <a:lnTo>
                    <a:pt x="13" y="214"/>
                  </a:lnTo>
                  <a:lnTo>
                    <a:pt x="11" y="230"/>
                  </a:lnTo>
                  <a:lnTo>
                    <a:pt x="7" y="247"/>
                  </a:lnTo>
                  <a:lnTo>
                    <a:pt x="4" y="264"/>
                  </a:lnTo>
                  <a:lnTo>
                    <a:pt x="0" y="279"/>
                  </a:lnTo>
                  <a:lnTo>
                    <a:pt x="8" y="282"/>
                  </a:lnTo>
                </a:path>
              </a:pathLst>
            </a:custGeom>
            <a:solidFill>
              <a:srgbClr val="000000">
                <a:alpha val="100000"/>
              </a:srgbClr>
            </a:solidFill>
            <a:ln>
              <a:noFill/>
            </a:ln>
          </p:spPr>
        </p:sp>
        <p:sp>
          <p:nvSpPr>
            <p:cNvPr id="1049862" name="Freeform 121"/>
            <p:cNvSpPr/>
            <p:nvPr/>
          </p:nvSpPr>
          <p:spPr>
            <a:xfrm rot="0">
              <a:off x="2975" y="2593"/>
              <a:ext cx="23" cy="320"/>
            </a:xfrm>
            <a:custGeom>
              <a:avLst/>
              <a:ahLst/>
              <a:rect l="0" t="0" r="r" b="b"/>
              <a:pathLst>
                <a:path w="23" h="320">
                  <a:moveTo>
                    <a:pt x="9" y="319"/>
                  </a:moveTo>
                  <a:lnTo>
                    <a:pt x="9" y="319"/>
                  </a:lnTo>
                  <a:lnTo>
                    <a:pt x="11" y="303"/>
                  </a:lnTo>
                  <a:lnTo>
                    <a:pt x="14" y="281"/>
                  </a:lnTo>
                  <a:lnTo>
                    <a:pt x="15" y="262"/>
                  </a:lnTo>
                  <a:lnTo>
                    <a:pt x="15" y="242"/>
                  </a:lnTo>
                  <a:lnTo>
                    <a:pt x="15" y="222"/>
                  </a:lnTo>
                  <a:lnTo>
                    <a:pt x="15" y="202"/>
                  </a:lnTo>
                  <a:lnTo>
                    <a:pt x="15" y="184"/>
                  </a:lnTo>
                  <a:lnTo>
                    <a:pt x="14" y="162"/>
                  </a:lnTo>
                  <a:lnTo>
                    <a:pt x="11" y="144"/>
                  </a:lnTo>
                  <a:lnTo>
                    <a:pt x="11" y="121"/>
                  </a:lnTo>
                  <a:lnTo>
                    <a:pt x="11" y="100"/>
                  </a:lnTo>
                  <a:lnTo>
                    <a:pt x="11" y="81"/>
                  </a:lnTo>
                  <a:lnTo>
                    <a:pt x="11" y="60"/>
                  </a:lnTo>
                  <a:lnTo>
                    <a:pt x="14" y="41"/>
                  </a:lnTo>
                  <a:lnTo>
                    <a:pt x="15" y="21"/>
                  </a:lnTo>
                  <a:lnTo>
                    <a:pt x="22" y="3"/>
                  </a:lnTo>
                  <a:lnTo>
                    <a:pt x="14" y="0"/>
                  </a:lnTo>
                  <a:lnTo>
                    <a:pt x="9" y="19"/>
                  </a:lnTo>
                  <a:lnTo>
                    <a:pt x="7" y="41"/>
                  </a:lnTo>
                  <a:lnTo>
                    <a:pt x="5" y="60"/>
                  </a:lnTo>
                  <a:lnTo>
                    <a:pt x="5" y="81"/>
                  </a:lnTo>
                  <a:lnTo>
                    <a:pt x="5" y="100"/>
                  </a:lnTo>
                  <a:lnTo>
                    <a:pt x="5" y="121"/>
                  </a:lnTo>
                  <a:lnTo>
                    <a:pt x="5" y="144"/>
                  </a:lnTo>
                  <a:lnTo>
                    <a:pt x="7" y="162"/>
                  </a:lnTo>
                  <a:lnTo>
                    <a:pt x="7" y="184"/>
                  </a:lnTo>
                  <a:lnTo>
                    <a:pt x="9" y="202"/>
                  </a:lnTo>
                  <a:lnTo>
                    <a:pt x="9" y="222"/>
                  </a:lnTo>
                  <a:lnTo>
                    <a:pt x="9" y="242"/>
                  </a:lnTo>
                  <a:lnTo>
                    <a:pt x="9" y="262"/>
                  </a:lnTo>
                  <a:lnTo>
                    <a:pt x="7" y="281"/>
                  </a:lnTo>
                  <a:lnTo>
                    <a:pt x="5" y="300"/>
                  </a:lnTo>
                  <a:lnTo>
                    <a:pt x="0" y="317"/>
                  </a:lnTo>
                  <a:lnTo>
                    <a:pt x="0" y="319"/>
                  </a:lnTo>
                  <a:lnTo>
                    <a:pt x="9" y="319"/>
                  </a:lnTo>
                </a:path>
              </a:pathLst>
            </a:custGeom>
            <a:solidFill>
              <a:srgbClr val="000000">
                <a:alpha val="100000"/>
              </a:srgbClr>
            </a:solidFill>
            <a:ln>
              <a:noFill/>
            </a:ln>
          </p:spPr>
        </p:sp>
        <p:sp>
          <p:nvSpPr>
            <p:cNvPr id="1049863" name="Freeform 122"/>
            <p:cNvSpPr/>
            <p:nvPr/>
          </p:nvSpPr>
          <p:spPr>
            <a:xfrm rot="0">
              <a:off x="2966" y="2912"/>
              <a:ext cx="19" cy="41"/>
            </a:xfrm>
            <a:custGeom>
              <a:avLst/>
              <a:ahLst/>
              <a:rect l="0" t="0" r="r" b="b"/>
              <a:pathLst>
                <a:path w="19" h="41">
                  <a:moveTo>
                    <a:pt x="0" y="34"/>
                  </a:moveTo>
                  <a:lnTo>
                    <a:pt x="7" y="40"/>
                  </a:lnTo>
                  <a:lnTo>
                    <a:pt x="9" y="34"/>
                  </a:lnTo>
                  <a:lnTo>
                    <a:pt x="12" y="30"/>
                  </a:lnTo>
                  <a:lnTo>
                    <a:pt x="14" y="24"/>
                  </a:lnTo>
                  <a:lnTo>
                    <a:pt x="14" y="17"/>
                  </a:lnTo>
                  <a:lnTo>
                    <a:pt x="16" y="10"/>
                  </a:lnTo>
                  <a:lnTo>
                    <a:pt x="18" y="5"/>
                  </a:lnTo>
                  <a:lnTo>
                    <a:pt x="18" y="0"/>
                  </a:lnTo>
                  <a:lnTo>
                    <a:pt x="9" y="0"/>
                  </a:lnTo>
                  <a:lnTo>
                    <a:pt x="9" y="3"/>
                  </a:lnTo>
                  <a:lnTo>
                    <a:pt x="9" y="9"/>
                  </a:lnTo>
                  <a:lnTo>
                    <a:pt x="7" y="16"/>
                  </a:lnTo>
                  <a:lnTo>
                    <a:pt x="5" y="24"/>
                  </a:lnTo>
                  <a:lnTo>
                    <a:pt x="2" y="28"/>
                  </a:lnTo>
                  <a:lnTo>
                    <a:pt x="2" y="34"/>
                  </a:lnTo>
                  <a:lnTo>
                    <a:pt x="7" y="34"/>
                  </a:lnTo>
                  <a:lnTo>
                    <a:pt x="0" y="34"/>
                  </a:lnTo>
                </a:path>
              </a:pathLst>
            </a:custGeom>
            <a:solidFill>
              <a:srgbClr val="000000">
                <a:alpha val="100000"/>
              </a:srgbClr>
            </a:solidFill>
            <a:ln>
              <a:noFill/>
            </a:ln>
          </p:spPr>
        </p:sp>
        <p:sp>
          <p:nvSpPr>
            <p:cNvPr id="1049864" name="Freeform 123"/>
            <p:cNvSpPr/>
            <p:nvPr/>
          </p:nvSpPr>
          <p:spPr>
            <a:xfrm rot="0">
              <a:off x="2680" y="2340"/>
              <a:ext cx="317" cy="726"/>
            </a:xfrm>
            <a:custGeom>
              <a:avLst/>
              <a:ahLst/>
              <a:rect l="0" t="0" r="r" b="b"/>
              <a:pathLst>
                <a:path w="317" h="726">
                  <a:moveTo>
                    <a:pt x="18" y="0"/>
                  </a:moveTo>
                  <a:lnTo>
                    <a:pt x="18" y="0"/>
                  </a:lnTo>
                  <a:lnTo>
                    <a:pt x="16" y="4"/>
                  </a:lnTo>
                  <a:lnTo>
                    <a:pt x="13" y="9"/>
                  </a:lnTo>
                  <a:lnTo>
                    <a:pt x="11" y="15"/>
                  </a:lnTo>
                  <a:lnTo>
                    <a:pt x="6" y="19"/>
                  </a:lnTo>
                  <a:lnTo>
                    <a:pt x="4" y="28"/>
                  </a:lnTo>
                  <a:lnTo>
                    <a:pt x="2" y="36"/>
                  </a:lnTo>
                  <a:lnTo>
                    <a:pt x="0" y="47"/>
                  </a:lnTo>
                  <a:lnTo>
                    <a:pt x="2" y="60"/>
                  </a:lnTo>
                  <a:lnTo>
                    <a:pt x="4" y="64"/>
                  </a:lnTo>
                  <a:lnTo>
                    <a:pt x="8" y="70"/>
                  </a:lnTo>
                  <a:lnTo>
                    <a:pt x="8" y="75"/>
                  </a:lnTo>
                  <a:lnTo>
                    <a:pt x="8" y="81"/>
                  </a:lnTo>
                  <a:lnTo>
                    <a:pt x="8" y="87"/>
                  </a:lnTo>
                  <a:lnTo>
                    <a:pt x="8" y="92"/>
                  </a:lnTo>
                  <a:lnTo>
                    <a:pt x="6" y="95"/>
                  </a:lnTo>
                  <a:lnTo>
                    <a:pt x="4" y="98"/>
                  </a:lnTo>
                  <a:lnTo>
                    <a:pt x="2" y="104"/>
                  </a:lnTo>
                  <a:lnTo>
                    <a:pt x="0" y="111"/>
                  </a:lnTo>
                  <a:lnTo>
                    <a:pt x="0" y="115"/>
                  </a:lnTo>
                  <a:lnTo>
                    <a:pt x="0" y="119"/>
                  </a:lnTo>
                  <a:lnTo>
                    <a:pt x="2" y="124"/>
                  </a:lnTo>
                  <a:lnTo>
                    <a:pt x="4" y="128"/>
                  </a:lnTo>
                  <a:lnTo>
                    <a:pt x="8" y="132"/>
                  </a:lnTo>
                  <a:lnTo>
                    <a:pt x="11" y="136"/>
                  </a:lnTo>
                  <a:lnTo>
                    <a:pt x="13" y="139"/>
                  </a:lnTo>
                  <a:lnTo>
                    <a:pt x="16" y="142"/>
                  </a:lnTo>
                  <a:lnTo>
                    <a:pt x="18" y="149"/>
                  </a:lnTo>
                  <a:lnTo>
                    <a:pt x="18" y="153"/>
                  </a:lnTo>
                  <a:lnTo>
                    <a:pt x="18" y="159"/>
                  </a:lnTo>
                  <a:lnTo>
                    <a:pt x="16" y="164"/>
                  </a:lnTo>
                  <a:lnTo>
                    <a:pt x="16" y="168"/>
                  </a:lnTo>
                  <a:lnTo>
                    <a:pt x="13" y="172"/>
                  </a:lnTo>
                  <a:lnTo>
                    <a:pt x="11" y="177"/>
                  </a:lnTo>
                  <a:lnTo>
                    <a:pt x="8" y="183"/>
                  </a:lnTo>
                  <a:lnTo>
                    <a:pt x="8" y="189"/>
                  </a:lnTo>
                  <a:lnTo>
                    <a:pt x="11" y="194"/>
                  </a:lnTo>
                  <a:lnTo>
                    <a:pt x="13" y="200"/>
                  </a:lnTo>
                  <a:lnTo>
                    <a:pt x="16" y="203"/>
                  </a:lnTo>
                  <a:lnTo>
                    <a:pt x="18" y="208"/>
                  </a:lnTo>
                  <a:lnTo>
                    <a:pt x="22" y="212"/>
                  </a:lnTo>
                  <a:lnTo>
                    <a:pt x="25" y="217"/>
                  </a:lnTo>
                  <a:lnTo>
                    <a:pt x="26" y="221"/>
                  </a:lnTo>
                  <a:lnTo>
                    <a:pt x="29" y="226"/>
                  </a:lnTo>
                  <a:lnTo>
                    <a:pt x="31" y="229"/>
                  </a:lnTo>
                  <a:lnTo>
                    <a:pt x="31" y="232"/>
                  </a:lnTo>
                  <a:lnTo>
                    <a:pt x="29" y="235"/>
                  </a:lnTo>
                  <a:lnTo>
                    <a:pt x="29" y="241"/>
                  </a:lnTo>
                  <a:lnTo>
                    <a:pt x="26" y="245"/>
                  </a:lnTo>
                  <a:lnTo>
                    <a:pt x="25" y="251"/>
                  </a:lnTo>
                  <a:lnTo>
                    <a:pt x="22" y="258"/>
                  </a:lnTo>
                  <a:lnTo>
                    <a:pt x="22" y="261"/>
                  </a:lnTo>
                  <a:lnTo>
                    <a:pt x="25" y="266"/>
                  </a:lnTo>
                  <a:lnTo>
                    <a:pt x="25" y="272"/>
                  </a:lnTo>
                  <a:lnTo>
                    <a:pt x="26" y="275"/>
                  </a:lnTo>
                  <a:lnTo>
                    <a:pt x="31" y="279"/>
                  </a:lnTo>
                  <a:lnTo>
                    <a:pt x="33" y="283"/>
                  </a:lnTo>
                  <a:lnTo>
                    <a:pt x="36" y="287"/>
                  </a:lnTo>
                  <a:lnTo>
                    <a:pt x="37" y="291"/>
                  </a:lnTo>
                  <a:lnTo>
                    <a:pt x="40" y="294"/>
                  </a:lnTo>
                  <a:lnTo>
                    <a:pt x="40" y="298"/>
                  </a:lnTo>
                  <a:lnTo>
                    <a:pt x="40" y="302"/>
                  </a:lnTo>
                  <a:lnTo>
                    <a:pt x="37" y="307"/>
                  </a:lnTo>
                  <a:lnTo>
                    <a:pt x="36" y="309"/>
                  </a:lnTo>
                  <a:lnTo>
                    <a:pt x="36" y="313"/>
                  </a:lnTo>
                  <a:lnTo>
                    <a:pt x="31" y="317"/>
                  </a:lnTo>
                  <a:lnTo>
                    <a:pt x="31" y="323"/>
                  </a:lnTo>
                  <a:lnTo>
                    <a:pt x="29" y="328"/>
                  </a:lnTo>
                  <a:lnTo>
                    <a:pt x="29" y="332"/>
                  </a:lnTo>
                  <a:lnTo>
                    <a:pt x="29" y="336"/>
                  </a:lnTo>
                  <a:lnTo>
                    <a:pt x="29" y="342"/>
                  </a:lnTo>
                  <a:lnTo>
                    <a:pt x="31" y="345"/>
                  </a:lnTo>
                  <a:lnTo>
                    <a:pt x="36" y="349"/>
                  </a:lnTo>
                  <a:lnTo>
                    <a:pt x="37" y="355"/>
                  </a:lnTo>
                  <a:lnTo>
                    <a:pt x="40" y="362"/>
                  </a:lnTo>
                  <a:lnTo>
                    <a:pt x="40" y="366"/>
                  </a:lnTo>
                  <a:lnTo>
                    <a:pt x="42" y="371"/>
                  </a:lnTo>
                  <a:lnTo>
                    <a:pt x="42" y="374"/>
                  </a:lnTo>
                  <a:lnTo>
                    <a:pt x="40" y="379"/>
                  </a:lnTo>
                  <a:lnTo>
                    <a:pt x="40" y="380"/>
                  </a:lnTo>
                  <a:lnTo>
                    <a:pt x="36" y="385"/>
                  </a:lnTo>
                  <a:lnTo>
                    <a:pt x="33" y="389"/>
                  </a:lnTo>
                  <a:lnTo>
                    <a:pt x="31" y="396"/>
                  </a:lnTo>
                  <a:lnTo>
                    <a:pt x="31" y="400"/>
                  </a:lnTo>
                  <a:lnTo>
                    <a:pt x="31" y="404"/>
                  </a:lnTo>
                  <a:lnTo>
                    <a:pt x="31" y="409"/>
                  </a:lnTo>
                  <a:lnTo>
                    <a:pt x="33" y="412"/>
                  </a:lnTo>
                  <a:lnTo>
                    <a:pt x="36" y="417"/>
                  </a:lnTo>
                  <a:lnTo>
                    <a:pt x="37" y="421"/>
                  </a:lnTo>
                  <a:lnTo>
                    <a:pt x="40" y="426"/>
                  </a:lnTo>
                  <a:lnTo>
                    <a:pt x="40" y="430"/>
                  </a:lnTo>
                  <a:lnTo>
                    <a:pt x="42" y="436"/>
                  </a:lnTo>
                  <a:lnTo>
                    <a:pt x="42" y="440"/>
                  </a:lnTo>
                  <a:lnTo>
                    <a:pt x="42" y="444"/>
                  </a:lnTo>
                  <a:lnTo>
                    <a:pt x="42" y="449"/>
                  </a:lnTo>
                  <a:lnTo>
                    <a:pt x="40" y="453"/>
                  </a:lnTo>
                  <a:lnTo>
                    <a:pt x="37" y="457"/>
                  </a:lnTo>
                  <a:lnTo>
                    <a:pt x="36" y="461"/>
                  </a:lnTo>
                  <a:lnTo>
                    <a:pt x="33" y="466"/>
                  </a:lnTo>
                  <a:lnTo>
                    <a:pt x="31" y="473"/>
                  </a:lnTo>
                  <a:lnTo>
                    <a:pt x="31" y="476"/>
                  </a:lnTo>
                  <a:lnTo>
                    <a:pt x="33" y="481"/>
                  </a:lnTo>
                  <a:lnTo>
                    <a:pt x="36" y="485"/>
                  </a:lnTo>
                  <a:lnTo>
                    <a:pt x="36" y="490"/>
                  </a:lnTo>
                  <a:lnTo>
                    <a:pt x="40" y="493"/>
                  </a:lnTo>
                  <a:lnTo>
                    <a:pt x="42" y="498"/>
                  </a:lnTo>
                  <a:lnTo>
                    <a:pt x="46" y="502"/>
                  </a:lnTo>
                  <a:lnTo>
                    <a:pt x="46" y="506"/>
                  </a:lnTo>
                  <a:lnTo>
                    <a:pt x="46" y="513"/>
                  </a:lnTo>
                  <a:lnTo>
                    <a:pt x="46" y="517"/>
                  </a:lnTo>
                  <a:lnTo>
                    <a:pt x="46" y="521"/>
                  </a:lnTo>
                  <a:lnTo>
                    <a:pt x="42" y="525"/>
                  </a:lnTo>
                  <a:lnTo>
                    <a:pt x="40" y="530"/>
                  </a:lnTo>
                  <a:lnTo>
                    <a:pt x="37" y="536"/>
                  </a:lnTo>
                  <a:lnTo>
                    <a:pt x="36" y="540"/>
                  </a:lnTo>
                  <a:lnTo>
                    <a:pt x="33" y="544"/>
                  </a:lnTo>
                  <a:lnTo>
                    <a:pt x="33" y="548"/>
                  </a:lnTo>
                  <a:lnTo>
                    <a:pt x="36" y="555"/>
                  </a:lnTo>
                  <a:lnTo>
                    <a:pt x="36" y="559"/>
                  </a:lnTo>
                  <a:lnTo>
                    <a:pt x="37" y="562"/>
                  </a:lnTo>
                  <a:lnTo>
                    <a:pt x="40" y="566"/>
                  </a:lnTo>
                  <a:lnTo>
                    <a:pt x="44" y="570"/>
                  </a:lnTo>
                  <a:lnTo>
                    <a:pt x="46" y="574"/>
                  </a:lnTo>
                  <a:lnTo>
                    <a:pt x="46" y="580"/>
                  </a:lnTo>
                  <a:lnTo>
                    <a:pt x="46" y="585"/>
                  </a:lnTo>
                  <a:lnTo>
                    <a:pt x="46" y="589"/>
                  </a:lnTo>
                  <a:lnTo>
                    <a:pt x="46" y="594"/>
                  </a:lnTo>
                  <a:lnTo>
                    <a:pt x="44" y="597"/>
                  </a:lnTo>
                  <a:lnTo>
                    <a:pt x="42" y="602"/>
                  </a:lnTo>
                  <a:lnTo>
                    <a:pt x="36" y="623"/>
                  </a:lnTo>
                  <a:lnTo>
                    <a:pt x="37" y="642"/>
                  </a:lnTo>
                  <a:lnTo>
                    <a:pt x="44" y="658"/>
                  </a:lnTo>
                  <a:lnTo>
                    <a:pt x="58" y="669"/>
                  </a:lnTo>
                  <a:lnTo>
                    <a:pt x="71" y="682"/>
                  </a:lnTo>
                  <a:lnTo>
                    <a:pt x="87" y="695"/>
                  </a:lnTo>
                  <a:lnTo>
                    <a:pt x="102" y="710"/>
                  </a:lnTo>
                  <a:lnTo>
                    <a:pt x="115" y="725"/>
                  </a:lnTo>
                  <a:lnTo>
                    <a:pt x="119" y="719"/>
                  </a:lnTo>
                  <a:lnTo>
                    <a:pt x="124" y="714"/>
                  </a:lnTo>
                  <a:lnTo>
                    <a:pt x="131" y="712"/>
                  </a:lnTo>
                  <a:lnTo>
                    <a:pt x="137" y="712"/>
                  </a:lnTo>
                  <a:lnTo>
                    <a:pt x="144" y="712"/>
                  </a:lnTo>
                  <a:lnTo>
                    <a:pt x="151" y="714"/>
                  </a:lnTo>
                  <a:lnTo>
                    <a:pt x="155" y="717"/>
                  </a:lnTo>
                  <a:lnTo>
                    <a:pt x="160" y="719"/>
                  </a:lnTo>
                  <a:lnTo>
                    <a:pt x="175" y="704"/>
                  </a:lnTo>
                  <a:lnTo>
                    <a:pt x="195" y="691"/>
                  </a:lnTo>
                  <a:lnTo>
                    <a:pt x="213" y="678"/>
                  </a:lnTo>
                  <a:lnTo>
                    <a:pt x="229" y="664"/>
                  </a:lnTo>
                  <a:lnTo>
                    <a:pt x="242" y="649"/>
                  </a:lnTo>
                  <a:lnTo>
                    <a:pt x="253" y="632"/>
                  </a:lnTo>
                  <a:lnTo>
                    <a:pt x="258" y="612"/>
                  </a:lnTo>
                  <a:lnTo>
                    <a:pt x="253" y="591"/>
                  </a:lnTo>
                  <a:lnTo>
                    <a:pt x="251" y="585"/>
                  </a:lnTo>
                  <a:lnTo>
                    <a:pt x="247" y="580"/>
                  </a:lnTo>
                  <a:lnTo>
                    <a:pt x="247" y="574"/>
                  </a:lnTo>
                  <a:lnTo>
                    <a:pt x="247" y="570"/>
                  </a:lnTo>
                  <a:lnTo>
                    <a:pt x="247" y="566"/>
                  </a:lnTo>
                  <a:lnTo>
                    <a:pt x="249" y="562"/>
                  </a:lnTo>
                  <a:lnTo>
                    <a:pt x="251" y="557"/>
                  </a:lnTo>
                  <a:lnTo>
                    <a:pt x="255" y="555"/>
                  </a:lnTo>
                  <a:lnTo>
                    <a:pt x="258" y="548"/>
                  </a:lnTo>
                  <a:lnTo>
                    <a:pt x="262" y="544"/>
                  </a:lnTo>
                  <a:lnTo>
                    <a:pt x="262" y="540"/>
                  </a:lnTo>
                  <a:lnTo>
                    <a:pt x="262" y="536"/>
                  </a:lnTo>
                  <a:lnTo>
                    <a:pt x="262" y="531"/>
                  </a:lnTo>
                  <a:lnTo>
                    <a:pt x="262" y="528"/>
                  </a:lnTo>
                  <a:lnTo>
                    <a:pt x="260" y="523"/>
                  </a:lnTo>
                  <a:lnTo>
                    <a:pt x="258" y="519"/>
                  </a:lnTo>
                  <a:lnTo>
                    <a:pt x="255" y="513"/>
                  </a:lnTo>
                  <a:lnTo>
                    <a:pt x="253" y="508"/>
                  </a:lnTo>
                  <a:lnTo>
                    <a:pt x="251" y="504"/>
                  </a:lnTo>
                  <a:lnTo>
                    <a:pt x="251" y="498"/>
                  </a:lnTo>
                  <a:lnTo>
                    <a:pt x="253" y="493"/>
                  </a:lnTo>
                  <a:lnTo>
                    <a:pt x="253" y="490"/>
                  </a:lnTo>
                  <a:lnTo>
                    <a:pt x="255" y="485"/>
                  </a:lnTo>
                  <a:lnTo>
                    <a:pt x="258" y="483"/>
                  </a:lnTo>
                  <a:lnTo>
                    <a:pt x="262" y="479"/>
                  </a:lnTo>
                  <a:lnTo>
                    <a:pt x="266" y="473"/>
                  </a:lnTo>
                  <a:lnTo>
                    <a:pt x="269" y="468"/>
                  </a:lnTo>
                  <a:lnTo>
                    <a:pt x="269" y="464"/>
                  </a:lnTo>
                  <a:lnTo>
                    <a:pt x="266" y="459"/>
                  </a:lnTo>
                  <a:lnTo>
                    <a:pt x="266" y="457"/>
                  </a:lnTo>
                  <a:lnTo>
                    <a:pt x="262" y="451"/>
                  </a:lnTo>
                  <a:lnTo>
                    <a:pt x="260" y="447"/>
                  </a:lnTo>
                  <a:lnTo>
                    <a:pt x="262" y="440"/>
                  </a:lnTo>
                  <a:lnTo>
                    <a:pt x="265" y="435"/>
                  </a:lnTo>
                  <a:lnTo>
                    <a:pt x="266" y="430"/>
                  </a:lnTo>
                  <a:lnTo>
                    <a:pt x="269" y="426"/>
                  </a:lnTo>
                  <a:lnTo>
                    <a:pt x="271" y="423"/>
                  </a:lnTo>
                  <a:lnTo>
                    <a:pt x="273" y="419"/>
                  </a:lnTo>
                  <a:lnTo>
                    <a:pt x="273" y="417"/>
                  </a:lnTo>
                  <a:lnTo>
                    <a:pt x="275" y="412"/>
                  </a:lnTo>
                  <a:lnTo>
                    <a:pt x="273" y="409"/>
                  </a:lnTo>
                  <a:lnTo>
                    <a:pt x="271" y="406"/>
                  </a:lnTo>
                  <a:lnTo>
                    <a:pt x="271" y="400"/>
                  </a:lnTo>
                  <a:lnTo>
                    <a:pt x="269" y="398"/>
                  </a:lnTo>
                  <a:lnTo>
                    <a:pt x="271" y="391"/>
                  </a:lnTo>
                  <a:lnTo>
                    <a:pt x="271" y="387"/>
                  </a:lnTo>
                  <a:lnTo>
                    <a:pt x="273" y="383"/>
                  </a:lnTo>
                  <a:lnTo>
                    <a:pt x="278" y="377"/>
                  </a:lnTo>
                  <a:lnTo>
                    <a:pt x="280" y="372"/>
                  </a:lnTo>
                  <a:lnTo>
                    <a:pt x="282" y="368"/>
                  </a:lnTo>
                  <a:lnTo>
                    <a:pt x="282" y="363"/>
                  </a:lnTo>
                  <a:lnTo>
                    <a:pt x="284" y="360"/>
                  </a:lnTo>
                  <a:lnTo>
                    <a:pt x="284" y="355"/>
                  </a:lnTo>
                  <a:lnTo>
                    <a:pt x="284" y="351"/>
                  </a:lnTo>
                  <a:lnTo>
                    <a:pt x="282" y="347"/>
                  </a:lnTo>
                  <a:lnTo>
                    <a:pt x="280" y="340"/>
                  </a:lnTo>
                  <a:lnTo>
                    <a:pt x="278" y="339"/>
                  </a:lnTo>
                  <a:lnTo>
                    <a:pt x="275" y="334"/>
                  </a:lnTo>
                  <a:lnTo>
                    <a:pt x="273" y="330"/>
                  </a:lnTo>
                  <a:lnTo>
                    <a:pt x="273" y="325"/>
                  </a:lnTo>
                  <a:lnTo>
                    <a:pt x="275" y="319"/>
                  </a:lnTo>
                  <a:lnTo>
                    <a:pt x="275" y="315"/>
                  </a:lnTo>
                  <a:lnTo>
                    <a:pt x="278" y="309"/>
                  </a:lnTo>
                  <a:lnTo>
                    <a:pt x="280" y="304"/>
                  </a:lnTo>
                  <a:lnTo>
                    <a:pt x="284" y="300"/>
                  </a:lnTo>
                  <a:lnTo>
                    <a:pt x="284" y="296"/>
                  </a:lnTo>
                  <a:lnTo>
                    <a:pt x="286" y="291"/>
                  </a:lnTo>
                  <a:lnTo>
                    <a:pt x="288" y="287"/>
                  </a:lnTo>
                  <a:lnTo>
                    <a:pt x="288" y="283"/>
                  </a:lnTo>
                  <a:lnTo>
                    <a:pt x="288" y="279"/>
                  </a:lnTo>
                  <a:lnTo>
                    <a:pt x="288" y="275"/>
                  </a:lnTo>
                  <a:lnTo>
                    <a:pt x="288" y="270"/>
                  </a:lnTo>
                  <a:lnTo>
                    <a:pt x="286" y="266"/>
                  </a:lnTo>
                  <a:lnTo>
                    <a:pt x="284" y="261"/>
                  </a:lnTo>
                  <a:lnTo>
                    <a:pt x="284" y="258"/>
                  </a:lnTo>
                  <a:lnTo>
                    <a:pt x="284" y="253"/>
                  </a:lnTo>
                  <a:lnTo>
                    <a:pt x="284" y="249"/>
                  </a:lnTo>
                  <a:lnTo>
                    <a:pt x="284" y="245"/>
                  </a:lnTo>
                  <a:lnTo>
                    <a:pt x="286" y="241"/>
                  </a:lnTo>
                  <a:lnTo>
                    <a:pt x="288" y="235"/>
                  </a:lnTo>
                  <a:lnTo>
                    <a:pt x="293" y="229"/>
                  </a:lnTo>
                  <a:lnTo>
                    <a:pt x="295" y="226"/>
                  </a:lnTo>
                  <a:lnTo>
                    <a:pt x="295" y="221"/>
                  </a:lnTo>
                  <a:lnTo>
                    <a:pt x="298" y="217"/>
                  </a:lnTo>
                  <a:lnTo>
                    <a:pt x="298" y="212"/>
                  </a:lnTo>
                  <a:lnTo>
                    <a:pt x="295" y="208"/>
                  </a:lnTo>
                  <a:lnTo>
                    <a:pt x="295" y="203"/>
                  </a:lnTo>
                  <a:lnTo>
                    <a:pt x="291" y="200"/>
                  </a:lnTo>
                  <a:lnTo>
                    <a:pt x="288" y="195"/>
                  </a:lnTo>
                  <a:lnTo>
                    <a:pt x="286" y="192"/>
                  </a:lnTo>
                  <a:lnTo>
                    <a:pt x="284" y="187"/>
                  </a:lnTo>
                  <a:lnTo>
                    <a:pt x="284" y="183"/>
                  </a:lnTo>
                  <a:lnTo>
                    <a:pt x="284" y="179"/>
                  </a:lnTo>
                  <a:lnTo>
                    <a:pt x="286" y="174"/>
                  </a:lnTo>
                  <a:lnTo>
                    <a:pt x="288" y="168"/>
                  </a:lnTo>
                  <a:lnTo>
                    <a:pt x="293" y="164"/>
                  </a:lnTo>
                  <a:lnTo>
                    <a:pt x="295" y="159"/>
                  </a:lnTo>
                  <a:lnTo>
                    <a:pt x="300" y="155"/>
                  </a:lnTo>
                  <a:lnTo>
                    <a:pt x="300" y="151"/>
                  </a:lnTo>
                  <a:lnTo>
                    <a:pt x="300" y="144"/>
                  </a:lnTo>
                  <a:lnTo>
                    <a:pt x="300" y="140"/>
                  </a:lnTo>
                  <a:lnTo>
                    <a:pt x="300" y="136"/>
                  </a:lnTo>
                  <a:lnTo>
                    <a:pt x="298" y="132"/>
                  </a:lnTo>
                  <a:lnTo>
                    <a:pt x="295" y="128"/>
                  </a:lnTo>
                  <a:lnTo>
                    <a:pt x="293" y="124"/>
                  </a:lnTo>
                  <a:lnTo>
                    <a:pt x="291" y="119"/>
                  </a:lnTo>
                  <a:lnTo>
                    <a:pt x="288" y="116"/>
                  </a:lnTo>
                  <a:lnTo>
                    <a:pt x="288" y="113"/>
                  </a:lnTo>
                  <a:lnTo>
                    <a:pt x="288" y="106"/>
                  </a:lnTo>
                  <a:lnTo>
                    <a:pt x="288" y="102"/>
                  </a:lnTo>
                  <a:lnTo>
                    <a:pt x="293" y="98"/>
                  </a:lnTo>
                  <a:lnTo>
                    <a:pt x="295" y="92"/>
                  </a:lnTo>
                  <a:lnTo>
                    <a:pt x="300" y="87"/>
                  </a:lnTo>
                  <a:lnTo>
                    <a:pt x="304" y="83"/>
                  </a:lnTo>
                  <a:lnTo>
                    <a:pt x="306" y="81"/>
                  </a:lnTo>
                  <a:lnTo>
                    <a:pt x="309" y="76"/>
                  </a:lnTo>
                  <a:lnTo>
                    <a:pt x="310" y="75"/>
                  </a:lnTo>
                  <a:lnTo>
                    <a:pt x="313" y="70"/>
                  </a:lnTo>
                  <a:lnTo>
                    <a:pt x="316" y="66"/>
                  </a:lnTo>
                  <a:lnTo>
                    <a:pt x="316" y="62"/>
                  </a:lnTo>
                  <a:lnTo>
                    <a:pt x="316" y="53"/>
                  </a:lnTo>
                  <a:lnTo>
                    <a:pt x="316" y="44"/>
                  </a:lnTo>
                  <a:lnTo>
                    <a:pt x="313" y="40"/>
                  </a:lnTo>
                  <a:lnTo>
                    <a:pt x="310" y="34"/>
                  </a:lnTo>
                  <a:lnTo>
                    <a:pt x="309" y="28"/>
                  </a:lnTo>
                  <a:lnTo>
                    <a:pt x="306" y="23"/>
                  </a:lnTo>
                  <a:lnTo>
                    <a:pt x="306" y="19"/>
                  </a:lnTo>
                  <a:lnTo>
                    <a:pt x="306" y="15"/>
                  </a:lnTo>
                  <a:lnTo>
                    <a:pt x="295" y="38"/>
                  </a:lnTo>
                  <a:lnTo>
                    <a:pt x="282" y="62"/>
                  </a:lnTo>
                  <a:lnTo>
                    <a:pt x="266" y="78"/>
                  </a:lnTo>
                  <a:lnTo>
                    <a:pt x="249" y="93"/>
                  </a:lnTo>
                  <a:lnTo>
                    <a:pt x="229" y="106"/>
                  </a:lnTo>
                  <a:lnTo>
                    <a:pt x="207" y="115"/>
                  </a:lnTo>
                  <a:lnTo>
                    <a:pt x="184" y="119"/>
                  </a:lnTo>
                  <a:lnTo>
                    <a:pt x="162" y="119"/>
                  </a:lnTo>
                  <a:lnTo>
                    <a:pt x="140" y="116"/>
                  </a:lnTo>
                  <a:lnTo>
                    <a:pt x="117" y="113"/>
                  </a:lnTo>
                  <a:lnTo>
                    <a:pt x="96" y="102"/>
                  </a:lnTo>
                  <a:lnTo>
                    <a:pt x="75" y="90"/>
                  </a:lnTo>
                  <a:lnTo>
                    <a:pt x="58" y="73"/>
                  </a:lnTo>
                  <a:lnTo>
                    <a:pt x="40" y="52"/>
                  </a:lnTo>
                  <a:lnTo>
                    <a:pt x="26" y="28"/>
                  </a:lnTo>
                  <a:lnTo>
                    <a:pt x="18" y="0"/>
                  </a:lnTo>
                </a:path>
              </a:pathLst>
            </a:custGeom>
            <a:noFill/>
            <a:ln w="12700" cap="rnd" cmpd="sng">
              <a:solidFill>
                <a:srgbClr val="000000">
                  <a:alpha val="100000"/>
                </a:srgbClr>
              </a:solidFill>
              <a:prstDash val="solid"/>
              <a:round/>
            </a:ln>
          </p:spPr>
        </p:sp>
        <p:sp>
          <p:nvSpPr>
            <p:cNvPr id="1049865" name="Freeform 124"/>
            <p:cNvSpPr/>
            <p:nvPr/>
          </p:nvSpPr>
          <p:spPr>
            <a:xfrm rot="0">
              <a:off x="1841" y="1453"/>
              <a:ext cx="2097" cy="520"/>
            </a:xfrm>
            <a:custGeom>
              <a:avLst/>
              <a:ahLst/>
              <a:rect l="0" t="0" r="r" b="b"/>
              <a:pathLst>
                <a:path w="2097" h="520">
                  <a:moveTo>
                    <a:pt x="1365" y="334"/>
                  </a:moveTo>
                  <a:lnTo>
                    <a:pt x="1365" y="334"/>
                  </a:lnTo>
                  <a:lnTo>
                    <a:pt x="1346" y="328"/>
                  </a:lnTo>
                  <a:lnTo>
                    <a:pt x="1327" y="324"/>
                  </a:lnTo>
                  <a:lnTo>
                    <a:pt x="1308" y="317"/>
                  </a:lnTo>
                  <a:lnTo>
                    <a:pt x="1290" y="311"/>
                  </a:lnTo>
                  <a:lnTo>
                    <a:pt x="1270" y="305"/>
                  </a:lnTo>
                  <a:lnTo>
                    <a:pt x="1250" y="296"/>
                  </a:lnTo>
                  <a:lnTo>
                    <a:pt x="1232" y="290"/>
                  </a:lnTo>
                  <a:lnTo>
                    <a:pt x="1212" y="285"/>
                  </a:lnTo>
                  <a:lnTo>
                    <a:pt x="1194" y="279"/>
                  </a:lnTo>
                  <a:lnTo>
                    <a:pt x="1172" y="273"/>
                  </a:lnTo>
                  <a:lnTo>
                    <a:pt x="1155" y="268"/>
                  </a:lnTo>
                  <a:lnTo>
                    <a:pt x="1132" y="264"/>
                  </a:lnTo>
                  <a:lnTo>
                    <a:pt x="1112" y="260"/>
                  </a:lnTo>
                  <a:lnTo>
                    <a:pt x="1090" y="258"/>
                  </a:lnTo>
                  <a:lnTo>
                    <a:pt x="1070" y="256"/>
                  </a:lnTo>
                  <a:lnTo>
                    <a:pt x="1048" y="253"/>
                  </a:lnTo>
                  <a:lnTo>
                    <a:pt x="1025" y="256"/>
                  </a:lnTo>
                  <a:lnTo>
                    <a:pt x="1003" y="258"/>
                  </a:lnTo>
                  <a:lnTo>
                    <a:pt x="981" y="260"/>
                  </a:lnTo>
                  <a:lnTo>
                    <a:pt x="961" y="264"/>
                  </a:lnTo>
                  <a:lnTo>
                    <a:pt x="941" y="268"/>
                  </a:lnTo>
                  <a:lnTo>
                    <a:pt x="921" y="273"/>
                  </a:lnTo>
                  <a:lnTo>
                    <a:pt x="901" y="279"/>
                  </a:lnTo>
                  <a:lnTo>
                    <a:pt x="881" y="285"/>
                  </a:lnTo>
                  <a:lnTo>
                    <a:pt x="864" y="290"/>
                  </a:lnTo>
                  <a:lnTo>
                    <a:pt x="843" y="296"/>
                  </a:lnTo>
                  <a:lnTo>
                    <a:pt x="826" y="305"/>
                  </a:lnTo>
                  <a:lnTo>
                    <a:pt x="805" y="311"/>
                  </a:lnTo>
                  <a:lnTo>
                    <a:pt x="788" y="317"/>
                  </a:lnTo>
                  <a:lnTo>
                    <a:pt x="768" y="324"/>
                  </a:lnTo>
                  <a:lnTo>
                    <a:pt x="750" y="328"/>
                  </a:lnTo>
                  <a:lnTo>
                    <a:pt x="730" y="334"/>
                  </a:lnTo>
                  <a:lnTo>
                    <a:pt x="714" y="337"/>
                  </a:lnTo>
                  <a:lnTo>
                    <a:pt x="702" y="339"/>
                  </a:lnTo>
                  <a:lnTo>
                    <a:pt x="688" y="340"/>
                  </a:lnTo>
                  <a:lnTo>
                    <a:pt x="674" y="348"/>
                  </a:lnTo>
                  <a:lnTo>
                    <a:pt x="659" y="357"/>
                  </a:lnTo>
                  <a:lnTo>
                    <a:pt x="644" y="368"/>
                  </a:lnTo>
                  <a:lnTo>
                    <a:pt x="626" y="383"/>
                  </a:lnTo>
                  <a:lnTo>
                    <a:pt x="606" y="403"/>
                  </a:lnTo>
                  <a:lnTo>
                    <a:pt x="595" y="412"/>
                  </a:lnTo>
                  <a:lnTo>
                    <a:pt x="581" y="420"/>
                  </a:lnTo>
                  <a:lnTo>
                    <a:pt x="565" y="428"/>
                  </a:lnTo>
                  <a:lnTo>
                    <a:pt x="550" y="435"/>
                  </a:lnTo>
                  <a:lnTo>
                    <a:pt x="535" y="439"/>
                  </a:lnTo>
                  <a:lnTo>
                    <a:pt x="517" y="444"/>
                  </a:lnTo>
                  <a:lnTo>
                    <a:pt x="497" y="447"/>
                  </a:lnTo>
                  <a:lnTo>
                    <a:pt x="479" y="452"/>
                  </a:lnTo>
                  <a:lnTo>
                    <a:pt x="461" y="453"/>
                  </a:lnTo>
                  <a:lnTo>
                    <a:pt x="446" y="455"/>
                  </a:lnTo>
                  <a:lnTo>
                    <a:pt x="428" y="455"/>
                  </a:lnTo>
                  <a:lnTo>
                    <a:pt x="412" y="455"/>
                  </a:lnTo>
                  <a:lnTo>
                    <a:pt x="399" y="455"/>
                  </a:lnTo>
                  <a:lnTo>
                    <a:pt x="388" y="453"/>
                  </a:lnTo>
                  <a:lnTo>
                    <a:pt x="379" y="452"/>
                  </a:lnTo>
                  <a:lnTo>
                    <a:pt x="372" y="450"/>
                  </a:lnTo>
                  <a:lnTo>
                    <a:pt x="355" y="441"/>
                  </a:lnTo>
                  <a:lnTo>
                    <a:pt x="342" y="430"/>
                  </a:lnTo>
                  <a:lnTo>
                    <a:pt x="328" y="420"/>
                  </a:lnTo>
                  <a:lnTo>
                    <a:pt x="312" y="406"/>
                  </a:lnTo>
                  <a:lnTo>
                    <a:pt x="299" y="392"/>
                  </a:lnTo>
                  <a:lnTo>
                    <a:pt x="286" y="377"/>
                  </a:lnTo>
                  <a:lnTo>
                    <a:pt x="273" y="363"/>
                  </a:lnTo>
                  <a:lnTo>
                    <a:pt x="259" y="348"/>
                  </a:lnTo>
                  <a:lnTo>
                    <a:pt x="246" y="334"/>
                  </a:lnTo>
                  <a:lnTo>
                    <a:pt x="230" y="319"/>
                  </a:lnTo>
                  <a:lnTo>
                    <a:pt x="217" y="305"/>
                  </a:lnTo>
                  <a:lnTo>
                    <a:pt x="204" y="292"/>
                  </a:lnTo>
                  <a:lnTo>
                    <a:pt x="188" y="281"/>
                  </a:lnTo>
                  <a:lnTo>
                    <a:pt x="175" y="271"/>
                  </a:lnTo>
                  <a:lnTo>
                    <a:pt x="159" y="262"/>
                  </a:lnTo>
                  <a:lnTo>
                    <a:pt x="144" y="253"/>
                  </a:lnTo>
                  <a:lnTo>
                    <a:pt x="128" y="247"/>
                  </a:lnTo>
                  <a:lnTo>
                    <a:pt x="113" y="239"/>
                  </a:lnTo>
                  <a:lnTo>
                    <a:pt x="101" y="228"/>
                  </a:lnTo>
                  <a:lnTo>
                    <a:pt x="90" y="217"/>
                  </a:lnTo>
                  <a:lnTo>
                    <a:pt x="82" y="207"/>
                  </a:lnTo>
                  <a:lnTo>
                    <a:pt x="75" y="195"/>
                  </a:lnTo>
                  <a:lnTo>
                    <a:pt x="70" y="184"/>
                  </a:lnTo>
                  <a:lnTo>
                    <a:pt x="68" y="175"/>
                  </a:lnTo>
                  <a:lnTo>
                    <a:pt x="75" y="166"/>
                  </a:lnTo>
                  <a:lnTo>
                    <a:pt x="80" y="160"/>
                  </a:lnTo>
                  <a:lnTo>
                    <a:pt x="90" y="158"/>
                  </a:lnTo>
                  <a:lnTo>
                    <a:pt x="99" y="156"/>
                  </a:lnTo>
                  <a:lnTo>
                    <a:pt x="108" y="154"/>
                  </a:lnTo>
                  <a:lnTo>
                    <a:pt x="114" y="151"/>
                  </a:lnTo>
                  <a:lnTo>
                    <a:pt x="122" y="146"/>
                  </a:lnTo>
                  <a:lnTo>
                    <a:pt x="122" y="137"/>
                  </a:lnTo>
                  <a:lnTo>
                    <a:pt x="122" y="140"/>
                  </a:lnTo>
                  <a:lnTo>
                    <a:pt x="124" y="148"/>
                  </a:lnTo>
                  <a:lnTo>
                    <a:pt x="124" y="151"/>
                  </a:lnTo>
                  <a:lnTo>
                    <a:pt x="128" y="154"/>
                  </a:lnTo>
                  <a:lnTo>
                    <a:pt x="130" y="156"/>
                  </a:lnTo>
                  <a:lnTo>
                    <a:pt x="133" y="160"/>
                  </a:lnTo>
                  <a:lnTo>
                    <a:pt x="135" y="163"/>
                  </a:lnTo>
                  <a:lnTo>
                    <a:pt x="139" y="164"/>
                  </a:lnTo>
                  <a:lnTo>
                    <a:pt x="144" y="166"/>
                  </a:lnTo>
                  <a:lnTo>
                    <a:pt x="148" y="171"/>
                  </a:lnTo>
                  <a:lnTo>
                    <a:pt x="152" y="171"/>
                  </a:lnTo>
                  <a:lnTo>
                    <a:pt x="155" y="171"/>
                  </a:lnTo>
                  <a:lnTo>
                    <a:pt x="157" y="166"/>
                  </a:lnTo>
                  <a:lnTo>
                    <a:pt x="157" y="163"/>
                  </a:lnTo>
                  <a:lnTo>
                    <a:pt x="155" y="151"/>
                  </a:lnTo>
                  <a:lnTo>
                    <a:pt x="152" y="140"/>
                  </a:lnTo>
                  <a:lnTo>
                    <a:pt x="150" y="137"/>
                  </a:lnTo>
                  <a:lnTo>
                    <a:pt x="146" y="131"/>
                  </a:lnTo>
                  <a:lnTo>
                    <a:pt x="141" y="126"/>
                  </a:lnTo>
                  <a:lnTo>
                    <a:pt x="139" y="120"/>
                  </a:lnTo>
                  <a:lnTo>
                    <a:pt x="135" y="116"/>
                  </a:lnTo>
                  <a:lnTo>
                    <a:pt x="130" y="111"/>
                  </a:lnTo>
                  <a:lnTo>
                    <a:pt x="128" y="105"/>
                  </a:lnTo>
                  <a:lnTo>
                    <a:pt x="126" y="99"/>
                  </a:lnTo>
                  <a:lnTo>
                    <a:pt x="128" y="94"/>
                  </a:lnTo>
                  <a:lnTo>
                    <a:pt x="130" y="90"/>
                  </a:lnTo>
                  <a:lnTo>
                    <a:pt x="137" y="86"/>
                  </a:lnTo>
                  <a:lnTo>
                    <a:pt x="144" y="84"/>
                  </a:lnTo>
                  <a:lnTo>
                    <a:pt x="150" y="84"/>
                  </a:lnTo>
                  <a:lnTo>
                    <a:pt x="155" y="84"/>
                  </a:lnTo>
                  <a:lnTo>
                    <a:pt x="161" y="88"/>
                  </a:lnTo>
                  <a:lnTo>
                    <a:pt x="166" y="90"/>
                  </a:lnTo>
                  <a:lnTo>
                    <a:pt x="168" y="99"/>
                  </a:lnTo>
                  <a:lnTo>
                    <a:pt x="173" y="105"/>
                  </a:lnTo>
                  <a:lnTo>
                    <a:pt x="177" y="107"/>
                  </a:lnTo>
                  <a:lnTo>
                    <a:pt x="181" y="109"/>
                  </a:lnTo>
                  <a:lnTo>
                    <a:pt x="188" y="111"/>
                  </a:lnTo>
                  <a:lnTo>
                    <a:pt x="194" y="114"/>
                  </a:lnTo>
                  <a:lnTo>
                    <a:pt x="204" y="120"/>
                  </a:lnTo>
                  <a:lnTo>
                    <a:pt x="213" y="128"/>
                  </a:lnTo>
                  <a:lnTo>
                    <a:pt x="217" y="132"/>
                  </a:lnTo>
                  <a:lnTo>
                    <a:pt x="221" y="132"/>
                  </a:lnTo>
                  <a:lnTo>
                    <a:pt x="225" y="132"/>
                  </a:lnTo>
                  <a:lnTo>
                    <a:pt x="230" y="128"/>
                  </a:lnTo>
                  <a:lnTo>
                    <a:pt x="228" y="124"/>
                  </a:lnTo>
                  <a:lnTo>
                    <a:pt x="228" y="117"/>
                  </a:lnTo>
                  <a:lnTo>
                    <a:pt x="225" y="114"/>
                  </a:lnTo>
                  <a:lnTo>
                    <a:pt x="221" y="109"/>
                  </a:lnTo>
                  <a:lnTo>
                    <a:pt x="217" y="105"/>
                  </a:lnTo>
                  <a:lnTo>
                    <a:pt x="215" y="100"/>
                  </a:lnTo>
                  <a:lnTo>
                    <a:pt x="210" y="99"/>
                  </a:lnTo>
                  <a:lnTo>
                    <a:pt x="204" y="94"/>
                  </a:lnTo>
                  <a:lnTo>
                    <a:pt x="215" y="96"/>
                  </a:lnTo>
                  <a:lnTo>
                    <a:pt x="225" y="100"/>
                  </a:lnTo>
                  <a:lnTo>
                    <a:pt x="235" y="105"/>
                  </a:lnTo>
                  <a:lnTo>
                    <a:pt x="244" y="111"/>
                  </a:lnTo>
                  <a:lnTo>
                    <a:pt x="251" y="116"/>
                  </a:lnTo>
                  <a:lnTo>
                    <a:pt x="257" y="117"/>
                  </a:lnTo>
                  <a:lnTo>
                    <a:pt x="261" y="117"/>
                  </a:lnTo>
                  <a:lnTo>
                    <a:pt x="266" y="114"/>
                  </a:lnTo>
                  <a:lnTo>
                    <a:pt x="263" y="109"/>
                  </a:lnTo>
                  <a:lnTo>
                    <a:pt x="263" y="107"/>
                  </a:lnTo>
                  <a:lnTo>
                    <a:pt x="259" y="105"/>
                  </a:lnTo>
                  <a:lnTo>
                    <a:pt x="253" y="102"/>
                  </a:lnTo>
                  <a:lnTo>
                    <a:pt x="248" y="100"/>
                  </a:lnTo>
                  <a:lnTo>
                    <a:pt x="246" y="96"/>
                  </a:lnTo>
                  <a:lnTo>
                    <a:pt x="244" y="94"/>
                  </a:lnTo>
                  <a:lnTo>
                    <a:pt x="244" y="90"/>
                  </a:lnTo>
                  <a:lnTo>
                    <a:pt x="259" y="90"/>
                  </a:lnTo>
                  <a:lnTo>
                    <a:pt x="270" y="92"/>
                  </a:lnTo>
                  <a:lnTo>
                    <a:pt x="284" y="99"/>
                  </a:lnTo>
                  <a:lnTo>
                    <a:pt x="295" y="105"/>
                  </a:lnTo>
                  <a:lnTo>
                    <a:pt x="304" y="111"/>
                  </a:lnTo>
                  <a:lnTo>
                    <a:pt x="314" y="120"/>
                  </a:lnTo>
                  <a:lnTo>
                    <a:pt x="324" y="124"/>
                  </a:lnTo>
                  <a:lnTo>
                    <a:pt x="332" y="128"/>
                  </a:lnTo>
                  <a:lnTo>
                    <a:pt x="335" y="131"/>
                  </a:lnTo>
                  <a:lnTo>
                    <a:pt x="339" y="128"/>
                  </a:lnTo>
                  <a:lnTo>
                    <a:pt x="342" y="126"/>
                  </a:lnTo>
                  <a:lnTo>
                    <a:pt x="343" y="122"/>
                  </a:lnTo>
                  <a:lnTo>
                    <a:pt x="342" y="117"/>
                  </a:lnTo>
                  <a:lnTo>
                    <a:pt x="339" y="114"/>
                  </a:lnTo>
                  <a:lnTo>
                    <a:pt x="339" y="109"/>
                  </a:lnTo>
                  <a:lnTo>
                    <a:pt x="337" y="105"/>
                  </a:lnTo>
                  <a:lnTo>
                    <a:pt x="342" y="105"/>
                  </a:lnTo>
                  <a:lnTo>
                    <a:pt x="343" y="107"/>
                  </a:lnTo>
                  <a:lnTo>
                    <a:pt x="350" y="109"/>
                  </a:lnTo>
                  <a:lnTo>
                    <a:pt x="355" y="111"/>
                  </a:lnTo>
                  <a:lnTo>
                    <a:pt x="359" y="114"/>
                  </a:lnTo>
                  <a:lnTo>
                    <a:pt x="364" y="117"/>
                  </a:lnTo>
                  <a:lnTo>
                    <a:pt x="368" y="120"/>
                  </a:lnTo>
                  <a:lnTo>
                    <a:pt x="372" y="124"/>
                  </a:lnTo>
                  <a:lnTo>
                    <a:pt x="372" y="111"/>
                  </a:lnTo>
                  <a:lnTo>
                    <a:pt x="368" y="99"/>
                  </a:lnTo>
                  <a:lnTo>
                    <a:pt x="359" y="86"/>
                  </a:lnTo>
                  <a:lnTo>
                    <a:pt x="348" y="76"/>
                  </a:lnTo>
                  <a:lnTo>
                    <a:pt x="332" y="64"/>
                  </a:lnTo>
                  <a:lnTo>
                    <a:pt x="317" y="56"/>
                  </a:lnTo>
                  <a:lnTo>
                    <a:pt x="297" y="50"/>
                  </a:lnTo>
                  <a:lnTo>
                    <a:pt x="277" y="45"/>
                  </a:lnTo>
                  <a:lnTo>
                    <a:pt x="241" y="38"/>
                  </a:lnTo>
                  <a:lnTo>
                    <a:pt x="215" y="30"/>
                  </a:lnTo>
                  <a:lnTo>
                    <a:pt x="197" y="22"/>
                  </a:lnTo>
                  <a:lnTo>
                    <a:pt x="184" y="13"/>
                  </a:lnTo>
                  <a:lnTo>
                    <a:pt x="175" y="7"/>
                  </a:lnTo>
                  <a:lnTo>
                    <a:pt x="166" y="4"/>
                  </a:lnTo>
                  <a:lnTo>
                    <a:pt x="159" y="0"/>
                  </a:lnTo>
                  <a:lnTo>
                    <a:pt x="150" y="4"/>
                  </a:lnTo>
                  <a:lnTo>
                    <a:pt x="139" y="16"/>
                  </a:lnTo>
                  <a:lnTo>
                    <a:pt x="126" y="26"/>
                  </a:lnTo>
                  <a:lnTo>
                    <a:pt x="113" y="33"/>
                  </a:lnTo>
                  <a:lnTo>
                    <a:pt x="99" y="38"/>
                  </a:lnTo>
                  <a:lnTo>
                    <a:pt x="86" y="42"/>
                  </a:lnTo>
                  <a:lnTo>
                    <a:pt x="70" y="44"/>
                  </a:lnTo>
                  <a:lnTo>
                    <a:pt x="57" y="42"/>
                  </a:lnTo>
                  <a:lnTo>
                    <a:pt x="44" y="36"/>
                  </a:lnTo>
                  <a:lnTo>
                    <a:pt x="30" y="47"/>
                  </a:lnTo>
                  <a:lnTo>
                    <a:pt x="19" y="60"/>
                  </a:lnTo>
                  <a:lnTo>
                    <a:pt x="10" y="76"/>
                  </a:lnTo>
                  <a:lnTo>
                    <a:pt x="4" y="90"/>
                  </a:lnTo>
                  <a:lnTo>
                    <a:pt x="2" y="107"/>
                  </a:lnTo>
                  <a:lnTo>
                    <a:pt x="0" y="126"/>
                  </a:lnTo>
                  <a:lnTo>
                    <a:pt x="0" y="146"/>
                  </a:lnTo>
                  <a:lnTo>
                    <a:pt x="2" y="164"/>
                  </a:lnTo>
                  <a:lnTo>
                    <a:pt x="6" y="186"/>
                  </a:lnTo>
                  <a:lnTo>
                    <a:pt x="15" y="204"/>
                  </a:lnTo>
                  <a:lnTo>
                    <a:pt x="26" y="224"/>
                  </a:lnTo>
                  <a:lnTo>
                    <a:pt x="39" y="241"/>
                  </a:lnTo>
                  <a:lnTo>
                    <a:pt x="55" y="258"/>
                  </a:lnTo>
                  <a:lnTo>
                    <a:pt x="75" y="271"/>
                  </a:lnTo>
                  <a:lnTo>
                    <a:pt x="93" y="284"/>
                  </a:lnTo>
                  <a:lnTo>
                    <a:pt x="113" y="292"/>
                  </a:lnTo>
                  <a:lnTo>
                    <a:pt x="135" y="302"/>
                  </a:lnTo>
                  <a:lnTo>
                    <a:pt x="155" y="316"/>
                  </a:lnTo>
                  <a:lnTo>
                    <a:pt x="175" y="328"/>
                  </a:lnTo>
                  <a:lnTo>
                    <a:pt x="193" y="343"/>
                  </a:lnTo>
                  <a:lnTo>
                    <a:pt x="210" y="360"/>
                  </a:lnTo>
                  <a:lnTo>
                    <a:pt x="225" y="375"/>
                  </a:lnTo>
                  <a:lnTo>
                    <a:pt x="241" y="392"/>
                  </a:lnTo>
                  <a:lnTo>
                    <a:pt x="257" y="409"/>
                  </a:lnTo>
                  <a:lnTo>
                    <a:pt x="273" y="426"/>
                  </a:lnTo>
                  <a:lnTo>
                    <a:pt x="286" y="443"/>
                  </a:lnTo>
                  <a:lnTo>
                    <a:pt x="301" y="458"/>
                  </a:lnTo>
                  <a:lnTo>
                    <a:pt x="317" y="473"/>
                  </a:lnTo>
                  <a:lnTo>
                    <a:pt x="330" y="485"/>
                  </a:lnTo>
                  <a:lnTo>
                    <a:pt x="346" y="496"/>
                  </a:lnTo>
                  <a:lnTo>
                    <a:pt x="364" y="507"/>
                  </a:lnTo>
                  <a:lnTo>
                    <a:pt x="379" y="513"/>
                  </a:lnTo>
                  <a:lnTo>
                    <a:pt x="402" y="517"/>
                  </a:lnTo>
                  <a:lnTo>
                    <a:pt x="426" y="519"/>
                  </a:lnTo>
                  <a:lnTo>
                    <a:pt x="448" y="517"/>
                  </a:lnTo>
                  <a:lnTo>
                    <a:pt x="473" y="513"/>
                  </a:lnTo>
                  <a:lnTo>
                    <a:pt x="497" y="507"/>
                  </a:lnTo>
                  <a:lnTo>
                    <a:pt x="519" y="498"/>
                  </a:lnTo>
                  <a:lnTo>
                    <a:pt x="543" y="490"/>
                  </a:lnTo>
                  <a:lnTo>
                    <a:pt x="565" y="481"/>
                  </a:lnTo>
                  <a:lnTo>
                    <a:pt x="585" y="473"/>
                  </a:lnTo>
                  <a:lnTo>
                    <a:pt x="606" y="464"/>
                  </a:lnTo>
                  <a:lnTo>
                    <a:pt x="626" y="460"/>
                  </a:lnTo>
                  <a:lnTo>
                    <a:pt x="641" y="455"/>
                  </a:lnTo>
                  <a:lnTo>
                    <a:pt x="657" y="455"/>
                  </a:lnTo>
                  <a:lnTo>
                    <a:pt x="668" y="460"/>
                  </a:lnTo>
                  <a:lnTo>
                    <a:pt x="677" y="468"/>
                  </a:lnTo>
                  <a:lnTo>
                    <a:pt x="683" y="481"/>
                  </a:lnTo>
                  <a:lnTo>
                    <a:pt x="686" y="466"/>
                  </a:lnTo>
                  <a:lnTo>
                    <a:pt x="688" y="450"/>
                  </a:lnTo>
                  <a:lnTo>
                    <a:pt x="695" y="432"/>
                  </a:lnTo>
                  <a:lnTo>
                    <a:pt x="702" y="415"/>
                  </a:lnTo>
                  <a:lnTo>
                    <a:pt x="710" y="398"/>
                  </a:lnTo>
                  <a:lnTo>
                    <a:pt x="721" y="386"/>
                  </a:lnTo>
                  <a:lnTo>
                    <a:pt x="733" y="373"/>
                  </a:lnTo>
                  <a:lnTo>
                    <a:pt x="746" y="366"/>
                  </a:lnTo>
                  <a:lnTo>
                    <a:pt x="763" y="360"/>
                  </a:lnTo>
                  <a:lnTo>
                    <a:pt x="784" y="352"/>
                  </a:lnTo>
                  <a:lnTo>
                    <a:pt x="801" y="348"/>
                  </a:lnTo>
                  <a:lnTo>
                    <a:pt x="821" y="340"/>
                  </a:lnTo>
                  <a:lnTo>
                    <a:pt x="839" y="334"/>
                  </a:lnTo>
                  <a:lnTo>
                    <a:pt x="859" y="330"/>
                  </a:lnTo>
                  <a:lnTo>
                    <a:pt x="876" y="326"/>
                  </a:lnTo>
                  <a:lnTo>
                    <a:pt x="897" y="322"/>
                  </a:lnTo>
                  <a:lnTo>
                    <a:pt x="917" y="317"/>
                  </a:lnTo>
                  <a:lnTo>
                    <a:pt x="935" y="314"/>
                  </a:lnTo>
                  <a:lnTo>
                    <a:pt x="954" y="311"/>
                  </a:lnTo>
                  <a:lnTo>
                    <a:pt x="972" y="307"/>
                  </a:lnTo>
                  <a:lnTo>
                    <a:pt x="992" y="305"/>
                  </a:lnTo>
                  <a:lnTo>
                    <a:pt x="1010" y="305"/>
                  </a:lnTo>
                  <a:lnTo>
                    <a:pt x="1030" y="302"/>
                  </a:lnTo>
                  <a:lnTo>
                    <a:pt x="1048" y="300"/>
                  </a:lnTo>
                  <a:lnTo>
                    <a:pt x="1066" y="302"/>
                  </a:lnTo>
                  <a:lnTo>
                    <a:pt x="1086" y="302"/>
                  </a:lnTo>
                  <a:lnTo>
                    <a:pt x="1104" y="305"/>
                  </a:lnTo>
                  <a:lnTo>
                    <a:pt x="1123" y="307"/>
                  </a:lnTo>
                  <a:lnTo>
                    <a:pt x="1141" y="309"/>
                  </a:lnTo>
                  <a:lnTo>
                    <a:pt x="1161" y="314"/>
                  </a:lnTo>
                  <a:lnTo>
                    <a:pt x="1179" y="316"/>
                  </a:lnTo>
                  <a:lnTo>
                    <a:pt x="1199" y="322"/>
                  </a:lnTo>
                  <a:lnTo>
                    <a:pt x="1216" y="326"/>
                  </a:lnTo>
                  <a:lnTo>
                    <a:pt x="1235" y="330"/>
                  </a:lnTo>
                  <a:lnTo>
                    <a:pt x="1252" y="337"/>
                  </a:lnTo>
                  <a:lnTo>
                    <a:pt x="1270" y="343"/>
                  </a:lnTo>
                  <a:lnTo>
                    <a:pt x="1287" y="349"/>
                  </a:lnTo>
                  <a:lnTo>
                    <a:pt x="1305" y="356"/>
                  </a:lnTo>
                  <a:lnTo>
                    <a:pt x="1323" y="364"/>
                  </a:lnTo>
                  <a:lnTo>
                    <a:pt x="1339" y="373"/>
                  </a:lnTo>
                  <a:lnTo>
                    <a:pt x="1350" y="381"/>
                  </a:lnTo>
                  <a:lnTo>
                    <a:pt x="1361" y="392"/>
                  </a:lnTo>
                  <a:lnTo>
                    <a:pt x="1368" y="406"/>
                  </a:lnTo>
                  <a:lnTo>
                    <a:pt x="1374" y="424"/>
                  </a:lnTo>
                  <a:lnTo>
                    <a:pt x="1381" y="441"/>
                  </a:lnTo>
                  <a:lnTo>
                    <a:pt x="1383" y="458"/>
                  </a:lnTo>
                  <a:lnTo>
                    <a:pt x="1385" y="475"/>
                  </a:lnTo>
                  <a:lnTo>
                    <a:pt x="1385" y="490"/>
                  </a:lnTo>
                  <a:lnTo>
                    <a:pt x="1394" y="475"/>
                  </a:lnTo>
                  <a:lnTo>
                    <a:pt x="1405" y="466"/>
                  </a:lnTo>
                  <a:lnTo>
                    <a:pt x="1419" y="460"/>
                  </a:lnTo>
                  <a:lnTo>
                    <a:pt x="1436" y="458"/>
                  </a:lnTo>
                  <a:lnTo>
                    <a:pt x="1457" y="460"/>
                  </a:lnTo>
                  <a:lnTo>
                    <a:pt x="1479" y="462"/>
                  </a:lnTo>
                  <a:lnTo>
                    <a:pt x="1501" y="466"/>
                  </a:lnTo>
                  <a:lnTo>
                    <a:pt x="1525" y="473"/>
                  </a:lnTo>
                  <a:lnTo>
                    <a:pt x="1552" y="479"/>
                  </a:lnTo>
                  <a:lnTo>
                    <a:pt x="1576" y="488"/>
                  </a:lnTo>
                  <a:lnTo>
                    <a:pt x="1603" y="494"/>
                  </a:lnTo>
                  <a:lnTo>
                    <a:pt x="1630" y="500"/>
                  </a:lnTo>
                  <a:lnTo>
                    <a:pt x="1652" y="507"/>
                  </a:lnTo>
                  <a:lnTo>
                    <a:pt x="1676" y="511"/>
                  </a:lnTo>
                  <a:lnTo>
                    <a:pt x="1696" y="513"/>
                  </a:lnTo>
                  <a:lnTo>
                    <a:pt x="1716" y="513"/>
                  </a:lnTo>
                  <a:lnTo>
                    <a:pt x="1734" y="508"/>
                  </a:lnTo>
                  <a:lnTo>
                    <a:pt x="1750" y="502"/>
                  </a:lnTo>
                  <a:lnTo>
                    <a:pt x="1768" y="494"/>
                  </a:lnTo>
                  <a:lnTo>
                    <a:pt x="1781" y="481"/>
                  </a:lnTo>
                  <a:lnTo>
                    <a:pt x="1796" y="466"/>
                  </a:lnTo>
                  <a:lnTo>
                    <a:pt x="1809" y="452"/>
                  </a:lnTo>
                  <a:lnTo>
                    <a:pt x="1825" y="435"/>
                  </a:lnTo>
                  <a:lnTo>
                    <a:pt x="1841" y="417"/>
                  </a:lnTo>
                  <a:lnTo>
                    <a:pt x="1854" y="398"/>
                  </a:lnTo>
                  <a:lnTo>
                    <a:pt x="1870" y="381"/>
                  </a:lnTo>
                  <a:lnTo>
                    <a:pt x="1885" y="364"/>
                  </a:lnTo>
                  <a:lnTo>
                    <a:pt x="1903" y="348"/>
                  </a:lnTo>
                  <a:lnTo>
                    <a:pt x="1921" y="330"/>
                  </a:lnTo>
                  <a:lnTo>
                    <a:pt x="1941" y="316"/>
                  </a:lnTo>
                  <a:lnTo>
                    <a:pt x="1961" y="302"/>
                  </a:lnTo>
                  <a:lnTo>
                    <a:pt x="1982" y="292"/>
                  </a:lnTo>
                  <a:lnTo>
                    <a:pt x="2003" y="284"/>
                  </a:lnTo>
                  <a:lnTo>
                    <a:pt x="2020" y="271"/>
                  </a:lnTo>
                  <a:lnTo>
                    <a:pt x="2041" y="258"/>
                  </a:lnTo>
                  <a:lnTo>
                    <a:pt x="2056" y="241"/>
                  </a:lnTo>
                  <a:lnTo>
                    <a:pt x="2070" y="224"/>
                  </a:lnTo>
                  <a:lnTo>
                    <a:pt x="2080" y="204"/>
                  </a:lnTo>
                  <a:lnTo>
                    <a:pt x="2089" y="186"/>
                  </a:lnTo>
                  <a:lnTo>
                    <a:pt x="2094" y="164"/>
                  </a:lnTo>
                  <a:lnTo>
                    <a:pt x="2096" y="146"/>
                  </a:lnTo>
                  <a:lnTo>
                    <a:pt x="2096" y="126"/>
                  </a:lnTo>
                  <a:lnTo>
                    <a:pt x="2094" y="107"/>
                  </a:lnTo>
                  <a:lnTo>
                    <a:pt x="2092" y="90"/>
                  </a:lnTo>
                  <a:lnTo>
                    <a:pt x="2085" y="76"/>
                  </a:lnTo>
                  <a:lnTo>
                    <a:pt x="2074" y="60"/>
                  </a:lnTo>
                  <a:lnTo>
                    <a:pt x="2063" y="47"/>
                  </a:lnTo>
                  <a:lnTo>
                    <a:pt x="2052" y="36"/>
                  </a:lnTo>
                  <a:lnTo>
                    <a:pt x="2038" y="42"/>
                  </a:lnTo>
                  <a:lnTo>
                    <a:pt x="2025" y="44"/>
                  </a:lnTo>
                  <a:lnTo>
                    <a:pt x="2010" y="42"/>
                  </a:lnTo>
                  <a:lnTo>
                    <a:pt x="1996" y="38"/>
                  </a:lnTo>
                  <a:lnTo>
                    <a:pt x="1982" y="33"/>
                  </a:lnTo>
                  <a:lnTo>
                    <a:pt x="1969" y="26"/>
                  </a:lnTo>
                  <a:lnTo>
                    <a:pt x="1956" y="16"/>
                  </a:lnTo>
                  <a:lnTo>
                    <a:pt x="1945" y="4"/>
                  </a:lnTo>
                  <a:lnTo>
                    <a:pt x="1937" y="0"/>
                  </a:lnTo>
                  <a:lnTo>
                    <a:pt x="1930" y="4"/>
                  </a:lnTo>
                  <a:lnTo>
                    <a:pt x="1921" y="7"/>
                  </a:lnTo>
                  <a:lnTo>
                    <a:pt x="1911" y="13"/>
                  </a:lnTo>
                  <a:lnTo>
                    <a:pt x="1899" y="22"/>
                  </a:lnTo>
                  <a:lnTo>
                    <a:pt x="1880" y="30"/>
                  </a:lnTo>
                  <a:lnTo>
                    <a:pt x="1854" y="38"/>
                  </a:lnTo>
                  <a:lnTo>
                    <a:pt x="1819" y="45"/>
                  </a:lnTo>
                  <a:lnTo>
                    <a:pt x="1799" y="50"/>
                  </a:lnTo>
                  <a:lnTo>
                    <a:pt x="1779" y="56"/>
                  </a:lnTo>
                  <a:lnTo>
                    <a:pt x="1763" y="64"/>
                  </a:lnTo>
                  <a:lnTo>
                    <a:pt x="1748" y="76"/>
                  </a:lnTo>
                  <a:lnTo>
                    <a:pt x="1736" y="86"/>
                  </a:lnTo>
                  <a:lnTo>
                    <a:pt x="1727" y="99"/>
                  </a:lnTo>
                  <a:lnTo>
                    <a:pt x="1723" y="111"/>
                  </a:lnTo>
                  <a:lnTo>
                    <a:pt x="1723" y="124"/>
                  </a:lnTo>
                  <a:lnTo>
                    <a:pt x="1727" y="120"/>
                  </a:lnTo>
                  <a:lnTo>
                    <a:pt x="1732" y="117"/>
                  </a:lnTo>
                  <a:lnTo>
                    <a:pt x="1736" y="114"/>
                  </a:lnTo>
                  <a:lnTo>
                    <a:pt x="1741" y="111"/>
                  </a:lnTo>
                  <a:lnTo>
                    <a:pt x="1745" y="109"/>
                  </a:lnTo>
                  <a:lnTo>
                    <a:pt x="1750" y="107"/>
                  </a:lnTo>
                  <a:lnTo>
                    <a:pt x="1754" y="105"/>
                  </a:lnTo>
                  <a:lnTo>
                    <a:pt x="1758" y="105"/>
                  </a:lnTo>
                  <a:lnTo>
                    <a:pt x="1756" y="109"/>
                  </a:lnTo>
                  <a:lnTo>
                    <a:pt x="1756" y="114"/>
                  </a:lnTo>
                  <a:lnTo>
                    <a:pt x="1754" y="117"/>
                  </a:lnTo>
                  <a:lnTo>
                    <a:pt x="1752" y="122"/>
                  </a:lnTo>
                  <a:lnTo>
                    <a:pt x="1754" y="126"/>
                  </a:lnTo>
                  <a:lnTo>
                    <a:pt x="1756" y="128"/>
                  </a:lnTo>
                  <a:lnTo>
                    <a:pt x="1761" y="131"/>
                  </a:lnTo>
                  <a:lnTo>
                    <a:pt x="1763" y="128"/>
                  </a:lnTo>
                  <a:lnTo>
                    <a:pt x="1772" y="124"/>
                  </a:lnTo>
                  <a:lnTo>
                    <a:pt x="1781" y="120"/>
                  </a:lnTo>
                  <a:lnTo>
                    <a:pt x="1792" y="111"/>
                  </a:lnTo>
                  <a:lnTo>
                    <a:pt x="1800" y="105"/>
                  </a:lnTo>
                  <a:lnTo>
                    <a:pt x="1812" y="99"/>
                  </a:lnTo>
                  <a:lnTo>
                    <a:pt x="1825" y="92"/>
                  </a:lnTo>
                  <a:lnTo>
                    <a:pt x="1838" y="90"/>
                  </a:lnTo>
                  <a:lnTo>
                    <a:pt x="1854" y="90"/>
                  </a:lnTo>
                  <a:lnTo>
                    <a:pt x="1854" y="94"/>
                  </a:lnTo>
                  <a:lnTo>
                    <a:pt x="1850" y="96"/>
                  </a:lnTo>
                  <a:lnTo>
                    <a:pt x="1847" y="100"/>
                  </a:lnTo>
                  <a:lnTo>
                    <a:pt x="1843" y="102"/>
                  </a:lnTo>
                  <a:lnTo>
                    <a:pt x="1836" y="105"/>
                  </a:lnTo>
                  <a:lnTo>
                    <a:pt x="1832" y="107"/>
                  </a:lnTo>
                  <a:lnTo>
                    <a:pt x="1832" y="109"/>
                  </a:lnTo>
                  <a:lnTo>
                    <a:pt x="1830" y="114"/>
                  </a:lnTo>
                  <a:lnTo>
                    <a:pt x="1834" y="117"/>
                  </a:lnTo>
                  <a:lnTo>
                    <a:pt x="1838" y="117"/>
                  </a:lnTo>
                  <a:lnTo>
                    <a:pt x="1845" y="116"/>
                  </a:lnTo>
                  <a:lnTo>
                    <a:pt x="1851" y="111"/>
                  </a:lnTo>
                  <a:lnTo>
                    <a:pt x="1859" y="105"/>
                  </a:lnTo>
                  <a:lnTo>
                    <a:pt x="1870" y="100"/>
                  </a:lnTo>
                  <a:lnTo>
                    <a:pt x="1879" y="96"/>
                  </a:lnTo>
                  <a:lnTo>
                    <a:pt x="1892" y="94"/>
                  </a:lnTo>
                  <a:lnTo>
                    <a:pt x="1885" y="99"/>
                  </a:lnTo>
                  <a:lnTo>
                    <a:pt x="1880" y="100"/>
                  </a:lnTo>
                  <a:lnTo>
                    <a:pt x="1876" y="105"/>
                  </a:lnTo>
                  <a:lnTo>
                    <a:pt x="1874" y="109"/>
                  </a:lnTo>
                  <a:lnTo>
                    <a:pt x="1870" y="114"/>
                  </a:lnTo>
                  <a:lnTo>
                    <a:pt x="1867" y="117"/>
                  </a:lnTo>
                  <a:lnTo>
                    <a:pt x="1867" y="124"/>
                  </a:lnTo>
                  <a:lnTo>
                    <a:pt x="1865" y="128"/>
                  </a:lnTo>
                  <a:lnTo>
                    <a:pt x="1870" y="132"/>
                  </a:lnTo>
                  <a:lnTo>
                    <a:pt x="1874" y="132"/>
                  </a:lnTo>
                  <a:lnTo>
                    <a:pt x="1879" y="132"/>
                  </a:lnTo>
                  <a:lnTo>
                    <a:pt x="1883" y="128"/>
                  </a:lnTo>
                  <a:lnTo>
                    <a:pt x="1892" y="120"/>
                  </a:lnTo>
                  <a:lnTo>
                    <a:pt x="1901" y="114"/>
                  </a:lnTo>
                  <a:lnTo>
                    <a:pt x="1907" y="111"/>
                  </a:lnTo>
                  <a:lnTo>
                    <a:pt x="1914" y="109"/>
                  </a:lnTo>
                  <a:lnTo>
                    <a:pt x="1918" y="107"/>
                  </a:lnTo>
                  <a:lnTo>
                    <a:pt x="1923" y="105"/>
                  </a:lnTo>
                  <a:lnTo>
                    <a:pt x="1927" y="99"/>
                  </a:lnTo>
                  <a:lnTo>
                    <a:pt x="1930" y="90"/>
                  </a:lnTo>
                  <a:lnTo>
                    <a:pt x="1934" y="88"/>
                  </a:lnTo>
                  <a:lnTo>
                    <a:pt x="1941" y="84"/>
                  </a:lnTo>
                  <a:lnTo>
                    <a:pt x="1945" y="84"/>
                  </a:lnTo>
                  <a:lnTo>
                    <a:pt x="1952" y="84"/>
                  </a:lnTo>
                  <a:lnTo>
                    <a:pt x="1958" y="86"/>
                  </a:lnTo>
                  <a:lnTo>
                    <a:pt x="1965" y="90"/>
                  </a:lnTo>
                  <a:lnTo>
                    <a:pt x="1967" y="94"/>
                  </a:lnTo>
                  <a:lnTo>
                    <a:pt x="1969" y="99"/>
                  </a:lnTo>
                  <a:lnTo>
                    <a:pt x="1967" y="105"/>
                  </a:lnTo>
                  <a:lnTo>
                    <a:pt x="1965" y="111"/>
                  </a:lnTo>
                  <a:lnTo>
                    <a:pt x="1961" y="116"/>
                  </a:lnTo>
                  <a:lnTo>
                    <a:pt x="1958" y="120"/>
                  </a:lnTo>
                  <a:lnTo>
                    <a:pt x="1954" y="126"/>
                  </a:lnTo>
                  <a:lnTo>
                    <a:pt x="1949" y="131"/>
                  </a:lnTo>
                  <a:lnTo>
                    <a:pt x="1945" y="137"/>
                  </a:lnTo>
                  <a:lnTo>
                    <a:pt x="1943" y="140"/>
                  </a:lnTo>
                  <a:lnTo>
                    <a:pt x="1941" y="151"/>
                  </a:lnTo>
                  <a:lnTo>
                    <a:pt x="1939" y="163"/>
                  </a:lnTo>
                  <a:lnTo>
                    <a:pt x="1939" y="166"/>
                  </a:lnTo>
                  <a:lnTo>
                    <a:pt x="1941" y="171"/>
                  </a:lnTo>
                  <a:lnTo>
                    <a:pt x="1943" y="171"/>
                  </a:lnTo>
                  <a:lnTo>
                    <a:pt x="1947" y="171"/>
                  </a:lnTo>
                  <a:lnTo>
                    <a:pt x="1952" y="166"/>
                  </a:lnTo>
                  <a:lnTo>
                    <a:pt x="1956" y="164"/>
                  </a:lnTo>
                  <a:lnTo>
                    <a:pt x="1961" y="163"/>
                  </a:lnTo>
                  <a:lnTo>
                    <a:pt x="1962" y="160"/>
                  </a:lnTo>
                  <a:lnTo>
                    <a:pt x="1965" y="156"/>
                  </a:lnTo>
                  <a:lnTo>
                    <a:pt x="1967" y="154"/>
                  </a:lnTo>
                  <a:lnTo>
                    <a:pt x="1972" y="151"/>
                  </a:lnTo>
                  <a:lnTo>
                    <a:pt x="1972" y="148"/>
                  </a:lnTo>
                  <a:lnTo>
                    <a:pt x="1972" y="140"/>
                  </a:lnTo>
                  <a:lnTo>
                    <a:pt x="1972" y="137"/>
                  </a:lnTo>
                  <a:lnTo>
                    <a:pt x="1974" y="146"/>
                  </a:lnTo>
                  <a:lnTo>
                    <a:pt x="1978" y="151"/>
                  </a:lnTo>
                  <a:lnTo>
                    <a:pt x="1987" y="154"/>
                  </a:lnTo>
                  <a:lnTo>
                    <a:pt x="1996" y="156"/>
                  </a:lnTo>
                  <a:lnTo>
                    <a:pt x="2005" y="158"/>
                  </a:lnTo>
                  <a:lnTo>
                    <a:pt x="2016" y="160"/>
                  </a:lnTo>
                  <a:lnTo>
                    <a:pt x="2020" y="166"/>
                  </a:lnTo>
                  <a:lnTo>
                    <a:pt x="2025" y="175"/>
                  </a:lnTo>
                  <a:lnTo>
                    <a:pt x="2025" y="184"/>
                  </a:lnTo>
                  <a:lnTo>
                    <a:pt x="2020" y="195"/>
                  </a:lnTo>
                  <a:lnTo>
                    <a:pt x="2014" y="207"/>
                  </a:lnTo>
                  <a:lnTo>
                    <a:pt x="2005" y="217"/>
                  </a:lnTo>
                  <a:lnTo>
                    <a:pt x="1994" y="228"/>
                  </a:lnTo>
                  <a:lnTo>
                    <a:pt x="1982" y="239"/>
                  </a:lnTo>
                  <a:lnTo>
                    <a:pt x="1967" y="247"/>
                  </a:lnTo>
                  <a:lnTo>
                    <a:pt x="1952" y="253"/>
                  </a:lnTo>
                  <a:lnTo>
                    <a:pt x="1937" y="262"/>
                  </a:lnTo>
                  <a:lnTo>
                    <a:pt x="1921" y="271"/>
                  </a:lnTo>
                  <a:lnTo>
                    <a:pt x="1907" y="281"/>
                  </a:lnTo>
                  <a:lnTo>
                    <a:pt x="1892" y="292"/>
                  </a:lnTo>
                  <a:lnTo>
                    <a:pt x="1879" y="305"/>
                  </a:lnTo>
                  <a:lnTo>
                    <a:pt x="1863" y="319"/>
                  </a:lnTo>
                  <a:lnTo>
                    <a:pt x="1850" y="334"/>
                  </a:lnTo>
                  <a:lnTo>
                    <a:pt x="1836" y="348"/>
                  </a:lnTo>
                  <a:lnTo>
                    <a:pt x="1823" y="363"/>
                  </a:lnTo>
                  <a:lnTo>
                    <a:pt x="1809" y="377"/>
                  </a:lnTo>
                  <a:lnTo>
                    <a:pt x="1796" y="392"/>
                  </a:lnTo>
                  <a:lnTo>
                    <a:pt x="1783" y="406"/>
                  </a:lnTo>
                  <a:lnTo>
                    <a:pt x="1768" y="420"/>
                  </a:lnTo>
                  <a:lnTo>
                    <a:pt x="1754" y="430"/>
                  </a:lnTo>
                  <a:lnTo>
                    <a:pt x="1738" y="441"/>
                  </a:lnTo>
                  <a:lnTo>
                    <a:pt x="1723" y="450"/>
                  </a:lnTo>
                  <a:lnTo>
                    <a:pt x="1716" y="452"/>
                  </a:lnTo>
                  <a:lnTo>
                    <a:pt x="1708" y="453"/>
                  </a:lnTo>
                  <a:lnTo>
                    <a:pt x="1696" y="455"/>
                  </a:lnTo>
                  <a:lnTo>
                    <a:pt x="1681" y="455"/>
                  </a:lnTo>
                  <a:lnTo>
                    <a:pt x="1667" y="455"/>
                  </a:lnTo>
                  <a:lnTo>
                    <a:pt x="1652" y="453"/>
                  </a:lnTo>
                  <a:lnTo>
                    <a:pt x="1634" y="452"/>
                  </a:lnTo>
                  <a:lnTo>
                    <a:pt x="1616" y="450"/>
                  </a:lnTo>
                  <a:lnTo>
                    <a:pt x="1599" y="447"/>
                  </a:lnTo>
                  <a:lnTo>
                    <a:pt x="1581" y="443"/>
                  </a:lnTo>
                  <a:lnTo>
                    <a:pt x="1563" y="436"/>
                  </a:lnTo>
                  <a:lnTo>
                    <a:pt x="1546" y="432"/>
                  </a:lnTo>
                  <a:lnTo>
                    <a:pt x="1530" y="426"/>
                  </a:lnTo>
                  <a:lnTo>
                    <a:pt x="1516" y="417"/>
                  </a:lnTo>
                  <a:lnTo>
                    <a:pt x="1503" y="409"/>
                  </a:lnTo>
                  <a:lnTo>
                    <a:pt x="1492" y="401"/>
                  </a:lnTo>
                  <a:lnTo>
                    <a:pt x="1472" y="381"/>
                  </a:lnTo>
                  <a:lnTo>
                    <a:pt x="1452" y="366"/>
                  </a:lnTo>
                  <a:lnTo>
                    <a:pt x="1436" y="354"/>
                  </a:lnTo>
                  <a:lnTo>
                    <a:pt x="1423" y="345"/>
                  </a:lnTo>
                  <a:lnTo>
                    <a:pt x="1410" y="339"/>
                  </a:lnTo>
                  <a:lnTo>
                    <a:pt x="1397" y="334"/>
                  </a:lnTo>
                  <a:lnTo>
                    <a:pt x="1381" y="332"/>
                  </a:lnTo>
                  <a:lnTo>
                    <a:pt x="1365" y="334"/>
                  </a:lnTo>
                </a:path>
              </a:pathLst>
            </a:custGeom>
            <a:noFill/>
            <a:ln w="12700" cap="rnd" cmpd="sng">
              <a:solidFill>
                <a:srgbClr val="000000">
                  <a:alpha val="100000"/>
                </a:srgbClr>
              </a:solidFill>
              <a:prstDash val="solid"/>
              <a:round/>
            </a:ln>
          </p:spPr>
        </p:sp>
        <p:sp>
          <p:nvSpPr>
            <p:cNvPr id="1049866" name="Freeform 125"/>
            <p:cNvSpPr/>
            <p:nvPr/>
          </p:nvSpPr>
          <p:spPr>
            <a:xfrm rot="0">
              <a:off x="3786" y="1344"/>
              <a:ext cx="119" cy="164"/>
            </a:xfrm>
            <a:custGeom>
              <a:avLst/>
              <a:ahLst/>
              <a:rect l="0" t="0" r="r" b="b"/>
              <a:pathLst>
                <a:path w="119" h="164">
                  <a:moveTo>
                    <a:pt x="118" y="4"/>
                  </a:moveTo>
                  <a:lnTo>
                    <a:pt x="118" y="4"/>
                  </a:lnTo>
                  <a:lnTo>
                    <a:pt x="115" y="8"/>
                  </a:lnTo>
                  <a:lnTo>
                    <a:pt x="113" y="14"/>
                  </a:lnTo>
                  <a:lnTo>
                    <a:pt x="111" y="20"/>
                  </a:lnTo>
                  <a:lnTo>
                    <a:pt x="109" y="29"/>
                  </a:lnTo>
                  <a:lnTo>
                    <a:pt x="104" y="38"/>
                  </a:lnTo>
                  <a:lnTo>
                    <a:pt x="103" y="46"/>
                  </a:lnTo>
                  <a:lnTo>
                    <a:pt x="103" y="57"/>
                  </a:lnTo>
                  <a:lnTo>
                    <a:pt x="100" y="67"/>
                  </a:lnTo>
                  <a:lnTo>
                    <a:pt x="98" y="78"/>
                  </a:lnTo>
                  <a:lnTo>
                    <a:pt x="98" y="89"/>
                  </a:lnTo>
                  <a:lnTo>
                    <a:pt x="98" y="101"/>
                  </a:lnTo>
                  <a:lnTo>
                    <a:pt x="98" y="113"/>
                  </a:lnTo>
                  <a:lnTo>
                    <a:pt x="98" y="121"/>
                  </a:lnTo>
                  <a:lnTo>
                    <a:pt x="100" y="131"/>
                  </a:lnTo>
                  <a:lnTo>
                    <a:pt x="103" y="139"/>
                  </a:lnTo>
                  <a:lnTo>
                    <a:pt x="104" y="147"/>
                  </a:lnTo>
                  <a:lnTo>
                    <a:pt x="109" y="151"/>
                  </a:lnTo>
                  <a:lnTo>
                    <a:pt x="111" y="154"/>
                  </a:lnTo>
                  <a:lnTo>
                    <a:pt x="113" y="156"/>
                  </a:lnTo>
                  <a:lnTo>
                    <a:pt x="111" y="159"/>
                  </a:lnTo>
                  <a:lnTo>
                    <a:pt x="100" y="156"/>
                  </a:lnTo>
                  <a:lnTo>
                    <a:pt x="93" y="154"/>
                  </a:lnTo>
                  <a:lnTo>
                    <a:pt x="89" y="156"/>
                  </a:lnTo>
                  <a:lnTo>
                    <a:pt x="87" y="159"/>
                  </a:lnTo>
                  <a:lnTo>
                    <a:pt x="87" y="160"/>
                  </a:lnTo>
                  <a:lnTo>
                    <a:pt x="84" y="160"/>
                  </a:lnTo>
                  <a:lnTo>
                    <a:pt x="83" y="160"/>
                  </a:lnTo>
                  <a:lnTo>
                    <a:pt x="75" y="160"/>
                  </a:lnTo>
                  <a:lnTo>
                    <a:pt x="71" y="159"/>
                  </a:lnTo>
                  <a:lnTo>
                    <a:pt x="69" y="154"/>
                  </a:lnTo>
                  <a:lnTo>
                    <a:pt x="65" y="152"/>
                  </a:lnTo>
                  <a:lnTo>
                    <a:pt x="62" y="156"/>
                  </a:lnTo>
                  <a:lnTo>
                    <a:pt x="60" y="159"/>
                  </a:lnTo>
                  <a:lnTo>
                    <a:pt x="55" y="159"/>
                  </a:lnTo>
                  <a:lnTo>
                    <a:pt x="49" y="160"/>
                  </a:lnTo>
                  <a:lnTo>
                    <a:pt x="45" y="160"/>
                  </a:lnTo>
                  <a:lnTo>
                    <a:pt x="40" y="163"/>
                  </a:lnTo>
                  <a:lnTo>
                    <a:pt x="37" y="160"/>
                  </a:lnTo>
                  <a:lnTo>
                    <a:pt x="36" y="160"/>
                  </a:lnTo>
                  <a:lnTo>
                    <a:pt x="40" y="154"/>
                  </a:lnTo>
                  <a:lnTo>
                    <a:pt x="42" y="151"/>
                  </a:lnTo>
                  <a:lnTo>
                    <a:pt x="42" y="147"/>
                  </a:lnTo>
                  <a:lnTo>
                    <a:pt x="37" y="144"/>
                  </a:lnTo>
                  <a:lnTo>
                    <a:pt x="31" y="142"/>
                  </a:lnTo>
                  <a:lnTo>
                    <a:pt x="27" y="144"/>
                  </a:lnTo>
                  <a:lnTo>
                    <a:pt x="22" y="145"/>
                  </a:lnTo>
                  <a:lnTo>
                    <a:pt x="16" y="145"/>
                  </a:lnTo>
                  <a:lnTo>
                    <a:pt x="16" y="142"/>
                  </a:lnTo>
                  <a:lnTo>
                    <a:pt x="16" y="139"/>
                  </a:lnTo>
                  <a:lnTo>
                    <a:pt x="20" y="135"/>
                  </a:lnTo>
                  <a:lnTo>
                    <a:pt x="20" y="133"/>
                  </a:lnTo>
                  <a:lnTo>
                    <a:pt x="11" y="127"/>
                  </a:lnTo>
                  <a:lnTo>
                    <a:pt x="7" y="129"/>
                  </a:lnTo>
                  <a:lnTo>
                    <a:pt x="4" y="133"/>
                  </a:lnTo>
                  <a:lnTo>
                    <a:pt x="4" y="135"/>
                  </a:lnTo>
                  <a:lnTo>
                    <a:pt x="0" y="127"/>
                  </a:lnTo>
                  <a:lnTo>
                    <a:pt x="0" y="122"/>
                  </a:lnTo>
                  <a:lnTo>
                    <a:pt x="0" y="116"/>
                  </a:lnTo>
                  <a:lnTo>
                    <a:pt x="2" y="114"/>
                  </a:lnTo>
                  <a:lnTo>
                    <a:pt x="17" y="101"/>
                  </a:lnTo>
                  <a:lnTo>
                    <a:pt x="29" y="89"/>
                  </a:lnTo>
                  <a:lnTo>
                    <a:pt x="37" y="76"/>
                  </a:lnTo>
                  <a:lnTo>
                    <a:pt x="42" y="61"/>
                  </a:lnTo>
                  <a:lnTo>
                    <a:pt x="47" y="46"/>
                  </a:lnTo>
                  <a:lnTo>
                    <a:pt x="51" y="29"/>
                  </a:lnTo>
                  <a:lnTo>
                    <a:pt x="55" y="14"/>
                  </a:lnTo>
                  <a:lnTo>
                    <a:pt x="62" y="0"/>
                  </a:lnTo>
                  <a:lnTo>
                    <a:pt x="118" y="4"/>
                  </a:lnTo>
                </a:path>
              </a:pathLst>
            </a:custGeom>
            <a:noFill/>
            <a:ln w="12700" cap="rnd" cmpd="sng">
              <a:solidFill>
                <a:srgbClr val="000000">
                  <a:alpha val="100000"/>
                </a:srgbClr>
              </a:solidFill>
              <a:prstDash val="solid"/>
              <a:round/>
            </a:ln>
          </p:spPr>
        </p:sp>
        <p:sp>
          <p:nvSpPr>
            <p:cNvPr id="1049867" name="Freeform 126"/>
            <p:cNvSpPr/>
            <p:nvPr/>
          </p:nvSpPr>
          <p:spPr>
            <a:xfrm rot="0">
              <a:off x="2827" y="2959"/>
              <a:ext cx="27" cy="15"/>
            </a:xfrm>
            <a:custGeom>
              <a:avLst/>
              <a:ahLst/>
              <a:rect l="0" t="0" r="r" b="b"/>
              <a:pathLst>
                <a:path w="27" h="15">
                  <a:moveTo>
                    <a:pt x="0" y="14"/>
                  </a:moveTo>
                  <a:lnTo>
                    <a:pt x="0" y="14"/>
                  </a:lnTo>
                  <a:lnTo>
                    <a:pt x="8" y="14"/>
                  </a:lnTo>
                  <a:lnTo>
                    <a:pt x="17" y="11"/>
                  </a:lnTo>
                  <a:lnTo>
                    <a:pt x="22" y="7"/>
                  </a:lnTo>
                  <a:lnTo>
                    <a:pt x="26" y="0"/>
                  </a:lnTo>
                </a:path>
              </a:pathLst>
            </a:custGeom>
            <a:noFill/>
            <a:ln w="12700" cap="rnd" cmpd="sng">
              <a:solidFill>
                <a:srgbClr val="000000">
                  <a:alpha val="100000"/>
                </a:srgbClr>
              </a:solidFill>
              <a:prstDash val="solid"/>
              <a:round/>
            </a:ln>
          </p:spPr>
        </p:sp>
        <p:sp>
          <p:nvSpPr>
            <p:cNvPr id="1049868" name="Freeform 127"/>
            <p:cNvSpPr/>
            <p:nvPr/>
          </p:nvSpPr>
          <p:spPr>
            <a:xfrm rot="0">
              <a:off x="2827" y="2976"/>
              <a:ext cx="27" cy="15"/>
            </a:xfrm>
            <a:custGeom>
              <a:avLst/>
              <a:ahLst/>
              <a:rect l="0" t="0" r="r" b="b"/>
              <a:pathLst>
                <a:path w="27" h="15">
                  <a:moveTo>
                    <a:pt x="0" y="14"/>
                  </a:moveTo>
                  <a:lnTo>
                    <a:pt x="0" y="14"/>
                  </a:lnTo>
                  <a:lnTo>
                    <a:pt x="8" y="14"/>
                  </a:lnTo>
                  <a:lnTo>
                    <a:pt x="17" y="11"/>
                  </a:lnTo>
                  <a:lnTo>
                    <a:pt x="22" y="7"/>
                  </a:lnTo>
                  <a:lnTo>
                    <a:pt x="26" y="0"/>
                  </a:lnTo>
                </a:path>
              </a:pathLst>
            </a:custGeom>
            <a:noFill/>
            <a:ln w="12700" cap="rnd" cmpd="sng">
              <a:solidFill>
                <a:srgbClr val="000000">
                  <a:alpha val="100000"/>
                </a:srgbClr>
              </a:solidFill>
              <a:prstDash val="solid"/>
              <a:round/>
            </a:ln>
          </p:spPr>
        </p:sp>
        <p:sp>
          <p:nvSpPr>
            <p:cNvPr id="1049869" name="Freeform 128"/>
            <p:cNvSpPr/>
            <p:nvPr/>
          </p:nvSpPr>
          <p:spPr>
            <a:xfrm rot="0">
              <a:off x="2827" y="2993"/>
              <a:ext cx="27" cy="15"/>
            </a:xfrm>
            <a:custGeom>
              <a:avLst/>
              <a:ahLst/>
              <a:rect l="0" t="0" r="r" b="b"/>
              <a:pathLst>
                <a:path w="27" h="15">
                  <a:moveTo>
                    <a:pt x="0" y="14"/>
                  </a:moveTo>
                  <a:lnTo>
                    <a:pt x="0" y="14"/>
                  </a:lnTo>
                  <a:lnTo>
                    <a:pt x="8" y="14"/>
                  </a:lnTo>
                  <a:lnTo>
                    <a:pt x="17" y="12"/>
                  </a:lnTo>
                  <a:lnTo>
                    <a:pt x="22" y="8"/>
                  </a:lnTo>
                  <a:lnTo>
                    <a:pt x="26" y="0"/>
                  </a:lnTo>
                </a:path>
              </a:pathLst>
            </a:custGeom>
            <a:noFill/>
            <a:ln w="12700" cap="rnd" cmpd="sng">
              <a:solidFill>
                <a:srgbClr val="000000">
                  <a:alpha val="100000"/>
                </a:srgbClr>
              </a:solidFill>
              <a:prstDash val="solid"/>
              <a:round/>
            </a:ln>
          </p:spPr>
        </p:sp>
        <p:sp>
          <p:nvSpPr>
            <p:cNvPr id="1049870" name="Freeform 129"/>
            <p:cNvSpPr/>
            <p:nvPr/>
          </p:nvSpPr>
          <p:spPr>
            <a:xfrm rot="0">
              <a:off x="2917" y="2529"/>
              <a:ext cx="17" cy="27"/>
            </a:xfrm>
            <a:custGeom>
              <a:avLst/>
              <a:ahLst/>
              <a:rect l="0" t="0" r="r" b="b"/>
              <a:pathLst>
                <a:path w="17" h="27">
                  <a:moveTo>
                    <a:pt x="16" y="26"/>
                  </a:moveTo>
                  <a:lnTo>
                    <a:pt x="16" y="26"/>
                  </a:lnTo>
                  <a:lnTo>
                    <a:pt x="13" y="23"/>
                  </a:lnTo>
                  <a:lnTo>
                    <a:pt x="6" y="22"/>
                  </a:lnTo>
                  <a:lnTo>
                    <a:pt x="4" y="17"/>
                  </a:lnTo>
                  <a:lnTo>
                    <a:pt x="4" y="14"/>
                  </a:lnTo>
                  <a:lnTo>
                    <a:pt x="0" y="11"/>
                  </a:lnTo>
                  <a:lnTo>
                    <a:pt x="4" y="6"/>
                  </a:lnTo>
                  <a:lnTo>
                    <a:pt x="4" y="5"/>
                  </a:lnTo>
                  <a:lnTo>
                    <a:pt x="6" y="0"/>
                  </a:lnTo>
                </a:path>
              </a:pathLst>
            </a:custGeom>
            <a:noFill/>
            <a:ln w="12700" cap="rnd" cmpd="sng">
              <a:solidFill>
                <a:srgbClr val="000000">
                  <a:alpha val="100000"/>
                </a:srgbClr>
              </a:solidFill>
              <a:prstDash val="solid"/>
              <a:round/>
            </a:ln>
          </p:spPr>
        </p:sp>
        <p:sp>
          <p:nvSpPr>
            <p:cNvPr id="1049871" name="Freeform 130"/>
            <p:cNvSpPr/>
            <p:nvPr/>
          </p:nvSpPr>
          <p:spPr>
            <a:xfrm rot="0">
              <a:off x="2933" y="2517"/>
              <a:ext cx="17" cy="28"/>
            </a:xfrm>
            <a:custGeom>
              <a:avLst/>
              <a:ahLst/>
              <a:rect l="0" t="0" r="r" b="b"/>
              <a:pathLst>
                <a:path w="17" h="28">
                  <a:moveTo>
                    <a:pt x="16" y="27"/>
                  </a:moveTo>
                  <a:lnTo>
                    <a:pt x="16" y="27"/>
                  </a:lnTo>
                  <a:lnTo>
                    <a:pt x="12" y="23"/>
                  </a:lnTo>
                  <a:lnTo>
                    <a:pt x="8" y="21"/>
                  </a:lnTo>
                  <a:lnTo>
                    <a:pt x="3" y="17"/>
                  </a:lnTo>
                  <a:lnTo>
                    <a:pt x="0" y="15"/>
                  </a:lnTo>
                  <a:lnTo>
                    <a:pt x="0" y="11"/>
                  </a:lnTo>
                  <a:lnTo>
                    <a:pt x="0" y="6"/>
                  </a:lnTo>
                  <a:lnTo>
                    <a:pt x="0" y="2"/>
                  </a:lnTo>
                  <a:lnTo>
                    <a:pt x="3" y="0"/>
                  </a:lnTo>
                </a:path>
              </a:pathLst>
            </a:custGeom>
            <a:noFill/>
            <a:ln w="12700" cap="rnd" cmpd="sng">
              <a:solidFill>
                <a:srgbClr val="000000">
                  <a:alpha val="100000"/>
                </a:srgbClr>
              </a:solidFill>
              <a:prstDash val="solid"/>
              <a:round/>
            </a:ln>
          </p:spPr>
        </p:sp>
        <p:sp>
          <p:nvSpPr>
            <p:cNvPr id="1049872" name="Freeform 131"/>
            <p:cNvSpPr/>
            <p:nvPr/>
          </p:nvSpPr>
          <p:spPr>
            <a:xfrm rot="0">
              <a:off x="2945" y="2504"/>
              <a:ext cx="17" cy="29"/>
            </a:xfrm>
            <a:custGeom>
              <a:avLst/>
              <a:ahLst/>
              <a:rect l="0" t="0" r="r" b="b"/>
              <a:pathLst>
                <a:path w="17" h="29">
                  <a:moveTo>
                    <a:pt x="16" y="28"/>
                  </a:moveTo>
                  <a:lnTo>
                    <a:pt x="16" y="28"/>
                  </a:lnTo>
                  <a:lnTo>
                    <a:pt x="9" y="25"/>
                  </a:lnTo>
                  <a:lnTo>
                    <a:pt x="4" y="24"/>
                  </a:lnTo>
                  <a:lnTo>
                    <a:pt x="4" y="19"/>
                  </a:lnTo>
                  <a:lnTo>
                    <a:pt x="1" y="15"/>
                  </a:lnTo>
                  <a:lnTo>
                    <a:pt x="0" y="13"/>
                  </a:lnTo>
                  <a:lnTo>
                    <a:pt x="1" y="9"/>
                  </a:lnTo>
                  <a:lnTo>
                    <a:pt x="1" y="4"/>
                  </a:lnTo>
                  <a:lnTo>
                    <a:pt x="4" y="0"/>
                  </a:lnTo>
                </a:path>
              </a:pathLst>
            </a:custGeom>
            <a:noFill/>
            <a:ln w="12700" cap="rnd" cmpd="sng">
              <a:solidFill>
                <a:srgbClr val="000000">
                  <a:alpha val="100000"/>
                </a:srgbClr>
              </a:solidFill>
              <a:prstDash val="solid"/>
              <a:round/>
            </a:ln>
          </p:spPr>
        </p:sp>
        <p:sp>
          <p:nvSpPr>
            <p:cNvPr id="1049873" name="Freeform 132"/>
            <p:cNvSpPr/>
            <p:nvPr/>
          </p:nvSpPr>
          <p:spPr>
            <a:xfrm rot="0">
              <a:off x="2915" y="2606"/>
              <a:ext cx="17" cy="29"/>
            </a:xfrm>
            <a:custGeom>
              <a:avLst/>
              <a:ahLst/>
              <a:rect l="0" t="0" r="r" b="b"/>
              <a:pathLst>
                <a:path w="17" h="29">
                  <a:moveTo>
                    <a:pt x="16" y="28"/>
                  </a:moveTo>
                  <a:lnTo>
                    <a:pt x="16" y="28"/>
                  </a:lnTo>
                  <a:lnTo>
                    <a:pt x="9" y="25"/>
                  </a:lnTo>
                  <a:lnTo>
                    <a:pt x="6" y="21"/>
                  </a:lnTo>
                  <a:lnTo>
                    <a:pt x="2" y="19"/>
                  </a:lnTo>
                  <a:lnTo>
                    <a:pt x="0" y="15"/>
                  </a:lnTo>
                  <a:lnTo>
                    <a:pt x="0" y="11"/>
                  </a:lnTo>
                  <a:lnTo>
                    <a:pt x="0" y="6"/>
                  </a:lnTo>
                  <a:lnTo>
                    <a:pt x="0" y="4"/>
                  </a:lnTo>
                  <a:lnTo>
                    <a:pt x="2" y="0"/>
                  </a:lnTo>
                </a:path>
              </a:pathLst>
            </a:custGeom>
            <a:noFill/>
            <a:ln w="12700" cap="rnd" cmpd="sng">
              <a:solidFill>
                <a:srgbClr val="000000">
                  <a:alpha val="100000"/>
                </a:srgbClr>
              </a:solidFill>
              <a:prstDash val="solid"/>
              <a:round/>
            </a:ln>
          </p:spPr>
        </p:sp>
        <p:sp>
          <p:nvSpPr>
            <p:cNvPr id="1049874" name="Freeform 133"/>
            <p:cNvSpPr/>
            <p:nvPr/>
          </p:nvSpPr>
          <p:spPr>
            <a:xfrm rot="0">
              <a:off x="2929" y="2593"/>
              <a:ext cx="17" cy="29"/>
            </a:xfrm>
            <a:custGeom>
              <a:avLst/>
              <a:ahLst/>
              <a:rect l="0" t="0" r="r" b="b"/>
              <a:pathLst>
                <a:path w="17" h="29">
                  <a:moveTo>
                    <a:pt x="16" y="28"/>
                  </a:moveTo>
                  <a:lnTo>
                    <a:pt x="16" y="28"/>
                  </a:lnTo>
                  <a:lnTo>
                    <a:pt x="13" y="26"/>
                  </a:lnTo>
                  <a:lnTo>
                    <a:pt x="5" y="24"/>
                  </a:lnTo>
                  <a:lnTo>
                    <a:pt x="2" y="19"/>
                  </a:lnTo>
                  <a:lnTo>
                    <a:pt x="2" y="15"/>
                  </a:lnTo>
                  <a:lnTo>
                    <a:pt x="0" y="11"/>
                  </a:lnTo>
                  <a:lnTo>
                    <a:pt x="0" y="8"/>
                  </a:lnTo>
                  <a:lnTo>
                    <a:pt x="2" y="5"/>
                  </a:lnTo>
                  <a:lnTo>
                    <a:pt x="2" y="0"/>
                  </a:lnTo>
                </a:path>
              </a:pathLst>
            </a:custGeom>
            <a:noFill/>
            <a:ln w="12700" cap="rnd" cmpd="sng">
              <a:solidFill>
                <a:srgbClr val="000000">
                  <a:alpha val="100000"/>
                </a:srgbClr>
              </a:solidFill>
              <a:prstDash val="solid"/>
              <a:round/>
            </a:ln>
          </p:spPr>
        </p:sp>
        <p:sp>
          <p:nvSpPr>
            <p:cNvPr id="1049875" name="Freeform 134"/>
            <p:cNvSpPr/>
            <p:nvPr/>
          </p:nvSpPr>
          <p:spPr>
            <a:xfrm rot="0">
              <a:off x="2942" y="2583"/>
              <a:ext cx="17" cy="28"/>
            </a:xfrm>
            <a:custGeom>
              <a:avLst/>
              <a:ahLst/>
              <a:rect l="0" t="0" r="r" b="b"/>
              <a:pathLst>
                <a:path w="17" h="28">
                  <a:moveTo>
                    <a:pt x="16" y="27"/>
                  </a:moveTo>
                  <a:lnTo>
                    <a:pt x="16" y="27"/>
                  </a:lnTo>
                  <a:lnTo>
                    <a:pt x="10" y="23"/>
                  </a:lnTo>
                  <a:lnTo>
                    <a:pt x="5" y="21"/>
                  </a:lnTo>
                  <a:lnTo>
                    <a:pt x="4" y="18"/>
                  </a:lnTo>
                  <a:lnTo>
                    <a:pt x="0" y="15"/>
                  </a:lnTo>
                  <a:lnTo>
                    <a:pt x="0" y="11"/>
                  </a:lnTo>
                  <a:lnTo>
                    <a:pt x="0" y="6"/>
                  </a:lnTo>
                  <a:lnTo>
                    <a:pt x="0" y="4"/>
                  </a:lnTo>
                  <a:lnTo>
                    <a:pt x="4" y="0"/>
                  </a:lnTo>
                </a:path>
              </a:pathLst>
            </a:custGeom>
            <a:noFill/>
            <a:ln w="12700" cap="rnd" cmpd="sng">
              <a:solidFill>
                <a:srgbClr val="000000">
                  <a:alpha val="100000"/>
                </a:srgbClr>
              </a:solidFill>
              <a:prstDash val="solid"/>
              <a:round/>
            </a:ln>
          </p:spPr>
        </p:sp>
        <p:sp>
          <p:nvSpPr>
            <p:cNvPr id="1049876" name="Freeform 135"/>
            <p:cNvSpPr/>
            <p:nvPr/>
          </p:nvSpPr>
          <p:spPr>
            <a:xfrm rot="0">
              <a:off x="2907" y="2725"/>
              <a:ext cx="17" cy="27"/>
            </a:xfrm>
            <a:custGeom>
              <a:avLst/>
              <a:ahLst/>
              <a:rect l="0" t="0" r="r" b="b"/>
              <a:pathLst>
                <a:path w="17" h="27">
                  <a:moveTo>
                    <a:pt x="16" y="26"/>
                  </a:moveTo>
                  <a:lnTo>
                    <a:pt x="16" y="26"/>
                  </a:lnTo>
                  <a:lnTo>
                    <a:pt x="12" y="24"/>
                  </a:lnTo>
                  <a:lnTo>
                    <a:pt x="6" y="22"/>
                  </a:lnTo>
                  <a:lnTo>
                    <a:pt x="3" y="17"/>
                  </a:lnTo>
                  <a:lnTo>
                    <a:pt x="3" y="14"/>
                  </a:lnTo>
                  <a:lnTo>
                    <a:pt x="0" y="12"/>
                  </a:lnTo>
                  <a:lnTo>
                    <a:pt x="3" y="6"/>
                  </a:lnTo>
                  <a:lnTo>
                    <a:pt x="3" y="3"/>
                  </a:lnTo>
                  <a:lnTo>
                    <a:pt x="6" y="0"/>
                  </a:lnTo>
                </a:path>
              </a:pathLst>
            </a:custGeom>
            <a:noFill/>
            <a:ln w="12700" cap="rnd" cmpd="sng">
              <a:solidFill>
                <a:srgbClr val="000000">
                  <a:alpha val="100000"/>
                </a:srgbClr>
              </a:solidFill>
              <a:prstDash val="solid"/>
              <a:round/>
            </a:ln>
          </p:spPr>
        </p:sp>
        <p:sp>
          <p:nvSpPr>
            <p:cNvPr id="1049877" name="Freeform 136"/>
            <p:cNvSpPr/>
            <p:nvPr/>
          </p:nvSpPr>
          <p:spPr>
            <a:xfrm rot="0">
              <a:off x="2920" y="2711"/>
              <a:ext cx="17" cy="28"/>
            </a:xfrm>
            <a:custGeom>
              <a:avLst/>
              <a:ahLst/>
              <a:rect l="0" t="0" r="r" b="b"/>
              <a:pathLst>
                <a:path w="17" h="28">
                  <a:moveTo>
                    <a:pt x="16" y="27"/>
                  </a:moveTo>
                  <a:lnTo>
                    <a:pt x="16" y="27"/>
                  </a:lnTo>
                  <a:lnTo>
                    <a:pt x="13" y="25"/>
                  </a:lnTo>
                  <a:lnTo>
                    <a:pt x="10" y="22"/>
                  </a:lnTo>
                  <a:lnTo>
                    <a:pt x="2" y="18"/>
                  </a:lnTo>
                  <a:lnTo>
                    <a:pt x="2" y="14"/>
                  </a:lnTo>
                  <a:lnTo>
                    <a:pt x="0" y="10"/>
                  </a:lnTo>
                  <a:lnTo>
                    <a:pt x="0" y="8"/>
                  </a:lnTo>
                  <a:lnTo>
                    <a:pt x="2" y="4"/>
                  </a:lnTo>
                  <a:lnTo>
                    <a:pt x="5" y="0"/>
                  </a:lnTo>
                </a:path>
              </a:pathLst>
            </a:custGeom>
            <a:noFill/>
            <a:ln w="12700" cap="rnd" cmpd="sng">
              <a:solidFill>
                <a:srgbClr val="000000">
                  <a:alpha val="100000"/>
                </a:srgbClr>
              </a:solidFill>
              <a:prstDash val="solid"/>
              <a:round/>
            </a:ln>
          </p:spPr>
        </p:sp>
        <p:sp>
          <p:nvSpPr>
            <p:cNvPr id="1049878" name="Freeform 137"/>
            <p:cNvSpPr/>
            <p:nvPr/>
          </p:nvSpPr>
          <p:spPr>
            <a:xfrm rot="0">
              <a:off x="2933" y="2700"/>
              <a:ext cx="17" cy="29"/>
            </a:xfrm>
            <a:custGeom>
              <a:avLst/>
              <a:ahLst/>
              <a:rect l="0" t="0" r="r" b="b"/>
              <a:pathLst>
                <a:path w="17" h="29">
                  <a:moveTo>
                    <a:pt x="16" y="28"/>
                  </a:moveTo>
                  <a:lnTo>
                    <a:pt x="16" y="28"/>
                  </a:lnTo>
                  <a:lnTo>
                    <a:pt x="12" y="25"/>
                  </a:lnTo>
                  <a:lnTo>
                    <a:pt x="6" y="24"/>
                  </a:lnTo>
                  <a:lnTo>
                    <a:pt x="2" y="19"/>
                  </a:lnTo>
                  <a:lnTo>
                    <a:pt x="2" y="15"/>
                  </a:lnTo>
                  <a:lnTo>
                    <a:pt x="0" y="11"/>
                  </a:lnTo>
                  <a:lnTo>
                    <a:pt x="2" y="8"/>
                  </a:lnTo>
                  <a:lnTo>
                    <a:pt x="2" y="4"/>
                  </a:lnTo>
                  <a:lnTo>
                    <a:pt x="6" y="0"/>
                  </a:lnTo>
                </a:path>
              </a:pathLst>
            </a:custGeom>
            <a:noFill/>
            <a:ln w="12700" cap="rnd" cmpd="sng">
              <a:solidFill>
                <a:srgbClr val="000000">
                  <a:alpha val="100000"/>
                </a:srgbClr>
              </a:solidFill>
              <a:prstDash val="solid"/>
              <a:round/>
            </a:ln>
          </p:spPr>
        </p:sp>
        <p:sp>
          <p:nvSpPr>
            <p:cNvPr id="1049879" name="Freeform 138"/>
            <p:cNvSpPr/>
            <p:nvPr/>
          </p:nvSpPr>
          <p:spPr>
            <a:xfrm rot="0">
              <a:off x="2879" y="2809"/>
              <a:ext cx="17" cy="25"/>
            </a:xfrm>
            <a:custGeom>
              <a:avLst/>
              <a:ahLst/>
              <a:rect l="0" t="0" r="r" b="b"/>
              <a:pathLst>
                <a:path w="17" h="25">
                  <a:moveTo>
                    <a:pt x="16" y="24"/>
                  </a:moveTo>
                  <a:lnTo>
                    <a:pt x="16" y="24"/>
                  </a:lnTo>
                  <a:lnTo>
                    <a:pt x="10" y="22"/>
                  </a:lnTo>
                  <a:lnTo>
                    <a:pt x="6" y="21"/>
                  </a:lnTo>
                  <a:lnTo>
                    <a:pt x="4" y="16"/>
                  </a:lnTo>
                  <a:lnTo>
                    <a:pt x="0" y="14"/>
                  </a:lnTo>
                  <a:lnTo>
                    <a:pt x="0" y="10"/>
                  </a:lnTo>
                  <a:lnTo>
                    <a:pt x="0" y="6"/>
                  </a:lnTo>
                  <a:lnTo>
                    <a:pt x="4" y="4"/>
                  </a:lnTo>
                  <a:lnTo>
                    <a:pt x="4" y="0"/>
                  </a:lnTo>
                </a:path>
              </a:pathLst>
            </a:custGeom>
            <a:noFill/>
            <a:ln w="12700" cap="rnd" cmpd="sng">
              <a:solidFill>
                <a:srgbClr val="000000">
                  <a:alpha val="100000"/>
                </a:srgbClr>
              </a:solidFill>
              <a:prstDash val="solid"/>
              <a:round/>
            </a:ln>
          </p:spPr>
        </p:sp>
        <p:sp>
          <p:nvSpPr>
            <p:cNvPr id="1049880" name="Freeform 139"/>
            <p:cNvSpPr/>
            <p:nvPr/>
          </p:nvSpPr>
          <p:spPr>
            <a:xfrm rot="0">
              <a:off x="2893" y="2795"/>
              <a:ext cx="17" cy="29"/>
            </a:xfrm>
            <a:custGeom>
              <a:avLst/>
              <a:ahLst/>
              <a:rect l="0" t="0" r="r" b="b"/>
              <a:pathLst>
                <a:path w="17" h="29">
                  <a:moveTo>
                    <a:pt x="16" y="28"/>
                  </a:moveTo>
                  <a:lnTo>
                    <a:pt x="16" y="28"/>
                  </a:lnTo>
                  <a:lnTo>
                    <a:pt x="10" y="24"/>
                  </a:lnTo>
                  <a:lnTo>
                    <a:pt x="7" y="22"/>
                  </a:lnTo>
                  <a:lnTo>
                    <a:pt x="2" y="18"/>
                  </a:lnTo>
                  <a:lnTo>
                    <a:pt x="0" y="15"/>
                  </a:lnTo>
                  <a:lnTo>
                    <a:pt x="0" y="11"/>
                  </a:lnTo>
                  <a:lnTo>
                    <a:pt x="0" y="6"/>
                  </a:lnTo>
                  <a:lnTo>
                    <a:pt x="2" y="2"/>
                  </a:lnTo>
                  <a:lnTo>
                    <a:pt x="7" y="0"/>
                  </a:lnTo>
                </a:path>
              </a:pathLst>
            </a:custGeom>
            <a:noFill/>
            <a:ln w="12700" cap="rnd" cmpd="sng">
              <a:solidFill>
                <a:srgbClr val="000000">
                  <a:alpha val="100000"/>
                </a:srgbClr>
              </a:solidFill>
              <a:prstDash val="solid"/>
              <a:round/>
            </a:ln>
          </p:spPr>
        </p:sp>
        <p:sp>
          <p:nvSpPr>
            <p:cNvPr id="1049881" name="Freeform 140"/>
            <p:cNvSpPr/>
            <p:nvPr/>
          </p:nvSpPr>
          <p:spPr>
            <a:xfrm rot="0">
              <a:off x="2907" y="2783"/>
              <a:ext cx="17" cy="31"/>
            </a:xfrm>
            <a:custGeom>
              <a:avLst/>
              <a:ahLst/>
              <a:rect l="0" t="0" r="r" b="b"/>
              <a:pathLst>
                <a:path w="17" h="31">
                  <a:moveTo>
                    <a:pt x="16" y="30"/>
                  </a:moveTo>
                  <a:lnTo>
                    <a:pt x="16" y="30"/>
                  </a:lnTo>
                  <a:lnTo>
                    <a:pt x="12" y="26"/>
                  </a:lnTo>
                  <a:lnTo>
                    <a:pt x="6" y="23"/>
                  </a:lnTo>
                  <a:lnTo>
                    <a:pt x="3" y="19"/>
                  </a:lnTo>
                  <a:lnTo>
                    <a:pt x="0" y="14"/>
                  </a:lnTo>
                  <a:lnTo>
                    <a:pt x="0" y="12"/>
                  </a:lnTo>
                  <a:lnTo>
                    <a:pt x="0" y="8"/>
                  </a:lnTo>
                  <a:lnTo>
                    <a:pt x="3" y="4"/>
                  </a:lnTo>
                  <a:lnTo>
                    <a:pt x="6" y="0"/>
                  </a:lnTo>
                </a:path>
              </a:pathLst>
            </a:custGeom>
            <a:noFill/>
            <a:ln w="12700" cap="rnd" cmpd="sng">
              <a:solidFill>
                <a:srgbClr val="000000">
                  <a:alpha val="100000"/>
                </a:srgbClr>
              </a:solidFill>
              <a:prstDash val="solid"/>
              <a:round/>
            </a:ln>
          </p:spPr>
        </p:sp>
        <p:sp>
          <p:nvSpPr>
            <p:cNvPr id="1049882" name="Freeform 141"/>
            <p:cNvSpPr/>
            <p:nvPr/>
          </p:nvSpPr>
          <p:spPr>
            <a:xfrm rot="0">
              <a:off x="2882" y="2904"/>
              <a:ext cx="17" cy="28"/>
            </a:xfrm>
            <a:custGeom>
              <a:avLst/>
              <a:ahLst/>
              <a:rect l="0" t="0" r="r" b="b"/>
              <a:pathLst>
                <a:path w="17" h="28">
                  <a:moveTo>
                    <a:pt x="16" y="27"/>
                  </a:moveTo>
                  <a:lnTo>
                    <a:pt x="16" y="27"/>
                  </a:lnTo>
                  <a:lnTo>
                    <a:pt x="13" y="24"/>
                  </a:lnTo>
                  <a:lnTo>
                    <a:pt x="10" y="21"/>
                  </a:lnTo>
                  <a:lnTo>
                    <a:pt x="2" y="17"/>
                  </a:lnTo>
                  <a:lnTo>
                    <a:pt x="2" y="15"/>
                  </a:lnTo>
                  <a:lnTo>
                    <a:pt x="0" y="11"/>
                  </a:lnTo>
                  <a:lnTo>
                    <a:pt x="0" y="6"/>
                  </a:lnTo>
                  <a:lnTo>
                    <a:pt x="2" y="4"/>
                  </a:lnTo>
                  <a:lnTo>
                    <a:pt x="7" y="0"/>
                  </a:lnTo>
                </a:path>
              </a:pathLst>
            </a:custGeom>
            <a:noFill/>
            <a:ln w="12700" cap="rnd" cmpd="sng">
              <a:solidFill>
                <a:srgbClr val="000000">
                  <a:alpha val="100000"/>
                </a:srgbClr>
              </a:solidFill>
              <a:prstDash val="solid"/>
              <a:round/>
            </a:ln>
          </p:spPr>
        </p:sp>
        <p:sp>
          <p:nvSpPr>
            <p:cNvPr id="1049883" name="Freeform 142"/>
            <p:cNvSpPr/>
            <p:nvPr/>
          </p:nvSpPr>
          <p:spPr>
            <a:xfrm rot="0">
              <a:off x="2898" y="2891"/>
              <a:ext cx="17" cy="29"/>
            </a:xfrm>
            <a:custGeom>
              <a:avLst/>
              <a:ahLst/>
              <a:rect l="0" t="0" r="r" b="b"/>
              <a:pathLst>
                <a:path w="17" h="29">
                  <a:moveTo>
                    <a:pt x="16" y="28"/>
                  </a:moveTo>
                  <a:lnTo>
                    <a:pt x="16" y="28"/>
                  </a:lnTo>
                  <a:lnTo>
                    <a:pt x="8" y="24"/>
                  </a:lnTo>
                  <a:lnTo>
                    <a:pt x="5" y="21"/>
                  </a:lnTo>
                  <a:lnTo>
                    <a:pt x="2" y="19"/>
                  </a:lnTo>
                  <a:lnTo>
                    <a:pt x="0" y="15"/>
                  </a:lnTo>
                  <a:lnTo>
                    <a:pt x="0" y="11"/>
                  </a:lnTo>
                  <a:lnTo>
                    <a:pt x="0" y="6"/>
                  </a:lnTo>
                  <a:lnTo>
                    <a:pt x="0" y="5"/>
                  </a:lnTo>
                  <a:lnTo>
                    <a:pt x="2" y="0"/>
                  </a:lnTo>
                </a:path>
              </a:pathLst>
            </a:custGeom>
            <a:noFill/>
            <a:ln w="12700" cap="rnd" cmpd="sng">
              <a:solidFill>
                <a:srgbClr val="000000">
                  <a:alpha val="100000"/>
                </a:srgbClr>
              </a:solidFill>
              <a:prstDash val="solid"/>
              <a:round/>
            </a:ln>
          </p:spPr>
        </p:sp>
        <p:sp>
          <p:nvSpPr>
            <p:cNvPr id="1049884" name="Freeform 143"/>
            <p:cNvSpPr/>
            <p:nvPr/>
          </p:nvSpPr>
          <p:spPr>
            <a:xfrm rot="0">
              <a:off x="2911" y="2879"/>
              <a:ext cx="17" cy="28"/>
            </a:xfrm>
            <a:custGeom>
              <a:avLst/>
              <a:ahLst/>
              <a:rect l="0" t="0" r="r" b="b"/>
              <a:pathLst>
                <a:path w="17" h="28">
                  <a:moveTo>
                    <a:pt x="16" y="27"/>
                  </a:moveTo>
                  <a:lnTo>
                    <a:pt x="16" y="27"/>
                  </a:lnTo>
                  <a:lnTo>
                    <a:pt x="10" y="25"/>
                  </a:lnTo>
                  <a:lnTo>
                    <a:pt x="7" y="23"/>
                  </a:lnTo>
                  <a:lnTo>
                    <a:pt x="0" y="18"/>
                  </a:lnTo>
                  <a:lnTo>
                    <a:pt x="0" y="17"/>
                  </a:lnTo>
                  <a:lnTo>
                    <a:pt x="0" y="12"/>
                  </a:lnTo>
                  <a:lnTo>
                    <a:pt x="0" y="8"/>
                  </a:lnTo>
                  <a:lnTo>
                    <a:pt x="0" y="4"/>
                  </a:lnTo>
                  <a:lnTo>
                    <a:pt x="3" y="0"/>
                  </a:lnTo>
                </a:path>
              </a:pathLst>
            </a:custGeom>
            <a:noFill/>
            <a:ln w="12700" cap="rnd" cmpd="sng">
              <a:solidFill>
                <a:srgbClr val="000000">
                  <a:alpha val="100000"/>
                </a:srgbClr>
              </a:solidFill>
              <a:prstDash val="solid"/>
              <a:round/>
            </a:ln>
          </p:spPr>
        </p:sp>
        <p:sp>
          <p:nvSpPr>
            <p:cNvPr id="1049885" name="Freeform 144"/>
            <p:cNvSpPr/>
            <p:nvPr/>
          </p:nvSpPr>
          <p:spPr>
            <a:xfrm rot="0">
              <a:off x="2768" y="2919"/>
              <a:ext cx="17" cy="28"/>
            </a:xfrm>
            <a:custGeom>
              <a:avLst/>
              <a:ahLst/>
              <a:rect l="0" t="0" r="r" b="b"/>
              <a:pathLst>
                <a:path w="17" h="28">
                  <a:moveTo>
                    <a:pt x="0" y="27"/>
                  </a:moveTo>
                  <a:lnTo>
                    <a:pt x="0" y="27"/>
                  </a:lnTo>
                  <a:lnTo>
                    <a:pt x="4" y="23"/>
                  </a:lnTo>
                  <a:lnTo>
                    <a:pt x="12" y="21"/>
                  </a:lnTo>
                  <a:lnTo>
                    <a:pt x="12" y="17"/>
                  </a:lnTo>
                  <a:lnTo>
                    <a:pt x="16" y="15"/>
                  </a:lnTo>
                  <a:lnTo>
                    <a:pt x="16" y="11"/>
                  </a:lnTo>
                  <a:lnTo>
                    <a:pt x="16" y="6"/>
                  </a:lnTo>
                  <a:lnTo>
                    <a:pt x="16" y="2"/>
                  </a:lnTo>
                  <a:lnTo>
                    <a:pt x="12" y="0"/>
                  </a:lnTo>
                </a:path>
              </a:pathLst>
            </a:custGeom>
            <a:noFill/>
            <a:ln w="12700" cap="rnd" cmpd="sng">
              <a:solidFill>
                <a:srgbClr val="000000">
                  <a:alpha val="100000"/>
                </a:srgbClr>
              </a:solidFill>
              <a:prstDash val="solid"/>
              <a:round/>
            </a:ln>
          </p:spPr>
        </p:sp>
        <p:sp>
          <p:nvSpPr>
            <p:cNvPr id="1049886" name="Freeform 145"/>
            <p:cNvSpPr/>
            <p:nvPr/>
          </p:nvSpPr>
          <p:spPr>
            <a:xfrm rot="0">
              <a:off x="2753" y="2906"/>
              <a:ext cx="17" cy="29"/>
            </a:xfrm>
            <a:custGeom>
              <a:avLst/>
              <a:ahLst/>
              <a:rect l="0" t="0" r="r" b="b"/>
              <a:pathLst>
                <a:path w="17" h="29">
                  <a:moveTo>
                    <a:pt x="0" y="28"/>
                  </a:moveTo>
                  <a:lnTo>
                    <a:pt x="0" y="28"/>
                  </a:lnTo>
                  <a:lnTo>
                    <a:pt x="7" y="25"/>
                  </a:lnTo>
                  <a:lnTo>
                    <a:pt x="10" y="22"/>
                  </a:lnTo>
                  <a:lnTo>
                    <a:pt x="13" y="19"/>
                  </a:lnTo>
                  <a:lnTo>
                    <a:pt x="16" y="15"/>
                  </a:lnTo>
                  <a:lnTo>
                    <a:pt x="16" y="11"/>
                  </a:lnTo>
                  <a:lnTo>
                    <a:pt x="16" y="5"/>
                  </a:lnTo>
                  <a:lnTo>
                    <a:pt x="16" y="4"/>
                  </a:lnTo>
                  <a:lnTo>
                    <a:pt x="13" y="0"/>
                  </a:lnTo>
                </a:path>
              </a:pathLst>
            </a:custGeom>
            <a:noFill/>
            <a:ln w="12700" cap="rnd" cmpd="sng">
              <a:solidFill>
                <a:srgbClr val="000000">
                  <a:alpha val="100000"/>
                </a:srgbClr>
              </a:solidFill>
              <a:prstDash val="solid"/>
              <a:round/>
            </a:ln>
          </p:spPr>
        </p:sp>
        <p:sp>
          <p:nvSpPr>
            <p:cNvPr id="1049887" name="Freeform 146"/>
            <p:cNvSpPr/>
            <p:nvPr/>
          </p:nvSpPr>
          <p:spPr>
            <a:xfrm rot="0">
              <a:off x="2740" y="2896"/>
              <a:ext cx="17" cy="25"/>
            </a:xfrm>
            <a:custGeom>
              <a:avLst/>
              <a:ahLst/>
              <a:rect l="0" t="0" r="r" b="b"/>
              <a:pathLst>
                <a:path w="17" h="25">
                  <a:moveTo>
                    <a:pt x="0" y="24"/>
                  </a:moveTo>
                  <a:lnTo>
                    <a:pt x="0" y="24"/>
                  </a:lnTo>
                  <a:lnTo>
                    <a:pt x="5" y="22"/>
                  </a:lnTo>
                  <a:lnTo>
                    <a:pt x="13" y="21"/>
                  </a:lnTo>
                  <a:lnTo>
                    <a:pt x="13" y="16"/>
                  </a:lnTo>
                  <a:lnTo>
                    <a:pt x="16" y="14"/>
                  </a:lnTo>
                  <a:lnTo>
                    <a:pt x="16" y="10"/>
                  </a:lnTo>
                  <a:lnTo>
                    <a:pt x="16" y="6"/>
                  </a:lnTo>
                  <a:lnTo>
                    <a:pt x="16" y="2"/>
                  </a:lnTo>
                  <a:lnTo>
                    <a:pt x="13" y="0"/>
                  </a:lnTo>
                </a:path>
              </a:pathLst>
            </a:custGeom>
            <a:noFill/>
            <a:ln w="12700" cap="rnd" cmpd="sng">
              <a:solidFill>
                <a:srgbClr val="000000">
                  <a:alpha val="100000"/>
                </a:srgbClr>
              </a:solidFill>
              <a:prstDash val="solid"/>
              <a:round/>
            </a:ln>
          </p:spPr>
        </p:sp>
        <p:sp>
          <p:nvSpPr>
            <p:cNvPr id="1049888" name="Freeform 147"/>
            <p:cNvSpPr/>
            <p:nvPr/>
          </p:nvSpPr>
          <p:spPr>
            <a:xfrm rot="0">
              <a:off x="2773" y="2857"/>
              <a:ext cx="17" cy="28"/>
            </a:xfrm>
            <a:custGeom>
              <a:avLst/>
              <a:ahLst/>
              <a:rect l="0" t="0" r="r" b="b"/>
              <a:pathLst>
                <a:path w="17" h="28">
                  <a:moveTo>
                    <a:pt x="0" y="27"/>
                  </a:moveTo>
                  <a:lnTo>
                    <a:pt x="0" y="27"/>
                  </a:lnTo>
                  <a:lnTo>
                    <a:pt x="4" y="23"/>
                  </a:lnTo>
                  <a:lnTo>
                    <a:pt x="10" y="22"/>
                  </a:lnTo>
                  <a:lnTo>
                    <a:pt x="13" y="16"/>
                  </a:lnTo>
                  <a:lnTo>
                    <a:pt x="13" y="14"/>
                  </a:lnTo>
                  <a:lnTo>
                    <a:pt x="16" y="11"/>
                  </a:lnTo>
                  <a:lnTo>
                    <a:pt x="13" y="6"/>
                  </a:lnTo>
                  <a:lnTo>
                    <a:pt x="13" y="2"/>
                  </a:lnTo>
                  <a:lnTo>
                    <a:pt x="10" y="0"/>
                  </a:lnTo>
                </a:path>
              </a:pathLst>
            </a:custGeom>
            <a:noFill/>
            <a:ln w="12700" cap="rnd" cmpd="sng">
              <a:solidFill>
                <a:srgbClr val="000000">
                  <a:alpha val="100000"/>
                </a:srgbClr>
              </a:solidFill>
              <a:prstDash val="solid"/>
              <a:round/>
            </a:ln>
          </p:spPr>
        </p:sp>
        <p:sp>
          <p:nvSpPr>
            <p:cNvPr id="1049889" name="Freeform 148"/>
            <p:cNvSpPr/>
            <p:nvPr/>
          </p:nvSpPr>
          <p:spPr>
            <a:xfrm rot="0">
              <a:off x="2758" y="2844"/>
              <a:ext cx="17" cy="29"/>
            </a:xfrm>
            <a:custGeom>
              <a:avLst/>
              <a:ahLst/>
              <a:rect l="0" t="0" r="r" b="b"/>
              <a:pathLst>
                <a:path w="17" h="29">
                  <a:moveTo>
                    <a:pt x="0" y="28"/>
                  </a:moveTo>
                  <a:lnTo>
                    <a:pt x="0" y="28"/>
                  </a:lnTo>
                  <a:lnTo>
                    <a:pt x="6" y="26"/>
                  </a:lnTo>
                  <a:lnTo>
                    <a:pt x="9" y="22"/>
                  </a:lnTo>
                  <a:lnTo>
                    <a:pt x="16" y="20"/>
                  </a:lnTo>
                  <a:lnTo>
                    <a:pt x="16" y="15"/>
                  </a:lnTo>
                  <a:lnTo>
                    <a:pt x="16" y="11"/>
                  </a:lnTo>
                  <a:lnTo>
                    <a:pt x="16" y="6"/>
                  </a:lnTo>
                  <a:lnTo>
                    <a:pt x="16" y="5"/>
                  </a:lnTo>
                  <a:lnTo>
                    <a:pt x="14" y="0"/>
                  </a:lnTo>
                </a:path>
              </a:pathLst>
            </a:custGeom>
            <a:noFill/>
            <a:ln w="12700" cap="rnd" cmpd="sng">
              <a:solidFill>
                <a:srgbClr val="000000">
                  <a:alpha val="100000"/>
                </a:srgbClr>
              </a:solidFill>
              <a:prstDash val="solid"/>
              <a:round/>
            </a:ln>
          </p:spPr>
        </p:sp>
        <p:sp>
          <p:nvSpPr>
            <p:cNvPr id="1049890" name="Freeform 149"/>
            <p:cNvSpPr/>
            <p:nvPr/>
          </p:nvSpPr>
          <p:spPr>
            <a:xfrm rot="0">
              <a:off x="2744" y="2833"/>
              <a:ext cx="17" cy="27"/>
            </a:xfrm>
            <a:custGeom>
              <a:avLst/>
              <a:ahLst/>
              <a:rect l="0" t="0" r="r" b="b"/>
              <a:pathLst>
                <a:path w="17" h="27">
                  <a:moveTo>
                    <a:pt x="0" y="26"/>
                  </a:moveTo>
                  <a:lnTo>
                    <a:pt x="0" y="26"/>
                  </a:lnTo>
                  <a:lnTo>
                    <a:pt x="5" y="24"/>
                  </a:lnTo>
                  <a:lnTo>
                    <a:pt x="10" y="22"/>
                  </a:lnTo>
                  <a:lnTo>
                    <a:pt x="10" y="17"/>
                  </a:lnTo>
                  <a:lnTo>
                    <a:pt x="12" y="15"/>
                  </a:lnTo>
                  <a:lnTo>
                    <a:pt x="16" y="11"/>
                  </a:lnTo>
                  <a:lnTo>
                    <a:pt x="12" y="6"/>
                  </a:lnTo>
                  <a:lnTo>
                    <a:pt x="12" y="2"/>
                  </a:lnTo>
                  <a:lnTo>
                    <a:pt x="10" y="0"/>
                  </a:lnTo>
                </a:path>
              </a:pathLst>
            </a:custGeom>
            <a:noFill/>
            <a:ln w="12700" cap="rnd" cmpd="sng">
              <a:solidFill>
                <a:srgbClr val="000000">
                  <a:alpha val="100000"/>
                </a:srgbClr>
              </a:solidFill>
              <a:prstDash val="solid"/>
              <a:round/>
            </a:ln>
          </p:spPr>
        </p:sp>
        <p:sp>
          <p:nvSpPr>
            <p:cNvPr id="1049891" name="Freeform 150"/>
            <p:cNvSpPr/>
            <p:nvPr/>
          </p:nvSpPr>
          <p:spPr>
            <a:xfrm rot="0">
              <a:off x="2762" y="2778"/>
              <a:ext cx="17" cy="29"/>
            </a:xfrm>
            <a:custGeom>
              <a:avLst/>
              <a:ahLst/>
              <a:rect l="0" t="0" r="r" b="b"/>
              <a:pathLst>
                <a:path w="17" h="29">
                  <a:moveTo>
                    <a:pt x="0" y="28"/>
                  </a:moveTo>
                  <a:lnTo>
                    <a:pt x="0" y="28"/>
                  </a:lnTo>
                  <a:lnTo>
                    <a:pt x="7" y="26"/>
                  </a:lnTo>
                  <a:lnTo>
                    <a:pt x="8" y="24"/>
                  </a:lnTo>
                  <a:lnTo>
                    <a:pt x="13" y="19"/>
                  </a:lnTo>
                  <a:lnTo>
                    <a:pt x="16" y="15"/>
                  </a:lnTo>
                  <a:lnTo>
                    <a:pt x="16" y="13"/>
                  </a:lnTo>
                  <a:lnTo>
                    <a:pt x="16" y="9"/>
                  </a:lnTo>
                  <a:lnTo>
                    <a:pt x="16" y="5"/>
                  </a:lnTo>
                  <a:lnTo>
                    <a:pt x="13" y="0"/>
                  </a:lnTo>
                </a:path>
              </a:pathLst>
            </a:custGeom>
            <a:noFill/>
            <a:ln w="12700" cap="rnd" cmpd="sng">
              <a:solidFill>
                <a:srgbClr val="000000">
                  <a:alpha val="100000"/>
                </a:srgbClr>
              </a:solidFill>
              <a:prstDash val="solid"/>
              <a:round/>
            </a:ln>
          </p:spPr>
        </p:sp>
        <p:sp>
          <p:nvSpPr>
            <p:cNvPr id="1049892" name="Freeform 151"/>
            <p:cNvSpPr/>
            <p:nvPr/>
          </p:nvSpPr>
          <p:spPr>
            <a:xfrm rot="0">
              <a:off x="2749" y="2766"/>
              <a:ext cx="17" cy="28"/>
            </a:xfrm>
            <a:custGeom>
              <a:avLst/>
              <a:ahLst/>
              <a:rect l="0" t="0" r="r" b="b"/>
              <a:pathLst>
                <a:path w="17" h="28">
                  <a:moveTo>
                    <a:pt x="0" y="27"/>
                  </a:moveTo>
                  <a:lnTo>
                    <a:pt x="0" y="27"/>
                  </a:lnTo>
                  <a:lnTo>
                    <a:pt x="5" y="25"/>
                  </a:lnTo>
                  <a:lnTo>
                    <a:pt x="8" y="23"/>
                  </a:lnTo>
                  <a:lnTo>
                    <a:pt x="13" y="18"/>
                  </a:lnTo>
                  <a:lnTo>
                    <a:pt x="13" y="14"/>
                  </a:lnTo>
                  <a:lnTo>
                    <a:pt x="16" y="11"/>
                  </a:lnTo>
                  <a:lnTo>
                    <a:pt x="16" y="9"/>
                  </a:lnTo>
                  <a:lnTo>
                    <a:pt x="13" y="4"/>
                  </a:lnTo>
                  <a:lnTo>
                    <a:pt x="13" y="0"/>
                  </a:lnTo>
                </a:path>
              </a:pathLst>
            </a:custGeom>
            <a:noFill/>
            <a:ln w="12700" cap="rnd" cmpd="sng">
              <a:solidFill>
                <a:srgbClr val="000000">
                  <a:alpha val="100000"/>
                </a:srgbClr>
              </a:solidFill>
              <a:prstDash val="solid"/>
              <a:round/>
            </a:ln>
          </p:spPr>
        </p:sp>
        <p:sp>
          <p:nvSpPr>
            <p:cNvPr id="1049893" name="Freeform 152"/>
            <p:cNvSpPr/>
            <p:nvPr/>
          </p:nvSpPr>
          <p:spPr>
            <a:xfrm rot="0">
              <a:off x="2736" y="2755"/>
              <a:ext cx="17" cy="29"/>
            </a:xfrm>
            <a:custGeom>
              <a:avLst/>
              <a:ahLst/>
              <a:rect l="0" t="0" r="r" b="b"/>
              <a:pathLst>
                <a:path w="17" h="29">
                  <a:moveTo>
                    <a:pt x="0" y="28"/>
                  </a:moveTo>
                  <a:lnTo>
                    <a:pt x="0" y="28"/>
                  </a:lnTo>
                  <a:lnTo>
                    <a:pt x="6" y="25"/>
                  </a:lnTo>
                  <a:lnTo>
                    <a:pt x="9" y="22"/>
                  </a:lnTo>
                  <a:lnTo>
                    <a:pt x="12" y="20"/>
                  </a:lnTo>
                  <a:lnTo>
                    <a:pt x="16" y="15"/>
                  </a:lnTo>
                  <a:lnTo>
                    <a:pt x="16" y="11"/>
                  </a:lnTo>
                  <a:lnTo>
                    <a:pt x="16" y="6"/>
                  </a:lnTo>
                  <a:lnTo>
                    <a:pt x="16" y="4"/>
                  </a:lnTo>
                  <a:lnTo>
                    <a:pt x="12" y="0"/>
                  </a:lnTo>
                </a:path>
              </a:pathLst>
            </a:custGeom>
            <a:noFill/>
            <a:ln w="12700" cap="rnd" cmpd="sng">
              <a:solidFill>
                <a:srgbClr val="000000">
                  <a:alpha val="100000"/>
                </a:srgbClr>
              </a:solidFill>
              <a:prstDash val="solid"/>
              <a:round/>
            </a:ln>
          </p:spPr>
        </p:sp>
        <p:sp>
          <p:nvSpPr>
            <p:cNvPr id="1049894" name="Freeform 153"/>
            <p:cNvSpPr/>
            <p:nvPr/>
          </p:nvSpPr>
          <p:spPr>
            <a:xfrm rot="0">
              <a:off x="2755" y="2583"/>
              <a:ext cx="17" cy="28"/>
            </a:xfrm>
            <a:custGeom>
              <a:avLst/>
              <a:ahLst/>
              <a:rect l="0" t="0" r="r" b="b"/>
              <a:pathLst>
                <a:path w="17" h="28">
                  <a:moveTo>
                    <a:pt x="0" y="27"/>
                  </a:moveTo>
                  <a:lnTo>
                    <a:pt x="0" y="27"/>
                  </a:lnTo>
                  <a:lnTo>
                    <a:pt x="6" y="23"/>
                  </a:lnTo>
                  <a:lnTo>
                    <a:pt x="12" y="21"/>
                  </a:lnTo>
                  <a:lnTo>
                    <a:pt x="12" y="18"/>
                  </a:lnTo>
                  <a:lnTo>
                    <a:pt x="16" y="15"/>
                  </a:lnTo>
                  <a:lnTo>
                    <a:pt x="16" y="11"/>
                  </a:lnTo>
                  <a:lnTo>
                    <a:pt x="16" y="6"/>
                  </a:lnTo>
                  <a:lnTo>
                    <a:pt x="16" y="4"/>
                  </a:lnTo>
                  <a:lnTo>
                    <a:pt x="12" y="0"/>
                  </a:lnTo>
                </a:path>
              </a:pathLst>
            </a:custGeom>
            <a:noFill/>
            <a:ln w="12700" cap="rnd" cmpd="sng">
              <a:solidFill>
                <a:srgbClr val="000000">
                  <a:alpha val="100000"/>
                </a:srgbClr>
              </a:solidFill>
              <a:prstDash val="solid"/>
              <a:round/>
            </a:ln>
          </p:spPr>
        </p:sp>
        <p:sp>
          <p:nvSpPr>
            <p:cNvPr id="1049895" name="Freeform 154"/>
            <p:cNvSpPr/>
            <p:nvPr/>
          </p:nvSpPr>
          <p:spPr>
            <a:xfrm rot="0">
              <a:off x="2742" y="2569"/>
              <a:ext cx="17" cy="30"/>
            </a:xfrm>
            <a:custGeom>
              <a:avLst/>
              <a:ahLst/>
              <a:rect l="0" t="0" r="r" b="b"/>
              <a:pathLst>
                <a:path w="17" h="30">
                  <a:moveTo>
                    <a:pt x="0" y="29"/>
                  </a:moveTo>
                  <a:lnTo>
                    <a:pt x="0" y="29"/>
                  </a:lnTo>
                  <a:lnTo>
                    <a:pt x="5" y="27"/>
                  </a:lnTo>
                  <a:lnTo>
                    <a:pt x="10" y="23"/>
                  </a:lnTo>
                  <a:lnTo>
                    <a:pt x="13" y="20"/>
                  </a:lnTo>
                  <a:lnTo>
                    <a:pt x="16" y="16"/>
                  </a:lnTo>
                  <a:lnTo>
                    <a:pt x="16" y="12"/>
                  </a:lnTo>
                  <a:lnTo>
                    <a:pt x="16" y="6"/>
                  </a:lnTo>
                  <a:lnTo>
                    <a:pt x="16" y="5"/>
                  </a:lnTo>
                  <a:lnTo>
                    <a:pt x="13" y="0"/>
                  </a:lnTo>
                </a:path>
              </a:pathLst>
            </a:custGeom>
            <a:noFill/>
            <a:ln w="12700" cap="rnd" cmpd="sng">
              <a:solidFill>
                <a:srgbClr val="000000">
                  <a:alpha val="100000"/>
                </a:srgbClr>
              </a:solidFill>
              <a:prstDash val="solid"/>
              <a:round/>
            </a:ln>
          </p:spPr>
        </p:sp>
        <p:sp>
          <p:nvSpPr>
            <p:cNvPr id="1049896" name="Freeform 155"/>
            <p:cNvSpPr/>
            <p:nvPr/>
          </p:nvSpPr>
          <p:spPr>
            <a:xfrm rot="0">
              <a:off x="2729" y="2559"/>
              <a:ext cx="17" cy="29"/>
            </a:xfrm>
            <a:custGeom>
              <a:avLst/>
              <a:ahLst/>
              <a:rect l="0" t="0" r="r" b="b"/>
              <a:pathLst>
                <a:path w="17" h="29">
                  <a:moveTo>
                    <a:pt x="0" y="28"/>
                  </a:moveTo>
                  <a:lnTo>
                    <a:pt x="0" y="28"/>
                  </a:lnTo>
                  <a:lnTo>
                    <a:pt x="7" y="24"/>
                  </a:lnTo>
                  <a:lnTo>
                    <a:pt x="10" y="22"/>
                  </a:lnTo>
                  <a:lnTo>
                    <a:pt x="13" y="17"/>
                  </a:lnTo>
                  <a:lnTo>
                    <a:pt x="16" y="15"/>
                  </a:lnTo>
                  <a:lnTo>
                    <a:pt x="16" y="11"/>
                  </a:lnTo>
                  <a:lnTo>
                    <a:pt x="16" y="7"/>
                  </a:lnTo>
                  <a:lnTo>
                    <a:pt x="16" y="3"/>
                  </a:lnTo>
                  <a:lnTo>
                    <a:pt x="13" y="0"/>
                  </a:lnTo>
                </a:path>
              </a:pathLst>
            </a:custGeom>
            <a:noFill/>
            <a:ln w="12700" cap="rnd" cmpd="sng">
              <a:solidFill>
                <a:srgbClr val="000000">
                  <a:alpha val="100000"/>
                </a:srgbClr>
              </a:solidFill>
              <a:prstDash val="solid"/>
              <a:round/>
            </a:ln>
          </p:spPr>
        </p:sp>
        <p:sp>
          <p:nvSpPr>
            <p:cNvPr id="1049897" name="Freeform 156"/>
            <p:cNvSpPr/>
            <p:nvPr/>
          </p:nvSpPr>
          <p:spPr>
            <a:xfrm rot="0">
              <a:off x="2734" y="2491"/>
              <a:ext cx="17" cy="29"/>
            </a:xfrm>
            <a:custGeom>
              <a:avLst/>
              <a:ahLst/>
              <a:rect l="0" t="0" r="r" b="b"/>
              <a:pathLst>
                <a:path w="17" h="29">
                  <a:moveTo>
                    <a:pt x="0" y="28"/>
                  </a:moveTo>
                  <a:lnTo>
                    <a:pt x="0" y="28"/>
                  </a:lnTo>
                  <a:lnTo>
                    <a:pt x="6" y="26"/>
                  </a:lnTo>
                  <a:lnTo>
                    <a:pt x="9" y="24"/>
                  </a:lnTo>
                  <a:lnTo>
                    <a:pt x="12" y="19"/>
                  </a:lnTo>
                  <a:lnTo>
                    <a:pt x="16" y="15"/>
                  </a:lnTo>
                  <a:lnTo>
                    <a:pt x="16" y="11"/>
                  </a:lnTo>
                  <a:lnTo>
                    <a:pt x="16" y="8"/>
                  </a:lnTo>
                  <a:lnTo>
                    <a:pt x="12" y="4"/>
                  </a:lnTo>
                  <a:lnTo>
                    <a:pt x="12" y="0"/>
                  </a:lnTo>
                </a:path>
              </a:pathLst>
            </a:custGeom>
            <a:noFill/>
            <a:ln w="12700" cap="rnd" cmpd="sng">
              <a:solidFill>
                <a:srgbClr val="000000">
                  <a:alpha val="100000"/>
                </a:srgbClr>
              </a:solidFill>
              <a:prstDash val="solid"/>
              <a:round/>
            </a:ln>
          </p:spPr>
        </p:sp>
        <p:sp>
          <p:nvSpPr>
            <p:cNvPr id="1049898" name="Freeform 157"/>
            <p:cNvSpPr/>
            <p:nvPr/>
          </p:nvSpPr>
          <p:spPr>
            <a:xfrm rot="0">
              <a:off x="2720" y="2479"/>
              <a:ext cx="17" cy="28"/>
            </a:xfrm>
            <a:custGeom>
              <a:avLst/>
              <a:ahLst/>
              <a:rect l="0" t="0" r="r" b="b"/>
              <a:pathLst>
                <a:path w="17" h="28">
                  <a:moveTo>
                    <a:pt x="0" y="27"/>
                  </a:moveTo>
                  <a:lnTo>
                    <a:pt x="0" y="27"/>
                  </a:lnTo>
                  <a:lnTo>
                    <a:pt x="5" y="25"/>
                  </a:lnTo>
                  <a:lnTo>
                    <a:pt x="8" y="20"/>
                  </a:lnTo>
                  <a:lnTo>
                    <a:pt x="13" y="18"/>
                  </a:lnTo>
                  <a:lnTo>
                    <a:pt x="16" y="14"/>
                  </a:lnTo>
                  <a:lnTo>
                    <a:pt x="16" y="11"/>
                  </a:lnTo>
                  <a:lnTo>
                    <a:pt x="16" y="5"/>
                  </a:lnTo>
                  <a:lnTo>
                    <a:pt x="13" y="4"/>
                  </a:lnTo>
                  <a:lnTo>
                    <a:pt x="8" y="0"/>
                  </a:lnTo>
                </a:path>
              </a:pathLst>
            </a:custGeom>
            <a:noFill/>
            <a:ln w="12700" cap="rnd" cmpd="sng">
              <a:solidFill>
                <a:srgbClr val="000000">
                  <a:alpha val="100000"/>
                </a:srgbClr>
              </a:solidFill>
              <a:prstDash val="solid"/>
              <a:round/>
            </a:ln>
          </p:spPr>
        </p:sp>
        <p:sp>
          <p:nvSpPr>
            <p:cNvPr id="1049899" name="Freeform 158"/>
            <p:cNvSpPr/>
            <p:nvPr/>
          </p:nvSpPr>
          <p:spPr>
            <a:xfrm rot="0">
              <a:off x="2706" y="2468"/>
              <a:ext cx="17" cy="28"/>
            </a:xfrm>
            <a:custGeom>
              <a:avLst/>
              <a:ahLst/>
              <a:rect l="0" t="0" r="r" b="b"/>
              <a:pathLst>
                <a:path w="17" h="28">
                  <a:moveTo>
                    <a:pt x="0" y="27"/>
                  </a:moveTo>
                  <a:lnTo>
                    <a:pt x="0" y="27"/>
                  </a:lnTo>
                  <a:lnTo>
                    <a:pt x="7" y="25"/>
                  </a:lnTo>
                  <a:lnTo>
                    <a:pt x="10" y="22"/>
                  </a:lnTo>
                  <a:lnTo>
                    <a:pt x="14" y="19"/>
                  </a:lnTo>
                  <a:lnTo>
                    <a:pt x="16" y="14"/>
                  </a:lnTo>
                  <a:lnTo>
                    <a:pt x="16" y="11"/>
                  </a:lnTo>
                  <a:lnTo>
                    <a:pt x="16" y="6"/>
                  </a:lnTo>
                  <a:lnTo>
                    <a:pt x="14" y="4"/>
                  </a:lnTo>
                  <a:lnTo>
                    <a:pt x="14" y="0"/>
                  </a:lnTo>
                </a:path>
              </a:pathLst>
            </a:custGeom>
            <a:noFill/>
            <a:ln w="12700" cap="rnd" cmpd="sng">
              <a:solidFill>
                <a:srgbClr val="000000">
                  <a:alpha val="100000"/>
                </a:srgbClr>
              </a:solidFill>
              <a:prstDash val="solid"/>
              <a:round/>
            </a:ln>
          </p:spPr>
        </p:sp>
        <p:sp>
          <p:nvSpPr>
            <p:cNvPr id="1049900" name="Freeform 159"/>
            <p:cNvSpPr/>
            <p:nvPr/>
          </p:nvSpPr>
          <p:spPr>
            <a:xfrm rot="0">
              <a:off x="2688" y="2410"/>
              <a:ext cx="93" cy="95"/>
            </a:xfrm>
            <a:custGeom>
              <a:avLst/>
              <a:ahLst/>
              <a:rect l="0" t="0" r="r" b="b"/>
              <a:pathLst>
                <a:path w="93" h="95">
                  <a:moveTo>
                    <a:pt x="0" y="0"/>
                  </a:moveTo>
                  <a:lnTo>
                    <a:pt x="0" y="0"/>
                  </a:lnTo>
                  <a:lnTo>
                    <a:pt x="10" y="20"/>
                  </a:lnTo>
                  <a:lnTo>
                    <a:pt x="18" y="34"/>
                  </a:lnTo>
                  <a:lnTo>
                    <a:pt x="28" y="47"/>
                  </a:lnTo>
                  <a:lnTo>
                    <a:pt x="38" y="60"/>
                  </a:lnTo>
                  <a:lnTo>
                    <a:pt x="50" y="71"/>
                  </a:lnTo>
                  <a:lnTo>
                    <a:pt x="63" y="80"/>
                  </a:lnTo>
                  <a:lnTo>
                    <a:pt x="76" y="88"/>
                  </a:lnTo>
                  <a:lnTo>
                    <a:pt x="92" y="94"/>
                  </a:lnTo>
                </a:path>
              </a:pathLst>
            </a:custGeom>
            <a:noFill/>
            <a:ln w="12700" cap="rnd" cmpd="sng">
              <a:solidFill>
                <a:srgbClr val="000000">
                  <a:alpha val="100000"/>
                </a:srgbClr>
              </a:solidFill>
              <a:prstDash val="solid"/>
              <a:round/>
            </a:ln>
          </p:spPr>
        </p:sp>
        <p:sp>
          <p:nvSpPr>
            <p:cNvPr id="1049901" name="Freeform 160"/>
            <p:cNvSpPr/>
            <p:nvPr/>
          </p:nvSpPr>
          <p:spPr>
            <a:xfrm rot="0">
              <a:off x="2700" y="2493"/>
              <a:ext cx="92" cy="95"/>
            </a:xfrm>
            <a:custGeom>
              <a:avLst/>
              <a:ahLst/>
              <a:rect l="0" t="0" r="r" b="b"/>
              <a:pathLst>
                <a:path w="92" h="95">
                  <a:moveTo>
                    <a:pt x="0" y="0"/>
                  </a:moveTo>
                  <a:lnTo>
                    <a:pt x="0" y="0"/>
                  </a:lnTo>
                  <a:lnTo>
                    <a:pt x="9" y="17"/>
                  </a:lnTo>
                  <a:lnTo>
                    <a:pt x="17" y="35"/>
                  </a:lnTo>
                  <a:lnTo>
                    <a:pt x="26" y="47"/>
                  </a:lnTo>
                  <a:lnTo>
                    <a:pt x="38" y="59"/>
                  </a:lnTo>
                  <a:lnTo>
                    <a:pt x="49" y="70"/>
                  </a:lnTo>
                  <a:lnTo>
                    <a:pt x="62" y="79"/>
                  </a:lnTo>
                  <a:lnTo>
                    <a:pt x="76" y="88"/>
                  </a:lnTo>
                  <a:lnTo>
                    <a:pt x="91" y="94"/>
                  </a:lnTo>
                </a:path>
              </a:pathLst>
            </a:custGeom>
            <a:noFill/>
            <a:ln w="12700" cap="rnd" cmpd="sng">
              <a:solidFill>
                <a:srgbClr val="000000">
                  <a:alpha val="100000"/>
                </a:srgbClr>
              </a:solidFill>
              <a:prstDash val="solid"/>
              <a:round/>
            </a:ln>
          </p:spPr>
        </p:sp>
        <p:sp>
          <p:nvSpPr>
            <p:cNvPr id="1049902" name="Freeform 161"/>
            <p:cNvSpPr/>
            <p:nvPr/>
          </p:nvSpPr>
          <p:spPr>
            <a:xfrm rot="0">
              <a:off x="2709" y="2561"/>
              <a:ext cx="91" cy="95"/>
            </a:xfrm>
            <a:custGeom>
              <a:avLst/>
              <a:ahLst/>
              <a:rect l="0" t="0" r="r" b="b"/>
              <a:pathLst>
                <a:path w="91" h="95">
                  <a:moveTo>
                    <a:pt x="0" y="0"/>
                  </a:moveTo>
                  <a:lnTo>
                    <a:pt x="0" y="0"/>
                  </a:lnTo>
                  <a:lnTo>
                    <a:pt x="7" y="20"/>
                  </a:lnTo>
                  <a:lnTo>
                    <a:pt x="17" y="35"/>
                  </a:lnTo>
                  <a:lnTo>
                    <a:pt x="27" y="48"/>
                  </a:lnTo>
                  <a:lnTo>
                    <a:pt x="37" y="60"/>
                  </a:lnTo>
                  <a:lnTo>
                    <a:pt x="49" y="71"/>
                  </a:lnTo>
                  <a:lnTo>
                    <a:pt x="62" y="80"/>
                  </a:lnTo>
                  <a:lnTo>
                    <a:pt x="75" y="89"/>
                  </a:lnTo>
                  <a:lnTo>
                    <a:pt x="90" y="94"/>
                  </a:lnTo>
                </a:path>
              </a:pathLst>
            </a:custGeom>
            <a:noFill/>
            <a:ln w="12700" cap="rnd" cmpd="sng">
              <a:solidFill>
                <a:srgbClr val="000000">
                  <a:alpha val="100000"/>
                </a:srgbClr>
              </a:solidFill>
              <a:prstDash val="solid"/>
              <a:round/>
            </a:ln>
          </p:spPr>
        </p:sp>
        <p:sp>
          <p:nvSpPr>
            <p:cNvPr id="1049903" name="Freeform 162"/>
            <p:cNvSpPr/>
            <p:nvPr/>
          </p:nvSpPr>
          <p:spPr>
            <a:xfrm rot="0">
              <a:off x="2720" y="2632"/>
              <a:ext cx="92" cy="94"/>
            </a:xfrm>
            <a:custGeom>
              <a:avLst/>
              <a:ahLst/>
              <a:rect l="0" t="0" r="r" b="b"/>
              <a:pathLst>
                <a:path w="92" h="94">
                  <a:moveTo>
                    <a:pt x="0" y="0"/>
                  </a:moveTo>
                  <a:lnTo>
                    <a:pt x="0" y="0"/>
                  </a:lnTo>
                  <a:lnTo>
                    <a:pt x="6" y="18"/>
                  </a:lnTo>
                  <a:lnTo>
                    <a:pt x="18" y="32"/>
                  </a:lnTo>
                  <a:lnTo>
                    <a:pt x="26" y="47"/>
                  </a:lnTo>
                  <a:lnTo>
                    <a:pt x="38" y="58"/>
                  </a:lnTo>
                  <a:lnTo>
                    <a:pt x="48" y="68"/>
                  </a:lnTo>
                  <a:lnTo>
                    <a:pt x="62" y="79"/>
                  </a:lnTo>
                  <a:lnTo>
                    <a:pt x="75" y="85"/>
                  </a:lnTo>
                  <a:lnTo>
                    <a:pt x="91" y="93"/>
                  </a:lnTo>
                </a:path>
              </a:pathLst>
            </a:custGeom>
            <a:noFill/>
            <a:ln w="12700" cap="rnd" cmpd="sng">
              <a:solidFill>
                <a:srgbClr val="000000">
                  <a:alpha val="100000"/>
                </a:srgbClr>
              </a:solidFill>
              <a:prstDash val="solid"/>
              <a:round/>
            </a:ln>
          </p:spPr>
        </p:sp>
        <p:sp>
          <p:nvSpPr>
            <p:cNvPr id="1049904" name="Freeform 163"/>
            <p:cNvSpPr/>
            <p:nvPr/>
          </p:nvSpPr>
          <p:spPr>
            <a:xfrm rot="0">
              <a:off x="2717" y="2695"/>
              <a:ext cx="93" cy="93"/>
            </a:xfrm>
            <a:custGeom>
              <a:avLst/>
              <a:ahLst/>
              <a:rect l="0" t="0" r="r" b="b"/>
              <a:pathLst>
                <a:path w="93" h="93">
                  <a:moveTo>
                    <a:pt x="0" y="0"/>
                  </a:moveTo>
                  <a:lnTo>
                    <a:pt x="0" y="0"/>
                  </a:lnTo>
                  <a:lnTo>
                    <a:pt x="9" y="18"/>
                  </a:lnTo>
                  <a:lnTo>
                    <a:pt x="19" y="33"/>
                  </a:lnTo>
                  <a:lnTo>
                    <a:pt x="27" y="47"/>
                  </a:lnTo>
                  <a:lnTo>
                    <a:pt x="38" y="58"/>
                  </a:lnTo>
                  <a:lnTo>
                    <a:pt x="50" y="68"/>
                  </a:lnTo>
                  <a:lnTo>
                    <a:pt x="63" y="76"/>
                  </a:lnTo>
                  <a:lnTo>
                    <a:pt x="76" y="85"/>
                  </a:lnTo>
                  <a:lnTo>
                    <a:pt x="92" y="92"/>
                  </a:lnTo>
                </a:path>
              </a:pathLst>
            </a:custGeom>
            <a:noFill/>
            <a:ln w="12700" cap="rnd" cmpd="sng">
              <a:solidFill>
                <a:srgbClr val="000000">
                  <a:alpha val="100000"/>
                </a:srgbClr>
              </a:solidFill>
              <a:prstDash val="solid"/>
              <a:round/>
            </a:ln>
          </p:spPr>
        </p:sp>
        <p:sp>
          <p:nvSpPr>
            <p:cNvPr id="1049905" name="Freeform 164"/>
            <p:cNvSpPr/>
            <p:nvPr/>
          </p:nvSpPr>
          <p:spPr>
            <a:xfrm rot="0">
              <a:off x="2724" y="2777"/>
              <a:ext cx="92" cy="94"/>
            </a:xfrm>
            <a:custGeom>
              <a:avLst/>
              <a:ahLst/>
              <a:rect l="0" t="0" r="r" b="b"/>
              <a:pathLst>
                <a:path w="92" h="94">
                  <a:moveTo>
                    <a:pt x="0" y="0"/>
                  </a:moveTo>
                  <a:lnTo>
                    <a:pt x="0" y="0"/>
                  </a:lnTo>
                  <a:lnTo>
                    <a:pt x="7" y="19"/>
                  </a:lnTo>
                  <a:lnTo>
                    <a:pt x="18" y="34"/>
                  </a:lnTo>
                  <a:lnTo>
                    <a:pt x="27" y="46"/>
                  </a:lnTo>
                  <a:lnTo>
                    <a:pt x="38" y="59"/>
                  </a:lnTo>
                  <a:lnTo>
                    <a:pt x="49" y="69"/>
                  </a:lnTo>
                  <a:lnTo>
                    <a:pt x="63" y="78"/>
                  </a:lnTo>
                  <a:lnTo>
                    <a:pt x="75" y="87"/>
                  </a:lnTo>
                  <a:lnTo>
                    <a:pt x="91" y="93"/>
                  </a:lnTo>
                </a:path>
              </a:pathLst>
            </a:custGeom>
            <a:noFill/>
            <a:ln w="12700" cap="rnd" cmpd="sng">
              <a:solidFill>
                <a:srgbClr val="000000">
                  <a:alpha val="100000"/>
                </a:srgbClr>
              </a:solidFill>
              <a:prstDash val="solid"/>
              <a:round/>
            </a:ln>
          </p:spPr>
        </p:sp>
        <p:sp>
          <p:nvSpPr>
            <p:cNvPr id="1049906" name="Freeform 165"/>
            <p:cNvSpPr/>
            <p:nvPr/>
          </p:nvSpPr>
          <p:spPr>
            <a:xfrm rot="0">
              <a:off x="2726" y="2842"/>
              <a:ext cx="92" cy="95"/>
            </a:xfrm>
            <a:custGeom>
              <a:avLst/>
              <a:ahLst/>
              <a:rect l="0" t="0" r="r" b="b"/>
              <a:pathLst>
                <a:path w="92" h="95">
                  <a:moveTo>
                    <a:pt x="0" y="0"/>
                  </a:moveTo>
                  <a:lnTo>
                    <a:pt x="0" y="0"/>
                  </a:lnTo>
                  <a:lnTo>
                    <a:pt x="8" y="17"/>
                  </a:lnTo>
                  <a:lnTo>
                    <a:pt x="16" y="31"/>
                  </a:lnTo>
                  <a:lnTo>
                    <a:pt x="27" y="47"/>
                  </a:lnTo>
                  <a:lnTo>
                    <a:pt x="38" y="57"/>
                  </a:lnTo>
                  <a:lnTo>
                    <a:pt x="50" y="68"/>
                  </a:lnTo>
                  <a:lnTo>
                    <a:pt x="63" y="79"/>
                  </a:lnTo>
                  <a:lnTo>
                    <a:pt x="76" y="86"/>
                  </a:lnTo>
                  <a:lnTo>
                    <a:pt x="91" y="94"/>
                  </a:lnTo>
                </a:path>
              </a:pathLst>
            </a:custGeom>
            <a:noFill/>
            <a:ln w="12700" cap="rnd" cmpd="sng">
              <a:solidFill>
                <a:srgbClr val="000000">
                  <a:alpha val="100000"/>
                </a:srgbClr>
              </a:solidFill>
              <a:prstDash val="solid"/>
              <a:round/>
            </a:ln>
          </p:spPr>
        </p:sp>
        <p:sp>
          <p:nvSpPr>
            <p:cNvPr id="1049907" name="Freeform 166"/>
            <p:cNvSpPr/>
            <p:nvPr/>
          </p:nvSpPr>
          <p:spPr>
            <a:xfrm rot="0">
              <a:off x="2726" y="2917"/>
              <a:ext cx="92" cy="91"/>
            </a:xfrm>
            <a:custGeom>
              <a:avLst/>
              <a:ahLst/>
              <a:rect l="0" t="0" r="r" b="b"/>
              <a:pathLst>
                <a:path w="92" h="91">
                  <a:moveTo>
                    <a:pt x="0" y="0"/>
                  </a:moveTo>
                  <a:lnTo>
                    <a:pt x="0" y="0"/>
                  </a:lnTo>
                  <a:lnTo>
                    <a:pt x="8" y="17"/>
                  </a:lnTo>
                  <a:lnTo>
                    <a:pt x="16" y="31"/>
                  </a:lnTo>
                  <a:lnTo>
                    <a:pt x="27" y="46"/>
                  </a:lnTo>
                  <a:lnTo>
                    <a:pt x="38" y="57"/>
                  </a:lnTo>
                  <a:lnTo>
                    <a:pt x="50" y="67"/>
                  </a:lnTo>
                  <a:lnTo>
                    <a:pt x="63" y="76"/>
                  </a:lnTo>
                  <a:lnTo>
                    <a:pt x="76" y="84"/>
                  </a:lnTo>
                  <a:lnTo>
                    <a:pt x="91" y="90"/>
                  </a:lnTo>
                </a:path>
              </a:pathLst>
            </a:custGeom>
            <a:noFill/>
            <a:ln w="12700" cap="rnd" cmpd="sng">
              <a:solidFill>
                <a:srgbClr val="000000">
                  <a:alpha val="100000"/>
                </a:srgbClr>
              </a:solidFill>
              <a:prstDash val="solid"/>
              <a:round/>
            </a:ln>
          </p:spPr>
        </p:sp>
        <p:sp>
          <p:nvSpPr>
            <p:cNvPr id="1049908" name="Freeform 167"/>
            <p:cNvSpPr/>
            <p:nvPr/>
          </p:nvSpPr>
          <p:spPr>
            <a:xfrm rot="0">
              <a:off x="2866" y="2902"/>
              <a:ext cx="64" cy="62"/>
            </a:xfrm>
            <a:custGeom>
              <a:avLst/>
              <a:ahLst/>
              <a:rect l="0" t="0" r="r" b="b"/>
              <a:pathLst>
                <a:path w="64" h="62">
                  <a:moveTo>
                    <a:pt x="63" y="0"/>
                  </a:moveTo>
                  <a:lnTo>
                    <a:pt x="63" y="0"/>
                  </a:lnTo>
                  <a:lnTo>
                    <a:pt x="58" y="12"/>
                  </a:lnTo>
                  <a:lnTo>
                    <a:pt x="54" y="23"/>
                  </a:lnTo>
                  <a:lnTo>
                    <a:pt x="47" y="34"/>
                  </a:lnTo>
                  <a:lnTo>
                    <a:pt x="38" y="43"/>
                  </a:lnTo>
                  <a:lnTo>
                    <a:pt x="29" y="48"/>
                  </a:lnTo>
                  <a:lnTo>
                    <a:pt x="23" y="55"/>
                  </a:lnTo>
                  <a:lnTo>
                    <a:pt x="12" y="58"/>
                  </a:lnTo>
                  <a:lnTo>
                    <a:pt x="0" y="61"/>
                  </a:lnTo>
                </a:path>
              </a:pathLst>
            </a:custGeom>
            <a:noFill/>
            <a:ln w="12700" cap="rnd" cmpd="sng">
              <a:solidFill>
                <a:srgbClr val="000000">
                  <a:alpha val="100000"/>
                </a:srgbClr>
              </a:solidFill>
              <a:prstDash val="solid"/>
              <a:round/>
            </a:ln>
          </p:spPr>
        </p:sp>
        <p:sp>
          <p:nvSpPr>
            <p:cNvPr id="1049909" name="Freeform 168"/>
            <p:cNvSpPr/>
            <p:nvPr/>
          </p:nvSpPr>
          <p:spPr>
            <a:xfrm rot="0">
              <a:off x="2860" y="2833"/>
              <a:ext cx="76" cy="67"/>
            </a:xfrm>
            <a:custGeom>
              <a:avLst/>
              <a:ahLst/>
              <a:rect l="0" t="0" r="r" b="b"/>
              <a:pathLst>
                <a:path w="76" h="67">
                  <a:moveTo>
                    <a:pt x="75" y="0"/>
                  </a:moveTo>
                  <a:lnTo>
                    <a:pt x="75" y="0"/>
                  </a:lnTo>
                  <a:lnTo>
                    <a:pt x="71" y="11"/>
                  </a:lnTo>
                  <a:lnTo>
                    <a:pt x="67" y="21"/>
                  </a:lnTo>
                  <a:lnTo>
                    <a:pt x="57" y="32"/>
                  </a:lnTo>
                  <a:lnTo>
                    <a:pt x="47" y="40"/>
                  </a:lnTo>
                  <a:lnTo>
                    <a:pt x="35" y="51"/>
                  </a:lnTo>
                  <a:lnTo>
                    <a:pt x="24" y="58"/>
                  </a:lnTo>
                  <a:lnTo>
                    <a:pt x="13" y="64"/>
                  </a:lnTo>
                  <a:lnTo>
                    <a:pt x="0" y="66"/>
                  </a:lnTo>
                </a:path>
              </a:pathLst>
            </a:custGeom>
            <a:noFill/>
            <a:ln w="12700" cap="rnd" cmpd="sng">
              <a:solidFill>
                <a:srgbClr val="000000">
                  <a:alpha val="100000"/>
                </a:srgbClr>
              </a:solidFill>
              <a:prstDash val="solid"/>
              <a:round/>
            </a:ln>
          </p:spPr>
        </p:sp>
        <p:sp>
          <p:nvSpPr>
            <p:cNvPr id="1049910" name="Freeform 169"/>
            <p:cNvSpPr/>
            <p:nvPr/>
          </p:nvSpPr>
          <p:spPr>
            <a:xfrm rot="0">
              <a:off x="2866" y="2778"/>
              <a:ext cx="80" cy="67"/>
            </a:xfrm>
            <a:custGeom>
              <a:avLst/>
              <a:ahLst/>
              <a:rect l="0" t="0" r="r" b="b"/>
              <a:pathLst>
                <a:path w="80" h="67">
                  <a:moveTo>
                    <a:pt x="79" y="0"/>
                  </a:moveTo>
                  <a:lnTo>
                    <a:pt x="79" y="0"/>
                  </a:lnTo>
                  <a:lnTo>
                    <a:pt x="72" y="15"/>
                  </a:lnTo>
                  <a:lnTo>
                    <a:pt x="65" y="26"/>
                  </a:lnTo>
                  <a:lnTo>
                    <a:pt x="56" y="37"/>
                  </a:lnTo>
                  <a:lnTo>
                    <a:pt x="49" y="45"/>
                  </a:lnTo>
                  <a:lnTo>
                    <a:pt x="38" y="52"/>
                  </a:lnTo>
                  <a:lnTo>
                    <a:pt x="27" y="57"/>
                  </a:lnTo>
                  <a:lnTo>
                    <a:pt x="16" y="62"/>
                  </a:lnTo>
                  <a:lnTo>
                    <a:pt x="0" y="66"/>
                  </a:lnTo>
                </a:path>
              </a:pathLst>
            </a:custGeom>
            <a:noFill/>
            <a:ln w="12700" cap="rnd" cmpd="sng">
              <a:solidFill>
                <a:srgbClr val="000000">
                  <a:alpha val="100000"/>
                </a:srgbClr>
              </a:solidFill>
              <a:prstDash val="solid"/>
              <a:round/>
            </a:ln>
          </p:spPr>
        </p:sp>
        <p:sp>
          <p:nvSpPr>
            <p:cNvPr id="1049911" name="Freeform 170"/>
            <p:cNvSpPr/>
            <p:nvPr/>
          </p:nvSpPr>
          <p:spPr>
            <a:xfrm rot="0">
              <a:off x="2873" y="2725"/>
              <a:ext cx="83" cy="69"/>
            </a:xfrm>
            <a:custGeom>
              <a:avLst/>
              <a:ahLst/>
              <a:rect l="0" t="0" r="r" b="b"/>
              <a:pathLst>
                <a:path w="83" h="69">
                  <a:moveTo>
                    <a:pt x="82" y="0"/>
                  </a:moveTo>
                  <a:lnTo>
                    <a:pt x="82" y="0"/>
                  </a:lnTo>
                  <a:lnTo>
                    <a:pt x="76" y="15"/>
                  </a:lnTo>
                  <a:lnTo>
                    <a:pt x="67" y="27"/>
                  </a:lnTo>
                  <a:lnTo>
                    <a:pt x="58" y="38"/>
                  </a:lnTo>
                  <a:lnTo>
                    <a:pt x="49" y="46"/>
                  </a:lnTo>
                  <a:lnTo>
                    <a:pt x="40" y="55"/>
                  </a:lnTo>
                  <a:lnTo>
                    <a:pt x="29" y="62"/>
                  </a:lnTo>
                  <a:lnTo>
                    <a:pt x="16" y="65"/>
                  </a:lnTo>
                  <a:lnTo>
                    <a:pt x="0" y="68"/>
                  </a:lnTo>
                </a:path>
              </a:pathLst>
            </a:custGeom>
            <a:noFill/>
            <a:ln w="12700" cap="rnd" cmpd="sng">
              <a:solidFill>
                <a:srgbClr val="000000">
                  <a:alpha val="100000"/>
                </a:srgbClr>
              </a:solidFill>
              <a:prstDash val="solid"/>
              <a:round/>
            </a:ln>
          </p:spPr>
        </p:sp>
        <p:sp>
          <p:nvSpPr>
            <p:cNvPr id="1049912" name="Freeform 171"/>
            <p:cNvSpPr/>
            <p:nvPr/>
          </p:nvSpPr>
          <p:spPr>
            <a:xfrm rot="0">
              <a:off x="2869" y="2651"/>
              <a:ext cx="90" cy="86"/>
            </a:xfrm>
            <a:custGeom>
              <a:avLst/>
              <a:ahLst/>
              <a:rect l="0" t="0" r="r" b="b"/>
              <a:pathLst>
                <a:path w="90" h="86">
                  <a:moveTo>
                    <a:pt x="89" y="0"/>
                  </a:moveTo>
                  <a:lnTo>
                    <a:pt x="89" y="0"/>
                  </a:lnTo>
                  <a:lnTo>
                    <a:pt x="80" y="14"/>
                  </a:lnTo>
                  <a:lnTo>
                    <a:pt x="71" y="29"/>
                  </a:lnTo>
                  <a:lnTo>
                    <a:pt x="62" y="42"/>
                  </a:lnTo>
                  <a:lnTo>
                    <a:pt x="51" y="55"/>
                  </a:lnTo>
                  <a:lnTo>
                    <a:pt x="42" y="66"/>
                  </a:lnTo>
                  <a:lnTo>
                    <a:pt x="29" y="74"/>
                  </a:lnTo>
                  <a:lnTo>
                    <a:pt x="15" y="80"/>
                  </a:lnTo>
                  <a:lnTo>
                    <a:pt x="0" y="85"/>
                  </a:lnTo>
                </a:path>
              </a:pathLst>
            </a:custGeom>
            <a:noFill/>
            <a:ln w="12700" cap="rnd" cmpd="sng">
              <a:solidFill>
                <a:srgbClr val="000000">
                  <a:alpha val="100000"/>
                </a:srgbClr>
              </a:solidFill>
              <a:prstDash val="solid"/>
              <a:round/>
            </a:ln>
          </p:spPr>
        </p:sp>
        <p:sp>
          <p:nvSpPr>
            <p:cNvPr id="1049913" name="Freeform 172"/>
            <p:cNvSpPr/>
            <p:nvPr/>
          </p:nvSpPr>
          <p:spPr>
            <a:xfrm rot="0">
              <a:off x="2866" y="2589"/>
              <a:ext cx="101" cy="76"/>
            </a:xfrm>
            <a:custGeom>
              <a:avLst/>
              <a:ahLst/>
              <a:rect l="0" t="0" r="r" b="b"/>
              <a:pathLst>
                <a:path w="101" h="76">
                  <a:moveTo>
                    <a:pt x="100" y="0"/>
                  </a:moveTo>
                  <a:lnTo>
                    <a:pt x="100" y="0"/>
                  </a:lnTo>
                  <a:lnTo>
                    <a:pt x="92" y="15"/>
                  </a:lnTo>
                  <a:lnTo>
                    <a:pt x="85" y="28"/>
                  </a:lnTo>
                  <a:lnTo>
                    <a:pt x="76" y="38"/>
                  </a:lnTo>
                  <a:lnTo>
                    <a:pt x="65" y="49"/>
                  </a:lnTo>
                  <a:lnTo>
                    <a:pt x="54" y="58"/>
                  </a:lnTo>
                  <a:lnTo>
                    <a:pt x="38" y="64"/>
                  </a:lnTo>
                  <a:lnTo>
                    <a:pt x="23" y="71"/>
                  </a:lnTo>
                  <a:lnTo>
                    <a:pt x="0" y="75"/>
                  </a:lnTo>
                </a:path>
              </a:pathLst>
            </a:custGeom>
            <a:noFill/>
            <a:ln w="12700" cap="rnd" cmpd="sng">
              <a:solidFill>
                <a:srgbClr val="000000">
                  <a:alpha val="100000"/>
                </a:srgbClr>
              </a:solidFill>
              <a:prstDash val="solid"/>
              <a:round/>
            </a:ln>
          </p:spPr>
        </p:sp>
        <p:sp>
          <p:nvSpPr>
            <p:cNvPr id="1049914" name="Freeform 173"/>
            <p:cNvSpPr/>
            <p:nvPr/>
          </p:nvSpPr>
          <p:spPr>
            <a:xfrm rot="0">
              <a:off x="2871" y="2514"/>
              <a:ext cx="98" cy="76"/>
            </a:xfrm>
            <a:custGeom>
              <a:avLst/>
              <a:ahLst/>
              <a:rect l="0" t="0" r="r" b="b"/>
              <a:pathLst>
                <a:path w="98" h="76">
                  <a:moveTo>
                    <a:pt x="97" y="0"/>
                  </a:moveTo>
                  <a:lnTo>
                    <a:pt x="97" y="0"/>
                  </a:lnTo>
                  <a:lnTo>
                    <a:pt x="91" y="13"/>
                  </a:lnTo>
                  <a:lnTo>
                    <a:pt x="82" y="26"/>
                  </a:lnTo>
                  <a:lnTo>
                    <a:pt x="74" y="38"/>
                  </a:lnTo>
                  <a:lnTo>
                    <a:pt x="64" y="49"/>
                  </a:lnTo>
                  <a:lnTo>
                    <a:pt x="51" y="55"/>
                  </a:lnTo>
                  <a:lnTo>
                    <a:pt x="38" y="64"/>
                  </a:lnTo>
                  <a:lnTo>
                    <a:pt x="20" y="72"/>
                  </a:lnTo>
                  <a:lnTo>
                    <a:pt x="0" y="75"/>
                  </a:lnTo>
                </a:path>
              </a:pathLst>
            </a:custGeom>
            <a:noFill/>
            <a:ln w="12700" cap="rnd" cmpd="sng">
              <a:solidFill>
                <a:srgbClr val="000000">
                  <a:alpha val="100000"/>
                </a:srgbClr>
              </a:solidFill>
              <a:prstDash val="solid"/>
              <a:round/>
            </a:ln>
          </p:spPr>
        </p:sp>
        <p:sp>
          <p:nvSpPr>
            <p:cNvPr id="1049915" name="Freeform 174"/>
            <p:cNvSpPr/>
            <p:nvPr/>
          </p:nvSpPr>
          <p:spPr>
            <a:xfrm rot="0">
              <a:off x="2869" y="2453"/>
              <a:ext cx="100" cy="76"/>
            </a:xfrm>
            <a:custGeom>
              <a:avLst/>
              <a:ahLst/>
              <a:rect l="0" t="0" r="r" b="b"/>
              <a:pathLst>
                <a:path w="100" h="76">
                  <a:moveTo>
                    <a:pt x="99" y="0"/>
                  </a:moveTo>
                  <a:lnTo>
                    <a:pt x="99" y="0"/>
                  </a:lnTo>
                  <a:lnTo>
                    <a:pt x="91" y="15"/>
                  </a:lnTo>
                  <a:lnTo>
                    <a:pt x="84" y="28"/>
                  </a:lnTo>
                  <a:lnTo>
                    <a:pt x="73" y="40"/>
                  </a:lnTo>
                  <a:lnTo>
                    <a:pt x="64" y="49"/>
                  </a:lnTo>
                  <a:lnTo>
                    <a:pt x="51" y="57"/>
                  </a:lnTo>
                  <a:lnTo>
                    <a:pt x="38" y="66"/>
                  </a:lnTo>
                  <a:lnTo>
                    <a:pt x="20" y="71"/>
                  </a:lnTo>
                  <a:lnTo>
                    <a:pt x="0" y="75"/>
                  </a:lnTo>
                </a:path>
              </a:pathLst>
            </a:custGeom>
            <a:noFill/>
            <a:ln w="12700" cap="rnd" cmpd="sng">
              <a:solidFill>
                <a:srgbClr val="000000">
                  <a:alpha val="100000"/>
                </a:srgbClr>
              </a:solidFill>
              <a:prstDash val="solid"/>
              <a:round/>
            </a:ln>
          </p:spPr>
        </p:sp>
        <p:sp>
          <p:nvSpPr>
            <p:cNvPr id="1049916" name="Freeform 175"/>
            <p:cNvSpPr/>
            <p:nvPr/>
          </p:nvSpPr>
          <p:spPr>
            <a:xfrm rot="0">
              <a:off x="2828" y="2513"/>
              <a:ext cx="26" cy="16"/>
            </a:xfrm>
            <a:custGeom>
              <a:avLst/>
              <a:ahLst/>
              <a:rect l="0" t="0" r="r" b="b"/>
              <a:pathLst>
                <a:path w="26" h="16">
                  <a:moveTo>
                    <a:pt x="0" y="12"/>
                  </a:moveTo>
                  <a:lnTo>
                    <a:pt x="0" y="12"/>
                  </a:lnTo>
                  <a:lnTo>
                    <a:pt x="7" y="15"/>
                  </a:lnTo>
                  <a:lnTo>
                    <a:pt x="16" y="12"/>
                  </a:lnTo>
                  <a:lnTo>
                    <a:pt x="23" y="6"/>
                  </a:lnTo>
                  <a:lnTo>
                    <a:pt x="25" y="0"/>
                  </a:lnTo>
                </a:path>
              </a:pathLst>
            </a:custGeom>
            <a:noFill/>
            <a:ln w="12700" cap="rnd" cmpd="sng">
              <a:solidFill>
                <a:srgbClr val="000000">
                  <a:alpha val="100000"/>
                </a:srgbClr>
              </a:solidFill>
              <a:prstDash val="solid"/>
              <a:round/>
            </a:ln>
          </p:spPr>
        </p:sp>
        <p:sp>
          <p:nvSpPr>
            <p:cNvPr id="1049917" name="Freeform 176"/>
            <p:cNvSpPr/>
            <p:nvPr/>
          </p:nvSpPr>
          <p:spPr>
            <a:xfrm rot="0">
              <a:off x="2828" y="2493"/>
              <a:ext cx="26" cy="16"/>
            </a:xfrm>
            <a:custGeom>
              <a:avLst/>
              <a:ahLst/>
              <a:rect l="0" t="0" r="r" b="b"/>
              <a:pathLst>
                <a:path w="26" h="16">
                  <a:moveTo>
                    <a:pt x="0" y="15"/>
                  </a:moveTo>
                  <a:lnTo>
                    <a:pt x="0" y="15"/>
                  </a:lnTo>
                  <a:lnTo>
                    <a:pt x="7" y="15"/>
                  </a:lnTo>
                  <a:lnTo>
                    <a:pt x="16" y="13"/>
                  </a:lnTo>
                  <a:lnTo>
                    <a:pt x="23" y="9"/>
                  </a:lnTo>
                  <a:lnTo>
                    <a:pt x="25" y="0"/>
                  </a:lnTo>
                </a:path>
              </a:pathLst>
            </a:custGeom>
            <a:noFill/>
            <a:ln w="12700" cap="rnd" cmpd="sng">
              <a:solidFill>
                <a:srgbClr val="000000">
                  <a:alpha val="100000"/>
                </a:srgbClr>
              </a:solidFill>
              <a:prstDash val="solid"/>
              <a:round/>
            </a:ln>
          </p:spPr>
        </p:sp>
        <p:sp>
          <p:nvSpPr>
            <p:cNvPr id="1049918" name="Freeform 177"/>
            <p:cNvSpPr/>
            <p:nvPr/>
          </p:nvSpPr>
          <p:spPr>
            <a:xfrm rot="0">
              <a:off x="2827" y="2479"/>
              <a:ext cx="27" cy="15"/>
            </a:xfrm>
            <a:custGeom>
              <a:avLst/>
              <a:ahLst/>
              <a:rect l="0" t="0" r="r" b="b"/>
              <a:pathLst>
                <a:path w="27" h="15">
                  <a:moveTo>
                    <a:pt x="0" y="14"/>
                  </a:moveTo>
                  <a:lnTo>
                    <a:pt x="0" y="14"/>
                  </a:lnTo>
                  <a:lnTo>
                    <a:pt x="8" y="14"/>
                  </a:lnTo>
                  <a:lnTo>
                    <a:pt x="17" y="11"/>
                  </a:lnTo>
                  <a:lnTo>
                    <a:pt x="22" y="5"/>
                  </a:lnTo>
                  <a:lnTo>
                    <a:pt x="26" y="0"/>
                  </a:lnTo>
                </a:path>
              </a:pathLst>
            </a:custGeom>
            <a:noFill/>
            <a:ln w="12700" cap="rnd" cmpd="sng">
              <a:solidFill>
                <a:srgbClr val="000000">
                  <a:alpha val="100000"/>
                </a:srgbClr>
              </a:solidFill>
              <a:prstDash val="solid"/>
              <a:round/>
            </a:ln>
          </p:spPr>
        </p:sp>
        <p:sp>
          <p:nvSpPr>
            <p:cNvPr id="1049919" name="Freeform 178"/>
            <p:cNvSpPr/>
            <p:nvPr/>
          </p:nvSpPr>
          <p:spPr>
            <a:xfrm rot="0">
              <a:off x="2828" y="2566"/>
              <a:ext cx="26" cy="15"/>
            </a:xfrm>
            <a:custGeom>
              <a:avLst/>
              <a:ahLst/>
              <a:rect l="0" t="0" r="r" b="b"/>
              <a:pathLst>
                <a:path w="26" h="15">
                  <a:moveTo>
                    <a:pt x="0" y="14"/>
                  </a:moveTo>
                  <a:lnTo>
                    <a:pt x="0" y="14"/>
                  </a:lnTo>
                  <a:lnTo>
                    <a:pt x="7" y="14"/>
                  </a:lnTo>
                  <a:lnTo>
                    <a:pt x="16" y="11"/>
                  </a:lnTo>
                  <a:lnTo>
                    <a:pt x="23" y="7"/>
                  </a:lnTo>
                  <a:lnTo>
                    <a:pt x="25" y="0"/>
                  </a:lnTo>
                </a:path>
              </a:pathLst>
            </a:custGeom>
            <a:noFill/>
            <a:ln w="12700" cap="rnd" cmpd="sng">
              <a:solidFill>
                <a:srgbClr val="000000">
                  <a:alpha val="100000"/>
                </a:srgbClr>
              </a:solidFill>
              <a:prstDash val="solid"/>
              <a:round/>
            </a:ln>
          </p:spPr>
        </p:sp>
        <p:sp>
          <p:nvSpPr>
            <p:cNvPr id="1049920" name="Freeform 179"/>
            <p:cNvSpPr/>
            <p:nvPr/>
          </p:nvSpPr>
          <p:spPr>
            <a:xfrm rot="0">
              <a:off x="2828" y="2546"/>
              <a:ext cx="26" cy="16"/>
            </a:xfrm>
            <a:custGeom>
              <a:avLst/>
              <a:ahLst/>
              <a:rect l="0" t="0" r="r" b="b"/>
              <a:pathLst>
                <a:path w="26" h="16">
                  <a:moveTo>
                    <a:pt x="0" y="15"/>
                  </a:moveTo>
                  <a:lnTo>
                    <a:pt x="0" y="15"/>
                  </a:lnTo>
                  <a:lnTo>
                    <a:pt x="7" y="15"/>
                  </a:lnTo>
                  <a:lnTo>
                    <a:pt x="16" y="12"/>
                  </a:lnTo>
                  <a:lnTo>
                    <a:pt x="23" y="6"/>
                  </a:lnTo>
                  <a:lnTo>
                    <a:pt x="25" y="0"/>
                  </a:lnTo>
                </a:path>
              </a:pathLst>
            </a:custGeom>
            <a:noFill/>
            <a:ln w="12700" cap="rnd" cmpd="sng">
              <a:solidFill>
                <a:srgbClr val="000000">
                  <a:alpha val="100000"/>
                </a:srgbClr>
              </a:solidFill>
              <a:prstDash val="solid"/>
              <a:round/>
            </a:ln>
          </p:spPr>
        </p:sp>
        <p:sp>
          <p:nvSpPr>
            <p:cNvPr id="1049921" name="Freeform 180"/>
            <p:cNvSpPr/>
            <p:nvPr/>
          </p:nvSpPr>
          <p:spPr>
            <a:xfrm rot="0">
              <a:off x="2827" y="2529"/>
              <a:ext cx="27" cy="16"/>
            </a:xfrm>
            <a:custGeom>
              <a:avLst/>
              <a:ahLst/>
              <a:rect l="0" t="0" r="r" b="b"/>
              <a:pathLst>
                <a:path w="27" h="16">
                  <a:moveTo>
                    <a:pt x="0" y="15"/>
                  </a:moveTo>
                  <a:lnTo>
                    <a:pt x="0" y="15"/>
                  </a:lnTo>
                  <a:lnTo>
                    <a:pt x="8" y="15"/>
                  </a:lnTo>
                  <a:lnTo>
                    <a:pt x="17" y="13"/>
                  </a:lnTo>
                  <a:lnTo>
                    <a:pt x="22" y="7"/>
                  </a:lnTo>
                  <a:lnTo>
                    <a:pt x="26" y="0"/>
                  </a:lnTo>
                </a:path>
              </a:pathLst>
            </a:custGeom>
            <a:noFill/>
            <a:ln w="12700" cap="rnd" cmpd="sng">
              <a:solidFill>
                <a:srgbClr val="000000">
                  <a:alpha val="100000"/>
                </a:srgbClr>
              </a:solidFill>
              <a:prstDash val="solid"/>
              <a:round/>
            </a:ln>
          </p:spPr>
        </p:sp>
        <p:sp>
          <p:nvSpPr>
            <p:cNvPr id="1049922" name="Freeform 181"/>
            <p:cNvSpPr/>
            <p:nvPr/>
          </p:nvSpPr>
          <p:spPr>
            <a:xfrm rot="0">
              <a:off x="2827" y="2617"/>
              <a:ext cx="27" cy="16"/>
            </a:xfrm>
            <a:custGeom>
              <a:avLst/>
              <a:ahLst/>
              <a:rect l="0" t="0" r="r" b="b"/>
              <a:pathLst>
                <a:path w="27" h="16">
                  <a:moveTo>
                    <a:pt x="0" y="13"/>
                  </a:moveTo>
                  <a:lnTo>
                    <a:pt x="0" y="13"/>
                  </a:lnTo>
                  <a:lnTo>
                    <a:pt x="8" y="15"/>
                  </a:lnTo>
                  <a:lnTo>
                    <a:pt x="17" y="11"/>
                  </a:lnTo>
                  <a:lnTo>
                    <a:pt x="22" y="7"/>
                  </a:lnTo>
                  <a:lnTo>
                    <a:pt x="26" y="0"/>
                  </a:lnTo>
                </a:path>
              </a:pathLst>
            </a:custGeom>
            <a:noFill/>
            <a:ln w="12700" cap="rnd" cmpd="sng">
              <a:solidFill>
                <a:srgbClr val="000000">
                  <a:alpha val="100000"/>
                </a:srgbClr>
              </a:solidFill>
              <a:prstDash val="solid"/>
              <a:round/>
            </a:ln>
          </p:spPr>
        </p:sp>
        <p:sp>
          <p:nvSpPr>
            <p:cNvPr id="1049923" name="Freeform 182"/>
            <p:cNvSpPr/>
            <p:nvPr/>
          </p:nvSpPr>
          <p:spPr>
            <a:xfrm rot="0">
              <a:off x="2827" y="2598"/>
              <a:ext cx="27" cy="15"/>
            </a:xfrm>
            <a:custGeom>
              <a:avLst/>
              <a:ahLst/>
              <a:rect l="0" t="0" r="r" b="b"/>
              <a:pathLst>
                <a:path w="27" h="15">
                  <a:moveTo>
                    <a:pt x="0" y="14"/>
                  </a:moveTo>
                  <a:lnTo>
                    <a:pt x="0" y="14"/>
                  </a:lnTo>
                  <a:lnTo>
                    <a:pt x="8" y="14"/>
                  </a:lnTo>
                  <a:lnTo>
                    <a:pt x="17" y="12"/>
                  </a:lnTo>
                  <a:lnTo>
                    <a:pt x="22" y="8"/>
                  </a:lnTo>
                  <a:lnTo>
                    <a:pt x="26" y="0"/>
                  </a:lnTo>
                </a:path>
              </a:pathLst>
            </a:custGeom>
            <a:noFill/>
            <a:ln w="12700" cap="rnd" cmpd="sng">
              <a:solidFill>
                <a:srgbClr val="000000">
                  <a:alpha val="100000"/>
                </a:srgbClr>
              </a:solidFill>
              <a:prstDash val="solid"/>
              <a:round/>
            </a:ln>
          </p:spPr>
        </p:sp>
        <p:sp>
          <p:nvSpPr>
            <p:cNvPr id="1049924" name="Freeform 183"/>
            <p:cNvSpPr/>
            <p:nvPr/>
          </p:nvSpPr>
          <p:spPr>
            <a:xfrm rot="0">
              <a:off x="2827" y="2581"/>
              <a:ext cx="27" cy="16"/>
            </a:xfrm>
            <a:custGeom>
              <a:avLst/>
              <a:ahLst/>
              <a:rect l="0" t="0" r="r" b="b"/>
              <a:pathLst>
                <a:path w="27" h="16">
                  <a:moveTo>
                    <a:pt x="0" y="15"/>
                  </a:moveTo>
                  <a:lnTo>
                    <a:pt x="0" y="15"/>
                  </a:lnTo>
                  <a:lnTo>
                    <a:pt x="8" y="15"/>
                  </a:lnTo>
                  <a:lnTo>
                    <a:pt x="17" y="12"/>
                  </a:lnTo>
                  <a:lnTo>
                    <a:pt x="22" y="8"/>
                  </a:lnTo>
                  <a:lnTo>
                    <a:pt x="26" y="0"/>
                  </a:lnTo>
                </a:path>
              </a:pathLst>
            </a:custGeom>
            <a:noFill/>
            <a:ln w="12700" cap="rnd" cmpd="sng">
              <a:solidFill>
                <a:srgbClr val="000000">
                  <a:alpha val="100000"/>
                </a:srgbClr>
              </a:solidFill>
              <a:prstDash val="solid"/>
              <a:round/>
            </a:ln>
          </p:spPr>
        </p:sp>
        <p:sp>
          <p:nvSpPr>
            <p:cNvPr id="1049925" name="Freeform 184"/>
            <p:cNvSpPr/>
            <p:nvPr/>
          </p:nvSpPr>
          <p:spPr>
            <a:xfrm rot="0">
              <a:off x="2828" y="2619"/>
              <a:ext cx="26" cy="58"/>
            </a:xfrm>
            <a:custGeom>
              <a:avLst/>
              <a:ahLst/>
              <a:rect l="0" t="0" r="r" b="b"/>
              <a:pathLst>
                <a:path w="26" h="58">
                  <a:moveTo>
                    <a:pt x="0" y="0"/>
                  </a:moveTo>
                  <a:lnTo>
                    <a:pt x="0" y="0"/>
                  </a:lnTo>
                  <a:lnTo>
                    <a:pt x="5" y="23"/>
                  </a:lnTo>
                  <a:lnTo>
                    <a:pt x="7" y="38"/>
                  </a:lnTo>
                  <a:lnTo>
                    <a:pt x="12" y="49"/>
                  </a:lnTo>
                  <a:lnTo>
                    <a:pt x="16" y="55"/>
                  </a:lnTo>
                  <a:lnTo>
                    <a:pt x="19" y="57"/>
                  </a:lnTo>
                  <a:lnTo>
                    <a:pt x="23" y="57"/>
                  </a:lnTo>
                  <a:lnTo>
                    <a:pt x="23" y="55"/>
                  </a:lnTo>
                  <a:lnTo>
                    <a:pt x="25" y="51"/>
                  </a:lnTo>
                </a:path>
              </a:pathLst>
            </a:custGeom>
            <a:noFill/>
            <a:ln w="12700" cap="rnd" cmpd="sng">
              <a:solidFill>
                <a:srgbClr val="000000">
                  <a:alpha val="100000"/>
                </a:srgbClr>
              </a:solidFill>
              <a:prstDash val="solid"/>
              <a:round/>
            </a:ln>
          </p:spPr>
        </p:sp>
        <p:sp>
          <p:nvSpPr>
            <p:cNvPr id="1049926" name="Freeform 185"/>
            <p:cNvSpPr/>
            <p:nvPr/>
          </p:nvSpPr>
          <p:spPr>
            <a:xfrm rot="0">
              <a:off x="2828" y="2653"/>
              <a:ext cx="26" cy="15"/>
            </a:xfrm>
            <a:custGeom>
              <a:avLst/>
              <a:ahLst/>
              <a:rect l="0" t="0" r="r" b="b"/>
              <a:pathLst>
                <a:path w="26" h="15">
                  <a:moveTo>
                    <a:pt x="0" y="14"/>
                  </a:moveTo>
                  <a:lnTo>
                    <a:pt x="0" y="14"/>
                  </a:lnTo>
                  <a:lnTo>
                    <a:pt x="7" y="14"/>
                  </a:lnTo>
                  <a:lnTo>
                    <a:pt x="16" y="11"/>
                  </a:lnTo>
                  <a:lnTo>
                    <a:pt x="23" y="7"/>
                  </a:lnTo>
                  <a:lnTo>
                    <a:pt x="25" y="0"/>
                  </a:lnTo>
                </a:path>
              </a:pathLst>
            </a:custGeom>
            <a:noFill/>
            <a:ln w="12700" cap="rnd" cmpd="sng">
              <a:solidFill>
                <a:srgbClr val="000000">
                  <a:alpha val="100000"/>
                </a:srgbClr>
              </a:solidFill>
              <a:prstDash val="solid"/>
              <a:round/>
            </a:ln>
          </p:spPr>
        </p:sp>
        <p:sp>
          <p:nvSpPr>
            <p:cNvPr id="1049927" name="Freeform 186"/>
            <p:cNvSpPr/>
            <p:nvPr/>
          </p:nvSpPr>
          <p:spPr>
            <a:xfrm rot="0">
              <a:off x="2827" y="2636"/>
              <a:ext cx="27" cy="15"/>
            </a:xfrm>
            <a:custGeom>
              <a:avLst/>
              <a:ahLst/>
              <a:rect l="0" t="0" r="r" b="b"/>
              <a:pathLst>
                <a:path w="27" h="15">
                  <a:moveTo>
                    <a:pt x="0" y="14"/>
                  </a:moveTo>
                  <a:lnTo>
                    <a:pt x="0" y="14"/>
                  </a:lnTo>
                  <a:lnTo>
                    <a:pt x="8" y="14"/>
                  </a:lnTo>
                  <a:lnTo>
                    <a:pt x="17" y="11"/>
                  </a:lnTo>
                  <a:lnTo>
                    <a:pt x="22" y="6"/>
                  </a:lnTo>
                  <a:lnTo>
                    <a:pt x="26" y="0"/>
                  </a:lnTo>
                </a:path>
              </a:pathLst>
            </a:custGeom>
            <a:noFill/>
            <a:ln w="12700" cap="rnd" cmpd="sng">
              <a:solidFill>
                <a:srgbClr val="000000">
                  <a:alpha val="100000"/>
                </a:srgbClr>
              </a:solidFill>
              <a:prstDash val="solid"/>
              <a:round/>
            </a:ln>
          </p:spPr>
        </p:sp>
        <p:sp>
          <p:nvSpPr>
            <p:cNvPr id="1049928" name="Freeform 187"/>
            <p:cNvSpPr/>
            <p:nvPr/>
          </p:nvSpPr>
          <p:spPr>
            <a:xfrm rot="0">
              <a:off x="2827" y="2723"/>
              <a:ext cx="27" cy="15"/>
            </a:xfrm>
            <a:custGeom>
              <a:avLst/>
              <a:ahLst/>
              <a:rect l="0" t="0" r="r" b="b"/>
              <a:pathLst>
                <a:path w="27" h="15">
                  <a:moveTo>
                    <a:pt x="0" y="14"/>
                  </a:moveTo>
                  <a:lnTo>
                    <a:pt x="0" y="14"/>
                  </a:lnTo>
                  <a:lnTo>
                    <a:pt x="8" y="14"/>
                  </a:lnTo>
                  <a:lnTo>
                    <a:pt x="17" y="14"/>
                  </a:lnTo>
                  <a:lnTo>
                    <a:pt x="22" y="6"/>
                  </a:lnTo>
                  <a:lnTo>
                    <a:pt x="26" y="0"/>
                  </a:lnTo>
                </a:path>
              </a:pathLst>
            </a:custGeom>
            <a:noFill/>
            <a:ln w="12700" cap="rnd" cmpd="sng">
              <a:solidFill>
                <a:srgbClr val="000000">
                  <a:alpha val="100000"/>
                </a:srgbClr>
              </a:solidFill>
              <a:prstDash val="solid"/>
              <a:round/>
            </a:ln>
          </p:spPr>
        </p:sp>
        <p:sp>
          <p:nvSpPr>
            <p:cNvPr id="1049929" name="Freeform 188"/>
            <p:cNvSpPr/>
            <p:nvPr/>
          </p:nvSpPr>
          <p:spPr>
            <a:xfrm rot="0">
              <a:off x="2827" y="2704"/>
              <a:ext cx="27" cy="16"/>
            </a:xfrm>
            <a:custGeom>
              <a:avLst/>
              <a:ahLst/>
              <a:rect l="0" t="0" r="r" b="b"/>
              <a:pathLst>
                <a:path w="27" h="16">
                  <a:moveTo>
                    <a:pt x="0" y="15"/>
                  </a:moveTo>
                  <a:lnTo>
                    <a:pt x="0" y="15"/>
                  </a:lnTo>
                  <a:lnTo>
                    <a:pt x="8" y="15"/>
                  </a:lnTo>
                  <a:lnTo>
                    <a:pt x="17" y="13"/>
                  </a:lnTo>
                  <a:lnTo>
                    <a:pt x="22" y="7"/>
                  </a:lnTo>
                  <a:lnTo>
                    <a:pt x="26" y="0"/>
                  </a:lnTo>
                </a:path>
              </a:pathLst>
            </a:custGeom>
            <a:noFill/>
            <a:ln w="12700" cap="rnd" cmpd="sng">
              <a:solidFill>
                <a:srgbClr val="000000">
                  <a:alpha val="100000"/>
                </a:srgbClr>
              </a:solidFill>
              <a:prstDash val="solid"/>
              <a:round/>
            </a:ln>
          </p:spPr>
        </p:sp>
        <p:sp>
          <p:nvSpPr>
            <p:cNvPr id="1049930" name="Freeform 189"/>
            <p:cNvSpPr/>
            <p:nvPr/>
          </p:nvSpPr>
          <p:spPr>
            <a:xfrm rot="0">
              <a:off x="2827" y="2687"/>
              <a:ext cx="27" cy="16"/>
            </a:xfrm>
            <a:custGeom>
              <a:avLst/>
              <a:ahLst/>
              <a:rect l="0" t="0" r="r" b="b"/>
              <a:pathLst>
                <a:path w="27" h="16">
                  <a:moveTo>
                    <a:pt x="0" y="15"/>
                  </a:moveTo>
                  <a:lnTo>
                    <a:pt x="0" y="15"/>
                  </a:lnTo>
                  <a:lnTo>
                    <a:pt x="8" y="15"/>
                  </a:lnTo>
                  <a:lnTo>
                    <a:pt x="17" y="13"/>
                  </a:lnTo>
                  <a:lnTo>
                    <a:pt x="22" y="6"/>
                  </a:lnTo>
                  <a:lnTo>
                    <a:pt x="26" y="0"/>
                  </a:lnTo>
                </a:path>
              </a:pathLst>
            </a:custGeom>
            <a:noFill/>
            <a:ln w="12700" cap="rnd" cmpd="sng">
              <a:solidFill>
                <a:srgbClr val="000000">
                  <a:alpha val="100000"/>
                </a:srgbClr>
              </a:solidFill>
              <a:prstDash val="solid"/>
              <a:round/>
            </a:ln>
          </p:spPr>
        </p:sp>
        <p:sp>
          <p:nvSpPr>
            <p:cNvPr id="1049931" name="Freeform 190"/>
            <p:cNvSpPr/>
            <p:nvPr/>
          </p:nvSpPr>
          <p:spPr>
            <a:xfrm rot="0">
              <a:off x="2828" y="2778"/>
              <a:ext cx="26" cy="15"/>
            </a:xfrm>
            <a:custGeom>
              <a:avLst/>
              <a:ahLst/>
              <a:rect l="0" t="0" r="r" b="b"/>
              <a:pathLst>
                <a:path w="26" h="15">
                  <a:moveTo>
                    <a:pt x="0" y="14"/>
                  </a:moveTo>
                  <a:lnTo>
                    <a:pt x="0" y="14"/>
                  </a:lnTo>
                  <a:lnTo>
                    <a:pt x="7" y="14"/>
                  </a:lnTo>
                  <a:lnTo>
                    <a:pt x="16" y="11"/>
                  </a:lnTo>
                  <a:lnTo>
                    <a:pt x="23" y="7"/>
                  </a:lnTo>
                  <a:lnTo>
                    <a:pt x="25" y="0"/>
                  </a:lnTo>
                </a:path>
              </a:pathLst>
            </a:custGeom>
            <a:noFill/>
            <a:ln w="12700" cap="rnd" cmpd="sng">
              <a:solidFill>
                <a:srgbClr val="000000">
                  <a:alpha val="100000"/>
                </a:srgbClr>
              </a:solidFill>
              <a:prstDash val="solid"/>
              <a:round/>
            </a:ln>
          </p:spPr>
        </p:sp>
        <p:sp>
          <p:nvSpPr>
            <p:cNvPr id="1049932" name="Freeform 191"/>
            <p:cNvSpPr/>
            <p:nvPr/>
          </p:nvSpPr>
          <p:spPr>
            <a:xfrm rot="0">
              <a:off x="2828" y="2759"/>
              <a:ext cx="26" cy="17"/>
            </a:xfrm>
            <a:custGeom>
              <a:avLst/>
              <a:ahLst/>
              <a:rect l="0" t="0" r="r" b="b"/>
              <a:pathLst>
                <a:path w="26" h="17">
                  <a:moveTo>
                    <a:pt x="0" y="13"/>
                  </a:moveTo>
                  <a:lnTo>
                    <a:pt x="0" y="13"/>
                  </a:lnTo>
                  <a:lnTo>
                    <a:pt x="7" y="16"/>
                  </a:lnTo>
                  <a:lnTo>
                    <a:pt x="16" y="13"/>
                  </a:lnTo>
                  <a:lnTo>
                    <a:pt x="23" y="7"/>
                  </a:lnTo>
                  <a:lnTo>
                    <a:pt x="25" y="0"/>
                  </a:lnTo>
                </a:path>
              </a:pathLst>
            </a:custGeom>
            <a:noFill/>
            <a:ln w="12700" cap="rnd" cmpd="sng">
              <a:solidFill>
                <a:srgbClr val="000000">
                  <a:alpha val="100000"/>
                </a:srgbClr>
              </a:solidFill>
              <a:prstDash val="solid"/>
              <a:round/>
            </a:ln>
          </p:spPr>
        </p:sp>
        <p:sp>
          <p:nvSpPr>
            <p:cNvPr id="1049933" name="Freeform 192"/>
            <p:cNvSpPr/>
            <p:nvPr/>
          </p:nvSpPr>
          <p:spPr>
            <a:xfrm rot="0">
              <a:off x="2827" y="2742"/>
              <a:ext cx="27" cy="16"/>
            </a:xfrm>
            <a:custGeom>
              <a:avLst/>
              <a:ahLst/>
              <a:rect l="0" t="0" r="r" b="b"/>
              <a:pathLst>
                <a:path w="27" h="16">
                  <a:moveTo>
                    <a:pt x="0" y="13"/>
                  </a:moveTo>
                  <a:lnTo>
                    <a:pt x="0" y="13"/>
                  </a:lnTo>
                  <a:lnTo>
                    <a:pt x="8" y="15"/>
                  </a:lnTo>
                  <a:lnTo>
                    <a:pt x="17" y="13"/>
                  </a:lnTo>
                  <a:lnTo>
                    <a:pt x="22" y="9"/>
                  </a:lnTo>
                  <a:lnTo>
                    <a:pt x="26" y="0"/>
                  </a:lnTo>
                </a:path>
              </a:pathLst>
            </a:custGeom>
            <a:noFill/>
            <a:ln w="12700" cap="rnd" cmpd="sng">
              <a:solidFill>
                <a:srgbClr val="000000">
                  <a:alpha val="100000"/>
                </a:srgbClr>
              </a:solidFill>
              <a:prstDash val="solid"/>
              <a:round/>
            </a:ln>
          </p:spPr>
        </p:sp>
        <p:sp>
          <p:nvSpPr>
            <p:cNvPr id="1049934" name="Freeform 193"/>
            <p:cNvSpPr/>
            <p:nvPr/>
          </p:nvSpPr>
          <p:spPr>
            <a:xfrm rot="0">
              <a:off x="2828" y="2833"/>
              <a:ext cx="26" cy="16"/>
            </a:xfrm>
            <a:custGeom>
              <a:avLst/>
              <a:ahLst/>
              <a:rect l="0" t="0" r="r" b="b"/>
              <a:pathLst>
                <a:path w="26" h="16">
                  <a:moveTo>
                    <a:pt x="0" y="15"/>
                  </a:moveTo>
                  <a:lnTo>
                    <a:pt x="0" y="15"/>
                  </a:lnTo>
                  <a:lnTo>
                    <a:pt x="7" y="15"/>
                  </a:lnTo>
                  <a:lnTo>
                    <a:pt x="16" y="12"/>
                  </a:lnTo>
                  <a:lnTo>
                    <a:pt x="23" y="8"/>
                  </a:lnTo>
                  <a:lnTo>
                    <a:pt x="25" y="0"/>
                  </a:lnTo>
                </a:path>
              </a:pathLst>
            </a:custGeom>
            <a:noFill/>
            <a:ln w="12700" cap="rnd" cmpd="sng">
              <a:solidFill>
                <a:srgbClr val="000000">
                  <a:alpha val="100000"/>
                </a:srgbClr>
              </a:solidFill>
              <a:prstDash val="solid"/>
              <a:round/>
            </a:ln>
          </p:spPr>
        </p:sp>
        <p:sp>
          <p:nvSpPr>
            <p:cNvPr id="1049935" name="Freeform 194"/>
            <p:cNvSpPr/>
            <p:nvPr/>
          </p:nvSpPr>
          <p:spPr>
            <a:xfrm rot="0">
              <a:off x="2828" y="2815"/>
              <a:ext cx="26" cy="15"/>
            </a:xfrm>
            <a:custGeom>
              <a:avLst/>
              <a:ahLst/>
              <a:rect l="0" t="0" r="r" b="b"/>
              <a:pathLst>
                <a:path w="26" h="15">
                  <a:moveTo>
                    <a:pt x="0" y="14"/>
                  </a:moveTo>
                  <a:lnTo>
                    <a:pt x="0" y="14"/>
                  </a:lnTo>
                  <a:lnTo>
                    <a:pt x="7" y="14"/>
                  </a:lnTo>
                  <a:lnTo>
                    <a:pt x="16" y="14"/>
                  </a:lnTo>
                  <a:lnTo>
                    <a:pt x="23" y="7"/>
                  </a:lnTo>
                  <a:lnTo>
                    <a:pt x="25" y="0"/>
                  </a:lnTo>
                </a:path>
              </a:pathLst>
            </a:custGeom>
            <a:noFill/>
            <a:ln w="12700" cap="rnd" cmpd="sng">
              <a:solidFill>
                <a:srgbClr val="000000">
                  <a:alpha val="100000"/>
                </a:srgbClr>
              </a:solidFill>
              <a:prstDash val="solid"/>
              <a:round/>
            </a:ln>
          </p:spPr>
        </p:sp>
        <p:sp>
          <p:nvSpPr>
            <p:cNvPr id="1049936" name="Freeform 195"/>
            <p:cNvSpPr/>
            <p:nvPr/>
          </p:nvSpPr>
          <p:spPr>
            <a:xfrm rot="0">
              <a:off x="2827" y="2797"/>
              <a:ext cx="27" cy="17"/>
            </a:xfrm>
            <a:custGeom>
              <a:avLst/>
              <a:ahLst/>
              <a:rect l="0" t="0" r="r" b="b"/>
              <a:pathLst>
                <a:path w="27" h="17">
                  <a:moveTo>
                    <a:pt x="0" y="16"/>
                  </a:moveTo>
                  <a:lnTo>
                    <a:pt x="0" y="16"/>
                  </a:lnTo>
                  <a:lnTo>
                    <a:pt x="8" y="16"/>
                  </a:lnTo>
                  <a:lnTo>
                    <a:pt x="17" y="13"/>
                  </a:lnTo>
                  <a:lnTo>
                    <a:pt x="22" y="7"/>
                  </a:lnTo>
                  <a:lnTo>
                    <a:pt x="26" y="0"/>
                  </a:lnTo>
                </a:path>
              </a:pathLst>
            </a:custGeom>
            <a:noFill/>
            <a:ln w="12700" cap="rnd" cmpd="sng">
              <a:solidFill>
                <a:srgbClr val="000000">
                  <a:alpha val="100000"/>
                </a:srgbClr>
              </a:solidFill>
              <a:prstDash val="solid"/>
              <a:round/>
            </a:ln>
          </p:spPr>
        </p:sp>
        <p:sp>
          <p:nvSpPr>
            <p:cNvPr id="1049937" name="Freeform 196"/>
            <p:cNvSpPr/>
            <p:nvPr/>
          </p:nvSpPr>
          <p:spPr>
            <a:xfrm rot="0">
              <a:off x="2827" y="2887"/>
              <a:ext cx="27" cy="16"/>
            </a:xfrm>
            <a:custGeom>
              <a:avLst/>
              <a:ahLst/>
              <a:rect l="0" t="0" r="r" b="b"/>
              <a:pathLst>
                <a:path w="27" h="16">
                  <a:moveTo>
                    <a:pt x="0" y="12"/>
                  </a:moveTo>
                  <a:lnTo>
                    <a:pt x="0" y="12"/>
                  </a:lnTo>
                  <a:lnTo>
                    <a:pt x="8" y="15"/>
                  </a:lnTo>
                  <a:lnTo>
                    <a:pt x="17" y="12"/>
                  </a:lnTo>
                  <a:lnTo>
                    <a:pt x="22" y="9"/>
                  </a:lnTo>
                  <a:lnTo>
                    <a:pt x="26" y="0"/>
                  </a:lnTo>
                </a:path>
              </a:pathLst>
            </a:custGeom>
            <a:noFill/>
            <a:ln w="12700" cap="rnd" cmpd="sng">
              <a:solidFill>
                <a:srgbClr val="000000">
                  <a:alpha val="100000"/>
                </a:srgbClr>
              </a:solidFill>
              <a:prstDash val="solid"/>
              <a:round/>
            </a:ln>
          </p:spPr>
        </p:sp>
        <p:sp>
          <p:nvSpPr>
            <p:cNvPr id="1049938" name="Freeform 197"/>
            <p:cNvSpPr/>
            <p:nvPr/>
          </p:nvSpPr>
          <p:spPr>
            <a:xfrm rot="0">
              <a:off x="2827" y="2870"/>
              <a:ext cx="27" cy="15"/>
            </a:xfrm>
            <a:custGeom>
              <a:avLst/>
              <a:ahLst/>
              <a:rect l="0" t="0" r="r" b="b"/>
              <a:pathLst>
                <a:path w="27" h="15">
                  <a:moveTo>
                    <a:pt x="0" y="14"/>
                  </a:moveTo>
                  <a:lnTo>
                    <a:pt x="0" y="14"/>
                  </a:lnTo>
                  <a:lnTo>
                    <a:pt x="8" y="14"/>
                  </a:lnTo>
                  <a:lnTo>
                    <a:pt x="17" y="11"/>
                  </a:lnTo>
                  <a:lnTo>
                    <a:pt x="22" y="7"/>
                  </a:lnTo>
                  <a:lnTo>
                    <a:pt x="26" y="0"/>
                  </a:lnTo>
                </a:path>
              </a:pathLst>
            </a:custGeom>
            <a:noFill/>
            <a:ln w="12700" cap="rnd" cmpd="sng">
              <a:solidFill>
                <a:srgbClr val="000000">
                  <a:alpha val="100000"/>
                </a:srgbClr>
              </a:solidFill>
              <a:prstDash val="solid"/>
              <a:round/>
            </a:ln>
          </p:spPr>
        </p:sp>
        <p:sp>
          <p:nvSpPr>
            <p:cNvPr id="1049939" name="Freeform 198"/>
            <p:cNvSpPr/>
            <p:nvPr/>
          </p:nvSpPr>
          <p:spPr>
            <a:xfrm rot="0">
              <a:off x="2827" y="2853"/>
              <a:ext cx="27" cy="15"/>
            </a:xfrm>
            <a:custGeom>
              <a:avLst/>
              <a:ahLst/>
              <a:rect l="0" t="0" r="r" b="b"/>
              <a:pathLst>
                <a:path w="27" h="15">
                  <a:moveTo>
                    <a:pt x="0" y="14"/>
                  </a:moveTo>
                  <a:lnTo>
                    <a:pt x="0" y="14"/>
                  </a:lnTo>
                  <a:lnTo>
                    <a:pt x="8" y="14"/>
                  </a:lnTo>
                  <a:lnTo>
                    <a:pt x="17" y="11"/>
                  </a:lnTo>
                  <a:lnTo>
                    <a:pt x="22" y="7"/>
                  </a:lnTo>
                  <a:lnTo>
                    <a:pt x="26" y="0"/>
                  </a:lnTo>
                </a:path>
              </a:pathLst>
            </a:custGeom>
            <a:noFill/>
            <a:ln w="12700" cap="rnd" cmpd="sng">
              <a:solidFill>
                <a:srgbClr val="000000">
                  <a:alpha val="100000"/>
                </a:srgbClr>
              </a:solidFill>
              <a:prstDash val="solid"/>
              <a:round/>
            </a:ln>
          </p:spPr>
        </p:sp>
        <p:sp>
          <p:nvSpPr>
            <p:cNvPr id="1049940" name="Freeform 199"/>
            <p:cNvSpPr/>
            <p:nvPr/>
          </p:nvSpPr>
          <p:spPr>
            <a:xfrm rot="0">
              <a:off x="2828" y="2940"/>
              <a:ext cx="26" cy="16"/>
            </a:xfrm>
            <a:custGeom>
              <a:avLst/>
              <a:ahLst/>
              <a:rect l="0" t="0" r="r" b="b"/>
              <a:pathLst>
                <a:path w="26" h="16">
                  <a:moveTo>
                    <a:pt x="0" y="15"/>
                  </a:moveTo>
                  <a:lnTo>
                    <a:pt x="0" y="15"/>
                  </a:lnTo>
                  <a:lnTo>
                    <a:pt x="7" y="15"/>
                  </a:lnTo>
                  <a:lnTo>
                    <a:pt x="16" y="12"/>
                  </a:lnTo>
                  <a:lnTo>
                    <a:pt x="23" y="6"/>
                  </a:lnTo>
                  <a:lnTo>
                    <a:pt x="25" y="0"/>
                  </a:lnTo>
                </a:path>
              </a:pathLst>
            </a:custGeom>
            <a:noFill/>
            <a:ln w="12700" cap="rnd" cmpd="sng">
              <a:solidFill>
                <a:srgbClr val="000000">
                  <a:alpha val="100000"/>
                </a:srgbClr>
              </a:solidFill>
              <a:prstDash val="solid"/>
              <a:round/>
            </a:ln>
          </p:spPr>
        </p:sp>
        <p:sp>
          <p:nvSpPr>
            <p:cNvPr id="1049941" name="Freeform 200"/>
            <p:cNvSpPr/>
            <p:nvPr/>
          </p:nvSpPr>
          <p:spPr>
            <a:xfrm rot="0">
              <a:off x="2828" y="2921"/>
              <a:ext cx="26" cy="16"/>
            </a:xfrm>
            <a:custGeom>
              <a:avLst/>
              <a:ahLst/>
              <a:rect l="0" t="0" r="r" b="b"/>
              <a:pathLst>
                <a:path w="26" h="16">
                  <a:moveTo>
                    <a:pt x="0" y="15"/>
                  </a:moveTo>
                  <a:lnTo>
                    <a:pt x="0" y="15"/>
                  </a:lnTo>
                  <a:lnTo>
                    <a:pt x="7" y="15"/>
                  </a:lnTo>
                  <a:lnTo>
                    <a:pt x="16" y="13"/>
                  </a:lnTo>
                  <a:lnTo>
                    <a:pt x="23" y="9"/>
                  </a:lnTo>
                  <a:lnTo>
                    <a:pt x="25" y="0"/>
                  </a:lnTo>
                </a:path>
              </a:pathLst>
            </a:custGeom>
            <a:noFill/>
            <a:ln w="12700" cap="rnd" cmpd="sng">
              <a:solidFill>
                <a:srgbClr val="000000">
                  <a:alpha val="100000"/>
                </a:srgbClr>
              </a:solidFill>
              <a:prstDash val="solid"/>
              <a:round/>
            </a:ln>
          </p:spPr>
        </p:sp>
        <p:sp>
          <p:nvSpPr>
            <p:cNvPr id="1049942" name="Freeform 201"/>
            <p:cNvSpPr/>
            <p:nvPr/>
          </p:nvSpPr>
          <p:spPr>
            <a:xfrm rot="0">
              <a:off x="2827" y="2906"/>
              <a:ext cx="27" cy="15"/>
            </a:xfrm>
            <a:custGeom>
              <a:avLst/>
              <a:ahLst/>
              <a:rect l="0" t="0" r="r" b="b"/>
              <a:pathLst>
                <a:path w="27" h="15">
                  <a:moveTo>
                    <a:pt x="0" y="14"/>
                  </a:moveTo>
                  <a:lnTo>
                    <a:pt x="0" y="14"/>
                  </a:lnTo>
                  <a:lnTo>
                    <a:pt x="8" y="14"/>
                  </a:lnTo>
                  <a:lnTo>
                    <a:pt x="17" y="11"/>
                  </a:lnTo>
                  <a:lnTo>
                    <a:pt x="22" y="5"/>
                  </a:lnTo>
                  <a:lnTo>
                    <a:pt x="26" y="0"/>
                  </a:lnTo>
                </a:path>
              </a:pathLst>
            </a:custGeom>
            <a:noFill/>
            <a:ln w="12700" cap="rnd" cmpd="sng">
              <a:solidFill>
                <a:srgbClr val="000000">
                  <a:alpha val="100000"/>
                </a:srgbClr>
              </a:solidFill>
              <a:prstDash val="solid"/>
              <a:round/>
            </a:ln>
          </p:spPr>
        </p:sp>
        <p:sp>
          <p:nvSpPr>
            <p:cNvPr id="1049943" name="Freeform 202"/>
            <p:cNvSpPr/>
            <p:nvPr/>
          </p:nvSpPr>
          <p:spPr>
            <a:xfrm rot="0">
              <a:off x="2827" y="3029"/>
              <a:ext cx="27" cy="16"/>
            </a:xfrm>
            <a:custGeom>
              <a:avLst/>
              <a:ahLst/>
              <a:rect l="0" t="0" r="r" b="b"/>
              <a:pathLst>
                <a:path w="27" h="16">
                  <a:moveTo>
                    <a:pt x="0" y="15"/>
                  </a:moveTo>
                  <a:lnTo>
                    <a:pt x="0" y="15"/>
                  </a:lnTo>
                  <a:lnTo>
                    <a:pt x="8" y="15"/>
                  </a:lnTo>
                  <a:lnTo>
                    <a:pt x="17" y="13"/>
                  </a:lnTo>
                  <a:lnTo>
                    <a:pt x="22" y="6"/>
                  </a:lnTo>
                  <a:lnTo>
                    <a:pt x="26" y="0"/>
                  </a:lnTo>
                </a:path>
              </a:pathLst>
            </a:custGeom>
            <a:noFill/>
            <a:ln w="12700" cap="rnd" cmpd="sng">
              <a:solidFill>
                <a:srgbClr val="000000">
                  <a:alpha val="100000"/>
                </a:srgbClr>
              </a:solidFill>
              <a:prstDash val="solid"/>
              <a:round/>
            </a:ln>
          </p:spPr>
        </p:sp>
        <p:sp>
          <p:nvSpPr>
            <p:cNvPr id="1049944" name="Freeform 203"/>
            <p:cNvSpPr/>
            <p:nvPr/>
          </p:nvSpPr>
          <p:spPr>
            <a:xfrm rot="0">
              <a:off x="2827" y="3012"/>
              <a:ext cx="27" cy="16"/>
            </a:xfrm>
            <a:custGeom>
              <a:avLst/>
              <a:ahLst/>
              <a:rect l="0" t="0" r="r" b="b"/>
              <a:pathLst>
                <a:path w="27" h="16">
                  <a:moveTo>
                    <a:pt x="0" y="15"/>
                  </a:moveTo>
                  <a:lnTo>
                    <a:pt x="0" y="15"/>
                  </a:lnTo>
                  <a:lnTo>
                    <a:pt x="8" y="15"/>
                  </a:lnTo>
                  <a:lnTo>
                    <a:pt x="17" y="12"/>
                  </a:lnTo>
                  <a:lnTo>
                    <a:pt x="22" y="6"/>
                  </a:lnTo>
                  <a:lnTo>
                    <a:pt x="26" y="0"/>
                  </a:lnTo>
                </a:path>
              </a:pathLst>
            </a:custGeom>
            <a:noFill/>
            <a:ln w="12700" cap="rnd" cmpd="sng">
              <a:solidFill>
                <a:srgbClr val="000000">
                  <a:alpha val="100000"/>
                </a:srgbClr>
              </a:solidFill>
              <a:prstDash val="solid"/>
              <a:round/>
            </a:ln>
          </p:spPr>
        </p:sp>
        <p:sp>
          <p:nvSpPr>
            <p:cNvPr id="1049945" name="Freeform 204"/>
            <p:cNvSpPr/>
            <p:nvPr/>
          </p:nvSpPr>
          <p:spPr>
            <a:xfrm rot="0">
              <a:off x="2826" y="2170"/>
              <a:ext cx="24" cy="257"/>
            </a:xfrm>
            <a:custGeom>
              <a:avLst/>
              <a:ahLst/>
              <a:rect l="0" t="0" r="r" b="b"/>
              <a:pathLst>
                <a:path w="24" h="257">
                  <a:moveTo>
                    <a:pt x="0" y="256"/>
                  </a:moveTo>
                  <a:lnTo>
                    <a:pt x="0" y="256"/>
                  </a:lnTo>
                  <a:lnTo>
                    <a:pt x="2" y="253"/>
                  </a:lnTo>
                  <a:lnTo>
                    <a:pt x="3" y="248"/>
                  </a:lnTo>
                  <a:lnTo>
                    <a:pt x="5" y="245"/>
                  </a:lnTo>
                  <a:lnTo>
                    <a:pt x="5" y="239"/>
                  </a:lnTo>
                  <a:lnTo>
                    <a:pt x="5" y="234"/>
                  </a:lnTo>
                  <a:lnTo>
                    <a:pt x="6" y="229"/>
                  </a:lnTo>
                  <a:lnTo>
                    <a:pt x="7" y="223"/>
                  </a:lnTo>
                  <a:lnTo>
                    <a:pt x="10" y="217"/>
                  </a:lnTo>
                  <a:lnTo>
                    <a:pt x="13" y="211"/>
                  </a:lnTo>
                  <a:lnTo>
                    <a:pt x="15" y="206"/>
                  </a:lnTo>
                  <a:lnTo>
                    <a:pt x="17" y="200"/>
                  </a:lnTo>
                  <a:lnTo>
                    <a:pt x="17" y="195"/>
                  </a:lnTo>
                  <a:lnTo>
                    <a:pt x="17" y="190"/>
                  </a:lnTo>
                  <a:lnTo>
                    <a:pt x="17" y="184"/>
                  </a:lnTo>
                  <a:lnTo>
                    <a:pt x="17" y="178"/>
                  </a:lnTo>
                  <a:lnTo>
                    <a:pt x="15" y="173"/>
                  </a:lnTo>
                  <a:lnTo>
                    <a:pt x="15" y="167"/>
                  </a:lnTo>
                  <a:lnTo>
                    <a:pt x="14" y="161"/>
                  </a:lnTo>
                  <a:lnTo>
                    <a:pt x="13" y="156"/>
                  </a:lnTo>
                  <a:lnTo>
                    <a:pt x="12" y="151"/>
                  </a:lnTo>
                  <a:lnTo>
                    <a:pt x="11" y="145"/>
                  </a:lnTo>
                  <a:lnTo>
                    <a:pt x="11" y="139"/>
                  </a:lnTo>
                  <a:lnTo>
                    <a:pt x="11" y="135"/>
                  </a:lnTo>
                  <a:lnTo>
                    <a:pt x="12" y="129"/>
                  </a:lnTo>
                  <a:lnTo>
                    <a:pt x="13" y="124"/>
                  </a:lnTo>
                  <a:lnTo>
                    <a:pt x="13" y="120"/>
                  </a:lnTo>
                  <a:lnTo>
                    <a:pt x="13" y="113"/>
                  </a:lnTo>
                  <a:lnTo>
                    <a:pt x="13" y="109"/>
                  </a:lnTo>
                  <a:lnTo>
                    <a:pt x="12" y="103"/>
                  </a:lnTo>
                  <a:lnTo>
                    <a:pt x="11" y="97"/>
                  </a:lnTo>
                  <a:lnTo>
                    <a:pt x="11" y="92"/>
                  </a:lnTo>
                  <a:lnTo>
                    <a:pt x="10" y="86"/>
                  </a:lnTo>
                  <a:lnTo>
                    <a:pt x="9" y="81"/>
                  </a:lnTo>
                  <a:lnTo>
                    <a:pt x="9" y="75"/>
                  </a:lnTo>
                  <a:lnTo>
                    <a:pt x="8" y="70"/>
                  </a:lnTo>
                  <a:lnTo>
                    <a:pt x="7" y="65"/>
                  </a:lnTo>
                  <a:lnTo>
                    <a:pt x="7" y="59"/>
                  </a:lnTo>
                  <a:lnTo>
                    <a:pt x="8" y="54"/>
                  </a:lnTo>
                  <a:lnTo>
                    <a:pt x="9" y="48"/>
                  </a:lnTo>
                  <a:lnTo>
                    <a:pt x="10" y="43"/>
                  </a:lnTo>
                  <a:lnTo>
                    <a:pt x="10" y="41"/>
                  </a:lnTo>
                  <a:lnTo>
                    <a:pt x="12" y="38"/>
                  </a:lnTo>
                  <a:lnTo>
                    <a:pt x="13" y="36"/>
                  </a:lnTo>
                  <a:lnTo>
                    <a:pt x="15" y="34"/>
                  </a:lnTo>
                  <a:lnTo>
                    <a:pt x="17" y="31"/>
                  </a:lnTo>
                  <a:lnTo>
                    <a:pt x="18" y="28"/>
                  </a:lnTo>
                  <a:lnTo>
                    <a:pt x="20" y="26"/>
                  </a:lnTo>
                  <a:lnTo>
                    <a:pt x="21" y="24"/>
                  </a:lnTo>
                  <a:lnTo>
                    <a:pt x="21" y="21"/>
                  </a:lnTo>
                  <a:lnTo>
                    <a:pt x="21" y="19"/>
                  </a:lnTo>
                  <a:lnTo>
                    <a:pt x="22" y="16"/>
                  </a:lnTo>
                  <a:lnTo>
                    <a:pt x="23" y="12"/>
                  </a:lnTo>
                  <a:lnTo>
                    <a:pt x="23" y="9"/>
                  </a:lnTo>
                  <a:lnTo>
                    <a:pt x="23" y="6"/>
                  </a:lnTo>
                  <a:lnTo>
                    <a:pt x="23" y="3"/>
                  </a:lnTo>
                  <a:lnTo>
                    <a:pt x="23" y="0"/>
                  </a:lnTo>
                </a:path>
              </a:pathLst>
            </a:custGeom>
            <a:noFill/>
            <a:ln w="12700" cap="rnd" cmpd="sng">
              <a:solidFill>
                <a:srgbClr val="161514">
                  <a:alpha val="100000"/>
                </a:srgbClr>
              </a:solidFill>
              <a:prstDash val="solid"/>
              <a:round/>
            </a:ln>
          </p:spPr>
        </p:sp>
        <p:sp>
          <p:nvSpPr>
            <p:cNvPr id="1049946" name="Freeform 205"/>
            <p:cNvSpPr/>
            <p:nvPr/>
          </p:nvSpPr>
          <p:spPr>
            <a:xfrm rot="0">
              <a:off x="2836" y="2150"/>
              <a:ext cx="18" cy="284"/>
            </a:xfrm>
            <a:custGeom>
              <a:avLst/>
              <a:ahLst/>
              <a:rect l="0" t="0" r="r" b="b"/>
              <a:pathLst>
                <a:path w="18" h="284">
                  <a:moveTo>
                    <a:pt x="13" y="0"/>
                  </a:moveTo>
                  <a:lnTo>
                    <a:pt x="13" y="0"/>
                  </a:lnTo>
                  <a:lnTo>
                    <a:pt x="13" y="4"/>
                  </a:lnTo>
                  <a:lnTo>
                    <a:pt x="13" y="10"/>
                  </a:lnTo>
                  <a:lnTo>
                    <a:pt x="14" y="16"/>
                  </a:lnTo>
                  <a:lnTo>
                    <a:pt x="15" y="23"/>
                  </a:lnTo>
                  <a:lnTo>
                    <a:pt x="16" y="29"/>
                  </a:lnTo>
                  <a:lnTo>
                    <a:pt x="17" y="36"/>
                  </a:lnTo>
                  <a:lnTo>
                    <a:pt x="17" y="40"/>
                  </a:lnTo>
                  <a:lnTo>
                    <a:pt x="17" y="43"/>
                  </a:lnTo>
                  <a:lnTo>
                    <a:pt x="17" y="45"/>
                  </a:lnTo>
                  <a:lnTo>
                    <a:pt x="15" y="48"/>
                  </a:lnTo>
                  <a:lnTo>
                    <a:pt x="13" y="51"/>
                  </a:lnTo>
                  <a:lnTo>
                    <a:pt x="12" y="53"/>
                  </a:lnTo>
                  <a:lnTo>
                    <a:pt x="9" y="56"/>
                  </a:lnTo>
                  <a:lnTo>
                    <a:pt x="8" y="59"/>
                  </a:lnTo>
                  <a:lnTo>
                    <a:pt x="7" y="60"/>
                  </a:lnTo>
                  <a:lnTo>
                    <a:pt x="6" y="63"/>
                  </a:lnTo>
                  <a:lnTo>
                    <a:pt x="5" y="67"/>
                  </a:lnTo>
                  <a:lnTo>
                    <a:pt x="4" y="74"/>
                  </a:lnTo>
                  <a:lnTo>
                    <a:pt x="4" y="79"/>
                  </a:lnTo>
                  <a:lnTo>
                    <a:pt x="4" y="84"/>
                  </a:lnTo>
                  <a:lnTo>
                    <a:pt x="5" y="90"/>
                  </a:lnTo>
                  <a:lnTo>
                    <a:pt x="5" y="95"/>
                  </a:lnTo>
                  <a:lnTo>
                    <a:pt x="7" y="101"/>
                  </a:lnTo>
                  <a:lnTo>
                    <a:pt x="7" y="107"/>
                  </a:lnTo>
                  <a:lnTo>
                    <a:pt x="8" y="112"/>
                  </a:lnTo>
                  <a:lnTo>
                    <a:pt x="9" y="117"/>
                  </a:lnTo>
                  <a:lnTo>
                    <a:pt x="9" y="123"/>
                  </a:lnTo>
                  <a:lnTo>
                    <a:pt x="10" y="129"/>
                  </a:lnTo>
                  <a:lnTo>
                    <a:pt x="10" y="134"/>
                  </a:lnTo>
                  <a:lnTo>
                    <a:pt x="10" y="139"/>
                  </a:lnTo>
                  <a:lnTo>
                    <a:pt x="9" y="144"/>
                  </a:lnTo>
                  <a:lnTo>
                    <a:pt x="8" y="149"/>
                  </a:lnTo>
                  <a:lnTo>
                    <a:pt x="7" y="154"/>
                  </a:lnTo>
                  <a:lnTo>
                    <a:pt x="7" y="159"/>
                  </a:lnTo>
                  <a:lnTo>
                    <a:pt x="7" y="164"/>
                  </a:lnTo>
                  <a:lnTo>
                    <a:pt x="7" y="170"/>
                  </a:lnTo>
                  <a:lnTo>
                    <a:pt x="7" y="176"/>
                  </a:lnTo>
                  <a:lnTo>
                    <a:pt x="8" y="182"/>
                  </a:lnTo>
                  <a:lnTo>
                    <a:pt x="8" y="188"/>
                  </a:lnTo>
                  <a:lnTo>
                    <a:pt x="9" y="194"/>
                  </a:lnTo>
                  <a:lnTo>
                    <a:pt x="9" y="201"/>
                  </a:lnTo>
                  <a:lnTo>
                    <a:pt x="9" y="207"/>
                  </a:lnTo>
                  <a:lnTo>
                    <a:pt x="10" y="213"/>
                  </a:lnTo>
                  <a:lnTo>
                    <a:pt x="10" y="218"/>
                  </a:lnTo>
                  <a:lnTo>
                    <a:pt x="9" y="224"/>
                  </a:lnTo>
                  <a:lnTo>
                    <a:pt x="9" y="229"/>
                  </a:lnTo>
                  <a:lnTo>
                    <a:pt x="8" y="234"/>
                  </a:lnTo>
                  <a:lnTo>
                    <a:pt x="6" y="238"/>
                  </a:lnTo>
                  <a:lnTo>
                    <a:pt x="4" y="242"/>
                  </a:lnTo>
                  <a:lnTo>
                    <a:pt x="3" y="248"/>
                  </a:lnTo>
                  <a:lnTo>
                    <a:pt x="2" y="253"/>
                  </a:lnTo>
                  <a:lnTo>
                    <a:pt x="1" y="258"/>
                  </a:lnTo>
                  <a:lnTo>
                    <a:pt x="0" y="264"/>
                  </a:lnTo>
                  <a:lnTo>
                    <a:pt x="0" y="270"/>
                  </a:lnTo>
                  <a:lnTo>
                    <a:pt x="0" y="276"/>
                  </a:lnTo>
                  <a:lnTo>
                    <a:pt x="0" y="283"/>
                  </a:lnTo>
                </a:path>
              </a:pathLst>
            </a:custGeom>
            <a:noFill/>
            <a:ln w="12700" cap="rnd" cmpd="sng">
              <a:solidFill>
                <a:srgbClr val="161514">
                  <a:alpha val="100000"/>
                </a:srgbClr>
              </a:solidFill>
              <a:prstDash val="solid"/>
              <a:round/>
            </a:ln>
          </p:spPr>
        </p:sp>
      </p:grpSp>
      <p:sp>
        <p:nvSpPr>
          <p:cNvPr id="1049947" name="Freeform 207"/>
          <p:cNvSpPr/>
          <p:nvPr/>
        </p:nvSpPr>
        <p:spPr>
          <a:xfrm rot="0">
            <a:off x="5638800" y="2819400"/>
            <a:ext cx="763587" cy="306387"/>
          </a:xfrm>
          <a:custGeom>
            <a:avLst/>
            <a:ahLst/>
            <a:rect l="0" t="0" r="r" b="b"/>
            <a:pathLst>
              <a:path w="481" h="193">
                <a:moveTo>
                  <a:pt x="480" y="182"/>
                </a:moveTo>
                <a:lnTo>
                  <a:pt x="0" y="0"/>
                </a:lnTo>
                <a:lnTo>
                  <a:pt x="0" y="9"/>
                </a:lnTo>
                <a:lnTo>
                  <a:pt x="478" y="192"/>
                </a:lnTo>
                <a:lnTo>
                  <a:pt x="480" y="182"/>
                </a:lnTo>
              </a:path>
            </a:pathLst>
          </a:custGeom>
          <a:solidFill>
            <a:srgbClr val="000000">
              <a:alpha val="100000"/>
            </a:srgbClr>
          </a:solidFill>
          <a:ln>
            <a:noFill/>
          </a:ln>
        </p:spPr>
      </p:sp>
      <p:sp>
        <p:nvSpPr>
          <p:cNvPr id="1049948" name="Freeform 208"/>
          <p:cNvSpPr/>
          <p:nvPr/>
        </p:nvSpPr>
        <p:spPr>
          <a:xfrm rot="0">
            <a:off x="4800600" y="3429000"/>
            <a:ext cx="654050" cy="1220787"/>
          </a:xfrm>
          <a:custGeom>
            <a:avLst/>
            <a:ahLst/>
            <a:rect l="0" t="0" r="r" b="b"/>
            <a:pathLst>
              <a:path w="412" h="769">
                <a:moveTo>
                  <a:pt x="411" y="758"/>
                </a:moveTo>
                <a:lnTo>
                  <a:pt x="6" y="0"/>
                </a:lnTo>
                <a:lnTo>
                  <a:pt x="0" y="9"/>
                </a:lnTo>
                <a:lnTo>
                  <a:pt x="404" y="768"/>
                </a:lnTo>
                <a:lnTo>
                  <a:pt x="411" y="758"/>
                </a:lnTo>
              </a:path>
            </a:pathLst>
          </a:custGeom>
          <a:solidFill>
            <a:srgbClr val="000000">
              <a:alpha val="100000"/>
            </a:srgbClr>
          </a:solidFill>
          <a:ln>
            <a:noFill/>
          </a:ln>
        </p:spPr>
      </p:sp>
      <p:sp>
        <p:nvSpPr>
          <p:cNvPr id="1049949" name="Rectangle 209"/>
          <p:cNvSpPr/>
          <p:nvPr/>
        </p:nvSpPr>
        <p:spPr>
          <a:xfrm rot="0">
            <a:off x="6400800" y="2438400"/>
            <a:ext cx="2528887" cy="1754187"/>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lang="en-US" u="none">
                <a:solidFill>
                  <a:srgbClr val="000000"/>
                </a:solidFill>
                <a:latin typeface="DIN-Light" pitchFamily="18" charset="0"/>
                <a:ea typeface="Arial" pitchFamily="34" charset="0"/>
                <a:sym typeface="Verdana" pitchFamily="34" charset="0"/>
              </a:rPr>
              <a:t>Interfere with reproductive process before ova reach uterine cavity (</a:t>
            </a:r>
            <a:r>
              <a:rPr altLang="en-US" baseline="0" b="1" lang="en-US" u="none">
                <a:solidFill>
                  <a:srgbClr val="FF0000"/>
                </a:solidFill>
                <a:latin typeface="DIN-Light" pitchFamily="18" charset="0"/>
                <a:ea typeface="Arial" pitchFamily="34" charset="0"/>
                <a:sym typeface="Verdana" pitchFamily="34" charset="0"/>
              </a:rPr>
              <a:t>ova transportation acceleration)</a:t>
            </a:r>
          </a:p>
        </p:txBody>
      </p:sp>
      <p:sp>
        <p:nvSpPr>
          <p:cNvPr id="1049950" name="Rectangle 210"/>
          <p:cNvSpPr/>
          <p:nvPr/>
        </p:nvSpPr>
        <p:spPr>
          <a:xfrm rot="0">
            <a:off x="533400" y="4724400"/>
            <a:ext cx="2225675" cy="923925"/>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lang="en-US" u="none">
                <a:solidFill>
                  <a:srgbClr val="000000"/>
                </a:solidFill>
                <a:latin typeface="DIN-Light" pitchFamily="18" charset="0"/>
                <a:ea typeface="Arial" pitchFamily="34" charset="0"/>
                <a:sym typeface="Verdana" pitchFamily="34" charset="0"/>
              </a:rPr>
              <a:t>Thicken cervical mucus </a:t>
            </a:r>
            <a:r>
              <a:rPr altLang="en-US" baseline="0" b="1" lang="en-US" u="none">
                <a:solidFill>
                  <a:srgbClr val="000000"/>
                </a:solidFill>
                <a:latin typeface="DIN-Light" pitchFamily="18" charset="0"/>
                <a:ea typeface="Arial" pitchFamily="34" charset="0"/>
                <a:sym typeface="Verdana" pitchFamily="34" charset="0"/>
              </a:rPr>
              <a:t>(</a:t>
            </a:r>
            <a:r>
              <a:rPr altLang="en-US" baseline="0" b="1" lang="en-US" u="none">
                <a:solidFill>
                  <a:srgbClr val="C0654C"/>
                </a:solidFill>
                <a:latin typeface="DIN-Light" pitchFamily="18" charset="0"/>
                <a:ea typeface="Arial" pitchFamily="34" charset="0"/>
                <a:sym typeface="Verdana" pitchFamily="34" charset="0"/>
              </a:rPr>
              <a:t>fertilization </a:t>
            </a:r>
            <a:r>
              <a:rPr altLang="en-US" baseline="0" b="1" lang="en-US" u="none">
                <a:solidFill>
                  <a:srgbClr val="C0654C"/>
                </a:solidFill>
                <a:latin typeface="DIN-Light" pitchFamily="18" charset="0"/>
                <a:ea typeface="Arial" pitchFamily="34" charset="0"/>
                <a:sym typeface="Verdana" pitchFamily="34" charset="0"/>
              </a:rPr>
              <a:t>interference)</a:t>
            </a:r>
          </a:p>
        </p:txBody>
      </p:sp>
      <p:sp>
        <p:nvSpPr>
          <p:cNvPr id="1049951" name="Rectangle 211"/>
          <p:cNvSpPr/>
          <p:nvPr/>
        </p:nvSpPr>
        <p:spPr>
          <a:xfrm rot="0">
            <a:off x="304800" y="2895600"/>
            <a:ext cx="2454275" cy="1477962"/>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lang="en-US" u="none">
                <a:solidFill>
                  <a:srgbClr val="000000"/>
                </a:solidFill>
                <a:latin typeface="DIN-Light" pitchFamily="18" charset="0"/>
                <a:ea typeface="Arial" pitchFamily="34" charset="0"/>
                <a:sym typeface="Verdana" pitchFamily="34" charset="0"/>
              </a:rPr>
              <a:t>Interfere with ability of sperm to pass through uterine cavity(</a:t>
            </a:r>
            <a:r>
              <a:rPr altLang="en-US" baseline="0" b="1" lang="en-US" u="none">
                <a:solidFill>
                  <a:srgbClr val="FF0000"/>
                </a:solidFill>
                <a:latin typeface="DIN-Light" pitchFamily="18" charset="0"/>
                <a:ea typeface="Arial" pitchFamily="34" charset="0"/>
                <a:sym typeface="Verdana" pitchFamily="34" charset="0"/>
              </a:rPr>
              <a:t>sperm immobilisation)</a:t>
            </a:r>
          </a:p>
        </p:txBody>
      </p:sp>
      <p:sp>
        <p:nvSpPr>
          <p:cNvPr id="1049952" name="Rectangle 212"/>
          <p:cNvSpPr/>
          <p:nvPr/>
        </p:nvSpPr>
        <p:spPr>
          <a:xfrm rot="0">
            <a:off x="5486400" y="4495800"/>
            <a:ext cx="1920875" cy="1477962"/>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lang="en-US" u="none">
                <a:solidFill>
                  <a:srgbClr val="000000"/>
                </a:solidFill>
                <a:latin typeface="DIN-Light" pitchFamily="18" charset="0"/>
                <a:ea typeface="Arial" pitchFamily="34" charset="0"/>
                <a:sym typeface="Verdana" pitchFamily="34" charset="0"/>
              </a:rPr>
              <a:t>Change endometrial lining (</a:t>
            </a:r>
            <a:r>
              <a:rPr altLang="en-US" baseline="0" b="1" lang="en-US" u="none">
                <a:solidFill>
                  <a:srgbClr val="FEB80A"/>
                </a:solidFill>
                <a:latin typeface="DIN-Light" pitchFamily="18" charset="0"/>
                <a:ea typeface="Arial" pitchFamily="34" charset="0"/>
                <a:sym typeface="Verdana" pitchFamily="34" charset="0"/>
              </a:rPr>
              <a:t>implantation prevention</a:t>
            </a:r>
            <a:r>
              <a:rPr altLang="en-US" baseline="0" b="1" lang="en-US" u="none">
                <a:solidFill>
                  <a:srgbClr val="000000"/>
                </a:solidFill>
                <a:latin typeface="DIN-Light" pitchFamily="18" charset="0"/>
                <a:ea typeface="Arial" pitchFamily="34" charset="0"/>
                <a:sym typeface="Verdana" pitchFamily="34" charset="0"/>
              </a:rPr>
              <a:t>)</a:t>
            </a:r>
          </a:p>
        </p:txBody>
      </p:sp>
      <p:sp>
        <p:nvSpPr>
          <p:cNvPr id="1049953" name="Freeform 213"/>
          <p:cNvSpPr/>
          <p:nvPr/>
        </p:nvSpPr>
        <p:spPr>
          <a:xfrm rot="0">
            <a:off x="2286000" y="3429000"/>
            <a:ext cx="2289175" cy="428625"/>
          </a:xfrm>
          <a:custGeom>
            <a:avLst/>
            <a:ahLst/>
            <a:rect l="0" t="0" r="r" b="b"/>
            <a:pathLst>
              <a:path w="1442" h="270">
                <a:moveTo>
                  <a:pt x="1439" y="0"/>
                </a:moveTo>
                <a:lnTo>
                  <a:pt x="0" y="263"/>
                </a:lnTo>
                <a:lnTo>
                  <a:pt x="1" y="269"/>
                </a:lnTo>
                <a:lnTo>
                  <a:pt x="1441" y="5"/>
                </a:lnTo>
                <a:lnTo>
                  <a:pt x="1439" y="0"/>
                </a:lnTo>
              </a:path>
            </a:pathLst>
          </a:custGeom>
          <a:solidFill>
            <a:srgbClr val="000000">
              <a:alpha val="100000"/>
            </a:srgbClr>
          </a:solidFill>
          <a:ln>
            <a:noFill/>
          </a:ln>
        </p:spPr>
      </p:sp>
      <p:sp>
        <p:nvSpPr>
          <p:cNvPr id="1049954" name="Freeform 214"/>
          <p:cNvSpPr/>
          <p:nvPr/>
        </p:nvSpPr>
        <p:spPr>
          <a:xfrm rot="0">
            <a:off x="2514600" y="3429000"/>
            <a:ext cx="1982787" cy="1373187"/>
          </a:xfrm>
          <a:custGeom>
            <a:avLst/>
            <a:ahLst/>
            <a:rect l="0" t="0" r="r" b="b"/>
            <a:pathLst>
              <a:path w="1249" h="865">
                <a:moveTo>
                  <a:pt x="1246" y="0"/>
                </a:moveTo>
                <a:lnTo>
                  <a:pt x="0" y="845"/>
                </a:lnTo>
                <a:lnTo>
                  <a:pt x="1" y="864"/>
                </a:lnTo>
                <a:lnTo>
                  <a:pt x="1248" y="16"/>
                </a:lnTo>
                <a:lnTo>
                  <a:pt x="1246" y="0"/>
                </a:lnTo>
              </a:path>
            </a:pathLst>
          </a:custGeom>
          <a:solidFill>
            <a:srgbClr val="000000">
              <a:alpha val="100000"/>
            </a:srgbClr>
          </a:solid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1">
  <p:cSld>
    <p:spTree>
      <p:nvGrpSpPr>
        <p:cNvPr id="365" name=""/>
        <p:cNvGrpSpPr/>
        <p:nvPr/>
      </p:nvGrpSpPr>
      <p:grpSpPr>
        <a:xfrm rot="0">
          <a:off x="0" y="0"/>
          <a:ext cx="0" cy="0"/>
          <a:chOff x="0" y="0"/>
          <a:chExt cx="0" cy="0"/>
        </a:xfrm>
      </p:grpSpPr>
      <p:pic>
        <p:nvPicPr>
          <p:cNvPr id="2097183"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1">
  <p:cSld>
    <p:spTree>
      <p:nvGrpSpPr>
        <p:cNvPr id="557" name=""/>
        <p:cNvGrpSpPr/>
        <p:nvPr/>
      </p:nvGrpSpPr>
      <p:grpSpPr>
        <a:xfrm rot="0">
          <a:off x="0" y="0"/>
          <a:ext cx="0" cy="0"/>
          <a:chOff x="0" y="0"/>
          <a:chExt cx="0" cy="0"/>
        </a:xfrm>
      </p:grpSpPr>
      <p:pic>
        <p:nvPicPr>
          <p:cNvPr id="209735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55"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This is 98% effective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It is efffective immediately post insertion.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 levonorgestrel IUD has &gt;99% effectiveness.</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1">
  <p:cSld>
    <p:spTree>
      <p:nvGrpSpPr>
        <p:cNvPr id="558" name=""/>
        <p:cNvGrpSpPr/>
        <p:nvPr/>
      </p:nvGrpSpPr>
      <p:grpSpPr>
        <a:xfrm rot="0">
          <a:off x="0" y="0"/>
          <a:ext cx="0" cy="0"/>
          <a:chOff x="0" y="0"/>
          <a:chExt cx="0" cy="0"/>
        </a:xfrm>
      </p:grpSpPr>
      <p:sp>
        <p:nvSpPr>
          <p:cNvPr id="1049956" name="Slide Number Placeholder 4"/>
          <p:cNvSpPr/>
          <p:nvPr/>
        </p:nvSpPr>
        <p:spPr>
          <a:xfrm rot="0">
            <a:off x="3124200" y="6356350"/>
            <a:ext cx="2895600" cy="365125"/>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191</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35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57"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Highly effective (cumulative pregnancy rate of 2.2 per 100 women for Copper T 380A).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Effective immediately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Long-term method (up to 12 years protection with Copper T 380A)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Levonorgestrel  IUD recommended for 5 years.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Do not interfere with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Immediate return to fertility upon removal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Do not affect breastfeeding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Can be used as an emergency contraceptive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1">
  <p:cSld>
    <p:spTree>
      <p:nvGrpSpPr>
        <p:cNvPr id="559" name=""/>
        <p:cNvGrpSpPr/>
        <p:nvPr/>
      </p:nvGrpSpPr>
      <p:grpSpPr>
        <a:xfrm rot="0">
          <a:off x="0" y="0"/>
          <a:ext cx="0" cy="0"/>
          <a:chOff x="0" y="0"/>
          <a:chExt cx="0" cy="0"/>
        </a:xfrm>
      </p:grpSpPr>
      <p:sp>
        <p:nvSpPr>
          <p:cNvPr id="104995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5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59"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Few side effects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After follow-up visit, client needs to return to clinic only if problems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No supplies needed by client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Can be provided by trained non-physician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Inexpensive (Copper T 380A)</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1">
  <p:cSld>
    <p:spTree>
      <p:nvGrpSpPr>
        <p:cNvPr id="560" name=""/>
        <p:cNvGrpSpPr/>
        <p:nvPr/>
      </p:nvGrpSpPr>
      <p:grpSpPr>
        <a:xfrm rot="0">
          <a:off x="0" y="0"/>
          <a:ext cx="0" cy="0"/>
          <a:chOff x="0" y="0"/>
          <a:chExt cx="0" cy="0"/>
        </a:xfrm>
      </p:grpSpPr>
      <p:sp>
        <p:nvSpPr>
          <p:cNvPr id="104996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5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961"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Decrease menstrual cramps (progestogen-releasing only)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Decrease menstrual bleeding (progestogen-releasing only)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Decrease ectopic pregnancy (except Progestasert)</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1">
  <p:cSld>
    <p:spTree>
      <p:nvGrpSpPr>
        <p:cNvPr id="561" name=""/>
        <p:cNvGrpSpPr/>
        <p:nvPr/>
      </p:nvGrpSpPr>
      <p:grpSpPr>
        <a:xfrm rot="0">
          <a:off x="0" y="0"/>
          <a:ext cx="0" cy="0"/>
          <a:chOff x="0" y="0"/>
          <a:chExt cx="0" cy="0"/>
        </a:xfrm>
      </p:grpSpPr>
      <p:sp>
        <p:nvSpPr>
          <p:cNvPr id="104996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5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63"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Pelvic examination MUST be performed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Requires trained provider for insertion and removal</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Need to check for strings after menstrual period if cramping, spotting or pain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Woman cannot stop use whenever she wants (provider-dependent)</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May cause changes in menstrual periods during the first few months and cramping (during the first 24-48 hours after insertion) (copper-releasing only)</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May be spontaneously expelled</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1">
  <p:cSld>
    <p:spTree>
      <p:nvGrpSpPr>
        <p:cNvPr id="562" name=""/>
        <p:cNvGrpSpPr/>
        <p:nvPr/>
      </p:nvGrpSpPr>
      <p:grpSpPr>
        <a:xfrm rot="0">
          <a:off x="0" y="0"/>
          <a:ext cx="0" cy="0"/>
          <a:chOff x="0" y="0"/>
          <a:chExt cx="0" cy="0"/>
        </a:xfrm>
      </p:grpSpPr>
      <p:sp>
        <p:nvSpPr>
          <p:cNvPr id="104996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5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65"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Rarely (&lt; 1/1000 cases), perforation of the uterus may occur during insertion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increase risk of PID where insertion has taken place under unsanitary conditions, or when the IUD is inserted in the presence of an undiagnosed STI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Levonogestrel- IUD may cause breast tenderness or pain, nausea and mood changes. </a:t>
            </a:r>
          </a:p>
          <a:p>
            <a:pPr algn="l" eaLnBrk="1" fontAlgn="base" hangingPunct="1" indent="-1009650" latinLnBrk="1" lvl="0" marL="365125">
              <a:lnSpc>
                <a:spcPct val="90000"/>
              </a:lnSpc>
              <a:spcBef>
                <a:spcPts val="600"/>
              </a:spcBef>
              <a:spcAft>
                <a:spcPct val="0"/>
              </a:spcAft>
              <a:buClr>
                <a:srgbClr val="3891A7"/>
              </a:buClr>
              <a:buSzPct val="80000"/>
              <a:buFont typeface="Wingdings 2" pitchFamily="18" charset="2"/>
              <a:buChar char=""/>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90000"/>
              </a:lnSpc>
              <a:spcBef>
                <a:spcPts val="600"/>
              </a:spcBef>
              <a:spcAft>
                <a:spcPct val="0"/>
              </a:spcAft>
              <a:buClr>
                <a:srgbClr val="3891A7"/>
              </a:buClr>
              <a:buSzPct val="80000"/>
              <a:buFont typeface="Wingdings 2" pitchFamily="18" charset="2"/>
              <a:buChar char=""/>
            </a:pPr>
            <a:endParaRPr altLang="en-US" baseline="0" sz="21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1">
  <p:cSld>
    <p:spTree>
      <p:nvGrpSpPr>
        <p:cNvPr id="563" name=""/>
        <p:cNvGrpSpPr/>
        <p:nvPr/>
      </p:nvGrpSpPr>
      <p:grpSpPr>
        <a:xfrm rot="0">
          <a:off x="0" y="0"/>
          <a:ext cx="0" cy="0"/>
          <a:chOff x="0" y="0"/>
          <a:chExt cx="0" cy="0"/>
        </a:xfrm>
      </p:grpSpPr>
      <p:sp>
        <p:nvSpPr>
          <p:cNvPr id="104996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5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67" name="Rectangle 3"/>
          <p:cNvSpPr/>
          <p:nvPr>
            <p:ph type="body" sz="full" idx="4294967295"/>
          </p:nvPr>
        </p:nvSpPr>
        <p:spPr>
          <a:xfrm rot="0">
            <a:off x="857250" y="1571625"/>
            <a:ext cx="8929688" cy="47148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800" lang="en-US" u="none">
                <a:solidFill>
                  <a:srgbClr val="000000"/>
                </a:solidFill>
                <a:latin typeface="Gill Sans MT" pitchFamily="34" charset="0"/>
                <a:ea typeface="Calibri" pitchFamily="0" charset="1"/>
                <a:sym typeface="Verdana" pitchFamily="34" charset="0"/>
              </a:rPr>
              <a:t>Women of any reproductive age or parity who:</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Want highly-effective, long-term contraception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Are breastfeeding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Are postpartum and not breastfeeding</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Are post abortion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Are at low risk for STIs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Cannot remember to take a pill every day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Prefer not to use hormonal methods or </a:t>
            </a:r>
          </a:p>
          <a:p>
            <a:pPr algn="l" eaLnBrk="1" fontAlgn="base" hangingPunct="1" indent="-236537" latinLnBrk="1" lvl="1" marL="638175">
              <a:lnSpc>
                <a:spcPct val="100000"/>
              </a:lnSpc>
              <a:spcBef>
                <a:spcPts val="550"/>
              </a:spcBef>
              <a:spcAft>
                <a:spcPct val="0"/>
              </a:spcAft>
              <a:buClr>
                <a:srgbClr val="3891A7"/>
              </a:buClr>
              <a:buSzPct val="100000"/>
              <a:buFontTx/>
              <a:buNone/>
            </a:pPr>
            <a:r>
              <a:rPr altLang="en-US" baseline="0" lang="en-US" u="none">
                <a:solidFill>
                  <a:srgbClr val="000000"/>
                </a:solidFill>
                <a:latin typeface="Gill Sans MT" pitchFamily="34" charset="0"/>
                <a:ea typeface="Calibri" pitchFamily="0" charset="1"/>
                <a:sym typeface="Verdana" pitchFamily="34" charset="0"/>
              </a:rPr>
              <a:t>   should not use them</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Are in need of emergency contraception</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1">
  <p:cSld>
    <p:spTree>
      <p:nvGrpSpPr>
        <p:cNvPr id="564" name=""/>
        <p:cNvGrpSpPr/>
        <p:nvPr/>
      </p:nvGrpSpPr>
      <p:grpSpPr>
        <a:xfrm rot="0">
          <a:off x="0" y="0"/>
          <a:ext cx="0" cy="0"/>
          <a:chOff x="0" y="0"/>
          <a:chExt cx="0" cy="0"/>
        </a:xfrm>
      </p:grpSpPr>
      <p:sp>
        <p:nvSpPr>
          <p:cNvPr id="104996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59" name="Rectangle 2"/>
          <p:cNvPicPr>
            <a:picLocks/>
          </p:cNvPicPr>
          <p:nvPr>
            <p:ph type="title" sz="full" idx="4294967295"/>
          </p:nvPr>
        </p:nvPicPr>
        <p:blipFill>
          <a:blip xmlns:r="http://schemas.openxmlformats.org/officeDocument/2006/relationships" r:embed="rId1"/>
          <a:srcRect l="0" t="0" r="0" b="0"/>
          <a:stretch>
            <a:fillRect/>
          </a:stretch>
        </p:blipFill>
        <p:spPr>
          <a:xfrm rot="0">
            <a:off x="990600" y="-90487"/>
            <a:ext cx="8367712" cy="1422400"/>
          </a:xfrm>
          <a:prstGeom prst="rect"/>
          <a:noFill/>
          <a:ln>
            <a:noFill/>
          </a:ln>
        </p:spPr>
      </p:pic>
      <p:sp>
        <p:nvSpPr>
          <p:cNvPr id="1049969" name="Rectangle 3"/>
          <p:cNvSpPr/>
          <p:nvPr>
            <p:ph type="body" sz="full" idx="4294967295"/>
          </p:nvPr>
        </p:nvSpPr>
        <p:spPr>
          <a:xfrm rot="0">
            <a:off x="909637" y="1189037"/>
            <a:ext cx="8305800" cy="48831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347662" latinLnBrk="1" lvl="0" marL="347662">
              <a:lnSpc>
                <a:spcPct val="100000"/>
              </a:lnSpc>
              <a:spcBef>
                <a:spcPts val="600"/>
              </a:spcBef>
              <a:spcAft>
                <a:spcPct val="0"/>
              </a:spcAft>
              <a:buClr>
                <a:srgbClr val="3891A7"/>
              </a:buClr>
              <a:buSzPct val="80000"/>
              <a:buFontTx/>
              <a:buNone/>
            </a:pPr>
            <a:endParaRPr altLang="en-US" baseline="0" sz="2000" lang="en-GB" u="none">
              <a:solidFill>
                <a:srgbClr val="000000"/>
              </a:solidFill>
              <a:latin typeface="Gill Sans MT" pitchFamily="34" charset="0"/>
              <a:ea typeface="Calibri" pitchFamily="0" charset="1"/>
              <a:sym typeface="Verdana" pitchFamily="34" charset="0"/>
            </a:endParaRPr>
          </a:p>
          <a:p>
            <a:pPr algn="l" eaLnBrk="1" fontAlgn="base" hangingPunct="1" indent="-347662" latinLnBrk="1" lvl="0" marL="347662">
              <a:lnSpc>
                <a:spcPct val="100000"/>
              </a:lnSpc>
              <a:spcBef>
                <a:spcPts val="600"/>
              </a:spcBef>
              <a:spcAft>
                <a:spcPct val="0"/>
              </a:spcAft>
              <a:buClr>
                <a:srgbClr val="3891A7"/>
              </a:buClr>
              <a:buSzPct val="80000"/>
              <a:buFontTx/>
              <a:buNone/>
            </a:pPr>
            <a:r>
              <a:rPr altLang="en-US" baseline="0" sz="2000" lang="en-GB" u="none">
                <a:solidFill>
                  <a:srgbClr val="000000"/>
                </a:solidFill>
                <a:latin typeface="Gill Sans MT" pitchFamily="34" charset="0"/>
                <a:ea typeface="Calibri" pitchFamily="0" charset="1"/>
                <a:sym typeface="Verdana" pitchFamily="34" charset="0"/>
              </a:rPr>
              <a:t>Do not advise the use of any IUD or provide it to women with:</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Known or suspected pregnancy</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Puerperal or post-abortion sepsis current or within the last 3 months </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PID current </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STI current (STIs that may produce cervical infection, chlamydia or gonorrhea) </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Purulent cervicitis</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Confirmed or suspected malignancy of the genital tract </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Unexplained vaginal bleeding (suspicious for serious condition) </a:t>
            </a:r>
          </a:p>
          <a:p>
            <a:pPr algn="l" eaLnBrk="1" fontAlgn="base" hangingPunct="1" indent="-273050" latinLnBrk="1" lvl="1" marL="733425">
              <a:lnSpc>
                <a:spcPct val="100000"/>
              </a:lnSpc>
              <a:spcBef>
                <a:spcPts val="550"/>
              </a:spcBef>
              <a:spcAft>
                <a:spcPct val="3000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Cervical cancer awaiting treatment; endometrial cancer</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Distorted uterine cavity</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Malignant gestational trophoblastic disease</a:t>
            </a:r>
          </a:p>
          <a:p>
            <a:pPr algn="l" eaLnBrk="1" fontAlgn="base" hangingPunct="1" indent="-273050" latinLnBrk="1" lvl="1" marL="733425">
              <a:lnSpc>
                <a:spcPct val="10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Known pelvic TB</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1">
  <p:cSld>
    <p:spTree>
      <p:nvGrpSpPr>
        <p:cNvPr id="565" name=""/>
        <p:cNvGrpSpPr/>
        <p:nvPr/>
      </p:nvGrpSpPr>
      <p:grpSpPr>
        <a:xfrm rot="0">
          <a:off x="0" y="0"/>
          <a:ext cx="0" cy="0"/>
          <a:chOff x="0" y="0"/>
          <a:chExt cx="0" cy="0"/>
        </a:xfrm>
      </p:grpSpPr>
      <p:sp>
        <p:nvSpPr>
          <p:cNvPr id="104997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6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71"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IUDs are not recommended unless other methods are not available or acceptable if a woman has: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200" lang="en-US" u="none">
                <a:solidFill>
                  <a:srgbClr val="000000"/>
                </a:solidFill>
                <a:latin typeface="Gill Sans MT" pitchFamily="34" charset="0"/>
                <a:ea typeface="Calibri" pitchFamily="0" charset="1"/>
                <a:sym typeface="Verdana" pitchFamily="34" charset="0"/>
              </a:rPr>
              <a:t>Ovarian cancer</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200" lang="en-US" u="none">
                <a:solidFill>
                  <a:srgbClr val="000000"/>
                </a:solidFill>
                <a:latin typeface="Gill Sans MT" pitchFamily="34" charset="0"/>
                <a:ea typeface="Calibri" pitchFamily="0" charset="1"/>
                <a:sym typeface="Verdana" pitchFamily="34" charset="0"/>
              </a:rPr>
              <a:t>Increased risk of STIs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200" lang="en-US" u="none">
                <a:solidFill>
                  <a:srgbClr val="000000"/>
                </a:solidFill>
                <a:latin typeface="Gill Sans MT" pitchFamily="34" charset="0"/>
                <a:ea typeface="Calibri" pitchFamily="0" charset="1"/>
                <a:sym typeface="Verdana" pitchFamily="34" charset="0"/>
              </a:rPr>
              <a:t>Initiation for women living with AIDS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200" lang="en-US" u="none">
                <a:solidFill>
                  <a:srgbClr val="000000"/>
                </a:solidFill>
                <a:latin typeface="Gill Sans MT" pitchFamily="34" charset="0"/>
                <a:ea typeface="Calibri" pitchFamily="0" charset="1"/>
                <a:sym typeface="Verdana" pitchFamily="34" charset="0"/>
              </a:rPr>
              <a:t>Benign trophoblastic disease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3200" lang="en-US" u="none">
                <a:solidFill>
                  <a:srgbClr val="000000"/>
                </a:solidFill>
                <a:latin typeface="Gill Sans MT" pitchFamily="34" charset="0"/>
                <a:ea typeface="Calibri" pitchFamily="0" charset="1"/>
                <a:sym typeface="Verdana" pitchFamily="34" charset="0"/>
              </a:rPr>
              <a:t>From 48 hours to 4 weeks post-partum</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1">
  <p:cSld>
    <p:spTree>
      <p:nvGrpSpPr>
        <p:cNvPr id="566" name=""/>
        <p:cNvGrpSpPr/>
        <p:nvPr/>
      </p:nvGrpSpPr>
      <p:grpSpPr>
        <a:xfrm rot="0">
          <a:off x="0" y="0"/>
          <a:ext cx="0" cy="0"/>
          <a:chOff x="0" y="0"/>
          <a:chExt cx="0" cy="0"/>
        </a:xfrm>
      </p:grpSpPr>
      <p:sp>
        <p:nvSpPr>
          <p:cNvPr id="104997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199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6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973" name="Rectangle 3"/>
          <p:cNvSpPr/>
          <p:nvPr>
            <p:ph type="body" sz="full" idx="4294967295"/>
          </p:nvPr>
        </p:nvSpPr>
        <p:spPr>
          <a:xfrm rot="0">
            <a:off x="1000125" y="1571625"/>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Menarche to &lt; 20 years of age</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Nulliparous</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&lt; 48 hours post partum (copper IUD)</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Post abortion following second trimester abortion </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Cervical stenosis</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GB" u="none">
                <a:solidFill>
                  <a:srgbClr val="000000"/>
                </a:solidFill>
                <a:latin typeface="Gill Sans MT" pitchFamily="34" charset="0"/>
                <a:ea typeface="Calibri" pitchFamily="0" charset="1"/>
                <a:sym typeface="Verdana" pitchFamily="34" charset="0"/>
              </a:rPr>
              <a:t>Complicated valvular heart disease</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GB" u="none">
                <a:solidFill>
                  <a:srgbClr val="000000"/>
                </a:solidFill>
                <a:latin typeface="Gill Sans MT" pitchFamily="34" charset="0"/>
                <a:ea typeface="Calibri" pitchFamily="0" charset="1"/>
                <a:sym typeface="Verdana" pitchFamily="34" charset="0"/>
              </a:rPr>
              <a:t>Uterine fibroids without distortion of the uterine cavity</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GB" u="none">
                <a:solidFill>
                  <a:srgbClr val="000000"/>
                </a:solidFill>
                <a:latin typeface="Gill Sans MT" pitchFamily="34" charset="0"/>
                <a:ea typeface="Calibri" pitchFamily="0" charset="1"/>
                <a:sym typeface="Verdana" pitchFamily="34" charset="0"/>
              </a:rPr>
              <a:t>PID without subsequent pregnancy</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GB" u="none">
                <a:solidFill>
                  <a:srgbClr val="000000"/>
                </a:solidFill>
                <a:latin typeface="Gill Sans MT" pitchFamily="34" charset="0"/>
                <a:ea typeface="Calibri" pitchFamily="0" charset="1"/>
                <a:sym typeface="Verdana" pitchFamily="34" charset="0"/>
              </a:rPr>
              <a:t>Vaginitis without purulent </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Anemia (hemoglobin &lt; 9 g/dl or hematocrit &lt; 27)</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Painful menstrual periods</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Simple vaginal infection (candidiasis or bacterial vaginosis) without cervicitis</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Symptomatic valvular heart disease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1">
  <p:cSld>
    <p:spTree>
      <p:nvGrpSpPr>
        <p:cNvPr id="339" name=""/>
        <p:cNvGrpSpPr/>
        <p:nvPr/>
      </p:nvGrpSpPr>
      <p:grpSpPr>
        <a:xfrm rot="0">
          <a:off x="0" y="0"/>
          <a:ext cx="0" cy="0"/>
          <a:chOff x="0" y="0"/>
          <a:chExt cx="0" cy="0"/>
        </a:xfrm>
      </p:grpSpPr>
      <p:pic>
        <p:nvPicPr>
          <p:cNvPr id="209716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8980"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Times New Roman" pitchFamily="18" charset="0"/>
                <a:ea typeface="Times New Roman" pitchFamily="18" charset="0"/>
                <a:sym typeface="Verdana" pitchFamily="34" charset="0"/>
              </a:rPr>
              <a:t>By the end of this session the trainees will be able to effectively discuss methods of family planning.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1">
  <p:cSld>
    <p:spTree>
      <p:nvGrpSpPr>
        <p:cNvPr id="366" name=""/>
        <p:cNvGrpSpPr/>
        <p:nvPr/>
      </p:nvGrpSpPr>
      <p:grpSpPr>
        <a:xfrm rot="0">
          <a:off x="0" y="0"/>
          <a:ext cx="0" cy="0"/>
          <a:chOff x="0" y="0"/>
          <a:chExt cx="0" cy="0"/>
        </a:xfrm>
      </p:grpSpPr>
      <p:pic>
        <p:nvPicPr>
          <p:cNvPr id="2097184"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1">
  <p:cSld>
    <p:spTree>
      <p:nvGrpSpPr>
        <p:cNvPr id="567" name=""/>
        <p:cNvGrpSpPr/>
        <p:nvPr/>
      </p:nvGrpSpPr>
      <p:grpSpPr>
        <a:xfrm rot="0">
          <a:off x="0" y="0"/>
          <a:ext cx="0" cy="0"/>
          <a:chOff x="0" y="0"/>
          <a:chExt cx="0" cy="0"/>
        </a:xfrm>
      </p:grpSpPr>
      <p:pic>
        <p:nvPicPr>
          <p:cNvPr id="2097362" name="Picture 2"/>
          <p:cNvPicPr>
            <a:picLocks/>
          </p:cNvPicPr>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
        <p:nvSpPr>
          <p:cNvPr id="1049974" name="Text Box 3"/>
          <p:cNvSpPr/>
          <p:nvPr/>
        </p:nvSpPr>
        <p:spPr>
          <a:xfrm rot="0">
            <a:off x="635000" y="612775"/>
            <a:ext cx="6527800" cy="519112"/>
          </a:xfrm>
          <a:prstGeom prst="rect"/>
          <a:noFill/>
          <a:ln>
            <a:noFill/>
          </a:ln>
          <a:effectLst>
            <a:outerShdw algn="ctr" dir="3806178" dist="56794" kx="0" sx="100000" sy="100000">
              <a:srgbClr val="4F271C">
                <a:alpha val="100000"/>
              </a:srgbClr>
            </a:outerShdw>
          </a:effectLst>
        </p:spPr>
        <p:txBody>
          <a:bodyPr anchor="t" bIns="45720" lIns="91440" rIns="91440" tIns="45720"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sz="2800" lang="en-US" u="none">
                <a:solidFill>
                  <a:srgbClr val="FFFFFF"/>
                </a:solidFill>
                <a:latin typeface="Arial" pitchFamily="34" charset="0"/>
                <a:ea typeface="Arial" pitchFamily="34" charset="0"/>
                <a:sym typeface="Verdana" pitchFamily="34" charset="0"/>
              </a:rPr>
              <a:t>STI/HIV/AIDS can affect IUD Eligibility</a:t>
            </a:r>
          </a:p>
        </p:txBody>
      </p:sp>
      <p:graphicFrame>
        <p:nvGraphicFramePr>
          <p:cNvPr id="4194317" name=""/>
          <p:cNvGraphicFramePr>
            <a:graphicFrameLocks/>
          </p:cNvGraphicFramePr>
          <p:nvPr/>
        </p:nvGraphicFramePr>
        <p:xfrm rot="0">
          <a:off x="533400" y="2514600"/>
          <a:ext cx="7848600" cy="3841750"/>
        </p:xfrm>
        <a:graphic>
          <a:graphicData uri="http://schemas.openxmlformats.org/drawingml/2006/table">
            <a:tbl>
              <a:tblPr/>
              <a:tblGrid>
                <a:gridCol w="2590800"/>
                <a:gridCol w="2641600"/>
                <a:gridCol w="2616200"/>
              </a:tblGrid>
              <a:tr h="396875">
                <a:tc>
                  <a:txBody>
                    <a:bodyPr/>
                    <a:p>
                      <a:pPr algn="l" eaLnBrk="1" hangingPunct="1" latinLnBrk="1" lvl="0"/>
                      <a:endParaRPr altLang="en-US" b="1" sz="2000" lang="en-US">
                        <a:solidFill>
                          <a:srgbClr val="FFFFFF"/>
                        </a:solidFill>
                        <a:latin typeface="Arial" pitchFamily="34" charset="0"/>
                      </a:endParaRP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a:noFill/>
                    </a:lnT>
                    <a:lnB w="28575" cap="flat" cmpd="sng">
                      <a:solidFill>
                        <a:srgbClr val="DDDDDD">
                          <a:alpha val="100000"/>
                        </a:srgbClr>
                      </a:solidFill>
                      <a:prstDash val="solid"/>
                      <a:round/>
                    </a:lnB>
                    <a:solidFill>
                      <a:srgbClr val="E7DEC9"/>
                    </a:solidFill>
                  </a:tcPr>
                </a:tc>
                <a:tc>
                  <a:txBody>
                    <a:bodyPr/>
                    <a:p>
                      <a:pPr algn="ctr" eaLnBrk="1" hangingPunct="1" latinLnBrk="1" lvl="0"/>
                      <a:r>
                        <a:rPr altLang="en-US" b="1" sz="2000" lang="en-US">
                          <a:solidFill>
                            <a:srgbClr val="FFFFFF"/>
                          </a:solidFill>
                          <a:latin typeface="Arial" pitchFamily="34" charset="0"/>
                        </a:rPr>
                        <a:t>Initiation</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99CC"/>
                    </a:solidFill>
                  </a:tcPr>
                </a:tc>
                <a:tc>
                  <a:txBody>
                    <a:bodyPr/>
                    <a:p>
                      <a:pPr algn="ctr" eaLnBrk="1" hangingPunct="1" latinLnBrk="1" lvl="0"/>
                      <a:r>
                        <a:rPr altLang="en-US" b="1" sz="2000" lang="en-US">
                          <a:solidFill>
                            <a:srgbClr val="FFFFFF"/>
                          </a:solidFill>
                          <a:latin typeface="Arial" pitchFamily="34" charset="0"/>
                        </a:rPr>
                        <a:t>Continuation</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99CC"/>
                    </a:solidFill>
                  </a:tcPr>
                </a:tc>
              </a:tr>
              <a:tr h="609600">
                <a:tc>
                  <a:txBody>
                    <a:bodyPr/>
                    <a:p>
                      <a:pPr algn="l" eaLnBrk="1" hangingPunct="1" latinLnBrk="1" lvl="0"/>
                      <a:r>
                        <a:rPr altLang="en-US" b="1" sz="1700" lang="en-US">
                          <a:solidFill>
                            <a:srgbClr val="FFFFFF"/>
                          </a:solidFill>
                          <a:latin typeface="Arial" pitchFamily="34" charset="0"/>
                        </a:rPr>
                        <a:t>Current STI, PID or purulent cervicitis</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E7DEC9"/>
                    </a:solidFill>
                  </a:tcPr>
                </a:tc>
                <a:tc>
                  <a:txBody>
                    <a:bodyPr/>
                    <a:p>
                      <a:pPr algn="ctr" eaLnBrk="1" hangingPunct="1" latinLnBrk="1" lvl="0"/>
                      <a:r>
                        <a:rPr altLang="en-US" b="1" sz="1700" lang="en-US">
                          <a:solidFill>
                            <a:srgbClr val="FFFFFF"/>
                          </a:solidFill>
                          <a:latin typeface="Arial" pitchFamily="34" charset="0"/>
                        </a:rPr>
                        <a:t>4</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FF0000"/>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r>
              <a:tr h="609600">
                <a:tc>
                  <a:txBody>
                    <a:bodyPr/>
                    <a:p>
                      <a:pPr algn="l" eaLnBrk="1" hangingPunct="1" latinLnBrk="1" lvl="0"/>
                      <a:r>
                        <a:rPr altLang="en-US" b="1" sz="1700" lang="en-US">
                          <a:solidFill>
                            <a:srgbClr val="FFFFFF"/>
                          </a:solidFill>
                          <a:latin typeface="Arial" pitchFamily="34" charset="0"/>
                        </a:rPr>
                        <a:t>High individual risk of STI</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E7DEC9"/>
                    </a:solidFill>
                  </a:tcPr>
                </a:tc>
                <a:tc>
                  <a:txBody>
                    <a:bodyPr/>
                    <a:p>
                      <a:pPr algn="ctr" eaLnBrk="1" hangingPunct="1" latinLnBrk="1" lvl="0"/>
                      <a:r>
                        <a:rPr altLang="en-US" b="1" sz="1700" lang="en-US">
                          <a:solidFill>
                            <a:srgbClr val="FFFFFF"/>
                          </a:solidFill>
                          <a:latin typeface="Arial" pitchFamily="34" charset="0"/>
                        </a:rPr>
                        <a:t>3</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FFCC00"/>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r>
              <a:tr h="539750">
                <a:tc>
                  <a:txBody>
                    <a:bodyPr/>
                    <a:p>
                      <a:pPr algn="l" eaLnBrk="1" hangingPunct="1" latinLnBrk="1" lvl="0"/>
                      <a:r>
                        <a:rPr altLang="en-US" b="1" sz="1700" lang="en-US">
                          <a:solidFill>
                            <a:srgbClr val="FFFFFF"/>
                          </a:solidFill>
                          <a:latin typeface="Arial" pitchFamily="34" charset="0"/>
                        </a:rPr>
                        <a:t>AIDS</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E7DEC9"/>
                    </a:solidFill>
                  </a:tcPr>
                </a:tc>
                <a:tc>
                  <a:txBody>
                    <a:bodyPr/>
                    <a:p>
                      <a:pPr algn="ctr" eaLnBrk="1" hangingPunct="1" latinLnBrk="1" lvl="0"/>
                      <a:r>
                        <a:rPr altLang="en-US" b="1" sz="1700" lang="en-US">
                          <a:solidFill>
                            <a:srgbClr val="FFFFFF"/>
                          </a:solidFill>
                          <a:latin typeface="Arial" pitchFamily="34" charset="0"/>
                        </a:rPr>
                        <a:t>3</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FFCC00"/>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r>
              <a:tr h="609600">
                <a:tc>
                  <a:txBody>
                    <a:bodyPr/>
                    <a:p>
                      <a:pPr algn="l" eaLnBrk="1" hangingPunct="1" latinLnBrk="1" lvl="0"/>
                      <a:r>
                        <a:rPr altLang="en-US" b="1" sz="1700" lang="en-US">
                          <a:solidFill>
                            <a:srgbClr val="FFFFFF"/>
                          </a:solidFill>
                          <a:latin typeface="Arial" pitchFamily="34" charset="0"/>
                        </a:rPr>
                        <a:t>AIDS and clinically well on ARV</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E7DEC9"/>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r>
              <a:tr h="536575">
                <a:tc>
                  <a:txBody>
                    <a:bodyPr/>
                    <a:p>
                      <a:pPr algn="l" eaLnBrk="1" hangingPunct="1" latinLnBrk="1" lvl="0"/>
                      <a:r>
                        <a:rPr altLang="en-US" b="1" sz="1700" lang="en-US">
                          <a:solidFill>
                            <a:srgbClr val="FFFFFF"/>
                          </a:solidFill>
                          <a:latin typeface="Arial" pitchFamily="34" charset="0"/>
                        </a:rPr>
                        <a:t>HIV positive</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E7DEC9"/>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r>
              <a:tr h="536575">
                <a:tc>
                  <a:txBody>
                    <a:bodyPr/>
                    <a:p>
                      <a:pPr algn="l" eaLnBrk="1" hangingPunct="1" latinLnBrk="1" lvl="0"/>
                      <a:r>
                        <a:rPr altLang="en-US" b="1" sz="1700" lang="en-US">
                          <a:solidFill>
                            <a:srgbClr val="FFFFFF"/>
                          </a:solidFill>
                          <a:latin typeface="Arial" pitchFamily="34" charset="0"/>
                        </a:rPr>
                        <a:t>Increased risk of STI</a:t>
                      </a:r>
                    </a:p>
                  </a:txBody>
                  <a:tcPr marL="91440" marR="91440" marT="45728" marB="45728" anchor="t"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E7DEC9"/>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c>
                  <a:txBody>
                    <a:bodyPr/>
                    <a:p>
                      <a:pPr algn="ctr" eaLnBrk="1" hangingPunct="1" latinLnBrk="1" lvl="0"/>
                      <a:r>
                        <a:rPr altLang="en-US" b="1" sz="1700" lang="en-US">
                          <a:solidFill>
                            <a:srgbClr val="FFFFFF"/>
                          </a:solidFill>
                          <a:latin typeface="Arial" pitchFamily="34" charset="0"/>
                        </a:rPr>
                        <a:t>2</a:t>
                      </a:r>
                    </a:p>
                  </a:txBody>
                  <a:tcPr marL="91440" marR="91440" marT="45728" marB="45728" anchor="ctr" vert="horz">
                    <a:lnL w="28575" cap="flat" cmpd="sng">
                      <a:solidFill>
                        <a:srgbClr val="DDDDDD">
                          <a:alpha val="100000"/>
                        </a:srgbClr>
                      </a:solidFill>
                      <a:prstDash val="solid"/>
                      <a:round/>
                    </a:lnL>
                    <a:lnR w="28575" cap="flat" cmpd="sng">
                      <a:solidFill>
                        <a:srgbClr val="DDDDDD">
                          <a:alpha val="100000"/>
                        </a:srgbClr>
                      </a:solidFill>
                      <a:prstDash val="solid"/>
                      <a:round/>
                    </a:lnR>
                    <a:lnT w="28575" cap="flat" cmpd="sng">
                      <a:solidFill>
                        <a:srgbClr val="DDDDDD">
                          <a:alpha val="100000"/>
                        </a:srgbClr>
                      </a:solidFill>
                      <a:prstDash val="solid"/>
                      <a:round/>
                    </a:lnT>
                    <a:lnB w="28575" cap="flat" cmpd="sng">
                      <a:solidFill>
                        <a:srgbClr val="DDDDDD">
                          <a:alpha val="100000"/>
                        </a:srgbClr>
                      </a:solidFill>
                      <a:prstDash val="solid"/>
                      <a:round/>
                    </a:lnB>
                    <a:solidFill>
                      <a:srgbClr val="00FF00"/>
                    </a:solidFill>
                  </a:tcPr>
                </a:tc>
              </a:tr>
            </a:tbl>
          </a:graphicData>
        </a:graphic>
      </p:graphicFrame>
      <p:sp>
        <p:nvSpPr>
          <p:cNvPr id="1050079" name="Line 39"/>
          <p:cNvSpPr/>
          <p:nvPr/>
        </p:nvSpPr>
        <p:spPr>
          <a:xfrm rot="0" flipH="1">
            <a:off x="522287" y="1905000"/>
            <a:ext cx="7864475" cy="15875"/>
          </a:xfrm>
          <a:prstGeom prst="line"/>
          <a:noFill/>
          <a:ln w="28575" cap="flat" cmpd="sng">
            <a:solidFill>
              <a:srgbClr val="DDDDDD">
                <a:alpha val="100000"/>
              </a:srgbClr>
            </a:solidFill>
            <a:prstDash val="solid"/>
            <a:round/>
          </a:ln>
        </p:spPr>
      </p:sp>
      <p:sp>
        <p:nvSpPr>
          <p:cNvPr id="1050080" name="Line 40"/>
          <p:cNvSpPr/>
          <p:nvPr/>
        </p:nvSpPr>
        <p:spPr>
          <a:xfrm rot="0" flipV="1">
            <a:off x="530225" y="1905000"/>
            <a:ext cx="0" cy="685800"/>
          </a:xfrm>
          <a:prstGeom prst="line"/>
          <a:noFill/>
          <a:ln w="28575" cap="flat" cmpd="sng">
            <a:solidFill>
              <a:srgbClr val="DDDDDD">
                <a:alpha val="100000"/>
              </a:srgbClr>
            </a:solidFill>
            <a:prstDash val="solid"/>
            <a:round/>
          </a:ln>
        </p:spPr>
      </p:sp>
      <p:sp>
        <p:nvSpPr>
          <p:cNvPr id="1050081" name="Rectangle 46"/>
          <p:cNvSpPr/>
          <p:nvPr/>
        </p:nvSpPr>
        <p:spPr>
          <a:xfrm rot="0">
            <a:off x="3148012" y="1933575"/>
            <a:ext cx="5222875" cy="577850"/>
          </a:xfrm>
          <a:prstGeom prst="rect"/>
          <a:solidFill>
            <a:srgbClr val="0099CC"/>
          </a:solidFill>
          <a:ln>
            <a:noFill/>
          </a:ln>
        </p:spPr>
        <p:txBody>
          <a:bodyPr anchor="ctr" bIns="45720" lIns="91440" rIns="91440" tIns="45720" vert="horz" wrap="none"/>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Arial" pitchFamily="34" charset="0"/>
              <a:ea typeface="Arial" pitchFamily="34" charset="0"/>
              <a:sym typeface="Verdana" pitchFamily="34" charset="0"/>
            </a:endParaRPr>
          </a:p>
        </p:txBody>
      </p:sp>
      <p:sp>
        <p:nvSpPr>
          <p:cNvPr id="1050082" name="Line 41"/>
          <p:cNvSpPr/>
          <p:nvPr/>
        </p:nvSpPr>
        <p:spPr>
          <a:xfrm rot="0" flipV="1">
            <a:off x="3124200" y="1905000"/>
            <a:ext cx="0" cy="609600"/>
          </a:xfrm>
          <a:prstGeom prst="line"/>
          <a:noFill/>
          <a:ln w="28575" cap="flat" cmpd="sng">
            <a:solidFill>
              <a:srgbClr val="DDDDDD">
                <a:alpha val="100000"/>
              </a:srgbClr>
            </a:solidFill>
            <a:prstDash val="solid"/>
            <a:round/>
          </a:ln>
        </p:spPr>
      </p:sp>
      <p:sp>
        <p:nvSpPr>
          <p:cNvPr id="1050083" name="Line 43"/>
          <p:cNvSpPr/>
          <p:nvPr/>
        </p:nvSpPr>
        <p:spPr>
          <a:xfrm rot="0">
            <a:off x="8382000" y="1905000"/>
            <a:ext cx="0" cy="609600"/>
          </a:xfrm>
          <a:prstGeom prst="line"/>
          <a:noFill/>
          <a:ln w="28575" cap="flat" cmpd="sng">
            <a:solidFill>
              <a:srgbClr val="DDDDDD">
                <a:alpha val="100000"/>
              </a:srgbClr>
            </a:solidFill>
            <a:prstDash val="solid"/>
            <a:round/>
          </a:ln>
        </p:spPr>
      </p:sp>
      <p:sp>
        <p:nvSpPr>
          <p:cNvPr id="1050084" name="Rectangle 49"/>
          <p:cNvSpPr/>
          <p:nvPr/>
        </p:nvSpPr>
        <p:spPr>
          <a:xfrm rot="0">
            <a:off x="550862" y="1936750"/>
            <a:ext cx="2562225" cy="971550"/>
          </a:xfrm>
          <a:prstGeom prst="rect"/>
          <a:solidFill>
            <a:srgbClr val="808080"/>
          </a:solidFill>
          <a:ln>
            <a:noFill/>
          </a:ln>
        </p:spPr>
        <p:txBody>
          <a:bodyPr anchor="ctr" bIns="45720" lIns="91440" rIns="91440" tIns="45720" vert="horz" wrap="none"/>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Arial" pitchFamily="34" charset="0"/>
              <a:ea typeface="Arial" pitchFamily="34" charset="0"/>
              <a:sym typeface="Verdana" pitchFamily="34" charset="0"/>
            </a:endParaRPr>
          </a:p>
        </p:txBody>
      </p:sp>
      <p:sp>
        <p:nvSpPr>
          <p:cNvPr id="1050085" name="Text Box 62"/>
          <p:cNvSpPr/>
          <p:nvPr/>
        </p:nvSpPr>
        <p:spPr>
          <a:xfrm rot="0">
            <a:off x="762000" y="2209800"/>
            <a:ext cx="1981200" cy="457200"/>
          </a:xfrm>
          <a:prstGeom prst="rect"/>
          <a:noFill/>
          <a:ln>
            <a:noFill/>
          </a:ln>
        </p:spPr>
        <p:txBody>
          <a:bodyPr anchor="t" bIns="45720" lIns="91440" rIns="91440" tIns="45720"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50000"/>
              </a:spcBef>
              <a:spcAft>
                <a:spcPct val="0"/>
              </a:spcAft>
              <a:buFontTx/>
              <a:buNone/>
            </a:pPr>
            <a:endParaRPr altLang="en-US" baseline="0" sz="2400" lang="en-US" u="none">
              <a:solidFill>
                <a:srgbClr val="000000"/>
              </a:solidFill>
              <a:latin typeface="Times New Roman" pitchFamily="18" charset="0"/>
              <a:ea typeface="Arial" pitchFamily="34" charset="0"/>
              <a:sym typeface="Verdana" pitchFamily="34" charset="0"/>
            </a:endParaRPr>
          </a:p>
        </p:txBody>
      </p:sp>
      <p:sp>
        <p:nvSpPr>
          <p:cNvPr id="1050086" name="Text Box 63"/>
          <p:cNvSpPr/>
          <p:nvPr/>
        </p:nvSpPr>
        <p:spPr>
          <a:xfrm rot="0">
            <a:off x="533400" y="2209800"/>
            <a:ext cx="1905000" cy="396875"/>
          </a:xfrm>
          <a:prstGeom prst="rect"/>
          <a:noFill/>
          <a:ln>
            <a:noFill/>
          </a:ln>
        </p:spPr>
        <p:txBody>
          <a:bodyPr anchor="t" bIns="45720" lIns="91440" rIns="91440" tIns="45720"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50000"/>
              </a:spcBef>
              <a:spcAft>
                <a:spcPct val="0"/>
              </a:spcAft>
              <a:buFontTx/>
              <a:buNone/>
            </a:pPr>
            <a:r>
              <a:rPr altLang="en-US" baseline="0" b="1" sz="2000" lang="en-US" u="none">
                <a:solidFill>
                  <a:srgbClr val="FFFFFF"/>
                </a:solidFill>
                <a:latin typeface="Arial" pitchFamily="34" charset="0"/>
                <a:ea typeface="Arial" pitchFamily="34" charset="0"/>
                <a:sym typeface="Verdana" pitchFamily="34" charset="0"/>
              </a:rPr>
              <a:t>Condition</a:t>
            </a:r>
          </a:p>
        </p:txBody>
      </p:sp>
      <p:sp>
        <p:nvSpPr>
          <p:cNvPr id="1050087" name="Text Box 64"/>
          <p:cNvSpPr/>
          <p:nvPr/>
        </p:nvSpPr>
        <p:spPr>
          <a:xfrm rot="0">
            <a:off x="4419600" y="2057400"/>
            <a:ext cx="2667000" cy="396875"/>
          </a:xfrm>
          <a:prstGeom prst="rect"/>
          <a:noFill/>
          <a:ln>
            <a:noFill/>
          </a:ln>
        </p:spPr>
        <p:txBody>
          <a:bodyPr anchor="t" bIns="45720" lIns="91440" rIns="91440" tIns="45720"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50000"/>
              </a:spcBef>
              <a:spcAft>
                <a:spcPct val="0"/>
              </a:spcAft>
              <a:buFontTx/>
              <a:buNone/>
            </a:pPr>
            <a:r>
              <a:rPr altLang="en-US" baseline="0" b="1" sz="2000" lang="en-US" u="none">
                <a:solidFill>
                  <a:srgbClr val="FFFFFF"/>
                </a:solidFill>
                <a:latin typeface="Arial" pitchFamily="34" charset="0"/>
                <a:ea typeface="Arial" pitchFamily="34" charset="0"/>
                <a:sym typeface="Verdana" pitchFamily="34" charset="0"/>
              </a:rPr>
              <a:t>Category</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1">
  <p:cSld>
    <p:spTree>
      <p:nvGrpSpPr>
        <p:cNvPr id="569" name=""/>
        <p:cNvGrpSpPr/>
        <p:nvPr/>
      </p:nvGrpSpPr>
      <p:grpSpPr>
        <a:xfrm rot="0">
          <a:off x="0" y="0"/>
          <a:ext cx="0" cy="0"/>
          <a:chOff x="0" y="0"/>
          <a:chExt cx="0" cy="0"/>
        </a:xfrm>
      </p:grpSpPr>
      <p:sp>
        <p:nvSpPr>
          <p:cNvPr id="105008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6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089" name="Rectangle 3"/>
          <p:cNvSpPr/>
          <p:nvPr>
            <p:ph type="body" sz="full" idx="4294967295"/>
          </p:nvPr>
        </p:nvSpPr>
        <p:spPr>
          <a:xfrm rot="0">
            <a:off x="990600" y="1268412"/>
            <a:ext cx="8367712" cy="47529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Anytime during the menstrual cycle when you can be reasonably sure the client is not pregnant</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Days 1 to 12 of the menstrual cycle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Postpartum insertion of IUD can be immediately following delivery, during the first 48 hours postpartum or after 4 weeks. Also levonorgestrel releasing IUD can be inserted after 4 weeks delivery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 if the woman is breastfeeding or planning to breastfeed.</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Post abortion (immediately or within the first 7 days) provided no evidence of pelvic infection</a:t>
            </a:r>
          </a:p>
          <a:p>
            <a:pPr algn="l" eaLnBrk="1" fontAlgn="base" hangingPunct="1" indent="-1009650" latinLnBrk="1" lvl="0" marL="365125">
              <a:lnSpc>
                <a:spcPct val="90000"/>
              </a:lnSpc>
              <a:spcBef>
                <a:spcPts val="600"/>
              </a:spcBef>
              <a:spcAft>
                <a:spcPct val="0"/>
              </a:spcAft>
              <a:buClr>
                <a:srgbClr val="3891A7"/>
              </a:buClr>
              <a:buSzPct val="80000"/>
              <a:buFont typeface="Wingdings 2" pitchFamily="18" charset="2"/>
              <a:buChar char=""/>
            </a:pPr>
            <a:endParaRPr altLang="en-US" baseline="0" sz="21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1">
  <p:cSld>
    <p:spTree>
      <p:nvGrpSpPr>
        <p:cNvPr id="570" name=""/>
        <p:cNvGrpSpPr/>
        <p:nvPr/>
      </p:nvGrpSpPr>
      <p:grpSpPr>
        <a:xfrm rot="0">
          <a:off x="0" y="0"/>
          <a:ext cx="0" cy="0"/>
          <a:chOff x="0" y="0"/>
          <a:chExt cx="0" cy="0"/>
        </a:xfrm>
      </p:grpSpPr>
      <p:sp>
        <p:nvSpPr>
          <p:cNvPr id="105009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6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091" name="Rectangle 3"/>
          <p:cNvSpPr/>
          <p:nvPr>
            <p:ph type="body" sz="full" idx="4294967295"/>
          </p:nvPr>
        </p:nvSpPr>
        <p:spPr>
          <a:xfrm rot="0">
            <a:off x="1439862" y="1412875"/>
            <a:ext cx="7704137" cy="482441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400" lang="en-US" u="none">
                <a:solidFill>
                  <a:srgbClr val="000000"/>
                </a:solidFill>
                <a:latin typeface="Gill Sans MT" pitchFamily="34" charset="0"/>
                <a:ea typeface="Calibri" pitchFamily="0" charset="1"/>
                <a:sym typeface="Verdana" pitchFamily="34" charset="0"/>
              </a:rPr>
              <a:t>Pre-insertion: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300" lang="en-US" u="none">
                <a:solidFill>
                  <a:srgbClr val="000000"/>
                </a:solidFill>
                <a:latin typeface="Gill Sans MT" pitchFamily="34" charset="0"/>
                <a:ea typeface="Calibri" pitchFamily="0" charset="1"/>
                <a:sym typeface="Verdana" pitchFamily="34" charset="0"/>
              </a:rPr>
              <a:t>Wash hands before examining client.</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300" lang="en-US" u="none">
                <a:solidFill>
                  <a:srgbClr val="000000"/>
                </a:solidFill>
                <a:latin typeface="Gill Sans MT" pitchFamily="34" charset="0"/>
                <a:ea typeface="Calibri" pitchFamily="0" charset="1"/>
                <a:sym typeface="Verdana" pitchFamily="34" charset="0"/>
              </a:rPr>
              <a:t>Wash genital area if hygiene poor.</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400" lang="en-US" u="none">
                <a:solidFill>
                  <a:srgbClr val="000000"/>
                </a:solidFill>
                <a:latin typeface="Gill Sans MT" pitchFamily="34" charset="0"/>
                <a:ea typeface="Calibri" pitchFamily="0" charset="1"/>
                <a:sym typeface="Verdana" pitchFamily="34" charset="0"/>
              </a:rPr>
              <a:t>Insertion: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300" lang="en-US" u="none">
                <a:solidFill>
                  <a:srgbClr val="000000"/>
                </a:solidFill>
                <a:latin typeface="Gill Sans MT" pitchFamily="34" charset="0"/>
                <a:ea typeface="Calibri" pitchFamily="0" charset="1"/>
                <a:sym typeface="Verdana" pitchFamily="34" charset="0"/>
              </a:rPr>
              <a:t>Put new or high-level disinfected gloves on both hands.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300" lang="en-US" u="none">
                <a:solidFill>
                  <a:srgbClr val="000000"/>
                </a:solidFill>
                <a:latin typeface="Gill Sans MT" pitchFamily="34" charset="0"/>
                <a:ea typeface="Calibri" pitchFamily="0" charset="1"/>
                <a:sym typeface="Verdana" pitchFamily="34" charset="0"/>
              </a:rPr>
              <a:t>Load IUD in sterile package.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300" lang="en-US" u="none">
                <a:solidFill>
                  <a:srgbClr val="000000"/>
                </a:solidFill>
                <a:latin typeface="Gill Sans MT" pitchFamily="34" charset="0"/>
                <a:ea typeface="Calibri" pitchFamily="0" charset="1"/>
                <a:sym typeface="Verdana" pitchFamily="34" charset="0"/>
              </a:rPr>
              <a:t>Clean cervical os (and vagina) thoroughly two times with antiseptic.</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300" lang="en-US" u="none">
                <a:solidFill>
                  <a:srgbClr val="000000"/>
                </a:solidFill>
                <a:latin typeface="Gill Sans MT" pitchFamily="34" charset="0"/>
                <a:ea typeface="Calibri" pitchFamily="0" charset="1"/>
                <a:sym typeface="Verdana" pitchFamily="34" charset="0"/>
              </a:rPr>
              <a:t>Use “no touch” insertion technique.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1">
  <p:cSld>
    <p:spTree>
      <p:nvGrpSpPr>
        <p:cNvPr id="571" name=""/>
        <p:cNvGrpSpPr/>
        <p:nvPr/>
      </p:nvGrpSpPr>
      <p:grpSpPr>
        <a:xfrm rot="0">
          <a:off x="0" y="0"/>
          <a:ext cx="0" cy="0"/>
          <a:chOff x="0" y="0"/>
          <a:chExt cx="0" cy="0"/>
        </a:xfrm>
      </p:grpSpPr>
      <p:sp>
        <p:nvSpPr>
          <p:cNvPr id="105009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6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093" name="Rectangle 3"/>
          <p:cNvSpPr/>
          <p:nvPr>
            <p:ph type="body" sz="full" idx="4294967295"/>
          </p:nvPr>
        </p:nvSpPr>
        <p:spPr>
          <a:xfrm rot="0">
            <a:off x="928687" y="1849437"/>
            <a:ext cx="8001000" cy="41703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Post insertion:</a:t>
            </a: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Decontaminate all dirty items.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Safely dispose of contaminated waste items.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Wash hands after removing gloves.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1">
  <p:cSld>
    <p:spTree>
      <p:nvGrpSpPr>
        <p:cNvPr id="572" name=""/>
        <p:cNvGrpSpPr/>
        <p:nvPr/>
      </p:nvGrpSpPr>
      <p:grpSpPr>
        <a:xfrm rot="0">
          <a:off x="0" y="0"/>
          <a:ext cx="0" cy="0"/>
          <a:chOff x="0" y="0"/>
          <a:chExt cx="0" cy="0"/>
        </a:xfrm>
      </p:grpSpPr>
      <p:sp>
        <p:nvSpPr>
          <p:cNvPr id="1050094" name="Slide Number Placeholder 3"/>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6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pic>
        <p:nvPicPr>
          <p:cNvPr id="2097367" name="Picture 3"/>
          <p:cNvPicPr>
            <a:picLocks/>
          </p:cNvPicPr>
          <p:nvPr/>
        </p:nvPicPr>
        <p:blipFill>
          <a:blip xmlns:r="http://schemas.openxmlformats.org/officeDocument/2006/relationships" r:embed="rId2"/>
          <a:srcRect l="0" t="0" r="0" b="0"/>
          <a:stretch>
            <a:fillRect/>
          </a:stretch>
        </p:blipFill>
        <p:spPr>
          <a:xfrm rot="0">
            <a:off x="1431925" y="2438400"/>
            <a:ext cx="1844675" cy="3348037"/>
          </a:xfrm>
          <a:prstGeom prst="rect"/>
          <a:noFill/>
          <a:ln>
            <a:noFill/>
          </a:ln>
        </p:spPr>
      </p:pic>
      <p:pic>
        <p:nvPicPr>
          <p:cNvPr id="2097368" name="Picture 4"/>
          <p:cNvPicPr>
            <a:picLocks/>
          </p:cNvPicPr>
          <p:nvPr/>
        </p:nvPicPr>
        <p:blipFill>
          <a:blip xmlns:r="http://schemas.openxmlformats.org/officeDocument/2006/relationships" r:embed="rId3"/>
          <a:srcRect l="0" t="0" r="0" b="0"/>
          <a:stretch>
            <a:fillRect/>
          </a:stretch>
        </p:blipFill>
        <p:spPr>
          <a:xfrm rot="0">
            <a:off x="5638800" y="2590800"/>
            <a:ext cx="1784350" cy="3581400"/>
          </a:xfrm>
          <a:prstGeom prst="rect"/>
          <a:noFill/>
          <a:ln>
            <a:noFill/>
          </a:ln>
        </p:spPr>
      </p:pic>
      <p:sp>
        <p:nvSpPr>
          <p:cNvPr id="1050095" name="Rectangle 5"/>
          <p:cNvSpPr/>
          <p:nvPr/>
        </p:nvSpPr>
        <p:spPr>
          <a:xfrm rot="0">
            <a:off x="3489325" y="3516312"/>
            <a:ext cx="1616075" cy="82550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r>
              <a:rPr altLang="en-US" baseline="0" b="1" sz="1600" lang="en-US" u="none">
                <a:solidFill>
                  <a:srgbClr val="008000"/>
                </a:solidFill>
                <a:latin typeface="DIN-Light" pitchFamily="18" charset="0"/>
                <a:ea typeface="Arial" pitchFamily="34" charset="0"/>
                <a:sym typeface="Verdana" pitchFamily="34" charset="0"/>
              </a:rPr>
              <a:t>(2)</a:t>
            </a:r>
          </a:p>
          <a:p>
            <a:pPr algn="ctr" eaLnBrk="1" fontAlgn="base" hangingPunct="1" indent="0" latinLnBrk="1" lvl="0" marL="0">
              <a:lnSpc>
                <a:spcPct val="100000"/>
              </a:lnSpc>
              <a:spcBef>
                <a:spcPct val="0"/>
              </a:spcBef>
              <a:spcAft>
                <a:spcPct val="0"/>
              </a:spcAft>
              <a:buFontTx/>
              <a:buNone/>
            </a:pPr>
            <a:r>
              <a:rPr altLang="en-US" baseline="0" b="1" sz="1600" lang="en-US" u="none">
                <a:solidFill>
                  <a:srgbClr val="008000"/>
                </a:solidFill>
                <a:latin typeface="DIN-Light" pitchFamily="18" charset="0"/>
                <a:ea typeface="Arial" pitchFamily="34" charset="0"/>
                <a:sym typeface="Verdana" pitchFamily="34" charset="0"/>
              </a:rPr>
              <a:t>Withdraw </a:t>
            </a:r>
          </a:p>
          <a:p>
            <a:pPr algn="ctr" eaLnBrk="1" fontAlgn="base" hangingPunct="1" indent="0" latinLnBrk="1" lvl="0" marL="0">
              <a:lnSpc>
                <a:spcPct val="100000"/>
              </a:lnSpc>
              <a:spcBef>
                <a:spcPct val="0"/>
              </a:spcBef>
              <a:spcAft>
                <a:spcPct val="0"/>
              </a:spcAft>
              <a:buFontTx/>
              <a:buNone/>
            </a:pPr>
            <a:r>
              <a:rPr altLang="en-US" baseline="0" b="1" sz="1600" lang="en-US" u="none">
                <a:solidFill>
                  <a:srgbClr val="008000"/>
                </a:solidFill>
                <a:latin typeface="DIN-Light" pitchFamily="18" charset="0"/>
                <a:ea typeface="Arial" pitchFamily="34" charset="0"/>
                <a:sym typeface="Verdana" pitchFamily="34" charset="0"/>
              </a:rPr>
              <a:t>inserter tube</a:t>
            </a:r>
          </a:p>
        </p:txBody>
      </p:sp>
      <p:sp>
        <p:nvSpPr>
          <p:cNvPr id="1050096" name="Rectangle 6"/>
          <p:cNvSpPr/>
          <p:nvPr/>
        </p:nvSpPr>
        <p:spPr>
          <a:xfrm rot="0">
            <a:off x="7299325" y="4038600"/>
            <a:ext cx="1158875" cy="82550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r>
              <a:rPr altLang="en-US" baseline="0" b="1" sz="1600" lang="en-US" u="none">
                <a:solidFill>
                  <a:srgbClr val="008000"/>
                </a:solidFill>
                <a:latin typeface="DIN-Light" pitchFamily="18" charset="0"/>
                <a:ea typeface="Arial" pitchFamily="34" charset="0"/>
                <a:sym typeface="Verdana" pitchFamily="34" charset="0"/>
              </a:rPr>
              <a:t>(1)</a:t>
            </a:r>
          </a:p>
          <a:p>
            <a:pPr algn="ctr" eaLnBrk="1" fontAlgn="base" hangingPunct="1" indent="0" latinLnBrk="1" lvl="0" marL="0">
              <a:lnSpc>
                <a:spcPct val="100000"/>
              </a:lnSpc>
              <a:spcBef>
                <a:spcPct val="0"/>
              </a:spcBef>
              <a:spcAft>
                <a:spcPct val="0"/>
              </a:spcAft>
              <a:buFontTx/>
              <a:buNone/>
            </a:pPr>
            <a:r>
              <a:rPr altLang="en-US" baseline="0" b="1" sz="1600" lang="en-US" u="none">
                <a:solidFill>
                  <a:srgbClr val="008000"/>
                </a:solidFill>
                <a:latin typeface="DIN-Light" pitchFamily="18" charset="0"/>
                <a:ea typeface="Arial" pitchFamily="34" charset="0"/>
                <a:sym typeface="Verdana" pitchFamily="34" charset="0"/>
              </a:rPr>
              <a:t>Hold</a:t>
            </a:r>
          </a:p>
          <a:p>
            <a:pPr algn="ctr" eaLnBrk="1" fontAlgn="base" hangingPunct="1" indent="0" latinLnBrk="1" lvl="0" marL="0">
              <a:lnSpc>
                <a:spcPct val="100000"/>
              </a:lnSpc>
              <a:spcBef>
                <a:spcPct val="0"/>
              </a:spcBef>
              <a:spcAft>
                <a:spcPct val="0"/>
              </a:spcAft>
              <a:buFontTx/>
              <a:buNone/>
            </a:pPr>
            <a:r>
              <a:rPr altLang="en-US" baseline="0" b="1" sz="1600" lang="en-US" u="none">
                <a:solidFill>
                  <a:srgbClr val="008000"/>
                </a:solidFill>
                <a:latin typeface="DIN-Light" pitchFamily="18" charset="0"/>
                <a:ea typeface="Arial" pitchFamily="34" charset="0"/>
                <a:sym typeface="Verdana" pitchFamily="34" charset="0"/>
              </a:rPr>
              <a:t>plunger</a:t>
            </a:r>
          </a:p>
        </p:txBody>
      </p:sp>
      <p:sp>
        <p:nvSpPr>
          <p:cNvPr id="1050097" name="AutoShape 7"/>
          <p:cNvSpPr/>
          <p:nvPr/>
        </p:nvSpPr>
        <p:spPr>
          <a:xfrm rot="0">
            <a:off x="5105400" y="3276600"/>
            <a:ext cx="381000" cy="1600200"/>
          </a:xfrm>
          <a:prstGeom prst="downArrow">
            <a:avLst>
              <a:gd name="adj1" fmla="val 50000"/>
              <a:gd name="adj2" fmla="val 105194"/>
            </a:avLst>
          </a:prstGeom>
          <a:solidFill>
            <a:srgbClr val="FF0000"/>
          </a:solidFill>
          <a:ln w="12700" cap="flat" cmpd="sng">
            <a:solidFill>
              <a:srgbClr val="FF0000">
                <a:alpha val="100000"/>
              </a:srgbClr>
            </a:solidFill>
            <a:prstDash val="solid"/>
            <a:round/>
          </a:ln>
        </p:spPr>
        <p:txBody>
          <a:bodyPr anchor="ctr" bIns="46038" lIns="92075" rIns="92075" tIns="46038" vert="horz" wrap="none"/>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DIN-Light" pitchFamily="18" charset="0"/>
              <a:ea typeface="Arial" pitchFamily="34" charset="0"/>
              <a:sym typeface="Verdana"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1">
  <p:cSld>
    <p:spTree>
      <p:nvGrpSpPr>
        <p:cNvPr id="573" name=""/>
        <p:cNvGrpSpPr/>
        <p:nvPr/>
      </p:nvGrpSpPr>
      <p:grpSpPr>
        <a:xfrm rot="0">
          <a:off x="0" y="0"/>
          <a:ext cx="0" cy="0"/>
          <a:chOff x="0" y="0"/>
          <a:chExt cx="0" cy="0"/>
        </a:xfrm>
      </p:grpSpPr>
      <p:sp>
        <p:nvSpPr>
          <p:cNvPr id="105009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6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099" name="Rectangle 3"/>
          <p:cNvSpPr/>
          <p:nvPr>
            <p:ph type="body" sz="full" idx="4294967295"/>
          </p:nvPr>
        </p:nvSpPr>
        <p:spPr>
          <a:xfrm rot="0">
            <a:off x="1071562"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sz="3000" lang="en-US" u="none">
                <a:solidFill>
                  <a:srgbClr val="000000"/>
                </a:solidFill>
                <a:latin typeface="Gill Sans MT" pitchFamily="34" charset="0"/>
                <a:ea typeface="Calibri" pitchFamily="0" charset="1"/>
                <a:sym typeface="Verdana" pitchFamily="34" charset="0"/>
              </a:rPr>
              <a:t>Copper-releasing:</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Heavier menstrual bleeding</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Irregular or heavy vaginal bleeding</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Intermenstrual cramps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Increased menstrual cramping or pain</a:t>
            </a:r>
          </a:p>
          <a:p>
            <a:pPr algn="l" eaLnBrk="1" fontAlgn="base" hangingPunct="1" indent="-236537" latinLnBrk="1" lvl="1" marL="638175">
              <a:lnSpc>
                <a:spcPct val="90000"/>
              </a:lnSpc>
              <a:spcBef>
                <a:spcPts val="550"/>
              </a:spcBef>
              <a:spcAft>
                <a:spcPct val="4000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Vaginal discharge</a:t>
            </a:r>
          </a:p>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sz="3000" lang="en-US" u="none">
                <a:solidFill>
                  <a:srgbClr val="000000"/>
                </a:solidFill>
                <a:latin typeface="Gill Sans MT" pitchFamily="34" charset="0"/>
                <a:ea typeface="Calibri" pitchFamily="0" charset="1"/>
                <a:sym typeface="Verdana" pitchFamily="34" charset="0"/>
              </a:rPr>
              <a:t>Levonorgestrel releasing:</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Amenorrhea or very light menstrual bleeding/spotting</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1">
  <p:cSld>
    <p:spTree>
      <p:nvGrpSpPr>
        <p:cNvPr id="574" name=""/>
        <p:cNvGrpSpPr/>
        <p:nvPr/>
      </p:nvGrpSpPr>
      <p:grpSpPr>
        <a:xfrm rot="0">
          <a:off x="0" y="0"/>
          <a:ext cx="0" cy="0"/>
          <a:chOff x="0" y="0"/>
          <a:chExt cx="0" cy="0"/>
        </a:xfrm>
      </p:grpSpPr>
      <p:sp>
        <p:nvSpPr>
          <p:cNvPr id="105010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968375"/>
          </a:xfrm>
          <a:prstGeom prst="rect"/>
          <a:noFill/>
          <a:ln>
            <a:noFill/>
          </a:ln>
        </p:spPr>
      </p:pic>
      <p:sp>
        <p:nvSpPr>
          <p:cNvPr id="1050101" name="Rectangle 3"/>
          <p:cNvSpPr/>
          <p:nvPr>
            <p:ph type="body" sz="full" idx="4294967295"/>
          </p:nvPr>
        </p:nvSpPr>
        <p:spPr>
          <a:xfrm rot="0">
            <a:off x="990600" y="1484312"/>
            <a:ext cx="8367712" cy="44211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Missing strings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Slight increased risk of pelvic infection (up to 20 days after insertion)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Perforation of the uterus (rare)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Spontaneous expulsion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Ectopic pregnancy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Spontaneous abortion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Partner complaints about feeling strings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1">
  <p:cSld>
    <p:spTree>
      <p:nvGrpSpPr>
        <p:cNvPr id="575" name=""/>
        <p:cNvGrpSpPr/>
        <p:nvPr/>
      </p:nvGrpSpPr>
      <p:grpSpPr>
        <a:xfrm rot="0">
          <a:off x="0" y="0"/>
          <a:ext cx="0" cy="0"/>
          <a:chOff x="0" y="0"/>
          <a:chExt cx="0" cy="0"/>
        </a:xfrm>
      </p:grpSpPr>
      <p:sp>
        <p:nvSpPr>
          <p:cNvPr id="105010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03"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Special training for providers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Prenatal counselling for clients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No additional risk of infection, bleeding or perforation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Convenient for client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Cost effective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1">
  <p:cSld>
    <p:spTree>
      <p:nvGrpSpPr>
        <p:cNvPr id="576" name=""/>
        <p:cNvGrpSpPr/>
        <p:nvPr/>
      </p:nvGrpSpPr>
      <p:grpSpPr>
        <a:xfrm rot="0">
          <a:off x="0" y="0"/>
          <a:ext cx="0" cy="0"/>
          <a:chOff x="0" y="0"/>
          <a:chExt cx="0" cy="0"/>
        </a:xfrm>
      </p:grpSpPr>
      <p:sp>
        <p:nvSpPr>
          <p:cNvPr id="105010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05" name="Rectangle 3"/>
          <p:cNvSpPr/>
          <p:nvPr>
            <p:ph type="body" sz="full" idx="4294967295"/>
          </p:nvPr>
        </p:nvSpPr>
        <p:spPr>
          <a:xfrm rot="0">
            <a:off x="1000125" y="1557337"/>
            <a:ext cx="7613650" cy="48720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 IUD is effective immediately.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 IUD can come out of the uterus spontaneously, especially during the first few months.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Bleeding or spotting may occur during first few days.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Menstrual bleeding may change depending on type of IUD.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 IUD may be removed any time you wish. However, it is safe and effective for (x number of years) when using the (type of IUD).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IUDs do not provide protection against STIs, (e.g., HBV, HIV and AIDS.)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1">
  <p:cSld>
    <p:spTree>
      <p:nvGrpSpPr>
        <p:cNvPr id="577" name=""/>
        <p:cNvGrpSpPr/>
        <p:nvPr/>
      </p:nvGrpSpPr>
      <p:grpSpPr>
        <a:xfrm rot="0">
          <a:off x="0" y="0"/>
          <a:ext cx="0" cy="0"/>
          <a:chOff x="0" y="0"/>
          <a:chExt cx="0" cy="0"/>
        </a:xfrm>
      </p:grpSpPr>
      <p:sp>
        <p:nvSpPr>
          <p:cNvPr id="105010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209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07" name="Rectangle 3"/>
          <p:cNvSpPr/>
          <p:nvPr>
            <p:ph type="body" sz="full" idx="4294967295"/>
          </p:nvPr>
        </p:nvSpPr>
        <p:spPr>
          <a:xfrm rot="0">
            <a:off x="1000125" y="1428750"/>
            <a:ext cx="8001000" cy="49291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Gill Sans MT" pitchFamily="34" charset="0"/>
                <a:ea typeface="Calibri" pitchFamily="0" charset="1"/>
                <a:sym typeface="Verdana" pitchFamily="34" charset="0"/>
              </a:rPr>
              <a:t>Return for a routine follow-up within 3 months, but not before the first menstrual period </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Gill Sans MT" pitchFamily="34" charset="0"/>
                <a:ea typeface="Calibri" pitchFamily="0" charset="1"/>
                <a:sym typeface="Verdana" pitchFamily="34" charset="0"/>
              </a:rPr>
              <a:t>During the first month after insertion, check the strings several times, particularly after your menstrual period.</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Gill Sans MT" pitchFamily="34" charset="0"/>
                <a:ea typeface="Calibri" pitchFamily="0" charset="1"/>
                <a:sym typeface="Verdana" pitchFamily="34" charset="0"/>
              </a:rPr>
              <a:t>Check strings after first month, only if you have: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cramping in the lower part of the abdomen,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spotting between periods or after intercourse, or</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pain after intercourse (or if your partner experiences discomfort during sex).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1">
  <p:cSld>
    <p:spTree>
      <p:nvGrpSpPr>
        <p:cNvPr id="367" name=""/>
        <p:cNvGrpSpPr/>
        <p:nvPr/>
      </p:nvGrpSpPr>
      <p:grpSpPr>
        <a:xfrm rot="0">
          <a:off x="0" y="0"/>
          <a:ext cx="0" cy="0"/>
          <a:chOff x="0" y="0"/>
          <a:chExt cx="0" cy="0"/>
        </a:xfrm>
      </p:grpSpPr>
      <p:pic>
        <p:nvPicPr>
          <p:cNvPr id="2097185"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1">
  <p:cSld>
    <p:spTree>
      <p:nvGrpSpPr>
        <p:cNvPr id="578" name=""/>
        <p:cNvGrpSpPr/>
        <p:nvPr/>
      </p:nvGrpSpPr>
      <p:grpSpPr>
        <a:xfrm rot="0">
          <a:off x="0" y="0"/>
          <a:ext cx="0" cy="0"/>
          <a:chOff x="0" y="0"/>
          <a:chExt cx="0" cy="0"/>
        </a:xfrm>
      </p:grpSpPr>
      <p:pic>
        <p:nvPicPr>
          <p:cNvPr id="2097374"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08" name="Content Placeholder 2"/>
          <p:cNvSpPr/>
          <p:nvPr>
            <p:ph sz="full" idx="4294967295"/>
          </p:nvPr>
        </p:nvSpPr>
        <p:spPr>
          <a:xfrm rot="0">
            <a:off x="914400" y="1524000"/>
            <a:ext cx="8229600" cy="51355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100" lang="en-US" u="none">
                <a:solidFill>
                  <a:srgbClr val="000000"/>
                </a:solidFill>
                <a:latin typeface="Gill Sans MT" pitchFamily="34" charset="0"/>
                <a:ea typeface="Calibri" pitchFamily="0" charset="1"/>
                <a:sym typeface="Verdana" pitchFamily="34" charset="0"/>
              </a:rPr>
              <a:t>Client having menstrual cycle or switching from a non- hormonal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Insert within seven days of menses and no need for backup.</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more than seven days after the menses rule out pregnancy, insert LNG-IUD and issue a backup method for the first seven days after insertion.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Client switching from a hormonal method if  she had been using correctly and consistently insert immediately.  No need to wait for menses or backup.</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switching from injectable LNG=IUD can be inserted when the repeat injection is due but will need a backup method for seven days after insertion.</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1">
  <p:cSld>
    <p:spTree>
      <p:nvGrpSpPr>
        <p:cNvPr id="579" name=""/>
        <p:cNvGrpSpPr/>
        <p:nvPr/>
      </p:nvGrpSpPr>
      <p:grpSpPr>
        <a:xfrm rot="0">
          <a:off x="0" y="0"/>
          <a:ext cx="0" cy="0"/>
          <a:chOff x="0" y="0"/>
          <a:chExt cx="0" cy="0"/>
        </a:xfrm>
      </p:grpSpPr>
      <p:pic>
        <p:nvPicPr>
          <p:cNvPr id="209737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09" name="Content Placeholder 2"/>
          <p:cNvSpPr/>
          <p:nvPr>
            <p:ph sz="full" idx="4294967295"/>
          </p:nvPr>
        </p:nvSpPr>
        <p:spPr>
          <a:xfrm rot="0">
            <a:off x="909637" y="1600200"/>
            <a:ext cx="8305800" cy="5029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Fully or nearly breastfeeding less than six months</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1900" lang="en-US" u="none">
                <a:solidFill>
                  <a:srgbClr val="000000"/>
                </a:solidFill>
                <a:latin typeface="Gill Sans MT" pitchFamily="34" charset="0"/>
                <a:ea typeface="Calibri" pitchFamily="0" charset="1"/>
                <a:sym typeface="Verdana" pitchFamily="34" charset="0"/>
              </a:rPr>
              <a:t>Delay the insertion after 4 weeks post delivery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the monthly period has not returned insert anytime between four weeks and six months.  No need for  backup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more than six months after delivery and bleeding has not returned rule out pregnancy. Insert LNG-IUD  and provide a backup method for seven days after insertion.</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1900" lang="en-US" u="none">
                <a:solidFill>
                  <a:srgbClr val="000000"/>
                </a:solidFill>
                <a:latin typeface="Gill Sans MT" pitchFamily="34" charset="0"/>
                <a:ea typeface="Calibri" pitchFamily="0" charset="1"/>
                <a:sym typeface="Verdana" pitchFamily="34" charset="0"/>
              </a:rPr>
              <a:t>Partially breastfeeding or not breastfeeding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Delay insertion until the fourth week after delivery.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If more than four weeks after delivery and menses have not resumed insert LNG-IUD and provide a backup for the first seven days after insertion.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1900" lang="en-US" u="none">
                <a:solidFill>
                  <a:srgbClr val="000000"/>
                </a:solidFill>
                <a:latin typeface="Gill Sans MT" pitchFamily="34" charset="0"/>
                <a:ea typeface="Calibri" pitchFamily="0" charset="1"/>
                <a:sym typeface="Verdana" pitchFamily="34" charset="0"/>
              </a:rPr>
              <a:t>Amenorrhea not related to childbirth or breastfeeding rule out pregnancy, insert LNG-IUD and provide a backup for seven days after insertion.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1">
  <p:cSld>
    <p:spTree>
      <p:nvGrpSpPr>
        <p:cNvPr id="580" name=""/>
        <p:cNvGrpSpPr/>
        <p:nvPr/>
      </p:nvGrpSpPr>
      <p:grpSpPr>
        <a:xfrm rot="0">
          <a:off x="0" y="0"/>
          <a:ext cx="0" cy="0"/>
          <a:chOff x="0" y="0"/>
          <a:chExt cx="0" cy="0"/>
        </a:xfrm>
      </p:grpSpPr>
      <p:sp>
        <p:nvSpPr>
          <p:cNvPr id="105011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212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11"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Gill Sans MT" pitchFamily="34" charset="0"/>
                <a:ea typeface="Calibri" pitchFamily="0" charset="1"/>
                <a:sym typeface="Verdana" pitchFamily="34" charset="0"/>
              </a:rPr>
              <a:t>Removal of the Copper T380A is necessary after 12 years but may be done sooner if you wish.</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Gill Sans MT" pitchFamily="34" charset="0"/>
                <a:ea typeface="Calibri" pitchFamily="0" charset="1"/>
                <a:sym typeface="Verdana" pitchFamily="34" charset="0"/>
              </a:rPr>
              <a:t>Return to your provider if you:</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cannot feel the strings,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feel the hard part of the IUD,</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expel the IUD, or</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miss a period.</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Gill Sans MT" pitchFamily="34" charset="0"/>
                <a:ea typeface="Calibri" pitchFamily="0" charset="1"/>
                <a:sym typeface="Verdana" pitchFamily="34" charset="0"/>
              </a:rPr>
              <a:t>Use condoms if at risk for STIs.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1">
  <p:cSld>
    <p:spTree>
      <p:nvGrpSpPr>
        <p:cNvPr id="581" name=""/>
        <p:cNvGrpSpPr/>
        <p:nvPr/>
      </p:nvGrpSpPr>
      <p:grpSpPr>
        <a:xfrm rot="0">
          <a:off x="0" y="0"/>
          <a:ext cx="0" cy="0"/>
          <a:chOff x="0" y="0"/>
          <a:chExt cx="0" cy="0"/>
        </a:xfrm>
      </p:grpSpPr>
      <p:sp>
        <p:nvSpPr>
          <p:cNvPr id="105011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213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13" name="Rectangle 3"/>
          <p:cNvSpPr/>
          <p:nvPr>
            <p:ph type="body" sz="full" idx="4294967295"/>
          </p:nvPr>
        </p:nvSpPr>
        <p:spPr>
          <a:xfrm rot="0">
            <a:off x="928687" y="1341437"/>
            <a:ext cx="8185150" cy="46799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90000"/>
              </a:lnSpc>
              <a:spcBef>
                <a:spcPts val="600"/>
              </a:spcBef>
              <a:spcAft>
                <a:spcPct val="0"/>
              </a:spcAft>
              <a:buClr>
                <a:srgbClr val="3891A7"/>
              </a:buClr>
              <a:buSzPct val="80000"/>
              <a:buFontTx/>
              <a:buNone/>
            </a:pPr>
            <a:r>
              <a:rPr altLang="en-US" baseline="0" sz="2100" lang="en-US" u="none">
                <a:solidFill>
                  <a:srgbClr val="000000"/>
                </a:solidFill>
                <a:latin typeface="Gill Sans MT" pitchFamily="34" charset="0"/>
                <a:ea typeface="Calibri" pitchFamily="0" charset="1"/>
                <a:sym typeface="Verdana" pitchFamily="34" charset="0"/>
              </a:rPr>
              <a:t>Contact healthcare provider or clinic if you develop any of the following problems: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Delayed menstrual period with pregnancy symptoms (nausea, breast tenderness, etc.)</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Persistent or crampy lower abdominal pain, especially if accompanied by not feeling well, fever or chills (symptoms suggest possible pelvic infection)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Strings missing or the plastic tip of IUD can be felt when checking for strings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Either you or your partner begin having sexual relations with more than one partner; IUDs do not protect women from STIs (e.g., HBV, HIV and AIDS)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1">
  <p:cSld>
    <p:spTree>
      <p:nvGrpSpPr>
        <p:cNvPr id="582" name=""/>
        <p:cNvGrpSpPr/>
        <p:nvPr/>
      </p:nvGrpSpPr>
      <p:grpSpPr>
        <a:xfrm rot="0">
          <a:off x="0" y="0"/>
          <a:ext cx="0" cy="0"/>
          <a:chOff x="0" y="0"/>
          <a:chExt cx="0" cy="0"/>
        </a:xfrm>
      </p:grpSpPr>
      <p:sp>
        <p:nvSpPr>
          <p:cNvPr id="105011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214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00125" y="0"/>
            <a:ext cx="8015287" cy="1214437"/>
          </a:xfrm>
          <a:prstGeom prst="rect"/>
          <a:noFill/>
          <a:ln>
            <a:noFill/>
          </a:ln>
        </p:spPr>
      </p:pic>
      <p:sp>
        <p:nvSpPr>
          <p:cNvPr id="1050115"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Reassure client that menses generally are heavier with an IUD and bleeding/spotting may occur between periods, especially in first few months.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Evaluate for other cause(s) and treat if necessary.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If no other cause(s) found, treat with nonsteroidal anti-inflammatory agent (NSAID, such as ibuprofen) for 5-7 days.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Counsel on options and consider IUD removal if client  requests.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1">
  <p:cSld>
    <p:spTree>
      <p:nvGrpSpPr>
        <p:cNvPr id="583" name=""/>
        <p:cNvGrpSpPr/>
        <p:nvPr/>
      </p:nvGrpSpPr>
      <p:grpSpPr>
        <a:xfrm rot="0">
          <a:off x="0" y="0"/>
          <a:ext cx="0" cy="0"/>
          <a:chOff x="0" y="0"/>
          <a:chExt cx="0" cy="0"/>
        </a:xfrm>
      </p:grpSpPr>
      <p:sp>
        <p:nvSpPr>
          <p:cNvPr id="105011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215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7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17"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Reassure client that cramping and menstrual pain (dysmenorrhea) may occur with an IUD, especially in first few months.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Evaluate for other cause(s) and treat if necessary.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If no other cause(s) found, consider treating with acetaminophen or ibuprofen daily with onset of menses.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Counsel on options and consider IUD removal if client requests.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1">
  <p:cSld>
    <p:spTree>
      <p:nvGrpSpPr>
        <p:cNvPr id="584" name=""/>
        <p:cNvGrpSpPr/>
        <p:nvPr/>
      </p:nvGrpSpPr>
      <p:grpSpPr>
        <a:xfrm rot="0">
          <a:off x="0" y="0"/>
          <a:ext cx="0" cy="0"/>
          <a:chOff x="0" y="0"/>
          <a:chExt cx="0" cy="0"/>
        </a:xfrm>
      </p:grpSpPr>
      <p:sp>
        <p:nvSpPr>
          <p:cNvPr id="105011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216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8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19"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Discuss client/couple's concerns, reassure it is not a serious problem and requires treatment only if really bothersome.</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Check to be sure IUD is not partially expelled.</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If IUD is in place, treatment options are: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cut string, or</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remove IUD if client desires.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1">
  <p:cSld>
    <p:spTree>
      <p:nvGrpSpPr>
        <p:cNvPr id="585" name=""/>
        <p:cNvGrpSpPr/>
        <p:nvPr/>
      </p:nvGrpSpPr>
      <p:grpSpPr>
        <a:xfrm rot="0">
          <a:off x="0" y="0"/>
          <a:ext cx="0" cy="0"/>
          <a:chOff x="0" y="0"/>
          <a:chExt cx="0" cy="0"/>
        </a:xfrm>
      </p:grpSpPr>
      <p:sp>
        <p:nvSpPr>
          <p:cNvPr id="105012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217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8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21"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100" lang="en-US" u="none">
                <a:solidFill>
                  <a:srgbClr val="000000"/>
                </a:solidFill>
                <a:latin typeface="Gill Sans MT" pitchFamily="34" charset="0"/>
                <a:ea typeface="Calibri" pitchFamily="0" charset="1"/>
                <a:sym typeface="Verdana" pitchFamily="34" charset="0"/>
              </a:rPr>
              <a:t>When cutting the string:</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Cut string so it does not protrude from cervical os.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sz="22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Explain that IUD string now is located at opening of cervical os, and she will not be able to feel it.</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sz="22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Note in record that string has been cut flush with the cervix (important for follow-up and future removal).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1">
  <p:cSld>
    <p:spTree>
      <p:nvGrpSpPr>
        <p:cNvPr id="586" name=""/>
        <p:cNvGrpSpPr/>
        <p:nvPr/>
      </p:nvGrpSpPr>
      <p:grpSpPr>
        <a:xfrm rot="0">
          <a:off x="0" y="0"/>
          <a:ext cx="0" cy="0"/>
          <a:chOff x="0" y="0"/>
          <a:chExt cx="0" cy="0"/>
        </a:xfrm>
      </p:grpSpPr>
      <p:pic>
        <p:nvPicPr>
          <p:cNvPr id="2097382" name="Picture 2" descr="IUD_ppt_graphic_39"/>
          <p:cNvPicPr>
            <a:picLocks/>
          </p:cNvPicPr>
          <p:nvPr/>
        </p:nvPicPr>
        <p:blipFill>
          <a:blip xmlns:r="http://schemas.openxmlformats.org/officeDocument/2006/relationships" r:embed="rId1"/>
          <a:srcRect l="0" t="0" r="0" b="0"/>
          <a:stretch>
            <a:fillRect/>
          </a:stretch>
        </p:blipFill>
        <p:spPr>
          <a:xfrm rot="0">
            <a:off x="0" y="385762"/>
            <a:ext cx="9144000" cy="6086475"/>
          </a:xfrm>
          <a:prstGeom prst="rect"/>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1">
  <p:cSld>
    <p:spTree>
      <p:nvGrpSpPr>
        <p:cNvPr id="587" name=""/>
        <p:cNvGrpSpPr/>
        <p:nvPr/>
      </p:nvGrpSpPr>
      <p:grpSpPr>
        <a:xfrm rot="0">
          <a:off x="0" y="0"/>
          <a:ext cx="0" cy="0"/>
          <a:chOff x="0" y="0"/>
          <a:chExt cx="0" cy="0"/>
        </a:xfrm>
      </p:grpSpPr>
      <p:pic>
        <p:nvPicPr>
          <p:cNvPr id="2097383" name="Picture 2" descr="IUD_ppt_graphic_35"/>
          <p:cNvPicPr>
            <a:picLocks/>
          </p:cNvPicPr>
          <p:nvPr/>
        </p:nvPicPr>
        <p:blipFill>
          <a:blip xmlns:r="http://schemas.openxmlformats.org/officeDocument/2006/relationships" r:embed="rId1"/>
          <a:srcRect l="0" t="0" r="0" b="0"/>
          <a:stretch>
            <a:fillRect/>
          </a:stretch>
        </p:blipFill>
        <p:spPr>
          <a:xfrm rot="0">
            <a:off x="0" y="385762"/>
            <a:ext cx="9144000" cy="6086475"/>
          </a:xfrm>
          <a:prstGeom prst="rect"/>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1">
  <p:cSld>
    <p:spTree>
      <p:nvGrpSpPr>
        <p:cNvPr id="368" name=""/>
        <p:cNvGrpSpPr/>
        <p:nvPr/>
      </p:nvGrpSpPr>
      <p:grpSpPr>
        <a:xfrm rot="0">
          <a:off x="0" y="0"/>
          <a:ext cx="0" cy="0"/>
          <a:chOff x="0" y="0"/>
          <a:chExt cx="0" cy="0"/>
        </a:xfrm>
      </p:grpSpPr>
      <p:pic>
        <p:nvPicPr>
          <p:cNvPr id="2097186"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1">
  <p:cSld>
    <p:spTree>
      <p:nvGrpSpPr>
        <p:cNvPr id="588" name=""/>
        <p:cNvGrpSpPr/>
        <p:nvPr/>
      </p:nvGrpSpPr>
      <p:grpSpPr>
        <a:xfrm rot="0">
          <a:off x="0" y="0"/>
          <a:ext cx="0" cy="0"/>
          <a:chOff x="0" y="0"/>
          <a:chExt cx="0" cy="0"/>
        </a:xfrm>
      </p:grpSpPr>
      <p:sp>
        <p:nvSpPr>
          <p:cNvPr id="105012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8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23" name="Rectangle 3"/>
          <p:cNvSpPr/>
          <p:nvPr>
            <p:ph type="body" sz="full" idx="4294967295"/>
          </p:nvPr>
        </p:nvSpPr>
        <p:spPr>
          <a:xfrm rot="0">
            <a:off x="928687" y="1341437"/>
            <a:ext cx="8367712" cy="46799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Anytime the client desires</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At the end of effective life of the IUD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TCu 380A = 12 years</a:t>
            </a:r>
          </a:p>
          <a:p>
            <a:pPr algn="l" eaLnBrk="1" fontAlgn="base" hangingPunct="1" indent="-1530349" latinLnBrk="1" lvl="0" marL="538162">
              <a:lnSpc>
                <a:spcPct val="100000"/>
              </a:lnSpc>
              <a:spcBef>
                <a:spcPts val="600"/>
              </a:spcBef>
              <a:spcAft>
                <a:spcPct val="0"/>
              </a:spcAft>
              <a:buClr>
                <a:srgbClr val="3891A7"/>
              </a:buClr>
              <a:buSzPct val="80000"/>
              <a:buFont typeface="Wingdings 2" pitchFamily="18" charset="2"/>
              <a:buChar char=""/>
            </a:pPr>
            <a:endParaRPr altLang="en-US" baseline="0" sz="24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3"/>
            </a:pPr>
            <a:r>
              <a:rPr altLang="en-US" baseline="0" sz="2400" lang="en-US" u="none">
                <a:solidFill>
                  <a:srgbClr val="000000"/>
                </a:solidFill>
                <a:latin typeface="Gill Sans MT" pitchFamily="34" charset="0"/>
                <a:ea typeface="Calibri" pitchFamily="0" charset="1"/>
                <a:sym typeface="Verdana" pitchFamily="34" charset="0"/>
              </a:rPr>
              <a:t>If change in sexual practices (high risk behavior), consider adding barrier method (condoms) or removal.</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3"/>
            </a:pPr>
            <a:endParaRPr altLang="en-US" baseline="0" sz="24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3"/>
            </a:pPr>
            <a:r>
              <a:rPr altLang="en-US" baseline="0" sz="2400" lang="en-US" u="none">
                <a:solidFill>
                  <a:srgbClr val="000000"/>
                </a:solidFill>
                <a:latin typeface="Gill Sans MT" pitchFamily="34" charset="0"/>
                <a:ea typeface="Calibri" pitchFamily="0" charset="1"/>
                <a:sym typeface="Verdana" pitchFamily="34" charset="0"/>
              </a:rPr>
              <a:t>If treated for STI or documented pelvic infection.</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3"/>
            </a:pPr>
            <a:endParaRPr altLang="en-US" baseline="0" sz="24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3"/>
            </a:pPr>
            <a:r>
              <a:rPr altLang="en-US" baseline="0" sz="2400" lang="en-US" u="none">
                <a:solidFill>
                  <a:srgbClr val="000000"/>
                </a:solidFill>
                <a:latin typeface="Gill Sans MT" pitchFamily="34" charset="0"/>
                <a:ea typeface="Calibri" pitchFamily="0" charset="1"/>
                <a:sym typeface="Verdana" pitchFamily="34" charset="0"/>
              </a:rPr>
              <a:t>Menopause</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1">
  <p:cSld>
    <p:spTree>
      <p:nvGrpSpPr>
        <p:cNvPr id="589" name=""/>
        <p:cNvGrpSpPr/>
        <p:nvPr/>
      </p:nvGrpSpPr>
      <p:grpSpPr>
        <a:xfrm rot="0">
          <a:off x="0" y="0"/>
          <a:ext cx="0" cy="0"/>
          <a:chOff x="0" y="0"/>
          <a:chExt cx="0" cy="0"/>
        </a:xfrm>
      </p:grpSpPr>
      <p:sp>
        <p:nvSpPr>
          <p:cNvPr id="105012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8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25"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Insertion only during menses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Age restrictions (young and old)</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Parity criteria (less than 2 living children)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Marital status/spousal consent requirements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Inappropriate "contraindications" (immediate postpartum, valvular heart disease)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Process hurdles (too many pre- or followup visits)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can provide (physicians only)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Provider bias </a:t>
            </a:r>
            <a:r>
              <a:rPr altLang="en-US" baseline="0" sz="2100" lang="en-US" u="none">
                <a:solidFill>
                  <a:srgbClr val="000000"/>
                </a:solidFill>
                <a:latin typeface="Gill Sans MT" pitchFamily="34" charset="0"/>
                <a:ea typeface="Calibri" pitchFamily="0" charset="1"/>
                <a:sym typeface="Verdana" pitchFamily="34" charset="0"/>
              </a:rPr>
              <a:t>(provider does not recommend)</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1">
  <p:cSld>
    <p:spTree>
      <p:nvGrpSpPr>
        <p:cNvPr id="590" name=""/>
        <p:cNvGrpSpPr/>
        <p:nvPr/>
      </p:nvGrpSpPr>
      <p:grpSpPr>
        <a:xfrm rot="0">
          <a:off x="0" y="0"/>
          <a:ext cx="0" cy="0"/>
          <a:chOff x="0" y="0"/>
          <a:chExt cx="0" cy="0"/>
        </a:xfrm>
      </p:grpSpPr>
      <p:pic>
        <p:nvPicPr>
          <p:cNvPr id="209738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125412"/>
            <a:ext cx="8001000" cy="1546225"/>
          </a:xfrm>
          <a:prstGeom prst="rect"/>
          <a:noFill/>
          <a:ln>
            <a:noFill/>
          </a:ln>
        </p:spPr>
      </p:pic>
      <p:sp>
        <p:nvSpPr>
          <p:cNvPr id="1050126"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These are ways by which a couple will learn to achieve or avoid a pregnancy by applying proper sexual behavior during the fertile and infertile phases of the menstrual cycle.</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1">
  <p:cSld>
    <p:spTree>
      <p:nvGrpSpPr>
        <p:cNvPr id="591" name=""/>
        <p:cNvGrpSpPr/>
        <p:nvPr/>
      </p:nvGrpSpPr>
      <p:grpSpPr>
        <a:xfrm rot="0">
          <a:off x="0" y="0"/>
          <a:ext cx="0" cy="0"/>
          <a:chOff x="0" y="0"/>
          <a:chExt cx="0" cy="0"/>
        </a:xfrm>
      </p:grpSpPr>
      <p:sp>
        <p:nvSpPr>
          <p:cNvPr id="105012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8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50128" name="Rectangle 3"/>
          <p:cNvSpPr/>
          <p:nvPr>
            <p:ph type="body" sz="full" idx="4294967295"/>
          </p:nvPr>
        </p:nvSpPr>
        <p:spPr>
          <a:xfrm rot="0">
            <a:off x="1000125" y="1357312"/>
            <a:ext cx="7080250" cy="48006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Calendar or rhythm Method (Ogino-Klaus)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Basal Body Temperature (BBT)</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Cervical Mucus Method (Billings)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Sympto-thermal (BBT + cervical mucus)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Standard days method(cycle beads)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Coitus interruptus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1">
  <p:cSld>
    <p:spTree>
      <p:nvGrpSpPr>
        <p:cNvPr id="592" name=""/>
        <p:cNvGrpSpPr/>
        <p:nvPr/>
      </p:nvGrpSpPr>
      <p:grpSpPr>
        <a:xfrm rot="0">
          <a:off x="0" y="0"/>
          <a:ext cx="0" cy="0"/>
          <a:chOff x="0" y="0"/>
          <a:chExt cx="0" cy="0"/>
        </a:xfrm>
      </p:grpSpPr>
      <p:sp>
        <p:nvSpPr>
          <p:cNvPr id="1050129"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8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130"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For contraception: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Avoid intercourse during the fertile phase of the menstrual cycle when conception is most likely.</a:t>
            </a: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For conception: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Plan intercourse near mid-cycle (usually days 10-15) when conception is most likely.</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1">
  <p:cSld>
    <p:spTree>
      <p:nvGrpSpPr>
        <p:cNvPr id="593" name=""/>
        <p:cNvGrpSpPr/>
        <p:nvPr/>
      </p:nvGrpSpPr>
      <p:grpSpPr>
        <a:xfrm rot="0">
          <a:off x="0" y="0"/>
          <a:ext cx="0" cy="0"/>
          <a:chOff x="0" y="0"/>
          <a:chExt cx="0" cy="0"/>
        </a:xfrm>
      </p:grpSpPr>
      <p:pic>
        <p:nvPicPr>
          <p:cNvPr id="2097389"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18" name=""/>
          <p:cNvGraphicFramePr>
            <a:graphicFrameLocks/>
          </p:cNvGraphicFramePr>
          <p:nvPr/>
        </p:nvGraphicFramePr>
        <p:xfrm rot="0">
          <a:off x="1143000" y="1714500"/>
          <a:ext cx="7786687" cy="3579812"/>
        </p:xfrm>
        <a:graphic>
          <a:graphicData uri="http://schemas.openxmlformats.org/drawingml/2006/table">
            <a:tbl>
              <a:tblPr/>
              <a:tblGrid>
                <a:gridCol w="2592387"/>
                <a:gridCol w="2592387"/>
                <a:gridCol w="2592387"/>
              </a:tblGrid>
              <a:tr h="360362">
                <a:tc>
                  <a:txBody>
                    <a:bodyPr/>
                    <a:p>
                      <a:pPr algn="l" eaLnBrk="1" hangingPunct="1" latinLnBrk="1" lvl="0">
                        <a:buClr>
                          <a:srgbClr val="FEB80A"/>
                        </a:buClr>
                        <a:buFontTx/>
                        <a:buNone/>
                      </a:pPr>
                      <a:r>
                        <a:rPr altLang="en-US" b="1" sz="1700" lang="en-US">
                          <a:solidFill>
                            <a:srgbClr val="FFFFFF"/>
                          </a:solidFill>
                        </a:rPr>
                        <a:t>Method</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buClr>
                          <a:srgbClr val="FEB80A"/>
                        </a:buClr>
                        <a:buFontTx/>
                        <a:buNone/>
                      </a:pPr>
                      <a:r>
                        <a:rPr altLang="en-US" b="1" sz="1700" lang="en-US">
                          <a:solidFill>
                            <a:srgbClr val="FFFFFF"/>
                          </a:solidFill>
                        </a:rPr>
                        <a:t>Theoretical (%)</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buClr>
                          <a:srgbClr val="FEB80A"/>
                        </a:buClr>
                        <a:buFontTx/>
                        <a:buNone/>
                      </a:pPr>
                      <a:r>
                        <a:rPr altLang="en-US" b="1" sz="1700" lang="en-US">
                          <a:solidFill>
                            <a:srgbClr val="FFFFFF"/>
                          </a:solidFill>
                        </a:rPr>
                        <a:t>Use (%)</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614362">
                <a:tc>
                  <a:txBody>
                    <a:bodyPr/>
                    <a:p>
                      <a:pPr algn="l" eaLnBrk="1" hangingPunct="1" latinLnBrk="1" lvl="0">
                        <a:buClr>
                          <a:srgbClr val="FEB80A"/>
                        </a:buClr>
                        <a:buFontTx/>
                        <a:buNone/>
                      </a:pPr>
                      <a:r>
                        <a:rPr altLang="en-US" b="0" sz="1700" lang="en-US">
                          <a:solidFill>
                            <a:srgbClr val="000000"/>
                          </a:solidFill>
                        </a:rPr>
                        <a:t>Calendar/ rhythm method</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91-99</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80</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r>
              <a:tr h="609599">
                <a:tc>
                  <a:txBody>
                    <a:bodyPr/>
                    <a:p>
                      <a:pPr algn="l" eaLnBrk="1" hangingPunct="1" latinLnBrk="1" lvl="0">
                        <a:buClr>
                          <a:srgbClr val="FEB80A"/>
                        </a:buClr>
                        <a:buFontTx/>
                        <a:buNone/>
                      </a:pPr>
                      <a:r>
                        <a:rPr altLang="en-US" b="0" sz="1700" lang="en-US">
                          <a:solidFill>
                            <a:srgbClr val="000000"/>
                          </a:solidFill>
                        </a:rPr>
                        <a:t>Basal body temperature</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93.4 - 97</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90 - 94</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r>
              <a:tr h="634999">
                <a:tc>
                  <a:txBody>
                    <a:bodyPr/>
                    <a:p>
                      <a:pPr algn="l" eaLnBrk="1" hangingPunct="1" latinLnBrk="1" lvl="0">
                        <a:buClr>
                          <a:srgbClr val="FEB80A"/>
                        </a:buClr>
                        <a:buFontTx/>
                        <a:buNone/>
                      </a:pPr>
                      <a:r>
                        <a:rPr altLang="en-US" b="0" sz="1700" lang="en-US">
                          <a:solidFill>
                            <a:srgbClr val="000000"/>
                          </a:solidFill>
                        </a:rPr>
                        <a:t>Cervical mucus (Billings method)</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98</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75 - 90</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r>
              <a:tr h="360362">
                <a:tc>
                  <a:txBody>
                    <a:bodyPr/>
                    <a:p>
                      <a:pPr algn="l" eaLnBrk="1" hangingPunct="1" latinLnBrk="1" lvl="0">
                        <a:buClr>
                          <a:srgbClr val="FEB80A"/>
                        </a:buClr>
                        <a:buFontTx/>
                        <a:buNone/>
                      </a:pPr>
                      <a:r>
                        <a:rPr altLang="en-US" b="0" sz="1700" lang="en-US">
                          <a:solidFill>
                            <a:srgbClr val="000000"/>
                          </a:solidFill>
                        </a:rPr>
                        <a:t>Symptothermal</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65.6- 95</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90</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r>
              <a:tr h="634999">
                <a:tc>
                  <a:txBody>
                    <a:bodyPr/>
                    <a:p>
                      <a:pPr algn="l" eaLnBrk="1" hangingPunct="1" latinLnBrk="1" lvl="0">
                        <a:buClr>
                          <a:srgbClr val="FEB80A"/>
                        </a:buClr>
                        <a:buFontTx/>
                        <a:buNone/>
                      </a:pPr>
                      <a:r>
                        <a:rPr altLang="en-US" b="0" sz="1700" lang="en-US">
                          <a:solidFill>
                            <a:srgbClr val="000000"/>
                          </a:solidFill>
                        </a:rPr>
                        <a:t>Standard day method (cycle beads)</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95</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buClr>
                          <a:srgbClr val="FEB80A"/>
                        </a:buClr>
                        <a:buFontTx/>
                        <a:buNone/>
                      </a:pPr>
                      <a:r>
                        <a:rPr altLang="en-US" b="0" sz="1700" lang="en-US">
                          <a:solidFill>
                            <a:srgbClr val="000000"/>
                          </a:solidFill>
                        </a:rPr>
                        <a:t>88</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r>
              <a:tr h="360362">
                <a:tc>
                  <a:txBody>
                    <a:bodyPr/>
                    <a:p>
                      <a:pPr algn="l" eaLnBrk="1" hangingPunct="1" latinLnBrk="1" lvl="0">
                        <a:buClr>
                          <a:srgbClr val="FEB80A"/>
                        </a:buClr>
                        <a:buFontTx/>
                        <a:buNone/>
                      </a:pPr>
                      <a:r>
                        <a:rPr altLang="en-US" b="0" sz="1700" lang="en-US">
                          <a:solidFill>
                            <a:srgbClr val="000000"/>
                          </a:solidFill>
                        </a:rPr>
                        <a:t>Coitus interruptus</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91</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buClr>
                          <a:srgbClr val="FEB80A"/>
                        </a:buClr>
                        <a:buFontTx/>
                        <a:buNone/>
                      </a:pPr>
                      <a:r>
                        <a:rPr altLang="en-US" b="0" sz="1700" lang="en-US">
                          <a:solidFill>
                            <a:srgbClr val="000000"/>
                          </a:solidFill>
                        </a:rPr>
                        <a:t>81</a:t>
                      </a:r>
                    </a:p>
                  </a:txBody>
                  <a:tcPr marL="91439" marR="91439"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r>
            </a:tbl>
          </a:graphicData>
        </a:graphic>
      </p:graphicFrame>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1">
  <p:cSld>
    <p:spTree>
      <p:nvGrpSpPr>
        <p:cNvPr id="595" name=""/>
        <p:cNvGrpSpPr/>
        <p:nvPr/>
      </p:nvGrpSpPr>
      <p:grpSpPr>
        <a:xfrm rot="0">
          <a:off x="0" y="0"/>
          <a:ext cx="0" cy="0"/>
          <a:chOff x="0" y="0"/>
          <a:chExt cx="0" cy="0"/>
        </a:xfrm>
      </p:grpSpPr>
      <p:sp>
        <p:nvSpPr>
          <p:cNvPr id="105023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37" name="Rectangle 3"/>
          <p:cNvSpPr/>
          <p:nvPr>
            <p:ph type="body" sz="full" idx="4294967295"/>
          </p:nvPr>
        </p:nvSpPr>
        <p:spPr>
          <a:xfrm rot="0">
            <a:off x="1000125" y="1428750"/>
            <a:ext cx="8143875" cy="45720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Can be used to prevent or achieve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No method-related health risks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No systemic side effects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Inexpensive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1">
  <p:cSld>
    <p:spTree>
      <p:nvGrpSpPr>
        <p:cNvPr id="596" name=""/>
        <p:cNvGrpSpPr/>
        <p:nvPr/>
      </p:nvGrpSpPr>
      <p:grpSpPr>
        <a:xfrm rot="0">
          <a:off x="0" y="0"/>
          <a:ext cx="0" cy="0"/>
          <a:chOff x="0" y="0"/>
          <a:chExt cx="0" cy="0"/>
        </a:xfrm>
      </p:grpSpPr>
      <p:sp>
        <p:nvSpPr>
          <p:cNvPr id="105023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39"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Improved knowledge of reproductive system</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Possible closer relationship between couple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Increased male involvement in family planning</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1">
  <p:cSld>
    <p:spTree>
      <p:nvGrpSpPr>
        <p:cNvPr id="597" name=""/>
        <p:cNvGrpSpPr/>
        <p:nvPr/>
      </p:nvGrpSpPr>
      <p:grpSpPr>
        <a:xfrm rot="0">
          <a:off x="0" y="0"/>
          <a:ext cx="0" cy="0"/>
          <a:chOff x="0" y="0"/>
          <a:chExt cx="0" cy="0"/>
        </a:xfrm>
      </p:grpSpPr>
      <p:sp>
        <p:nvSpPr>
          <p:cNvPr id="105024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787400"/>
            <a:ext cx="8001000" cy="733425"/>
          </a:xfrm>
          <a:prstGeom prst="rect"/>
          <a:noFill/>
          <a:ln>
            <a:noFill/>
          </a:ln>
        </p:spPr>
      </p:pic>
      <p:sp>
        <p:nvSpPr>
          <p:cNvPr id="1050241" name="Rectangle 3"/>
          <p:cNvSpPr/>
          <p:nvPr>
            <p:ph type="body" sz="full" idx="4294967295"/>
          </p:nvPr>
        </p:nvSpPr>
        <p:spPr>
          <a:xfrm rot="0">
            <a:off x="919162" y="1412875"/>
            <a:ext cx="8367712" cy="48958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Moderately effective (1-25 pregnancies per 100 women during the first year of use)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Effectiveness depends on willingness to follow instructions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Considerable training required to use correctly</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Requires trained provider (non-medical) to instruct about methods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Requires abstinence or use of another method (such as condoms) during fertile phase to avoid conception</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1">
  <p:cSld>
    <p:spTree>
      <p:nvGrpSpPr>
        <p:cNvPr id="598" name=""/>
        <p:cNvGrpSpPr/>
        <p:nvPr/>
      </p:nvGrpSpPr>
      <p:grpSpPr>
        <a:xfrm rot="0">
          <a:off x="0" y="0"/>
          <a:ext cx="0" cy="0"/>
          <a:chOff x="0" y="0"/>
          <a:chExt cx="0" cy="0"/>
        </a:xfrm>
      </p:grpSpPr>
      <p:sp>
        <p:nvSpPr>
          <p:cNvPr id="105024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229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43"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Requires daily record keeping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Vaginal infections make cervical mucus difficult to interpret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Basal thermometer needed for some methods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Does not protect against STIs (e.g., HBV, HIV and AIDS)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1">
  <p:cSld>
    <p:spTree>
      <p:nvGrpSpPr>
        <p:cNvPr id="369" name=""/>
        <p:cNvGrpSpPr/>
        <p:nvPr/>
      </p:nvGrpSpPr>
      <p:grpSpPr>
        <a:xfrm rot="0">
          <a:off x="0" y="0"/>
          <a:ext cx="0" cy="0"/>
          <a:chOff x="0" y="0"/>
          <a:chExt cx="0" cy="0"/>
        </a:xfrm>
      </p:grpSpPr>
      <p:pic>
        <p:nvPicPr>
          <p:cNvPr id="2097187"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1">
  <p:cSld>
    <p:spTree>
      <p:nvGrpSpPr>
        <p:cNvPr id="599" name=""/>
        <p:cNvGrpSpPr/>
        <p:nvPr/>
      </p:nvGrpSpPr>
      <p:grpSpPr>
        <a:xfrm rot="0">
          <a:off x="0" y="0"/>
          <a:ext cx="0" cy="0"/>
          <a:chOff x="0" y="0"/>
          <a:chExt cx="0" cy="0"/>
        </a:xfrm>
      </p:grpSpPr>
      <p:sp>
        <p:nvSpPr>
          <p:cNvPr id="105024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45" name="Rectangle 3"/>
          <p:cNvSpPr/>
          <p:nvPr>
            <p:ph type="body" sz="full" idx="4294967295"/>
          </p:nvPr>
        </p:nvSpPr>
        <p:spPr>
          <a:xfrm rot="0">
            <a:off x="1000125" y="1412875"/>
            <a:ext cx="8367712" cy="460851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Women/couples: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Of any reproductive age</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Of any parity, including nulliparous women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With religious or philosophical reasons for not using other methods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Unable to use other methods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Willing to abstain from intercourse for more than 1 week each cycle</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Willing and motivated to observe, record and interpret fertility signs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1">
  <p:cSld>
    <p:spTree>
      <p:nvGrpSpPr>
        <p:cNvPr id="600" name=""/>
        <p:cNvGrpSpPr/>
        <p:nvPr/>
      </p:nvGrpSpPr>
      <p:grpSpPr>
        <a:xfrm rot="0">
          <a:off x="0" y="0"/>
          <a:ext cx="0" cy="0"/>
          <a:chOff x="0" y="0"/>
          <a:chExt cx="0" cy="0"/>
        </a:xfrm>
      </p:grpSpPr>
      <p:sp>
        <p:nvSpPr>
          <p:cNvPr id="105024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47"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sz="3000" lang="en-US" u="none">
                <a:solidFill>
                  <a:srgbClr val="000000"/>
                </a:solidFill>
                <a:latin typeface="Gill Sans MT" pitchFamily="34" charset="0"/>
                <a:ea typeface="Calibri" pitchFamily="0" charset="1"/>
                <a:sym typeface="Verdana" pitchFamily="34" charset="0"/>
              </a:rPr>
              <a:t>Women: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Whose age, parity or health problems make pregnancy a high risk</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Without established menstrual cycles (breastfeeding, immediately post abortion)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With irregular menstrual cycles (calendar method only)</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Whose partner will not cooperate (abstain) during certain times in the cycle</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 dislike touching their genitals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1">
  <p:cSld>
    <p:spTree>
      <p:nvGrpSpPr>
        <p:cNvPr id="601" name=""/>
        <p:cNvGrpSpPr/>
        <p:nvPr/>
      </p:nvGrpSpPr>
      <p:grpSpPr>
        <a:xfrm rot="0">
          <a:off x="0" y="0"/>
          <a:ext cx="0" cy="0"/>
          <a:chOff x="0" y="0"/>
          <a:chExt cx="0" cy="0"/>
        </a:xfrm>
      </p:grpSpPr>
      <p:sp>
        <p:nvSpPr>
          <p:cNvPr id="105024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50249" name="Rectangle 3"/>
          <p:cNvSpPr/>
          <p:nvPr>
            <p:ph type="body" sz="full" idx="4294967295"/>
          </p:nvPr>
        </p:nvSpPr>
        <p:spPr>
          <a:xfrm rot="0">
            <a:off x="1000125" y="1752600"/>
            <a:ext cx="6934200" cy="41671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Irregular menses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Persistent vaginal discharge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4000" lang="en-US" u="none">
                <a:solidFill>
                  <a:srgbClr val="000000"/>
                </a:solidFill>
                <a:latin typeface="Gill Sans MT" pitchFamily="34" charset="0"/>
                <a:ea typeface="Calibri" pitchFamily="0" charset="1"/>
                <a:sym typeface="Verdana" pitchFamily="34" charset="0"/>
              </a:rPr>
              <a:t>Breastfeeding</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1">
  <p:cSld>
    <p:spTree>
      <p:nvGrpSpPr>
        <p:cNvPr id="602" name=""/>
        <p:cNvGrpSpPr/>
        <p:nvPr/>
      </p:nvGrpSpPr>
      <p:grpSpPr>
        <a:xfrm rot="0">
          <a:off x="0" y="0"/>
          <a:ext cx="0" cy="0"/>
          <a:chOff x="0" y="0"/>
          <a:chExt cx="0" cy="0"/>
        </a:xfrm>
      </p:grpSpPr>
      <p:sp>
        <p:nvSpPr>
          <p:cNvPr id="105025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51" name="Rectangle 3"/>
          <p:cNvSpPr/>
          <p:nvPr>
            <p:ph type="body" sz="full" idx="4294967295"/>
          </p:nvPr>
        </p:nvSpPr>
        <p:spPr>
          <a:xfrm rot="0">
            <a:off x="990600" y="1412875"/>
            <a:ext cx="8367712" cy="460851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r>
              <a:rPr altLang="en-US" baseline="0" sz="2100" lang="en-US" u="none">
                <a:solidFill>
                  <a:srgbClr val="000000"/>
                </a:solidFill>
                <a:latin typeface="Gill Sans MT" pitchFamily="34" charset="0"/>
                <a:ea typeface="Calibri" pitchFamily="0" charset="1"/>
                <a:sym typeface="Verdana" pitchFamily="34" charset="0"/>
              </a:rPr>
              <a:t>Monitor length of at least 6 menstrual cycles while abstaining or using another contraceptive method. Then calculate when fertile days occur following the instructions below. </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r>
              <a:rPr altLang="en-US" baseline="0" sz="2100" lang="en-US" u="none">
                <a:solidFill>
                  <a:srgbClr val="000000"/>
                </a:solidFill>
                <a:latin typeface="Gill Sans MT" pitchFamily="34" charset="0"/>
                <a:ea typeface="Calibri" pitchFamily="0" charset="1"/>
                <a:sym typeface="Verdana" pitchFamily="34" charset="0"/>
              </a:rPr>
              <a:t>From number of days in longest cycle, subtract 11. This identifies the last fertile day of cycle.</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r>
              <a:rPr altLang="en-US" baseline="0" sz="2100" lang="en-US" u="none">
                <a:solidFill>
                  <a:srgbClr val="000000"/>
                </a:solidFill>
                <a:latin typeface="Gill Sans MT" pitchFamily="34" charset="0"/>
                <a:ea typeface="Calibri" pitchFamily="0" charset="1"/>
                <a:sym typeface="Verdana" pitchFamily="34" charset="0"/>
              </a:rPr>
              <a:t>From number of days in shortest cycle, subtract 18. This identifies the first fertile day of your cycle.</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r>
              <a:rPr altLang="en-US" baseline="0" sz="2100" lang="en-US" u="none">
                <a:solidFill>
                  <a:srgbClr val="000000"/>
                </a:solidFill>
                <a:latin typeface="Gill Sans MT" pitchFamily="34" charset="0"/>
                <a:ea typeface="Calibri" pitchFamily="0" charset="1"/>
                <a:sym typeface="Verdana" pitchFamily="34" charset="0"/>
              </a:rPr>
              <a:t>For example, if the last 6 cycles were: 28, 26, 29, 27, 29, and 27 days long: </a:t>
            </a: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r>
              <a:rPr altLang="en-US" baseline="0" sz="2000" lang="en-GB" u="none">
                <a:solidFill>
                  <a:srgbClr val="000000"/>
                </a:solidFill>
                <a:latin typeface="Gill Sans MT" pitchFamily="34" charset="0"/>
                <a:ea typeface="Calibri" pitchFamily="0" charset="1"/>
                <a:sym typeface="Verdana" pitchFamily="34" charset="0"/>
              </a:rPr>
              <a:t>The first day of the fertile phase = 26-18=8</a:t>
            </a: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r>
              <a:rPr altLang="en-US" baseline="0" sz="2000" lang="en-GB" u="none">
                <a:solidFill>
                  <a:srgbClr val="000000"/>
                </a:solidFill>
                <a:latin typeface="Gill Sans MT" pitchFamily="34" charset="0"/>
                <a:ea typeface="Calibri" pitchFamily="0" charset="1"/>
                <a:sym typeface="Verdana" pitchFamily="34" charset="0"/>
              </a:rPr>
              <a:t>The last day of the fertile phase=29-11=18</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r>
              <a:rPr altLang="en-US" baseline="0" sz="2100" lang="en-US" u="none">
                <a:solidFill>
                  <a:srgbClr val="000000"/>
                </a:solidFill>
                <a:latin typeface="Gill Sans MT" pitchFamily="34" charset="0"/>
                <a:ea typeface="Calibri" pitchFamily="0" charset="1"/>
                <a:sym typeface="Verdana" pitchFamily="34" charset="0"/>
              </a:rPr>
              <a:t>Accordingly, sexual intercourse should be avoided from days 8-18 of the menstrual cycle (both days inclusive)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1">
  <p:cSld>
    <p:spTree>
      <p:nvGrpSpPr>
        <p:cNvPr id="603" name=""/>
        <p:cNvGrpSpPr/>
        <p:nvPr/>
      </p:nvGrpSpPr>
      <p:grpSpPr>
        <a:xfrm rot="0">
          <a:off x="0" y="0"/>
          <a:ext cx="0" cy="0"/>
          <a:chOff x="0" y="0"/>
          <a:chExt cx="0" cy="0"/>
        </a:xfrm>
      </p:grpSpPr>
      <p:sp>
        <p:nvSpPr>
          <p:cNvPr id="1050252" name="Slide Number Placeholder 4"/>
          <p:cNvSpPr/>
          <p:nvPr/>
        </p:nvSpPr>
        <p:spPr>
          <a:xfrm rot="0">
            <a:off x="7451725" y="6172200"/>
            <a:ext cx="1296987" cy="496887"/>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234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39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19" name=""/>
          <p:cNvGraphicFramePr>
            <a:graphicFrameLocks/>
          </p:cNvGraphicFramePr>
          <p:nvPr/>
        </p:nvGraphicFramePr>
        <p:xfrm rot="0">
          <a:off x="495300" y="1628775"/>
          <a:ext cx="8648700" cy="4324350"/>
        </p:xfrm>
        <a:graphic>
          <a:graphicData uri="http://schemas.openxmlformats.org/presentationml/2006/ole">
            <mc:AlternateContent xmlns:mc="http://schemas.openxmlformats.org/markup-compatibility/2006">
              <mc:Choice xmlns:v="urn:schemas-microsoft-com:vml" Requires="v">
                <p:oleObj name="Chart" r:id="rId2" spid="" imgH="4324350" imgW="8648700" showAsIcon="0" progId="MSGraph.Chart.5">
                  <p:embed followColorScheme="full"/>
                  <p:pic>
                    <p:nvPicPr>
                      <p:cNvPr id="2097399" name="Object 2"/>
                      <p:cNvPicPr>
                        <a:picLocks/>
                      </p:cNvPicPr>
                      <p:nvPr/>
                    </p:nvPicPr>
                    <p:blipFill>
                      <a:blip xmlns:r="http://schemas.openxmlformats.org/officeDocument/2006/relationships" r:embed="rId3"/>
                      <a:srcRect l="0" t="0" r="0" b="0"/>
                      <a:stretch>
                        <a:fillRect/>
                      </a:stretch>
                    </p:blipFill>
                    <p:spPr>
                      <a:xfrm rot="0">
                        <a:off x="495300" y="1628775"/>
                        <a:ext cx="8648700" cy="4324350"/>
                      </a:xfrm>
                      <a:prstGeom prst="rect"/>
                      <a:noFill/>
                      <a:ln>
                        <a:noFill/>
                      </a:ln>
                    </p:spPr>
                  </p:pic>
                </p:oleObj>
              </mc:Choice>
              <mc:Fallback>
                <p:oleObj name="Chart" r:id="rId2" spid="" imgH="4324350" imgW="8648700" showAsIcon="0" progId="MSGraph.Chart.5">
                  <p:embed followColorScheme="full"/>
                  <p:pic>
                    <p:nvPicPr>
                      <p:cNvPr id="2097399" name="Object 2"/>
                      <p:cNvPicPr>
                        <a:picLocks/>
                      </p:cNvPicPr>
                      <p:nvPr/>
                    </p:nvPicPr>
                    <p:blipFill>
                      <a:blip xmlns:r="http://schemas.openxmlformats.org/officeDocument/2006/relationships" r:embed="rId3"/>
                      <a:srcRect l="0" t="0" r="0" b="0"/>
                      <a:stretch>
                        <a:fillRect/>
                      </a:stretch>
                    </p:blipFill>
                    <p:spPr>
                      <a:xfrm rot="0">
                        <a:off x="495300" y="1628775"/>
                        <a:ext cx="8648700" cy="4324350"/>
                      </a:xfrm>
                      <a:prstGeom prst="rect"/>
                      <a:noFill/>
                      <a:ln>
                        <a:noFill/>
                      </a:ln>
                    </p:spPr>
                  </p:pic>
                </p:oleObj>
              </mc:Fallback>
            </mc:AlternateContent>
          </a:graphicData>
        </a:graphic>
      </p:graphicFrame>
      <p:sp>
        <p:nvSpPr>
          <p:cNvPr id="1050253" name="Rectangle 4"/>
          <p:cNvSpPr/>
          <p:nvPr/>
        </p:nvSpPr>
        <p:spPr>
          <a:xfrm rot="0">
            <a:off x="2057400" y="4343400"/>
            <a:ext cx="1295400" cy="228600"/>
          </a:xfrm>
          <a:prstGeom prst="rect"/>
          <a:solidFill>
            <a:srgbClr val="FFFFFF"/>
          </a:solidFill>
          <a:ln w="12700" cap="flat" cmpd="sng">
            <a:solidFill>
              <a:srgbClr val="FFFFFF">
                <a:alpha val="100000"/>
              </a:srgbClr>
            </a:solidFill>
            <a:prstDash val="solid"/>
            <a:round/>
          </a:ln>
        </p:spPr>
        <p:txBody>
          <a:bodyPr anchor="ctr" bIns="45720" lIns="91440" rIns="91440" tIns="45720" vert="horz" wrap="none"/>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Arial" pitchFamily="34" charset="0"/>
              <a:ea typeface="Arial" pitchFamily="34" charset="0"/>
              <a:sym typeface="Verdana" pitchFamily="34" charset="0"/>
            </a:endParaRPr>
          </a:p>
        </p:txBody>
      </p:sp>
      <p:sp>
        <p:nvSpPr>
          <p:cNvPr id="1050254" name="Rectangle 5"/>
          <p:cNvSpPr/>
          <p:nvPr/>
        </p:nvSpPr>
        <p:spPr>
          <a:xfrm rot="0">
            <a:off x="2133600" y="4267200"/>
            <a:ext cx="1295400" cy="33655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50000"/>
              </a:spcBef>
              <a:spcAft>
                <a:spcPct val="0"/>
              </a:spcAft>
              <a:buFontTx/>
              <a:buNone/>
            </a:pPr>
            <a:r>
              <a:rPr altLang="en-US" baseline="0" b="1" sz="1600" lang="en-US" u="none">
                <a:solidFill>
                  <a:srgbClr val="000000"/>
                </a:solidFill>
                <a:latin typeface="DIN-Light" pitchFamily="18" charset="0"/>
                <a:ea typeface="Arial" pitchFamily="34" charset="0"/>
                <a:sym typeface="Verdana" pitchFamily="34" charset="0"/>
              </a:rPr>
              <a:t>Cover Line</a:t>
            </a:r>
          </a:p>
        </p:txBody>
      </p:sp>
      <p:sp>
        <p:nvSpPr>
          <p:cNvPr id="1050255" name="Rectangle 6"/>
          <p:cNvSpPr/>
          <p:nvPr/>
        </p:nvSpPr>
        <p:spPr>
          <a:xfrm rot="0">
            <a:off x="5867400" y="3276600"/>
            <a:ext cx="990600" cy="304800"/>
          </a:xfrm>
          <a:prstGeom prst="rect"/>
          <a:solidFill>
            <a:srgbClr val="FFFFFF"/>
          </a:solidFill>
          <a:ln w="12700" cap="flat" cmpd="sng">
            <a:solidFill>
              <a:srgbClr val="FFFFFF">
                <a:alpha val="100000"/>
              </a:srgbClr>
            </a:solidFill>
            <a:prstDash val="solid"/>
            <a:round/>
          </a:ln>
        </p:spPr>
        <p:txBody>
          <a:bodyPr anchor="ctr" bIns="46038" lIns="92075" rIns="92075" tIns="46038" vert="horz" wrap="none"/>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r>
              <a:rPr altLang="en-US" baseline="0" b="1" sz="1600" lang="en-US" u="none">
                <a:solidFill>
                  <a:srgbClr val="000000"/>
                </a:solidFill>
                <a:latin typeface="DIN-Light" pitchFamily="18" charset="0"/>
                <a:ea typeface="Arial" pitchFamily="34" charset="0"/>
                <a:sym typeface="Verdana" pitchFamily="34" charset="0"/>
              </a:rPr>
              <a:t>Infertile</a:t>
            </a:r>
          </a:p>
        </p:txBody>
      </p:sp>
      <p:sp>
        <p:nvSpPr>
          <p:cNvPr id="1050256" name="Line 7"/>
          <p:cNvSpPr/>
          <p:nvPr/>
        </p:nvSpPr>
        <p:spPr>
          <a:xfrm rot="0">
            <a:off x="768350" y="4876800"/>
            <a:ext cx="4946650" cy="0"/>
          </a:xfrm>
          <a:prstGeom prst="line"/>
          <a:noFill/>
          <a:ln w="25400" cap="flat" cmpd="sng">
            <a:solidFill>
              <a:srgbClr val="000000">
                <a:alpha val="100000"/>
              </a:srgbClr>
            </a:solidFill>
            <a:prstDash val="solid"/>
            <a:round/>
          </a:ln>
        </p:spPr>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1">
  <p:cSld>
    <p:spTree>
      <p:nvGrpSpPr>
        <p:cNvPr id="604" name=""/>
        <p:cNvGrpSpPr/>
        <p:nvPr/>
      </p:nvGrpSpPr>
      <p:grpSpPr>
        <a:xfrm rot="0">
          <a:off x="0" y="0"/>
          <a:ext cx="0" cy="0"/>
          <a:chOff x="0" y="0"/>
          <a:chExt cx="0" cy="0"/>
        </a:xfrm>
      </p:grpSpPr>
      <p:sp>
        <p:nvSpPr>
          <p:cNvPr id="1050257" name="Slide Number Placeholder 4"/>
          <p:cNvSpPr/>
          <p:nvPr/>
        </p:nvSpPr>
        <p:spPr>
          <a:xfrm rot="0">
            <a:off x="3492500" y="6308725"/>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40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639887" y="500062"/>
            <a:ext cx="7504112" cy="1141412"/>
          </a:xfrm>
          <a:prstGeom prst="rect"/>
          <a:noFill/>
          <a:ln>
            <a:noFill/>
          </a:ln>
        </p:spPr>
      </p:pic>
      <p:sp>
        <p:nvSpPr>
          <p:cNvPr id="1050258" name="Rectangle 3"/>
          <p:cNvSpPr/>
          <p:nvPr>
            <p:ph type="body" sz="full" idx="4294967295"/>
          </p:nvPr>
        </p:nvSpPr>
        <p:spPr>
          <a:xfrm rot="0">
            <a:off x="1028700" y="1752600"/>
            <a:ext cx="7686675" cy="41910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Tx/>
              <a:buNone/>
            </a:pPr>
            <a:r>
              <a:rPr altLang="en-US" baseline="0" sz="2200" lang="en-US" u="none">
                <a:solidFill>
                  <a:srgbClr val="000000"/>
                </a:solidFill>
                <a:latin typeface="Gill Sans MT" pitchFamily="34" charset="0"/>
                <a:ea typeface="Calibri" pitchFamily="0" charset="1"/>
                <a:sym typeface="Verdana" pitchFamily="34" charset="0"/>
              </a:rPr>
              <a:t>Thermal Shift Rule: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Take temperature at about same time each morning (before rising) and record temperature on chart provided by NFP instructor.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Use temperatures recorded on chart for first 10 days of menstrual cycle to identify highest of “normal, low” temperatures (i.e., daily temperatures charted in typical pattern without any unusual conditions).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Disregard any temperatures that are abnormally high due to fever or other disruptions.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Draw a line 0.05-0.1</a:t>
            </a:r>
            <a:r>
              <a:rPr altLang="en-US" baseline="0" sz="2200" lang="en-US" u="none">
                <a:solidFill>
                  <a:srgbClr val="000000"/>
                </a:solidFill>
                <a:latin typeface="WP MathA" pitchFamily="0" charset="2"/>
                <a:ea typeface="Calibri" pitchFamily="0" charset="1"/>
                <a:sym typeface="Symbol" pitchFamily="18" charset="2"/>
              </a:rPr>
              <a:t></a:t>
            </a:r>
            <a:r>
              <a:rPr altLang="en-US" baseline="0" sz="2200" lang="en-US" u="none">
                <a:solidFill>
                  <a:srgbClr val="000000"/>
                </a:solidFill>
                <a:latin typeface="Gill Sans MT" pitchFamily="34" charset="0"/>
                <a:ea typeface="Calibri" pitchFamily="0" charset="1"/>
                <a:sym typeface="Verdana" pitchFamily="34" charset="0"/>
              </a:rPr>
              <a:t>C above highest of these 10 temperatures. This line is called the cover line or temperature line.</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1">
  <p:cSld>
    <p:spTree>
      <p:nvGrpSpPr>
        <p:cNvPr id="605" name=""/>
        <p:cNvGrpSpPr/>
        <p:nvPr/>
      </p:nvGrpSpPr>
      <p:grpSpPr>
        <a:xfrm rot="0">
          <a:off x="0" y="0"/>
          <a:ext cx="0" cy="0"/>
          <a:chOff x="0" y="0"/>
          <a:chExt cx="0" cy="0"/>
        </a:xfrm>
      </p:grpSpPr>
      <p:sp>
        <p:nvSpPr>
          <p:cNvPr id="1050259"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40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60" name="Rectangle 3"/>
          <p:cNvSpPr/>
          <p:nvPr>
            <p:ph type="body" sz="full" idx="4294967295"/>
          </p:nvPr>
        </p:nvSpPr>
        <p:spPr>
          <a:xfrm rot="0">
            <a:off x="1000125" y="1341437"/>
            <a:ext cx="7872412" cy="47545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 infertile phase begins on the evening of the third consecutive day that temperature stays above the cover line (Thermal Shift Rule).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Abstain from sexual intercourse from the beginning of menstrual period until beginning of infertile phase.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If any of 3 temperatures falls on or below cover line during 3-day count, this may be a sign that ovulation has not yet taken place. To avoid pregnancy, wait until 3 consecutive temperatures are recorded above cover line before resuming intercourse.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After infertile phase begins, you may stop taking temperature until next menstrual cycle begins and continue to have intercourse until first day of next menstrual period.</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1">
  <p:cSld>
    <p:spTree>
      <p:nvGrpSpPr>
        <p:cNvPr id="606" name=""/>
        <p:cNvGrpSpPr/>
        <p:nvPr/>
      </p:nvGrpSpPr>
      <p:grpSpPr>
        <a:xfrm rot="0">
          <a:off x="0" y="0"/>
          <a:ext cx="0" cy="0"/>
          <a:chOff x="0" y="0"/>
          <a:chExt cx="0" cy="0"/>
        </a:xfrm>
      </p:grpSpPr>
      <p:sp>
        <p:nvSpPr>
          <p:cNvPr id="1050261"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40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62"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As mucus may changes during the day, observe it several times throughout the day. Every night before going to bed, determine highest level of fertility and mark chart with appropriate symbol.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Abstain from sexual intercourse for at least 1 cycle so that you will know the mucus days. Avoid intercourse during your menstrual period.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During dry days after period, it is safe to have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As soon as any mucus or sensation of wetness appears, avoid intercourse or sexual contact.</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1">
  <p:cSld>
    <p:spTree>
      <p:nvGrpSpPr>
        <p:cNvPr id="607" name=""/>
        <p:cNvGrpSpPr/>
        <p:nvPr/>
      </p:nvGrpSpPr>
      <p:grpSpPr>
        <a:xfrm rot="0">
          <a:off x="0" y="0"/>
          <a:ext cx="0" cy="0"/>
          <a:chOff x="0" y="0"/>
          <a:chExt cx="0" cy="0"/>
        </a:xfrm>
      </p:grpSpPr>
      <p:sp>
        <p:nvSpPr>
          <p:cNvPr id="105026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40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64" name="Rectangle 3"/>
          <p:cNvSpPr/>
          <p:nvPr>
            <p:ph type="body" sz="full" idx="4294967295"/>
          </p:nvPr>
        </p:nvSpPr>
        <p:spPr>
          <a:xfrm rot="0">
            <a:off x="985837" y="1524000"/>
            <a:ext cx="8229600" cy="45259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Mark last day of clear, slippery, stretchy mucus with an X. This is the peak day, the most fertile time.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After the peak day, avoid intercourse for next 3 dry days and nights. These days are not safe.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Beginning on the morning of the fourth dry day, it is safe to have intercourse until your menstrual period begins again.</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1">
  <p:cSld>
    <p:spTree>
      <p:nvGrpSpPr>
        <p:cNvPr id="608" name=""/>
        <p:cNvGrpSpPr/>
        <p:nvPr/>
      </p:nvGrpSpPr>
      <p:grpSpPr>
        <a:xfrm rot="0">
          <a:off x="0" y="0"/>
          <a:ext cx="0" cy="0"/>
          <a:chOff x="0" y="0"/>
          <a:chExt cx="0" cy="0"/>
        </a:xfrm>
      </p:grpSpPr>
      <p:sp>
        <p:nvSpPr>
          <p:cNvPr id="105026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239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40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66" name="Rectangle 3"/>
          <p:cNvSpPr/>
          <p:nvPr>
            <p:ph type="body" sz="full" idx="4294967295"/>
          </p:nvPr>
        </p:nvSpPr>
        <p:spPr>
          <a:xfrm rot="0">
            <a:off x="1000125" y="1412875"/>
            <a:ext cx="8367712" cy="460851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After menstrual bleeding stops, you may have intercourse on the evening of every dry day during infertile days before ovulation.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The fertile phase begins when wet vaginal sensations or any mucus appears. Abstain from intercourse until fertile phase ends.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Abstain from intercourse until both peak day and thermal shift rules have been applied.</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When these rules do not identify the same day as being the end of the fertile phase, always follow rule that identifies the longest fertile phase.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1">
  <p:cSld>
    <p:spTree>
      <p:nvGrpSpPr>
        <p:cNvPr id="370" name=""/>
        <p:cNvGrpSpPr/>
        <p:nvPr/>
      </p:nvGrpSpPr>
      <p:grpSpPr>
        <a:xfrm rot="0">
          <a:off x="0" y="0"/>
          <a:ext cx="0" cy="0"/>
          <a:chOff x="0" y="0"/>
          <a:chExt cx="0" cy="0"/>
        </a:xfrm>
      </p:grpSpPr>
      <p:pic>
        <p:nvPicPr>
          <p:cNvPr id="2097188"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1">
  <p:cSld>
    <p:spTree>
      <p:nvGrpSpPr>
        <p:cNvPr id="609" name=""/>
        <p:cNvGrpSpPr/>
        <p:nvPr/>
      </p:nvGrpSpPr>
      <p:grpSpPr>
        <a:xfrm rot="0">
          <a:off x="0" y="0"/>
          <a:ext cx="0" cy="0"/>
          <a:chOff x="0" y="0"/>
          <a:chExt cx="0" cy="0"/>
        </a:xfrm>
      </p:grpSpPr>
      <p:pic>
        <p:nvPicPr>
          <p:cNvPr id="209740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67"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To prevent pregnancy the couple abstains from sex, uses barrier method or withdraw on day 8 to 19 of the cycle formula based on computer analysis of thousands of menstrual cycles.  The use of SDM is facilitated by cycle beads, a color coded strings of beads that represent the days of the cycle.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Important to note the is method works with women whose menstrual cycle is between 26 to 32 days.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Breastfeeding women or those who are using, or recently have used, contraceptive injectables need to wait a few cycles before they can use SDM.</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1">
  <p:cSld>
    <p:spTree>
      <p:nvGrpSpPr>
        <p:cNvPr id="610" name=""/>
        <p:cNvGrpSpPr/>
        <p:nvPr/>
      </p:nvGrpSpPr>
      <p:grpSpPr>
        <a:xfrm rot="0">
          <a:off x="0" y="0"/>
          <a:ext cx="0" cy="0"/>
          <a:chOff x="0" y="0"/>
          <a:chExt cx="0" cy="0"/>
        </a:xfrm>
      </p:grpSpPr>
      <p:pic>
        <p:nvPicPr>
          <p:cNvPr id="209740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68"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What it  is?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 man withdraws his penis from his partner’s vagina and ejaculates outside the vagina keeping his semen away from her external genitalia.</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1">
  <p:cSld>
    <p:spTree>
      <p:nvGrpSpPr>
        <p:cNvPr id="611" name=""/>
        <p:cNvGrpSpPr/>
        <p:nvPr/>
      </p:nvGrpSpPr>
      <p:grpSpPr>
        <a:xfrm rot="0">
          <a:off x="0" y="0"/>
          <a:ext cx="0" cy="0"/>
          <a:chOff x="0" y="0"/>
          <a:chExt cx="0" cy="0"/>
        </a:xfrm>
      </p:grpSpPr>
      <p:pic>
        <p:nvPicPr>
          <p:cNvPr id="2097407"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69"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An alternative family planning method to be given until the man  learns to use the withdrawal method correctly.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Note men who have difficulty with sensing ejaculation and those who get premature ejaculation this method may be unfavorable.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If ejaculation occurs before withdrawal the female client must be referred for emergency contraception.</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Sp="1">
  <p:cSld>
    <p:spTree>
      <p:nvGrpSpPr>
        <p:cNvPr id="612" name=""/>
        <p:cNvGrpSpPr/>
        <p:nvPr/>
      </p:nvGrpSpPr>
      <p:grpSpPr>
        <a:xfrm rot="0">
          <a:off x="0" y="0"/>
          <a:ext cx="0" cy="0"/>
          <a:chOff x="0" y="0"/>
          <a:chExt cx="0" cy="0"/>
        </a:xfrm>
      </p:grpSpPr>
      <p:pic>
        <p:nvPicPr>
          <p:cNvPr id="209740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70"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These are methods that prevents the sperms from gaining access to the upper reproductive tract thus preventing it from meeting the egg.</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1">
  <p:cSld>
    <p:spTree>
      <p:nvGrpSpPr>
        <p:cNvPr id="613" name=""/>
        <p:cNvGrpSpPr/>
        <p:nvPr/>
      </p:nvGrpSpPr>
      <p:grpSpPr>
        <a:xfrm rot="0">
          <a:off x="0" y="0"/>
          <a:ext cx="0" cy="0"/>
          <a:chOff x="0" y="0"/>
          <a:chExt cx="0" cy="0"/>
        </a:xfrm>
      </p:grpSpPr>
      <p:pic>
        <p:nvPicPr>
          <p:cNvPr id="209740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271"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b="1" lang="en-US" u="none">
                <a:solidFill>
                  <a:srgbClr val="000000"/>
                </a:solidFill>
                <a:latin typeface="Gill Sans MT" pitchFamily="34" charset="0"/>
                <a:ea typeface="Calibri" pitchFamily="0" charset="1"/>
                <a:sym typeface="Verdana" pitchFamily="34" charset="0"/>
              </a:rPr>
              <a:t>TYPES: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Male condom</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Female condom</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Diaphragm</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Cervical cap</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Spermicides: foaming tablets, creams, suppositories, jellies and film.</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1">
  <p:cSld>
    <p:spTree>
      <p:nvGrpSpPr>
        <p:cNvPr id="614" name=""/>
        <p:cNvGrpSpPr/>
        <p:nvPr/>
      </p:nvGrpSpPr>
      <p:grpSpPr>
        <a:xfrm rot="0">
          <a:off x="0" y="0"/>
          <a:ext cx="0" cy="0"/>
          <a:chOff x="0" y="0"/>
          <a:chExt cx="0" cy="0"/>
        </a:xfrm>
      </p:grpSpPr>
      <p:pic>
        <p:nvPicPr>
          <p:cNvPr id="209741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20" name=""/>
          <p:cNvGraphicFramePr>
            <a:graphicFrameLocks/>
          </p:cNvGraphicFramePr>
          <p:nvPr/>
        </p:nvGraphicFramePr>
        <p:xfrm rot="0">
          <a:off x="1077912" y="1752600"/>
          <a:ext cx="7851775" cy="3392487"/>
        </p:xfrm>
        <a:graphic>
          <a:graphicData uri="http://schemas.openxmlformats.org/drawingml/2006/table">
            <a:tbl>
              <a:tblPr/>
              <a:tblGrid>
                <a:gridCol w="873125"/>
                <a:gridCol w="2324100"/>
                <a:gridCol w="2543175"/>
                <a:gridCol w="2108200"/>
              </a:tblGrid>
              <a:tr h="650874">
                <a:tc>
                  <a:txBody>
                    <a:bodyPr/>
                    <a:p>
                      <a:pPr algn="l" eaLnBrk="1" hangingPunct="1" latinLnBrk="1" lvl="0">
                        <a:spcBef>
                          <a:spcPct val="20000"/>
                        </a:spcBef>
                        <a:buClr>
                          <a:srgbClr val="FEB80A"/>
                        </a:buClr>
                        <a:buFontTx/>
                        <a:buNone/>
                      </a:pPr>
                      <a:r>
                        <a:rPr altLang="en-US" b="0" sz="2200" lang="en-US">
                          <a:solidFill>
                            <a:srgbClr val="000000"/>
                          </a:solidFill>
                        </a:rPr>
                        <a:t>NO</a:t>
                      </a:r>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METHOD</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THEORETICAL</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USE</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r>
              <a:tr h="893762">
                <a:tc>
                  <a:txBody>
                    <a:bodyPr/>
                    <a:p>
                      <a:pPr algn="l" eaLnBrk="1" hangingPunct="1" latinLnBrk="1" lvl="0">
                        <a:spcBef>
                          <a:spcPct val="20000"/>
                        </a:spcBef>
                        <a:buClr>
                          <a:srgbClr val="FEB80A"/>
                        </a:buClr>
                        <a:buFontTx/>
                        <a:buNone/>
                      </a:pPr>
                      <a:r>
                        <a:rPr altLang="en-US" b="0" sz="2200" lang="en-US">
                          <a:solidFill>
                            <a:srgbClr val="000000"/>
                          </a:solidFill>
                        </a:rPr>
                        <a:t>1</a:t>
                      </a:r>
                    </a:p>
                    <a:p>
                      <a:pPr algn="l" eaLnBrk="1" hangingPunct="1" latinLnBrk="1" lvl="0">
                        <a:spcBef>
                          <a:spcPct val="20000"/>
                        </a:spcBef>
                        <a:buClr>
                          <a:srgbClr val="FEB80A"/>
                        </a:buClr>
                        <a:buFontTx/>
                        <a:buNone/>
                      </a:pPr>
                      <a:endParaRPr altLang="en-US" sz="2200" lang="en-US"/>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Male latex condom</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98%</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95-97%</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r>
              <a:tr h="820737">
                <a:tc>
                  <a:txBody>
                    <a:bodyPr/>
                    <a:p>
                      <a:pPr algn="l" eaLnBrk="1" hangingPunct="1" latinLnBrk="1" lvl="0">
                        <a:spcBef>
                          <a:spcPct val="20000"/>
                        </a:spcBef>
                        <a:buClr>
                          <a:srgbClr val="FEB80A"/>
                        </a:buClr>
                        <a:buFontTx/>
                        <a:buNone/>
                      </a:pPr>
                      <a:r>
                        <a:rPr altLang="en-US" b="0" sz="2200" lang="en-US">
                          <a:solidFill>
                            <a:srgbClr val="000000"/>
                          </a:solidFill>
                        </a:rPr>
                        <a:t>2</a:t>
                      </a:r>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Female condom</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98%</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95-79%</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r>
              <a:tr h="569912">
                <a:tc>
                  <a:txBody>
                    <a:bodyPr/>
                    <a:p>
                      <a:pPr algn="l" eaLnBrk="1" hangingPunct="1" latinLnBrk="1" lvl="0">
                        <a:spcBef>
                          <a:spcPct val="20000"/>
                        </a:spcBef>
                        <a:buClr>
                          <a:srgbClr val="FEB80A"/>
                        </a:buClr>
                        <a:buFontTx/>
                        <a:buNone/>
                      </a:pPr>
                      <a:r>
                        <a:rPr altLang="en-US" b="0" sz="2200" lang="en-US">
                          <a:solidFill>
                            <a:srgbClr val="000000"/>
                          </a:solidFill>
                        </a:rPr>
                        <a:t>3</a:t>
                      </a:r>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Diaphragm</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97%</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82%</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r>
              <a:tr h="454024">
                <a:tc>
                  <a:txBody>
                    <a:bodyPr/>
                    <a:p>
                      <a:pPr algn="l" eaLnBrk="1" hangingPunct="1" latinLnBrk="1" lvl="0">
                        <a:spcBef>
                          <a:spcPct val="20000"/>
                        </a:spcBef>
                        <a:buClr>
                          <a:srgbClr val="FEB80A"/>
                        </a:buClr>
                        <a:buFontTx/>
                        <a:buNone/>
                      </a:pPr>
                      <a:r>
                        <a:rPr altLang="en-US" b="0" sz="2200" lang="en-US">
                          <a:solidFill>
                            <a:srgbClr val="000000"/>
                          </a:solidFill>
                        </a:rPr>
                        <a:t>4</a:t>
                      </a:r>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Spermicides</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97%</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79%</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r>
            </a:tbl>
          </a:graphicData>
        </a:graphic>
      </p:graphicFrame>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Sp="1">
  <p:cSld>
    <p:spTree>
      <p:nvGrpSpPr>
        <p:cNvPr id="616" name=""/>
        <p:cNvGrpSpPr/>
        <p:nvPr/>
      </p:nvGrpSpPr>
      <p:grpSpPr>
        <a:xfrm rot="0">
          <a:off x="0" y="0"/>
          <a:ext cx="0" cy="0"/>
          <a:chOff x="0" y="0"/>
          <a:chExt cx="0" cy="0"/>
        </a:xfrm>
      </p:grpSpPr>
      <p:pic>
        <p:nvPicPr>
          <p:cNvPr id="209741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72"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What is it?</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 Male condom is a thin latex rubber sheath which is put over the erect penis before sex and is removed immediately after ejaculation.</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Sp="1">
  <p:cSld>
    <p:spTree>
      <p:nvGrpSpPr>
        <p:cNvPr id="617" name=""/>
        <p:cNvGrpSpPr/>
        <p:nvPr/>
      </p:nvGrpSpPr>
      <p:grpSpPr>
        <a:xfrm rot="0">
          <a:off x="0" y="0"/>
          <a:ext cx="0" cy="0"/>
          <a:chOff x="0" y="0"/>
          <a:chExt cx="0" cy="0"/>
        </a:xfrm>
      </p:grpSpPr>
      <p:pic>
        <p:nvPicPr>
          <p:cNvPr id="209741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73" name="Rectangle 3"/>
          <p:cNvSpPr/>
          <p:nvPr>
            <p:ph type="body" sz="full" idx="4294967295"/>
          </p:nvPr>
        </p:nvSpPr>
        <p:spPr>
          <a:xfrm rot="0">
            <a:off x="1143000"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Types include;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Plain Condoms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Lubricated condoms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Spermicide lubricated</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Flavored condoms</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Sp="1">
  <p:cSld>
    <p:spTree>
      <p:nvGrpSpPr>
        <p:cNvPr id="618" name=""/>
        <p:cNvGrpSpPr/>
        <p:nvPr/>
      </p:nvGrpSpPr>
      <p:grpSpPr>
        <a:xfrm rot="0">
          <a:off x="0" y="0"/>
          <a:ext cx="0" cy="0"/>
          <a:chOff x="0" y="0"/>
          <a:chExt cx="0" cy="0"/>
        </a:xfrm>
      </p:grpSpPr>
      <p:pic>
        <p:nvPicPr>
          <p:cNvPr id="209741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74" name="Rectangle 3"/>
          <p:cNvSpPr/>
          <p:nvPr>
            <p:ph type="body" sz="full" idx="4294967295"/>
          </p:nvPr>
        </p:nvSpPr>
        <p:spPr>
          <a:xfrm rot="0">
            <a:off x="1000125" y="1752600"/>
            <a:ext cx="8001000" cy="474821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It is the only scientifically proven method that protects against HIV/STI transmission and pregnancy (Dual protection) with consistent and proper use.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Highly effective when used properly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Effective immediately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Do not affect breastfeeding</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Do not interfere with intercourse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Can be used as backup to other methods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No method-related health risks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No systemic side effects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No prescription or medical assessment necessary</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1">
  <p:cSld>
    <p:spTree>
      <p:nvGrpSpPr>
        <p:cNvPr id="619" name=""/>
        <p:cNvGrpSpPr/>
        <p:nvPr/>
      </p:nvGrpSpPr>
      <p:grpSpPr>
        <a:xfrm rot="0">
          <a:off x="0" y="0"/>
          <a:ext cx="0" cy="0"/>
          <a:chOff x="0" y="0"/>
          <a:chExt cx="0" cy="0"/>
        </a:xfrm>
      </p:grpSpPr>
      <p:pic>
        <p:nvPicPr>
          <p:cNvPr id="209741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75"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Varied effectiveness as contraceptives depends on willingness to follow instructions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User-dependent (require continued motivation and use with each act of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It can be damaged by oil based lubricants, excessive heat, humidity and light</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1">
  <p:cSld>
    <p:spTree>
      <p:nvGrpSpPr>
        <p:cNvPr id="371" name=""/>
        <p:cNvGrpSpPr/>
        <p:nvPr/>
      </p:nvGrpSpPr>
      <p:grpSpPr>
        <a:xfrm rot="0">
          <a:off x="0" y="0"/>
          <a:ext cx="0" cy="0"/>
          <a:chOff x="0" y="0"/>
          <a:chExt cx="0" cy="0"/>
        </a:xfrm>
      </p:grpSpPr>
      <p:pic>
        <p:nvPicPr>
          <p:cNvPr id="2097189"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1">
  <p:cSld>
    <p:spTree>
      <p:nvGrpSpPr>
        <p:cNvPr id="620" name=""/>
        <p:cNvGrpSpPr/>
        <p:nvPr/>
      </p:nvGrpSpPr>
      <p:grpSpPr>
        <a:xfrm rot="0">
          <a:off x="0" y="0"/>
          <a:ext cx="0" cy="0"/>
          <a:chOff x="0" y="0"/>
          <a:chExt cx="0" cy="0"/>
        </a:xfrm>
      </p:grpSpPr>
      <p:pic>
        <p:nvPicPr>
          <p:cNvPr id="209741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76" name="Rectangle 3"/>
          <p:cNvSpPr/>
          <p:nvPr>
            <p:ph type="body" sz="full" idx="4294967295"/>
          </p:nvPr>
        </p:nvSpPr>
        <p:spPr>
          <a:xfrm rot="0">
            <a:off x="1000125" y="1752600"/>
            <a:ext cx="8001000" cy="4605337"/>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Men wishing to participate actively in family planning</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Couples who have sexual intercourse infrequently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People in casual sexual relationships where pregnancy is not desired.</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Couples needing a back up method wile waiting for another contraceptive method to become effective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Couple who need temporary method while waiting to receive another contraceptive method</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Those who are at an increased risk of STIs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Couples where one or both of the partners are HIV/Positive</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1">
  <p:cSld>
    <p:spTree>
      <p:nvGrpSpPr>
        <p:cNvPr id="621" name=""/>
        <p:cNvGrpSpPr/>
        <p:nvPr/>
      </p:nvGrpSpPr>
      <p:grpSpPr>
        <a:xfrm rot="0">
          <a:off x="0" y="0"/>
          <a:ext cx="0" cy="0"/>
          <a:chOff x="0" y="0"/>
          <a:chExt cx="0" cy="0"/>
        </a:xfrm>
      </p:grpSpPr>
      <p:pic>
        <p:nvPicPr>
          <p:cNvPr id="209741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77"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Individuals allergic to latex (material of which the male condom are made), should consider other contraceptive options. However, for those at risk for STI/HIV, condom use I still appropriate as there are no other methods that offer STI/HIV protection.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Couples who want highly effective protection against pregnancy E.g. where a woman has a condition that makes pregnancy an unacceptable risk and therefore needs to consider a more reliable method.</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1">
  <p:cSld>
    <p:spTree>
      <p:nvGrpSpPr>
        <p:cNvPr id="622" name=""/>
        <p:cNvGrpSpPr/>
        <p:nvPr/>
      </p:nvGrpSpPr>
      <p:grpSpPr>
        <a:xfrm rot="0">
          <a:off x="0" y="0"/>
          <a:ext cx="0" cy="0"/>
          <a:chOff x="0" y="0"/>
          <a:chExt cx="0" cy="0"/>
        </a:xfrm>
      </p:grpSpPr>
      <p:pic>
        <p:nvPicPr>
          <p:cNvPr id="209741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78"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Ensure there is adequate lighting</a:t>
            </a:r>
          </a:p>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Check expiry date – if date of manufacture is available, add 5 years to determine date of expiry</a:t>
            </a:r>
          </a:p>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Press the condom pack to determine presence of air</a:t>
            </a:r>
          </a:p>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Identify serrated edge and push condom downwards away from the cutting edge</a:t>
            </a:r>
          </a:p>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Do not use teeth to cut open the condom pack</a:t>
            </a:r>
          </a:p>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 Insert condom on an erect penis, roll condom to the base of penis</a:t>
            </a:r>
          </a:p>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Before insertion, press the tip of condom to expel air</a:t>
            </a:r>
          </a:p>
          <a:p>
            <a:pPr algn="l" eaLnBrk="1" fontAlgn="base" hangingPunct="1" indent="-1009650" latinLnBrk="1" lvl="0" marL="365125">
              <a:lnSpc>
                <a:spcPct val="130000"/>
              </a:lnSpc>
              <a:spcBef>
                <a:spcPts val="600"/>
              </a:spcBef>
              <a:spcAft>
                <a:spcPct val="0"/>
              </a:spcAft>
              <a:buClr>
                <a:srgbClr val="3891A7"/>
              </a:buClr>
              <a:buSzPct val="80000"/>
              <a:buFont typeface="Wingdings" pitchFamily="2" charset="2"/>
              <a:buChar char="v"/>
            </a:pPr>
            <a:r>
              <a:rPr altLang="en-US" baseline="0" sz="1800" lang="en-US" u="none">
                <a:solidFill>
                  <a:srgbClr val="000000"/>
                </a:solidFill>
                <a:latin typeface="Gill Sans MT" pitchFamily="34" charset="0"/>
                <a:ea typeface="Calibri" pitchFamily="0" charset="1"/>
                <a:sym typeface="Verdana" pitchFamily="34" charset="0"/>
              </a:rPr>
              <a:t>Removal of condom after use should be done when penis is still partially erect</a:t>
            </a:r>
          </a:p>
          <a:p>
            <a:pPr algn="l" eaLnBrk="1" fontAlgn="base" hangingPunct="1" indent="-1009650" latinLnBrk="1" lvl="0" marL="365125">
              <a:lnSpc>
                <a:spcPct val="130000"/>
              </a:lnSpc>
              <a:spcBef>
                <a:spcPts val="600"/>
              </a:spcBef>
              <a:spcAft>
                <a:spcPct val="0"/>
              </a:spcAft>
              <a:buClr>
                <a:srgbClr val="3891A7"/>
              </a:buClr>
              <a:buSzPct val="80000"/>
              <a:buFont typeface="Wingdings 2" pitchFamily="18" charset="2"/>
              <a:buChar char=""/>
            </a:pPr>
            <a:endParaRPr altLang="en-US" baseline="0" sz="1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30000"/>
              </a:lnSpc>
              <a:spcBef>
                <a:spcPts val="600"/>
              </a:spcBef>
              <a:spcAft>
                <a:spcPct val="0"/>
              </a:spcAft>
              <a:buClr>
                <a:srgbClr val="3891A7"/>
              </a:buClr>
              <a:buSzPct val="80000"/>
              <a:buFont typeface="Wingdings 2" pitchFamily="18" charset="2"/>
              <a:buChar char=""/>
            </a:pPr>
            <a:endParaRPr altLang="en-US" baseline="0" sz="18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30000"/>
              </a:lnSpc>
              <a:spcBef>
                <a:spcPts val="600"/>
              </a:spcBef>
              <a:spcAft>
                <a:spcPct val="0"/>
              </a:spcAft>
              <a:buClr>
                <a:srgbClr val="3891A7"/>
              </a:buClr>
              <a:buSzPct val="80000"/>
              <a:buFont typeface="Wingdings 2" pitchFamily="18" charset="2"/>
              <a:buChar char=""/>
            </a:pPr>
            <a:endParaRPr altLang="en-US" baseline="0" sz="18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Sp="1">
  <p:cSld>
    <p:spTree>
      <p:nvGrpSpPr>
        <p:cNvPr id="623" name=""/>
        <p:cNvGrpSpPr/>
        <p:nvPr/>
      </p:nvGrpSpPr>
      <p:grpSpPr>
        <a:xfrm rot="0">
          <a:off x="0" y="0"/>
          <a:ext cx="0" cy="0"/>
          <a:chOff x="0" y="0"/>
          <a:chExt cx="0" cy="0"/>
        </a:xfrm>
      </p:grpSpPr>
      <p:sp>
        <p:nvSpPr>
          <p:cNvPr id="1050379"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253</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1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80"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ct val="50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Thin sheath of polyurethane plastic with polyurethane rings at either end. They are inserted into the vagina before intercourse</a:t>
            </a:r>
            <a:r>
              <a:rPr altLang="en-US" baseline="0" lang="en-US" u="none">
                <a:solidFill>
                  <a:srgbClr val="000000"/>
                </a:solidFill>
                <a:latin typeface="Gill Sans MT" pitchFamily="34" charset="0"/>
                <a:ea typeface="Calibri" pitchFamily="0" charset="1"/>
                <a:sym typeface="Verdana" pitchFamily="34" charset="0"/>
              </a:rPr>
              <a:t>.</a:t>
            </a:r>
          </a:p>
        </p:txBody>
      </p:sp>
      <p:sp>
        <p:nvSpPr>
          <p:cNvPr id="1050381" name="Oval 4"/>
          <p:cNvSpPr/>
          <p:nvPr/>
        </p:nvSpPr>
        <p:spPr>
          <a:xfrm rot="0">
            <a:off x="4724400" y="3124200"/>
            <a:ext cx="1066800" cy="1143000"/>
          </a:xfrm>
          <a:prstGeom prst="ellipse"/>
          <a:noFill/>
          <a:ln w="76200" cap="flat" cmpd="sng">
            <a:solidFill>
              <a:srgbClr val="000000">
                <a:alpha val="100000"/>
              </a:srgbClr>
            </a:solidFill>
            <a:prstDash val="solid"/>
            <a:round/>
          </a:ln>
        </p:spPr>
        <p:txBody>
          <a:bodyPr anchor="ctr" bIns="45720" lIns="91440" rIns="91440" tIns="45720" vert="horz" wrap="none"/>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Arial" pitchFamily="34" charset="0"/>
              <a:ea typeface="Arial" pitchFamily="34" charset="0"/>
              <a:sym typeface="Verdana" pitchFamily="34" charset="0"/>
            </a:endParaRPr>
          </a:p>
        </p:txBody>
      </p:sp>
      <p:sp>
        <p:nvSpPr>
          <p:cNvPr id="1050382" name="Oval 5"/>
          <p:cNvSpPr/>
          <p:nvPr/>
        </p:nvSpPr>
        <p:spPr>
          <a:xfrm rot="0">
            <a:off x="2819400" y="4267200"/>
            <a:ext cx="1066800" cy="1143000"/>
          </a:xfrm>
          <a:prstGeom prst="ellipse"/>
          <a:noFill/>
          <a:ln w="76200" cap="flat" cmpd="sng">
            <a:solidFill>
              <a:srgbClr val="000000">
                <a:alpha val="100000"/>
              </a:srgbClr>
            </a:solidFill>
            <a:prstDash val="solid"/>
            <a:round/>
          </a:ln>
        </p:spPr>
        <p:txBody>
          <a:bodyPr anchor="ctr" bIns="45720" lIns="91440" rIns="91440" tIns="45720" vert="horz" wrap="none"/>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000000"/>
              </a:solidFill>
              <a:latin typeface="Arial" pitchFamily="34" charset="0"/>
              <a:ea typeface="Arial" pitchFamily="34" charset="0"/>
              <a:sym typeface="Verdana" pitchFamily="34" charset="0"/>
            </a:endParaRPr>
          </a:p>
        </p:txBody>
      </p:sp>
      <p:sp>
        <p:nvSpPr>
          <p:cNvPr id="1050383" name="Freeform 6"/>
          <p:cNvSpPr/>
          <p:nvPr/>
        </p:nvSpPr>
        <p:spPr>
          <a:xfrm rot="0">
            <a:off x="3122612" y="3203575"/>
            <a:ext cx="1833562" cy="1066800"/>
          </a:xfrm>
          <a:custGeom>
            <a:avLst/>
            <a:ahLst/>
            <a:rect l="0" t="0" r="r" b="b"/>
            <a:pathLst>
              <a:path w="1155" h="672">
                <a:moveTo>
                  <a:pt x="0" y="671"/>
                </a:moveTo>
                <a:lnTo>
                  <a:pt x="125" y="624"/>
                </a:lnTo>
                <a:lnTo>
                  <a:pt x="255" y="568"/>
                </a:lnTo>
                <a:lnTo>
                  <a:pt x="390" y="508"/>
                </a:lnTo>
                <a:lnTo>
                  <a:pt x="460" y="469"/>
                </a:lnTo>
                <a:lnTo>
                  <a:pt x="530" y="430"/>
                </a:lnTo>
                <a:lnTo>
                  <a:pt x="605" y="383"/>
                </a:lnTo>
                <a:lnTo>
                  <a:pt x="695" y="327"/>
                </a:lnTo>
                <a:lnTo>
                  <a:pt x="784" y="262"/>
                </a:lnTo>
                <a:lnTo>
                  <a:pt x="874" y="198"/>
                </a:lnTo>
                <a:lnTo>
                  <a:pt x="959" y="138"/>
                </a:lnTo>
                <a:lnTo>
                  <a:pt x="1039" y="82"/>
                </a:lnTo>
                <a:lnTo>
                  <a:pt x="1104" y="34"/>
                </a:lnTo>
                <a:lnTo>
                  <a:pt x="1134" y="17"/>
                </a:lnTo>
                <a:lnTo>
                  <a:pt x="1154" y="0"/>
                </a:lnTo>
              </a:path>
            </a:pathLst>
          </a:custGeom>
          <a:noFill/>
          <a:ln w="25400" cap="rnd" cmpd="sng">
            <a:solidFill>
              <a:srgbClr val="000000">
                <a:alpha val="100000"/>
              </a:srgbClr>
            </a:solidFill>
            <a:prstDash val="solid"/>
            <a:round/>
          </a:ln>
        </p:spPr>
      </p:sp>
      <p:sp>
        <p:nvSpPr>
          <p:cNvPr id="1050384" name="Freeform 7"/>
          <p:cNvSpPr/>
          <p:nvPr/>
        </p:nvSpPr>
        <p:spPr>
          <a:xfrm rot="0">
            <a:off x="3732212" y="4267200"/>
            <a:ext cx="1681162" cy="993775"/>
          </a:xfrm>
          <a:custGeom>
            <a:avLst/>
            <a:ahLst/>
            <a:rect l="0" t="0" r="r" b="b"/>
            <a:pathLst>
              <a:path w="1059" h="626">
                <a:moveTo>
                  <a:pt x="0" y="625"/>
                </a:moveTo>
                <a:lnTo>
                  <a:pt x="98" y="519"/>
                </a:lnTo>
                <a:lnTo>
                  <a:pt x="202" y="418"/>
                </a:lnTo>
                <a:lnTo>
                  <a:pt x="311" y="323"/>
                </a:lnTo>
                <a:lnTo>
                  <a:pt x="431" y="238"/>
                </a:lnTo>
                <a:lnTo>
                  <a:pt x="573" y="169"/>
                </a:lnTo>
                <a:lnTo>
                  <a:pt x="731" y="106"/>
                </a:lnTo>
                <a:lnTo>
                  <a:pt x="889" y="53"/>
                </a:lnTo>
                <a:lnTo>
                  <a:pt x="1058" y="0"/>
                </a:lnTo>
              </a:path>
            </a:pathLst>
          </a:custGeom>
          <a:noFill/>
          <a:ln w="25400" cap="rnd" cmpd="sng">
            <a:solidFill>
              <a:srgbClr val="000000">
                <a:alpha val="100000"/>
              </a:srgbClr>
            </a:solidFill>
            <a:prstDash val="solid"/>
            <a:round/>
          </a:ln>
        </p:spPr>
      </p:sp>
      <p:sp>
        <p:nvSpPr>
          <p:cNvPr id="1050385" name="Freeform 8"/>
          <p:cNvSpPr/>
          <p:nvPr/>
        </p:nvSpPr>
        <p:spPr>
          <a:xfrm rot="0">
            <a:off x="3508375" y="3275012"/>
            <a:ext cx="2057400" cy="993775"/>
          </a:xfrm>
          <a:custGeom>
            <a:avLst/>
            <a:ahLst/>
            <a:rect l="0" t="0" r="r" b="b"/>
            <a:pathLst>
              <a:path w="1296" h="626">
                <a:moveTo>
                  <a:pt x="0" y="625"/>
                </a:moveTo>
                <a:lnTo>
                  <a:pt x="5" y="621"/>
                </a:lnTo>
                <a:lnTo>
                  <a:pt x="16" y="617"/>
                </a:lnTo>
                <a:lnTo>
                  <a:pt x="33" y="604"/>
                </a:lnTo>
                <a:lnTo>
                  <a:pt x="61" y="591"/>
                </a:lnTo>
                <a:lnTo>
                  <a:pt x="123" y="556"/>
                </a:lnTo>
                <a:lnTo>
                  <a:pt x="207" y="517"/>
                </a:lnTo>
                <a:lnTo>
                  <a:pt x="297" y="470"/>
                </a:lnTo>
                <a:lnTo>
                  <a:pt x="392" y="423"/>
                </a:lnTo>
                <a:lnTo>
                  <a:pt x="487" y="379"/>
                </a:lnTo>
                <a:lnTo>
                  <a:pt x="572" y="336"/>
                </a:lnTo>
                <a:lnTo>
                  <a:pt x="616" y="315"/>
                </a:lnTo>
                <a:lnTo>
                  <a:pt x="667" y="293"/>
                </a:lnTo>
                <a:lnTo>
                  <a:pt x="779" y="237"/>
                </a:lnTo>
                <a:lnTo>
                  <a:pt x="897" y="181"/>
                </a:lnTo>
                <a:lnTo>
                  <a:pt x="1015" y="125"/>
                </a:lnTo>
                <a:lnTo>
                  <a:pt x="1121" y="77"/>
                </a:lnTo>
                <a:lnTo>
                  <a:pt x="1172" y="51"/>
                </a:lnTo>
                <a:lnTo>
                  <a:pt x="1211" y="34"/>
                </a:lnTo>
                <a:lnTo>
                  <a:pt x="1245" y="17"/>
                </a:lnTo>
                <a:lnTo>
                  <a:pt x="1273" y="8"/>
                </a:lnTo>
                <a:lnTo>
                  <a:pt x="1289" y="0"/>
                </a:lnTo>
                <a:lnTo>
                  <a:pt x="1295" y="0"/>
                </a:lnTo>
                <a:lnTo>
                  <a:pt x="1289" y="4"/>
                </a:lnTo>
                <a:lnTo>
                  <a:pt x="1273" y="13"/>
                </a:lnTo>
                <a:lnTo>
                  <a:pt x="1245" y="30"/>
                </a:lnTo>
                <a:lnTo>
                  <a:pt x="1211" y="47"/>
                </a:lnTo>
                <a:lnTo>
                  <a:pt x="1172" y="73"/>
                </a:lnTo>
                <a:lnTo>
                  <a:pt x="1121" y="99"/>
                </a:lnTo>
                <a:lnTo>
                  <a:pt x="1015" y="155"/>
                </a:lnTo>
                <a:lnTo>
                  <a:pt x="897" y="220"/>
                </a:lnTo>
                <a:lnTo>
                  <a:pt x="779" y="280"/>
                </a:lnTo>
                <a:lnTo>
                  <a:pt x="667" y="336"/>
                </a:lnTo>
                <a:lnTo>
                  <a:pt x="616" y="362"/>
                </a:lnTo>
                <a:lnTo>
                  <a:pt x="572" y="384"/>
                </a:lnTo>
                <a:lnTo>
                  <a:pt x="487" y="423"/>
                </a:lnTo>
                <a:lnTo>
                  <a:pt x="392" y="466"/>
                </a:lnTo>
                <a:lnTo>
                  <a:pt x="297" y="509"/>
                </a:lnTo>
                <a:lnTo>
                  <a:pt x="207" y="548"/>
                </a:lnTo>
                <a:lnTo>
                  <a:pt x="123" y="582"/>
                </a:lnTo>
                <a:lnTo>
                  <a:pt x="61" y="608"/>
                </a:lnTo>
                <a:lnTo>
                  <a:pt x="33" y="617"/>
                </a:lnTo>
                <a:lnTo>
                  <a:pt x="16" y="621"/>
                </a:lnTo>
                <a:lnTo>
                  <a:pt x="5" y="625"/>
                </a:lnTo>
                <a:lnTo>
                  <a:pt x="0" y="625"/>
                </a:lnTo>
              </a:path>
            </a:pathLst>
          </a:custGeom>
          <a:noFill/>
          <a:ln w="12700" cap="rnd" cmpd="sng">
            <a:solidFill>
              <a:srgbClr val="000000">
                <a:alpha val="100000"/>
              </a:srgbClr>
            </a:solidFill>
            <a:prstDash val="solid"/>
            <a:round/>
          </a:ln>
        </p:spPr>
      </p:sp>
      <p:sp>
        <p:nvSpPr>
          <p:cNvPr id="1050386" name="Freeform 9"/>
          <p:cNvSpPr/>
          <p:nvPr/>
        </p:nvSpPr>
        <p:spPr>
          <a:xfrm rot="0">
            <a:off x="3732212" y="3505200"/>
            <a:ext cx="1985962" cy="915987"/>
          </a:xfrm>
          <a:custGeom>
            <a:avLst/>
            <a:ahLst/>
            <a:rect l="0" t="0" r="r" b="b"/>
            <a:pathLst>
              <a:path w="1251" h="577">
                <a:moveTo>
                  <a:pt x="0" y="576"/>
                </a:moveTo>
                <a:lnTo>
                  <a:pt x="5" y="572"/>
                </a:lnTo>
                <a:lnTo>
                  <a:pt x="17" y="567"/>
                </a:lnTo>
                <a:lnTo>
                  <a:pt x="34" y="558"/>
                </a:lnTo>
                <a:lnTo>
                  <a:pt x="63" y="549"/>
                </a:lnTo>
                <a:lnTo>
                  <a:pt x="126" y="522"/>
                </a:lnTo>
                <a:lnTo>
                  <a:pt x="213" y="491"/>
                </a:lnTo>
                <a:lnTo>
                  <a:pt x="305" y="451"/>
                </a:lnTo>
                <a:lnTo>
                  <a:pt x="397" y="411"/>
                </a:lnTo>
                <a:lnTo>
                  <a:pt x="489" y="375"/>
                </a:lnTo>
                <a:lnTo>
                  <a:pt x="576" y="335"/>
                </a:lnTo>
                <a:lnTo>
                  <a:pt x="616" y="317"/>
                </a:lnTo>
                <a:lnTo>
                  <a:pt x="662" y="295"/>
                </a:lnTo>
                <a:lnTo>
                  <a:pt x="772" y="241"/>
                </a:lnTo>
                <a:lnTo>
                  <a:pt x="881" y="187"/>
                </a:lnTo>
                <a:lnTo>
                  <a:pt x="991" y="129"/>
                </a:lnTo>
                <a:lnTo>
                  <a:pt x="1094" y="76"/>
                </a:lnTo>
                <a:lnTo>
                  <a:pt x="1135" y="53"/>
                </a:lnTo>
                <a:lnTo>
                  <a:pt x="1175" y="35"/>
                </a:lnTo>
                <a:lnTo>
                  <a:pt x="1204" y="17"/>
                </a:lnTo>
                <a:lnTo>
                  <a:pt x="1227" y="9"/>
                </a:lnTo>
                <a:lnTo>
                  <a:pt x="1244" y="0"/>
                </a:lnTo>
                <a:lnTo>
                  <a:pt x="1250" y="0"/>
                </a:lnTo>
                <a:lnTo>
                  <a:pt x="1244" y="4"/>
                </a:lnTo>
                <a:lnTo>
                  <a:pt x="1227" y="13"/>
                </a:lnTo>
                <a:lnTo>
                  <a:pt x="1204" y="31"/>
                </a:lnTo>
                <a:lnTo>
                  <a:pt x="1175" y="49"/>
                </a:lnTo>
                <a:lnTo>
                  <a:pt x="1135" y="76"/>
                </a:lnTo>
                <a:lnTo>
                  <a:pt x="1094" y="102"/>
                </a:lnTo>
                <a:lnTo>
                  <a:pt x="991" y="160"/>
                </a:lnTo>
                <a:lnTo>
                  <a:pt x="881" y="223"/>
                </a:lnTo>
                <a:lnTo>
                  <a:pt x="772" y="286"/>
                </a:lnTo>
                <a:lnTo>
                  <a:pt x="662" y="339"/>
                </a:lnTo>
                <a:lnTo>
                  <a:pt x="616" y="366"/>
                </a:lnTo>
                <a:lnTo>
                  <a:pt x="576" y="384"/>
                </a:lnTo>
                <a:lnTo>
                  <a:pt x="489" y="420"/>
                </a:lnTo>
                <a:lnTo>
                  <a:pt x="397" y="455"/>
                </a:lnTo>
                <a:lnTo>
                  <a:pt x="305" y="491"/>
                </a:lnTo>
                <a:lnTo>
                  <a:pt x="213" y="522"/>
                </a:lnTo>
                <a:lnTo>
                  <a:pt x="126" y="545"/>
                </a:lnTo>
                <a:lnTo>
                  <a:pt x="63" y="563"/>
                </a:lnTo>
                <a:lnTo>
                  <a:pt x="34" y="572"/>
                </a:lnTo>
                <a:lnTo>
                  <a:pt x="17" y="576"/>
                </a:lnTo>
                <a:lnTo>
                  <a:pt x="5" y="576"/>
                </a:lnTo>
                <a:lnTo>
                  <a:pt x="0" y="576"/>
                </a:lnTo>
              </a:path>
            </a:pathLst>
          </a:custGeom>
          <a:noFill/>
          <a:ln w="12700" cap="rnd" cmpd="sng">
            <a:solidFill>
              <a:srgbClr val="000000">
                <a:alpha val="100000"/>
              </a:srgbClr>
            </a:solidFill>
            <a:prstDash val="solid"/>
            <a:round/>
          </a:ln>
        </p:spPr>
      </p:sp>
      <p:sp>
        <p:nvSpPr>
          <p:cNvPr id="1050387" name="Freeform 10"/>
          <p:cNvSpPr/>
          <p:nvPr/>
        </p:nvSpPr>
        <p:spPr>
          <a:xfrm rot="0">
            <a:off x="3883025" y="3813175"/>
            <a:ext cx="1911350" cy="911225"/>
          </a:xfrm>
          <a:custGeom>
            <a:avLst/>
            <a:ahLst/>
            <a:rect l="0" t="0" r="r" b="b"/>
            <a:pathLst>
              <a:path w="1204" h="574">
                <a:moveTo>
                  <a:pt x="0" y="573"/>
                </a:moveTo>
                <a:lnTo>
                  <a:pt x="6" y="569"/>
                </a:lnTo>
                <a:lnTo>
                  <a:pt x="12" y="564"/>
                </a:lnTo>
                <a:lnTo>
                  <a:pt x="47" y="545"/>
                </a:lnTo>
                <a:lnTo>
                  <a:pt x="100" y="521"/>
                </a:lnTo>
                <a:lnTo>
                  <a:pt x="164" y="487"/>
                </a:lnTo>
                <a:lnTo>
                  <a:pt x="240" y="449"/>
                </a:lnTo>
                <a:lnTo>
                  <a:pt x="321" y="411"/>
                </a:lnTo>
                <a:lnTo>
                  <a:pt x="403" y="373"/>
                </a:lnTo>
                <a:lnTo>
                  <a:pt x="485" y="335"/>
                </a:lnTo>
                <a:lnTo>
                  <a:pt x="526" y="316"/>
                </a:lnTo>
                <a:lnTo>
                  <a:pt x="572" y="292"/>
                </a:lnTo>
                <a:lnTo>
                  <a:pt x="683" y="239"/>
                </a:lnTo>
                <a:lnTo>
                  <a:pt x="800" y="187"/>
                </a:lnTo>
                <a:lnTo>
                  <a:pt x="917" y="129"/>
                </a:lnTo>
                <a:lnTo>
                  <a:pt x="1028" y="77"/>
                </a:lnTo>
                <a:lnTo>
                  <a:pt x="1075" y="53"/>
                </a:lnTo>
                <a:lnTo>
                  <a:pt x="1121" y="34"/>
                </a:lnTo>
                <a:lnTo>
                  <a:pt x="1156" y="19"/>
                </a:lnTo>
                <a:lnTo>
                  <a:pt x="1180" y="10"/>
                </a:lnTo>
                <a:lnTo>
                  <a:pt x="1197" y="0"/>
                </a:lnTo>
                <a:lnTo>
                  <a:pt x="1203" y="0"/>
                </a:lnTo>
                <a:lnTo>
                  <a:pt x="1197" y="5"/>
                </a:lnTo>
                <a:lnTo>
                  <a:pt x="1180" y="15"/>
                </a:lnTo>
                <a:lnTo>
                  <a:pt x="1156" y="29"/>
                </a:lnTo>
                <a:lnTo>
                  <a:pt x="1121" y="48"/>
                </a:lnTo>
                <a:lnTo>
                  <a:pt x="1075" y="72"/>
                </a:lnTo>
                <a:lnTo>
                  <a:pt x="1028" y="101"/>
                </a:lnTo>
                <a:lnTo>
                  <a:pt x="917" y="158"/>
                </a:lnTo>
                <a:lnTo>
                  <a:pt x="800" y="220"/>
                </a:lnTo>
                <a:lnTo>
                  <a:pt x="683" y="282"/>
                </a:lnTo>
                <a:lnTo>
                  <a:pt x="572" y="339"/>
                </a:lnTo>
                <a:lnTo>
                  <a:pt x="526" y="363"/>
                </a:lnTo>
                <a:lnTo>
                  <a:pt x="485" y="382"/>
                </a:lnTo>
                <a:lnTo>
                  <a:pt x="403" y="421"/>
                </a:lnTo>
                <a:lnTo>
                  <a:pt x="321" y="454"/>
                </a:lnTo>
                <a:lnTo>
                  <a:pt x="240" y="487"/>
                </a:lnTo>
                <a:lnTo>
                  <a:pt x="164" y="516"/>
                </a:lnTo>
                <a:lnTo>
                  <a:pt x="100" y="545"/>
                </a:lnTo>
                <a:lnTo>
                  <a:pt x="47" y="559"/>
                </a:lnTo>
                <a:lnTo>
                  <a:pt x="12" y="573"/>
                </a:lnTo>
                <a:lnTo>
                  <a:pt x="6" y="573"/>
                </a:lnTo>
                <a:lnTo>
                  <a:pt x="0" y="573"/>
                </a:lnTo>
              </a:path>
            </a:pathLst>
          </a:custGeom>
          <a:noFill/>
          <a:ln w="12700" cap="rnd" cmpd="sng">
            <a:solidFill>
              <a:srgbClr val="000000">
                <a:alpha val="100000"/>
              </a:srgbClr>
            </a:solidFill>
            <a:prstDash val="solid"/>
            <a:round/>
          </a:ln>
        </p:spPr>
      </p:sp>
      <p:sp>
        <p:nvSpPr>
          <p:cNvPr id="1050388" name="Freeform 11"/>
          <p:cNvSpPr/>
          <p:nvPr/>
        </p:nvSpPr>
        <p:spPr>
          <a:xfrm rot="0">
            <a:off x="2820987" y="3806825"/>
            <a:ext cx="1911350" cy="1071562"/>
          </a:xfrm>
          <a:custGeom>
            <a:avLst/>
            <a:ahLst/>
            <a:rect l="0" t="0" r="r" b="b"/>
            <a:pathLst>
              <a:path w="1204" h="675">
                <a:moveTo>
                  <a:pt x="0" y="674"/>
                </a:moveTo>
                <a:lnTo>
                  <a:pt x="9" y="664"/>
                </a:lnTo>
                <a:lnTo>
                  <a:pt x="33" y="654"/>
                </a:lnTo>
                <a:lnTo>
                  <a:pt x="62" y="635"/>
                </a:lnTo>
                <a:lnTo>
                  <a:pt x="101" y="610"/>
                </a:lnTo>
                <a:lnTo>
                  <a:pt x="139" y="585"/>
                </a:lnTo>
                <a:lnTo>
                  <a:pt x="187" y="555"/>
                </a:lnTo>
                <a:lnTo>
                  <a:pt x="298" y="491"/>
                </a:lnTo>
                <a:lnTo>
                  <a:pt x="414" y="422"/>
                </a:lnTo>
                <a:lnTo>
                  <a:pt x="524" y="352"/>
                </a:lnTo>
                <a:lnTo>
                  <a:pt x="630" y="293"/>
                </a:lnTo>
                <a:lnTo>
                  <a:pt x="678" y="268"/>
                </a:lnTo>
                <a:lnTo>
                  <a:pt x="717" y="243"/>
                </a:lnTo>
                <a:lnTo>
                  <a:pt x="799" y="199"/>
                </a:lnTo>
                <a:lnTo>
                  <a:pt x="881" y="154"/>
                </a:lnTo>
                <a:lnTo>
                  <a:pt x="967" y="109"/>
                </a:lnTo>
                <a:lnTo>
                  <a:pt x="1044" y="70"/>
                </a:lnTo>
                <a:lnTo>
                  <a:pt x="1116" y="35"/>
                </a:lnTo>
                <a:lnTo>
                  <a:pt x="1141" y="25"/>
                </a:lnTo>
                <a:lnTo>
                  <a:pt x="1165" y="10"/>
                </a:lnTo>
                <a:lnTo>
                  <a:pt x="1184" y="5"/>
                </a:lnTo>
                <a:lnTo>
                  <a:pt x="1193" y="0"/>
                </a:lnTo>
                <a:lnTo>
                  <a:pt x="1203" y="0"/>
                </a:lnTo>
                <a:lnTo>
                  <a:pt x="1198" y="0"/>
                </a:lnTo>
                <a:lnTo>
                  <a:pt x="1189" y="5"/>
                </a:lnTo>
                <a:lnTo>
                  <a:pt x="1169" y="20"/>
                </a:lnTo>
                <a:lnTo>
                  <a:pt x="1141" y="35"/>
                </a:lnTo>
                <a:lnTo>
                  <a:pt x="1107" y="55"/>
                </a:lnTo>
                <a:lnTo>
                  <a:pt x="1068" y="80"/>
                </a:lnTo>
                <a:lnTo>
                  <a:pt x="1025" y="104"/>
                </a:lnTo>
                <a:lnTo>
                  <a:pt x="924" y="159"/>
                </a:lnTo>
                <a:lnTo>
                  <a:pt x="818" y="223"/>
                </a:lnTo>
                <a:lnTo>
                  <a:pt x="712" y="283"/>
                </a:lnTo>
                <a:lnTo>
                  <a:pt x="611" y="337"/>
                </a:lnTo>
                <a:lnTo>
                  <a:pt x="568" y="362"/>
                </a:lnTo>
                <a:lnTo>
                  <a:pt x="529" y="387"/>
                </a:lnTo>
                <a:lnTo>
                  <a:pt x="447" y="431"/>
                </a:lnTo>
                <a:lnTo>
                  <a:pt x="356" y="481"/>
                </a:lnTo>
                <a:lnTo>
                  <a:pt x="264" y="531"/>
                </a:lnTo>
                <a:lnTo>
                  <a:pt x="178" y="580"/>
                </a:lnTo>
                <a:lnTo>
                  <a:pt x="101" y="625"/>
                </a:lnTo>
                <a:lnTo>
                  <a:pt x="67" y="640"/>
                </a:lnTo>
                <a:lnTo>
                  <a:pt x="38" y="654"/>
                </a:lnTo>
                <a:lnTo>
                  <a:pt x="19" y="664"/>
                </a:lnTo>
                <a:lnTo>
                  <a:pt x="4" y="674"/>
                </a:lnTo>
                <a:lnTo>
                  <a:pt x="0" y="674"/>
                </a:lnTo>
              </a:path>
            </a:pathLst>
          </a:custGeom>
          <a:noFill/>
          <a:ln w="12700" cap="rnd" cmpd="sng">
            <a:solidFill>
              <a:srgbClr val="000000">
                <a:alpha val="100000"/>
              </a:srgbClr>
            </a:solidFill>
            <a:prstDash val="solid"/>
            <a:round/>
          </a:ln>
        </p:spPr>
      </p:sp>
      <p:sp>
        <p:nvSpPr>
          <p:cNvPr id="1050389" name="Freeform 12"/>
          <p:cNvSpPr/>
          <p:nvPr/>
        </p:nvSpPr>
        <p:spPr>
          <a:xfrm rot="0">
            <a:off x="2895600" y="4111625"/>
            <a:ext cx="1984375" cy="993775"/>
          </a:xfrm>
          <a:custGeom>
            <a:avLst/>
            <a:ahLst/>
            <a:rect l="0" t="0" r="r" b="b"/>
            <a:pathLst>
              <a:path w="1250" h="626">
                <a:moveTo>
                  <a:pt x="1249" y="0"/>
                </a:moveTo>
                <a:lnTo>
                  <a:pt x="1244" y="0"/>
                </a:lnTo>
                <a:lnTo>
                  <a:pt x="1234" y="5"/>
                </a:lnTo>
                <a:lnTo>
                  <a:pt x="1219" y="5"/>
                </a:lnTo>
                <a:lnTo>
                  <a:pt x="1195" y="16"/>
                </a:lnTo>
                <a:lnTo>
                  <a:pt x="1170" y="21"/>
                </a:lnTo>
                <a:lnTo>
                  <a:pt x="1136" y="31"/>
                </a:lnTo>
                <a:lnTo>
                  <a:pt x="1062" y="57"/>
                </a:lnTo>
                <a:lnTo>
                  <a:pt x="979" y="88"/>
                </a:lnTo>
                <a:lnTo>
                  <a:pt x="890" y="119"/>
                </a:lnTo>
                <a:lnTo>
                  <a:pt x="802" y="155"/>
                </a:lnTo>
                <a:lnTo>
                  <a:pt x="718" y="196"/>
                </a:lnTo>
                <a:lnTo>
                  <a:pt x="674" y="217"/>
                </a:lnTo>
                <a:lnTo>
                  <a:pt x="629" y="243"/>
                </a:lnTo>
                <a:lnTo>
                  <a:pt x="521" y="305"/>
                </a:lnTo>
                <a:lnTo>
                  <a:pt x="398" y="377"/>
                </a:lnTo>
                <a:lnTo>
                  <a:pt x="280" y="449"/>
                </a:lnTo>
                <a:lnTo>
                  <a:pt x="172" y="516"/>
                </a:lnTo>
                <a:lnTo>
                  <a:pt x="123" y="542"/>
                </a:lnTo>
                <a:lnTo>
                  <a:pt x="84" y="568"/>
                </a:lnTo>
                <a:lnTo>
                  <a:pt x="49" y="594"/>
                </a:lnTo>
                <a:lnTo>
                  <a:pt x="25" y="609"/>
                </a:lnTo>
                <a:lnTo>
                  <a:pt x="5" y="620"/>
                </a:lnTo>
                <a:lnTo>
                  <a:pt x="0" y="625"/>
                </a:lnTo>
                <a:lnTo>
                  <a:pt x="5" y="625"/>
                </a:lnTo>
                <a:lnTo>
                  <a:pt x="25" y="614"/>
                </a:lnTo>
                <a:lnTo>
                  <a:pt x="49" y="604"/>
                </a:lnTo>
                <a:lnTo>
                  <a:pt x="84" y="583"/>
                </a:lnTo>
                <a:lnTo>
                  <a:pt x="123" y="563"/>
                </a:lnTo>
                <a:lnTo>
                  <a:pt x="172" y="537"/>
                </a:lnTo>
                <a:lnTo>
                  <a:pt x="280" y="475"/>
                </a:lnTo>
                <a:lnTo>
                  <a:pt x="398" y="413"/>
                </a:lnTo>
                <a:lnTo>
                  <a:pt x="521" y="346"/>
                </a:lnTo>
                <a:lnTo>
                  <a:pt x="629" y="289"/>
                </a:lnTo>
                <a:lnTo>
                  <a:pt x="674" y="263"/>
                </a:lnTo>
                <a:lnTo>
                  <a:pt x="718" y="243"/>
                </a:lnTo>
                <a:lnTo>
                  <a:pt x="802" y="202"/>
                </a:lnTo>
                <a:lnTo>
                  <a:pt x="890" y="165"/>
                </a:lnTo>
                <a:lnTo>
                  <a:pt x="979" y="124"/>
                </a:lnTo>
                <a:lnTo>
                  <a:pt x="1062" y="88"/>
                </a:lnTo>
                <a:lnTo>
                  <a:pt x="1136" y="57"/>
                </a:lnTo>
                <a:lnTo>
                  <a:pt x="1170" y="42"/>
                </a:lnTo>
                <a:lnTo>
                  <a:pt x="1195" y="26"/>
                </a:lnTo>
                <a:lnTo>
                  <a:pt x="1219" y="16"/>
                </a:lnTo>
                <a:lnTo>
                  <a:pt x="1234" y="11"/>
                </a:lnTo>
                <a:lnTo>
                  <a:pt x="1244" y="5"/>
                </a:lnTo>
                <a:lnTo>
                  <a:pt x="1249" y="0"/>
                </a:lnTo>
              </a:path>
            </a:pathLst>
          </a:custGeom>
          <a:noFill/>
          <a:ln w="12700" cap="rnd" cmpd="sng">
            <a:solidFill>
              <a:srgbClr val="000000">
                <a:alpha val="100000"/>
              </a:srgbClr>
            </a:solidFill>
            <a:prstDash val="solid"/>
            <a:round/>
          </a:ln>
        </p:spPr>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1">
  <p:cSld>
    <p:spTree>
      <p:nvGrpSpPr>
        <p:cNvPr id="624" name=""/>
        <p:cNvGrpSpPr/>
        <p:nvPr/>
      </p:nvGrpSpPr>
      <p:grpSpPr>
        <a:xfrm rot="0">
          <a:off x="0" y="0"/>
          <a:ext cx="0" cy="0"/>
          <a:chOff x="0" y="0"/>
          <a:chExt cx="0" cy="0"/>
        </a:xfrm>
      </p:grpSpPr>
      <p:sp>
        <p:nvSpPr>
          <p:cNvPr id="1050390"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254</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1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391" name="Rectangle 3"/>
          <p:cNvSpPr/>
          <p:nvPr>
            <p:ph type="body" sz="full" idx="4294967295"/>
          </p:nvPr>
        </p:nvSpPr>
        <p:spPr>
          <a:xfrm rot="0">
            <a:off x="982662" y="2101850"/>
            <a:ext cx="3089275" cy="11350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ts val="600"/>
              </a:spcBef>
              <a:spcAft>
                <a:spcPct val="0"/>
              </a:spcAft>
              <a:buClr>
                <a:srgbClr val="3891A7"/>
              </a:buClr>
              <a:buSzPct val="80000"/>
              <a:buFontTx/>
              <a:buNone/>
            </a:pPr>
            <a:r>
              <a:rPr altLang="en-US" baseline="0" sz="2100" lang="en-US" u="none">
                <a:solidFill>
                  <a:srgbClr val="000000"/>
                </a:solidFill>
                <a:latin typeface="Gill Sans MT" pitchFamily="34" charset="0"/>
                <a:ea typeface="Calibri" pitchFamily="0" charset="1"/>
                <a:sym typeface="Verdana" pitchFamily="34" charset="0"/>
              </a:rPr>
              <a:t>Prevent sperm from gaining access to female reproductive tract </a:t>
            </a:r>
          </a:p>
        </p:txBody>
      </p:sp>
      <p:grpSp>
        <p:nvGrpSpPr>
          <p:cNvPr id="625" name=""/>
          <p:cNvGrpSpPr/>
          <p:nvPr/>
        </p:nvGrpSpPr>
        <p:grpSpPr>
          <a:xfrm rot="0">
            <a:off x="5664200" y="1587500"/>
            <a:ext cx="2514600" cy="3935412"/>
            <a:chOff x="3568" y="1000"/>
            <a:chExt cx="1584" cy="2479"/>
          </a:xfrm>
        </p:grpSpPr>
        <p:sp>
          <p:nvSpPr>
            <p:cNvPr id="1050392" name="Freeform 5"/>
            <p:cNvSpPr/>
            <p:nvPr/>
          </p:nvSpPr>
          <p:spPr>
            <a:xfrm rot="0">
              <a:off x="3570" y="2294"/>
              <a:ext cx="481" cy="982"/>
            </a:xfrm>
            <a:custGeom>
              <a:avLst/>
              <a:ahLst/>
              <a:rect l="0" t="0" r="r" b="b"/>
              <a:pathLst>
                <a:path w="481" h="982">
                  <a:moveTo>
                    <a:pt x="480" y="26"/>
                  </a:moveTo>
                  <a:lnTo>
                    <a:pt x="478" y="34"/>
                  </a:lnTo>
                  <a:lnTo>
                    <a:pt x="475" y="43"/>
                  </a:lnTo>
                  <a:lnTo>
                    <a:pt x="473" y="53"/>
                  </a:lnTo>
                  <a:lnTo>
                    <a:pt x="470" y="64"/>
                  </a:lnTo>
                  <a:lnTo>
                    <a:pt x="468" y="75"/>
                  </a:lnTo>
                  <a:lnTo>
                    <a:pt x="465" y="85"/>
                  </a:lnTo>
                  <a:lnTo>
                    <a:pt x="463" y="94"/>
                  </a:lnTo>
                  <a:lnTo>
                    <a:pt x="461" y="101"/>
                  </a:lnTo>
                  <a:lnTo>
                    <a:pt x="460" y="109"/>
                  </a:lnTo>
                  <a:lnTo>
                    <a:pt x="459" y="118"/>
                  </a:lnTo>
                  <a:lnTo>
                    <a:pt x="459" y="127"/>
                  </a:lnTo>
                  <a:lnTo>
                    <a:pt x="459" y="136"/>
                  </a:lnTo>
                  <a:lnTo>
                    <a:pt x="459" y="145"/>
                  </a:lnTo>
                  <a:lnTo>
                    <a:pt x="459" y="153"/>
                  </a:lnTo>
                  <a:lnTo>
                    <a:pt x="457" y="162"/>
                  </a:lnTo>
                  <a:lnTo>
                    <a:pt x="456" y="170"/>
                  </a:lnTo>
                  <a:lnTo>
                    <a:pt x="453" y="181"/>
                  </a:lnTo>
                  <a:lnTo>
                    <a:pt x="450" y="193"/>
                  </a:lnTo>
                  <a:lnTo>
                    <a:pt x="447" y="204"/>
                  </a:lnTo>
                  <a:lnTo>
                    <a:pt x="444" y="215"/>
                  </a:lnTo>
                  <a:lnTo>
                    <a:pt x="441" y="226"/>
                  </a:lnTo>
                  <a:lnTo>
                    <a:pt x="437" y="236"/>
                  </a:lnTo>
                  <a:lnTo>
                    <a:pt x="433" y="247"/>
                  </a:lnTo>
                  <a:lnTo>
                    <a:pt x="429" y="258"/>
                  </a:lnTo>
                  <a:lnTo>
                    <a:pt x="425" y="268"/>
                  </a:lnTo>
                  <a:lnTo>
                    <a:pt x="421" y="278"/>
                  </a:lnTo>
                  <a:lnTo>
                    <a:pt x="417" y="289"/>
                  </a:lnTo>
                  <a:lnTo>
                    <a:pt x="411" y="299"/>
                  </a:lnTo>
                  <a:lnTo>
                    <a:pt x="406" y="309"/>
                  </a:lnTo>
                  <a:lnTo>
                    <a:pt x="401" y="319"/>
                  </a:lnTo>
                  <a:lnTo>
                    <a:pt x="395" y="329"/>
                  </a:lnTo>
                  <a:lnTo>
                    <a:pt x="388" y="339"/>
                  </a:lnTo>
                  <a:lnTo>
                    <a:pt x="315" y="501"/>
                  </a:lnTo>
                  <a:lnTo>
                    <a:pt x="312" y="509"/>
                  </a:lnTo>
                  <a:lnTo>
                    <a:pt x="311" y="513"/>
                  </a:lnTo>
                  <a:lnTo>
                    <a:pt x="310" y="514"/>
                  </a:lnTo>
                  <a:lnTo>
                    <a:pt x="309" y="515"/>
                  </a:lnTo>
                  <a:lnTo>
                    <a:pt x="308" y="515"/>
                  </a:lnTo>
                  <a:lnTo>
                    <a:pt x="308" y="517"/>
                  </a:lnTo>
                  <a:lnTo>
                    <a:pt x="306" y="522"/>
                  </a:lnTo>
                  <a:lnTo>
                    <a:pt x="304" y="530"/>
                  </a:lnTo>
                  <a:lnTo>
                    <a:pt x="302" y="535"/>
                  </a:lnTo>
                  <a:lnTo>
                    <a:pt x="300" y="542"/>
                  </a:lnTo>
                  <a:lnTo>
                    <a:pt x="297" y="549"/>
                  </a:lnTo>
                  <a:lnTo>
                    <a:pt x="294" y="556"/>
                  </a:lnTo>
                  <a:lnTo>
                    <a:pt x="290" y="564"/>
                  </a:lnTo>
                  <a:lnTo>
                    <a:pt x="287" y="573"/>
                  </a:lnTo>
                  <a:lnTo>
                    <a:pt x="283" y="582"/>
                  </a:lnTo>
                  <a:lnTo>
                    <a:pt x="280" y="590"/>
                  </a:lnTo>
                  <a:lnTo>
                    <a:pt x="277" y="599"/>
                  </a:lnTo>
                  <a:lnTo>
                    <a:pt x="274" y="608"/>
                  </a:lnTo>
                  <a:lnTo>
                    <a:pt x="271" y="616"/>
                  </a:lnTo>
                  <a:lnTo>
                    <a:pt x="268" y="624"/>
                  </a:lnTo>
                  <a:lnTo>
                    <a:pt x="266" y="632"/>
                  </a:lnTo>
                  <a:lnTo>
                    <a:pt x="265" y="639"/>
                  </a:lnTo>
                  <a:lnTo>
                    <a:pt x="264" y="645"/>
                  </a:lnTo>
                  <a:lnTo>
                    <a:pt x="264" y="650"/>
                  </a:lnTo>
                  <a:lnTo>
                    <a:pt x="265" y="660"/>
                  </a:lnTo>
                  <a:lnTo>
                    <a:pt x="265" y="669"/>
                  </a:lnTo>
                  <a:lnTo>
                    <a:pt x="266" y="679"/>
                  </a:lnTo>
                  <a:lnTo>
                    <a:pt x="267" y="687"/>
                  </a:lnTo>
                  <a:lnTo>
                    <a:pt x="268" y="695"/>
                  </a:lnTo>
                  <a:lnTo>
                    <a:pt x="268" y="703"/>
                  </a:lnTo>
                  <a:lnTo>
                    <a:pt x="268" y="711"/>
                  </a:lnTo>
                  <a:lnTo>
                    <a:pt x="267" y="719"/>
                  </a:lnTo>
                  <a:lnTo>
                    <a:pt x="266" y="727"/>
                  </a:lnTo>
                  <a:lnTo>
                    <a:pt x="265" y="734"/>
                  </a:lnTo>
                  <a:lnTo>
                    <a:pt x="263" y="742"/>
                  </a:lnTo>
                  <a:lnTo>
                    <a:pt x="261" y="750"/>
                  </a:lnTo>
                  <a:lnTo>
                    <a:pt x="258" y="758"/>
                  </a:lnTo>
                  <a:lnTo>
                    <a:pt x="254" y="767"/>
                  </a:lnTo>
                  <a:lnTo>
                    <a:pt x="249" y="775"/>
                  </a:lnTo>
                  <a:lnTo>
                    <a:pt x="244" y="785"/>
                  </a:lnTo>
                  <a:lnTo>
                    <a:pt x="239" y="794"/>
                  </a:lnTo>
                  <a:lnTo>
                    <a:pt x="234" y="803"/>
                  </a:lnTo>
                  <a:lnTo>
                    <a:pt x="230" y="814"/>
                  </a:lnTo>
                  <a:lnTo>
                    <a:pt x="226" y="824"/>
                  </a:lnTo>
                  <a:lnTo>
                    <a:pt x="222" y="835"/>
                  </a:lnTo>
                  <a:lnTo>
                    <a:pt x="218" y="846"/>
                  </a:lnTo>
                  <a:lnTo>
                    <a:pt x="214" y="857"/>
                  </a:lnTo>
                  <a:lnTo>
                    <a:pt x="210" y="868"/>
                  </a:lnTo>
                  <a:lnTo>
                    <a:pt x="206" y="879"/>
                  </a:lnTo>
                  <a:lnTo>
                    <a:pt x="202" y="890"/>
                  </a:lnTo>
                  <a:lnTo>
                    <a:pt x="198" y="901"/>
                  </a:lnTo>
                  <a:lnTo>
                    <a:pt x="194" y="912"/>
                  </a:lnTo>
                  <a:lnTo>
                    <a:pt x="189" y="922"/>
                  </a:lnTo>
                  <a:lnTo>
                    <a:pt x="184" y="932"/>
                  </a:lnTo>
                  <a:lnTo>
                    <a:pt x="179" y="941"/>
                  </a:lnTo>
                  <a:lnTo>
                    <a:pt x="174" y="949"/>
                  </a:lnTo>
                  <a:lnTo>
                    <a:pt x="172" y="949"/>
                  </a:lnTo>
                  <a:lnTo>
                    <a:pt x="170" y="951"/>
                  </a:lnTo>
                  <a:lnTo>
                    <a:pt x="167" y="952"/>
                  </a:lnTo>
                  <a:lnTo>
                    <a:pt x="165" y="953"/>
                  </a:lnTo>
                  <a:lnTo>
                    <a:pt x="162" y="953"/>
                  </a:lnTo>
                  <a:lnTo>
                    <a:pt x="159" y="952"/>
                  </a:lnTo>
                  <a:lnTo>
                    <a:pt x="157" y="949"/>
                  </a:lnTo>
                  <a:lnTo>
                    <a:pt x="155" y="945"/>
                  </a:lnTo>
                  <a:lnTo>
                    <a:pt x="155" y="940"/>
                  </a:lnTo>
                  <a:lnTo>
                    <a:pt x="157" y="933"/>
                  </a:lnTo>
                  <a:lnTo>
                    <a:pt x="158" y="925"/>
                  </a:lnTo>
                  <a:lnTo>
                    <a:pt x="160" y="916"/>
                  </a:lnTo>
                  <a:lnTo>
                    <a:pt x="163" y="908"/>
                  </a:lnTo>
                  <a:lnTo>
                    <a:pt x="166" y="898"/>
                  </a:lnTo>
                  <a:lnTo>
                    <a:pt x="169" y="888"/>
                  </a:lnTo>
                  <a:lnTo>
                    <a:pt x="172" y="879"/>
                  </a:lnTo>
                  <a:lnTo>
                    <a:pt x="175" y="869"/>
                  </a:lnTo>
                  <a:lnTo>
                    <a:pt x="178" y="860"/>
                  </a:lnTo>
                  <a:lnTo>
                    <a:pt x="180" y="850"/>
                  </a:lnTo>
                  <a:lnTo>
                    <a:pt x="182" y="842"/>
                  </a:lnTo>
                  <a:lnTo>
                    <a:pt x="182" y="834"/>
                  </a:lnTo>
                  <a:lnTo>
                    <a:pt x="182" y="828"/>
                  </a:lnTo>
                  <a:lnTo>
                    <a:pt x="178" y="837"/>
                  </a:lnTo>
                  <a:lnTo>
                    <a:pt x="175" y="848"/>
                  </a:lnTo>
                  <a:lnTo>
                    <a:pt x="171" y="859"/>
                  </a:lnTo>
                  <a:lnTo>
                    <a:pt x="167" y="871"/>
                  </a:lnTo>
                  <a:lnTo>
                    <a:pt x="164" y="883"/>
                  </a:lnTo>
                  <a:lnTo>
                    <a:pt x="160" y="896"/>
                  </a:lnTo>
                  <a:lnTo>
                    <a:pt x="157" y="908"/>
                  </a:lnTo>
                  <a:lnTo>
                    <a:pt x="154" y="920"/>
                  </a:lnTo>
                  <a:lnTo>
                    <a:pt x="150" y="931"/>
                  </a:lnTo>
                  <a:lnTo>
                    <a:pt x="147" y="942"/>
                  </a:lnTo>
                  <a:lnTo>
                    <a:pt x="143" y="951"/>
                  </a:lnTo>
                  <a:lnTo>
                    <a:pt x="139" y="960"/>
                  </a:lnTo>
                  <a:lnTo>
                    <a:pt x="135" y="967"/>
                  </a:lnTo>
                  <a:lnTo>
                    <a:pt x="131" y="973"/>
                  </a:lnTo>
                  <a:lnTo>
                    <a:pt x="127" y="977"/>
                  </a:lnTo>
                  <a:lnTo>
                    <a:pt x="123" y="978"/>
                  </a:lnTo>
                  <a:lnTo>
                    <a:pt x="119" y="978"/>
                  </a:lnTo>
                  <a:lnTo>
                    <a:pt x="115" y="977"/>
                  </a:lnTo>
                  <a:lnTo>
                    <a:pt x="113" y="975"/>
                  </a:lnTo>
                  <a:lnTo>
                    <a:pt x="111" y="971"/>
                  </a:lnTo>
                  <a:lnTo>
                    <a:pt x="110" y="967"/>
                  </a:lnTo>
                  <a:lnTo>
                    <a:pt x="110" y="962"/>
                  </a:lnTo>
                  <a:lnTo>
                    <a:pt x="110" y="956"/>
                  </a:lnTo>
                  <a:lnTo>
                    <a:pt x="111" y="950"/>
                  </a:lnTo>
                  <a:lnTo>
                    <a:pt x="113" y="943"/>
                  </a:lnTo>
                  <a:lnTo>
                    <a:pt x="114" y="937"/>
                  </a:lnTo>
                  <a:lnTo>
                    <a:pt x="115" y="930"/>
                  </a:lnTo>
                  <a:lnTo>
                    <a:pt x="117" y="923"/>
                  </a:lnTo>
                  <a:lnTo>
                    <a:pt x="119" y="916"/>
                  </a:lnTo>
                  <a:lnTo>
                    <a:pt x="121" y="910"/>
                  </a:lnTo>
                  <a:lnTo>
                    <a:pt x="122" y="905"/>
                  </a:lnTo>
                  <a:lnTo>
                    <a:pt x="123" y="899"/>
                  </a:lnTo>
                  <a:lnTo>
                    <a:pt x="126" y="887"/>
                  </a:lnTo>
                  <a:lnTo>
                    <a:pt x="129" y="876"/>
                  </a:lnTo>
                  <a:lnTo>
                    <a:pt x="131" y="866"/>
                  </a:lnTo>
                  <a:lnTo>
                    <a:pt x="133" y="858"/>
                  </a:lnTo>
                  <a:lnTo>
                    <a:pt x="135" y="850"/>
                  </a:lnTo>
                  <a:lnTo>
                    <a:pt x="138" y="842"/>
                  </a:lnTo>
                  <a:lnTo>
                    <a:pt x="141" y="833"/>
                  </a:lnTo>
                  <a:lnTo>
                    <a:pt x="145" y="825"/>
                  </a:lnTo>
                  <a:lnTo>
                    <a:pt x="141" y="835"/>
                  </a:lnTo>
                  <a:lnTo>
                    <a:pt x="137" y="847"/>
                  </a:lnTo>
                  <a:lnTo>
                    <a:pt x="132" y="860"/>
                  </a:lnTo>
                  <a:lnTo>
                    <a:pt x="128" y="874"/>
                  </a:lnTo>
                  <a:lnTo>
                    <a:pt x="124" y="888"/>
                  </a:lnTo>
                  <a:lnTo>
                    <a:pt x="120" y="903"/>
                  </a:lnTo>
                  <a:lnTo>
                    <a:pt x="116" y="918"/>
                  </a:lnTo>
                  <a:lnTo>
                    <a:pt x="111" y="932"/>
                  </a:lnTo>
                  <a:lnTo>
                    <a:pt x="107" y="944"/>
                  </a:lnTo>
                  <a:lnTo>
                    <a:pt x="103" y="955"/>
                  </a:lnTo>
                  <a:lnTo>
                    <a:pt x="97" y="965"/>
                  </a:lnTo>
                  <a:lnTo>
                    <a:pt x="91" y="973"/>
                  </a:lnTo>
                  <a:lnTo>
                    <a:pt x="85" y="978"/>
                  </a:lnTo>
                  <a:lnTo>
                    <a:pt x="79" y="981"/>
                  </a:lnTo>
                  <a:lnTo>
                    <a:pt x="71" y="979"/>
                  </a:lnTo>
                  <a:lnTo>
                    <a:pt x="63" y="975"/>
                  </a:lnTo>
                  <a:lnTo>
                    <a:pt x="61" y="976"/>
                  </a:lnTo>
                  <a:lnTo>
                    <a:pt x="61" y="974"/>
                  </a:lnTo>
                  <a:lnTo>
                    <a:pt x="61" y="971"/>
                  </a:lnTo>
                  <a:lnTo>
                    <a:pt x="62" y="964"/>
                  </a:lnTo>
                  <a:lnTo>
                    <a:pt x="63" y="956"/>
                  </a:lnTo>
                  <a:lnTo>
                    <a:pt x="66" y="946"/>
                  </a:lnTo>
                  <a:lnTo>
                    <a:pt x="69" y="935"/>
                  </a:lnTo>
                  <a:lnTo>
                    <a:pt x="72" y="923"/>
                  </a:lnTo>
                  <a:lnTo>
                    <a:pt x="75" y="910"/>
                  </a:lnTo>
                  <a:lnTo>
                    <a:pt x="79" y="896"/>
                  </a:lnTo>
                  <a:lnTo>
                    <a:pt x="83" y="883"/>
                  </a:lnTo>
                  <a:lnTo>
                    <a:pt x="87" y="869"/>
                  </a:lnTo>
                  <a:lnTo>
                    <a:pt x="91" y="855"/>
                  </a:lnTo>
                  <a:lnTo>
                    <a:pt x="94" y="842"/>
                  </a:lnTo>
                  <a:lnTo>
                    <a:pt x="98" y="830"/>
                  </a:lnTo>
                  <a:lnTo>
                    <a:pt x="101" y="819"/>
                  </a:lnTo>
                  <a:lnTo>
                    <a:pt x="98" y="827"/>
                  </a:lnTo>
                  <a:lnTo>
                    <a:pt x="94" y="837"/>
                  </a:lnTo>
                  <a:lnTo>
                    <a:pt x="90" y="846"/>
                  </a:lnTo>
                  <a:lnTo>
                    <a:pt x="86" y="857"/>
                  </a:lnTo>
                  <a:lnTo>
                    <a:pt x="81" y="868"/>
                  </a:lnTo>
                  <a:lnTo>
                    <a:pt x="77" y="878"/>
                  </a:lnTo>
                  <a:lnTo>
                    <a:pt x="72" y="889"/>
                  </a:lnTo>
                  <a:lnTo>
                    <a:pt x="67" y="899"/>
                  </a:lnTo>
                  <a:lnTo>
                    <a:pt x="62" y="910"/>
                  </a:lnTo>
                  <a:lnTo>
                    <a:pt x="57" y="918"/>
                  </a:lnTo>
                  <a:lnTo>
                    <a:pt x="53" y="927"/>
                  </a:lnTo>
                  <a:lnTo>
                    <a:pt x="49" y="934"/>
                  </a:lnTo>
                  <a:lnTo>
                    <a:pt x="45" y="940"/>
                  </a:lnTo>
                  <a:lnTo>
                    <a:pt x="41" y="944"/>
                  </a:lnTo>
                  <a:lnTo>
                    <a:pt x="39" y="946"/>
                  </a:lnTo>
                  <a:lnTo>
                    <a:pt x="36" y="947"/>
                  </a:lnTo>
                  <a:lnTo>
                    <a:pt x="31" y="947"/>
                  </a:lnTo>
                  <a:lnTo>
                    <a:pt x="28" y="945"/>
                  </a:lnTo>
                  <a:lnTo>
                    <a:pt x="25" y="943"/>
                  </a:lnTo>
                  <a:lnTo>
                    <a:pt x="24" y="940"/>
                  </a:lnTo>
                  <a:lnTo>
                    <a:pt x="23" y="935"/>
                  </a:lnTo>
                  <a:lnTo>
                    <a:pt x="22" y="928"/>
                  </a:lnTo>
                  <a:lnTo>
                    <a:pt x="23" y="922"/>
                  </a:lnTo>
                  <a:lnTo>
                    <a:pt x="24" y="914"/>
                  </a:lnTo>
                  <a:lnTo>
                    <a:pt x="25" y="905"/>
                  </a:lnTo>
                  <a:lnTo>
                    <a:pt x="28" y="896"/>
                  </a:lnTo>
                  <a:lnTo>
                    <a:pt x="30" y="886"/>
                  </a:lnTo>
                  <a:lnTo>
                    <a:pt x="34" y="875"/>
                  </a:lnTo>
                  <a:lnTo>
                    <a:pt x="37" y="864"/>
                  </a:lnTo>
                  <a:lnTo>
                    <a:pt x="40" y="852"/>
                  </a:lnTo>
                  <a:lnTo>
                    <a:pt x="44" y="841"/>
                  </a:lnTo>
                  <a:lnTo>
                    <a:pt x="47" y="829"/>
                  </a:lnTo>
                  <a:lnTo>
                    <a:pt x="52" y="816"/>
                  </a:lnTo>
                  <a:lnTo>
                    <a:pt x="56" y="804"/>
                  </a:lnTo>
                  <a:lnTo>
                    <a:pt x="60" y="795"/>
                  </a:lnTo>
                  <a:lnTo>
                    <a:pt x="64" y="786"/>
                  </a:lnTo>
                  <a:lnTo>
                    <a:pt x="69" y="778"/>
                  </a:lnTo>
                  <a:lnTo>
                    <a:pt x="73" y="770"/>
                  </a:lnTo>
                  <a:lnTo>
                    <a:pt x="78" y="762"/>
                  </a:lnTo>
                  <a:lnTo>
                    <a:pt x="83" y="753"/>
                  </a:lnTo>
                  <a:lnTo>
                    <a:pt x="81" y="756"/>
                  </a:lnTo>
                  <a:lnTo>
                    <a:pt x="81" y="754"/>
                  </a:lnTo>
                  <a:lnTo>
                    <a:pt x="81" y="750"/>
                  </a:lnTo>
                  <a:lnTo>
                    <a:pt x="82" y="747"/>
                  </a:lnTo>
                  <a:lnTo>
                    <a:pt x="81" y="745"/>
                  </a:lnTo>
                  <a:lnTo>
                    <a:pt x="77" y="747"/>
                  </a:lnTo>
                  <a:lnTo>
                    <a:pt x="69" y="756"/>
                  </a:lnTo>
                  <a:lnTo>
                    <a:pt x="57" y="773"/>
                  </a:lnTo>
                  <a:lnTo>
                    <a:pt x="53" y="780"/>
                  </a:lnTo>
                  <a:lnTo>
                    <a:pt x="49" y="786"/>
                  </a:lnTo>
                  <a:lnTo>
                    <a:pt x="44" y="793"/>
                  </a:lnTo>
                  <a:lnTo>
                    <a:pt x="39" y="798"/>
                  </a:lnTo>
                  <a:lnTo>
                    <a:pt x="34" y="804"/>
                  </a:lnTo>
                  <a:lnTo>
                    <a:pt x="29" y="810"/>
                  </a:lnTo>
                  <a:lnTo>
                    <a:pt x="24" y="816"/>
                  </a:lnTo>
                  <a:lnTo>
                    <a:pt x="19" y="822"/>
                  </a:lnTo>
                  <a:lnTo>
                    <a:pt x="11" y="825"/>
                  </a:lnTo>
                  <a:lnTo>
                    <a:pt x="5" y="824"/>
                  </a:lnTo>
                  <a:lnTo>
                    <a:pt x="2" y="822"/>
                  </a:lnTo>
                  <a:lnTo>
                    <a:pt x="0" y="816"/>
                  </a:lnTo>
                  <a:lnTo>
                    <a:pt x="0" y="808"/>
                  </a:lnTo>
                  <a:lnTo>
                    <a:pt x="2" y="798"/>
                  </a:lnTo>
                  <a:lnTo>
                    <a:pt x="5" y="785"/>
                  </a:lnTo>
                  <a:lnTo>
                    <a:pt x="9" y="771"/>
                  </a:lnTo>
                  <a:lnTo>
                    <a:pt x="11" y="764"/>
                  </a:lnTo>
                  <a:lnTo>
                    <a:pt x="13" y="758"/>
                  </a:lnTo>
                  <a:lnTo>
                    <a:pt x="16" y="752"/>
                  </a:lnTo>
                  <a:lnTo>
                    <a:pt x="19" y="746"/>
                  </a:lnTo>
                  <a:lnTo>
                    <a:pt x="22" y="740"/>
                  </a:lnTo>
                  <a:lnTo>
                    <a:pt x="25" y="734"/>
                  </a:lnTo>
                  <a:lnTo>
                    <a:pt x="29" y="728"/>
                  </a:lnTo>
                  <a:lnTo>
                    <a:pt x="33" y="723"/>
                  </a:lnTo>
                  <a:lnTo>
                    <a:pt x="37" y="717"/>
                  </a:lnTo>
                  <a:lnTo>
                    <a:pt x="40" y="711"/>
                  </a:lnTo>
                  <a:lnTo>
                    <a:pt x="44" y="706"/>
                  </a:lnTo>
                  <a:lnTo>
                    <a:pt x="47" y="701"/>
                  </a:lnTo>
                  <a:lnTo>
                    <a:pt x="51" y="695"/>
                  </a:lnTo>
                  <a:lnTo>
                    <a:pt x="55" y="690"/>
                  </a:lnTo>
                  <a:lnTo>
                    <a:pt x="59" y="685"/>
                  </a:lnTo>
                  <a:lnTo>
                    <a:pt x="62" y="680"/>
                  </a:lnTo>
                  <a:lnTo>
                    <a:pt x="64" y="678"/>
                  </a:lnTo>
                  <a:lnTo>
                    <a:pt x="66" y="675"/>
                  </a:lnTo>
                  <a:lnTo>
                    <a:pt x="68" y="673"/>
                  </a:lnTo>
                  <a:lnTo>
                    <a:pt x="70" y="671"/>
                  </a:lnTo>
                  <a:lnTo>
                    <a:pt x="71" y="669"/>
                  </a:lnTo>
                  <a:lnTo>
                    <a:pt x="73" y="668"/>
                  </a:lnTo>
                  <a:lnTo>
                    <a:pt x="76" y="666"/>
                  </a:lnTo>
                  <a:lnTo>
                    <a:pt x="78" y="664"/>
                  </a:lnTo>
                  <a:lnTo>
                    <a:pt x="82" y="660"/>
                  </a:lnTo>
                  <a:lnTo>
                    <a:pt x="86" y="656"/>
                  </a:lnTo>
                  <a:lnTo>
                    <a:pt x="89" y="652"/>
                  </a:lnTo>
                  <a:lnTo>
                    <a:pt x="93" y="649"/>
                  </a:lnTo>
                  <a:lnTo>
                    <a:pt x="95" y="645"/>
                  </a:lnTo>
                  <a:lnTo>
                    <a:pt x="99" y="642"/>
                  </a:lnTo>
                  <a:lnTo>
                    <a:pt x="101" y="638"/>
                  </a:lnTo>
                  <a:lnTo>
                    <a:pt x="105" y="634"/>
                  </a:lnTo>
                  <a:lnTo>
                    <a:pt x="110" y="630"/>
                  </a:lnTo>
                  <a:lnTo>
                    <a:pt x="116" y="625"/>
                  </a:lnTo>
                  <a:lnTo>
                    <a:pt x="121" y="621"/>
                  </a:lnTo>
                  <a:lnTo>
                    <a:pt x="127" y="617"/>
                  </a:lnTo>
                  <a:lnTo>
                    <a:pt x="133" y="613"/>
                  </a:lnTo>
                  <a:lnTo>
                    <a:pt x="140" y="610"/>
                  </a:lnTo>
                  <a:lnTo>
                    <a:pt x="147" y="607"/>
                  </a:lnTo>
                  <a:lnTo>
                    <a:pt x="154" y="604"/>
                  </a:lnTo>
                  <a:lnTo>
                    <a:pt x="161" y="584"/>
                  </a:lnTo>
                  <a:lnTo>
                    <a:pt x="164" y="570"/>
                  </a:lnTo>
                  <a:lnTo>
                    <a:pt x="167" y="557"/>
                  </a:lnTo>
                  <a:lnTo>
                    <a:pt x="169" y="546"/>
                  </a:lnTo>
                  <a:lnTo>
                    <a:pt x="171" y="537"/>
                  </a:lnTo>
                  <a:lnTo>
                    <a:pt x="173" y="529"/>
                  </a:lnTo>
                  <a:lnTo>
                    <a:pt x="174" y="522"/>
                  </a:lnTo>
                  <a:lnTo>
                    <a:pt x="176" y="515"/>
                  </a:lnTo>
                  <a:lnTo>
                    <a:pt x="178" y="509"/>
                  </a:lnTo>
                  <a:lnTo>
                    <a:pt x="179" y="503"/>
                  </a:lnTo>
                  <a:lnTo>
                    <a:pt x="181" y="496"/>
                  </a:lnTo>
                  <a:lnTo>
                    <a:pt x="182" y="488"/>
                  </a:lnTo>
                  <a:lnTo>
                    <a:pt x="184" y="480"/>
                  </a:lnTo>
                  <a:lnTo>
                    <a:pt x="186" y="471"/>
                  </a:lnTo>
                  <a:lnTo>
                    <a:pt x="188" y="459"/>
                  </a:lnTo>
                  <a:lnTo>
                    <a:pt x="191" y="447"/>
                  </a:lnTo>
                  <a:lnTo>
                    <a:pt x="194" y="432"/>
                  </a:lnTo>
                  <a:lnTo>
                    <a:pt x="202" y="354"/>
                  </a:lnTo>
                  <a:lnTo>
                    <a:pt x="203" y="350"/>
                  </a:lnTo>
                  <a:lnTo>
                    <a:pt x="204" y="344"/>
                  </a:lnTo>
                  <a:lnTo>
                    <a:pt x="204" y="335"/>
                  </a:lnTo>
                  <a:lnTo>
                    <a:pt x="206" y="325"/>
                  </a:lnTo>
                  <a:lnTo>
                    <a:pt x="206" y="315"/>
                  </a:lnTo>
                  <a:lnTo>
                    <a:pt x="208" y="306"/>
                  </a:lnTo>
                  <a:lnTo>
                    <a:pt x="208" y="300"/>
                  </a:lnTo>
                  <a:lnTo>
                    <a:pt x="208" y="296"/>
                  </a:lnTo>
                  <a:lnTo>
                    <a:pt x="209" y="284"/>
                  </a:lnTo>
                  <a:lnTo>
                    <a:pt x="211" y="272"/>
                  </a:lnTo>
                  <a:lnTo>
                    <a:pt x="214" y="261"/>
                  </a:lnTo>
                  <a:lnTo>
                    <a:pt x="216" y="249"/>
                  </a:lnTo>
                  <a:lnTo>
                    <a:pt x="219" y="237"/>
                  </a:lnTo>
                  <a:lnTo>
                    <a:pt x="222" y="226"/>
                  </a:lnTo>
                  <a:lnTo>
                    <a:pt x="225" y="215"/>
                  </a:lnTo>
                  <a:lnTo>
                    <a:pt x="228" y="203"/>
                  </a:lnTo>
                  <a:lnTo>
                    <a:pt x="232" y="193"/>
                  </a:lnTo>
                  <a:lnTo>
                    <a:pt x="235" y="181"/>
                  </a:lnTo>
                  <a:lnTo>
                    <a:pt x="239" y="171"/>
                  </a:lnTo>
                  <a:lnTo>
                    <a:pt x="243" y="159"/>
                  </a:lnTo>
                  <a:lnTo>
                    <a:pt x="246" y="149"/>
                  </a:lnTo>
                  <a:lnTo>
                    <a:pt x="250" y="137"/>
                  </a:lnTo>
                  <a:lnTo>
                    <a:pt x="254" y="127"/>
                  </a:lnTo>
                  <a:lnTo>
                    <a:pt x="258" y="115"/>
                  </a:lnTo>
                  <a:lnTo>
                    <a:pt x="260" y="110"/>
                  </a:lnTo>
                  <a:lnTo>
                    <a:pt x="262" y="104"/>
                  </a:lnTo>
                  <a:lnTo>
                    <a:pt x="265" y="97"/>
                  </a:lnTo>
                  <a:lnTo>
                    <a:pt x="267" y="90"/>
                  </a:lnTo>
                  <a:lnTo>
                    <a:pt x="270" y="83"/>
                  </a:lnTo>
                  <a:lnTo>
                    <a:pt x="273" y="75"/>
                  </a:lnTo>
                  <a:lnTo>
                    <a:pt x="276" y="66"/>
                  </a:lnTo>
                  <a:lnTo>
                    <a:pt x="279" y="58"/>
                  </a:lnTo>
                  <a:lnTo>
                    <a:pt x="282" y="49"/>
                  </a:lnTo>
                  <a:lnTo>
                    <a:pt x="284" y="41"/>
                  </a:lnTo>
                  <a:lnTo>
                    <a:pt x="287" y="32"/>
                  </a:lnTo>
                  <a:lnTo>
                    <a:pt x="290" y="25"/>
                  </a:lnTo>
                  <a:lnTo>
                    <a:pt x="292" y="18"/>
                  </a:lnTo>
                  <a:lnTo>
                    <a:pt x="294" y="11"/>
                  </a:lnTo>
                  <a:lnTo>
                    <a:pt x="296" y="5"/>
                  </a:lnTo>
                  <a:lnTo>
                    <a:pt x="298" y="0"/>
                  </a:lnTo>
                  <a:lnTo>
                    <a:pt x="480" y="26"/>
                  </a:lnTo>
                </a:path>
              </a:pathLst>
            </a:custGeom>
            <a:solidFill>
              <a:srgbClr val="FFFFFF">
                <a:alpha val="100000"/>
              </a:srgbClr>
            </a:solidFill>
            <a:ln>
              <a:noFill/>
            </a:ln>
          </p:spPr>
        </p:sp>
        <p:sp>
          <p:nvSpPr>
            <p:cNvPr id="1050393" name="Freeform 6"/>
            <p:cNvSpPr/>
            <p:nvPr/>
          </p:nvSpPr>
          <p:spPr>
            <a:xfrm rot="0">
              <a:off x="3659" y="2951"/>
              <a:ext cx="93" cy="90"/>
            </a:xfrm>
            <a:custGeom>
              <a:avLst/>
              <a:ahLst/>
              <a:rect l="0" t="0" r="r" b="b"/>
              <a:pathLst>
                <a:path w="93" h="90">
                  <a:moveTo>
                    <a:pt x="26" y="86"/>
                  </a:moveTo>
                  <a:lnTo>
                    <a:pt x="26" y="86"/>
                  </a:lnTo>
                  <a:lnTo>
                    <a:pt x="34" y="84"/>
                  </a:lnTo>
                  <a:lnTo>
                    <a:pt x="43" y="82"/>
                  </a:lnTo>
                  <a:lnTo>
                    <a:pt x="50" y="79"/>
                  </a:lnTo>
                  <a:lnTo>
                    <a:pt x="57" y="76"/>
                  </a:lnTo>
                  <a:lnTo>
                    <a:pt x="63" y="71"/>
                  </a:lnTo>
                  <a:lnTo>
                    <a:pt x="69" y="66"/>
                  </a:lnTo>
                  <a:lnTo>
                    <a:pt x="74" y="62"/>
                  </a:lnTo>
                  <a:lnTo>
                    <a:pt x="78" y="56"/>
                  </a:lnTo>
                  <a:lnTo>
                    <a:pt x="82" y="50"/>
                  </a:lnTo>
                  <a:lnTo>
                    <a:pt x="85" y="44"/>
                  </a:lnTo>
                  <a:lnTo>
                    <a:pt x="87" y="37"/>
                  </a:lnTo>
                  <a:lnTo>
                    <a:pt x="89" y="30"/>
                  </a:lnTo>
                  <a:lnTo>
                    <a:pt x="91" y="23"/>
                  </a:lnTo>
                  <a:lnTo>
                    <a:pt x="92" y="16"/>
                  </a:lnTo>
                  <a:lnTo>
                    <a:pt x="92" y="8"/>
                  </a:lnTo>
                  <a:lnTo>
                    <a:pt x="92" y="0"/>
                  </a:lnTo>
                  <a:lnTo>
                    <a:pt x="92" y="9"/>
                  </a:lnTo>
                  <a:lnTo>
                    <a:pt x="91" y="18"/>
                  </a:lnTo>
                  <a:lnTo>
                    <a:pt x="89" y="27"/>
                  </a:lnTo>
                  <a:lnTo>
                    <a:pt x="85" y="36"/>
                  </a:lnTo>
                  <a:lnTo>
                    <a:pt x="82" y="43"/>
                  </a:lnTo>
                  <a:lnTo>
                    <a:pt x="78" y="51"/>
                  </a:lnTo>
                  <a:lnTo>
                    <a:pt x="72" y="58"/>
                  </a:lnTo>
                  <a:lnTo>
                    <a:pt x="66" y="64"/>
                  </a:lnTo>
                  <a:lnTo>
                    <a:pt x="59" y="70"/>
                  </a:lnTo>
                  <a:lnTo>
                    <a:pt x="52" y="75"/>
                  </a:lnTo>
                  <a:lnTo>
                    <a:pt x="44" y="79"/>
                  </a:lnTo>
                  <a:lnTo>
                    <a:pt x="36" y="83"/>
                  </a:lnTo>
                  <a:lnTo>
                    <a:pt x="27" y="86"/>
                  </a:lnTo>
                  <a:lnTo>
                    <a:pt x="19" y="88"/>
                  </a:lnTo>
                  <a:lnTo>
                    <a:pt x="10" y="89"/>
                  </a:lnTo>
                  <a:lnTo>
                    <a:pt x="0" y="89"/>
                  </a:lnTo>
                </a:path>
              </a:pathLst>
            </a:custGeom>
            <a:noFill/>
            <a:ln w="12700" cap="rnd" cmpd="sng">
              <a:solidFill>
                <a:srgbClr val="000000">
                  <a:alpha val="100000"/>
                </a:srgbClr>
              </a:solidFill>
              <a:prstDash val="solid"/>
              <a:round/>
            </a:ln>
          </p:spPr>
        </p:sp>
        <p:sp>
          <p:nvSpPr>
            <p:cNvPr id="1050394" name="Freeform 7"/>
            <p:cNvSpPr/>
            <p:nvPr/>
          </p:nvSpPr>
          <p:spPr>
            <a:xfrm rot="0">
              <a:off x="3668" y="2951"/>
              <a:ext cx="112" cy="114"/>
            </a:xfrm>
            <a:custGeom>
              <a:avLst/>
              <a:ahLst/>
              <a:rect l="0" t="0" r="r" b="b"/>
              <a:pathLst>
                <a:path w="112" h="114">
                  <a:moveTo>
                    <a:pt x="0" y="105"/>
                  </a:moveTo>
                  <a:lnTo>
                    <a:pt x="3" y="105"/>
                  </a:lnTo>
                  <a:lnTo>
                    <a:pt x="7" y="105"/>
                  </a:lnTo>
                  <a:lnTo>
                    <a:pt x="11" y="106"/>
                  </a:lnTo>
                  <a:lnTo>
                    <a:pt x="15" y="107"/>
                  </a:lnTo>
                  <a:lnTo>
                    <a:pt x="19" y="108"/>
                  </a:lnTo>
                  <a:lnTo>
                    <a:pt x="23" y="109"/>
                  </a:lnTo>
                  <a:lnTo>
                    <a:pt x="27" y="110"/>
                  </a:lnTo>
                  <a:lnTo>
                    <a:pt x="30" y="110"/>
                  </a:lnTo>
                  <a:lnTo>
                    <a:pt x="39" y="112"/>
                  </a:lnTo>
                  <a:lnTo>
                    <a:pt x="48" y="113"/>
                  </a:lnTo>
                  <a:lnTo>
                    <a:pt x="57" y="112"/>
                  </a:lnTo>
                  <a:lnTo>
                    <a:pt x="67" y="111"/>
                  </a:lnTo>
                  <a:lnTo>
                    <a:pt x="76" y="109"/>
                  </a:lnTo>
                  <a:lnTo>
                    <a:pt x="84" y="107"/>
                  </a:lnTo>
                  <a:lnTo>
                    <a:pt x="94" y="104"/>
                  </a:lnTo>
                  <a:lnTo>
                    <a:pt x="103" y="102"/>
                  </a:lnTo>
                  <a:lnTo>
                    <a:pt x="101" y="100"/>
                  </a:lnTo>
                  <a:lnTo>
                    <a:pt x="103" y="100"/>
                  </a:lnTo>
                  <a:lnTo>
                    <a:pt x="106" y="99"/>
                  </a:lnTo>
                  <a:lnTo>
                    <a:pt x="108" y="99"/>
                  </a:lnTo>
                  <a:lnTo>
                    <a:pt x="111" y="98"/>
                  </a:lnTo>
                  <a:lnTo>
                    <a:pt x="110" y="97"/>
                  </a:lnTo>
                  <a:lnTo>
                    <a:pt x="107" y="95"/>
                  </a:lnTo>
                  <a:lnTo>
                    <a:pt x="98" y="92"/>
                  </a:lnTo>
                  <a:lnTo>
                    <a:pt x="98" y="86"/>
                  </a:lnTo>
                  <a:lnTo>
                    <a:pt x="98" y="80"/>
                  </a:lnTo>
                  <a:lnTo>
                    <a:pt x="98" y="75"/>
                  </a:lnTo>
                  <a:lnTo>
                    <a:pt x="98" y="69"/>
                  </a:lnTo>
                  <a:lnTo>
                    <a:pt x="97" y="63"/>
                  </a:lnTo>
                  <a:lnTo>
                    <a:pt x="96" y="58"/>
                  </a:lnTo>
                  <a:lnTo>
                    <a:pt x="96" y="52"/>
                  </a:lnTo>
                  <a:lnTo>
                    <a:pt x="96" y="46"/>
                  </a:lnTo>
                  <a:lnTo>
                    <a:pt x="95" y="40"/>
                  </a:lnTo>
                  <a:lnTo>
                    <a:pt x="94" y="34"/>
                  </a:lnTo>
                  <a:lnTo>
                    <a:pt x="94" y="29"/>
                  </a:lnTo>
                  <a:lnTo>
                    <a:pt x="94" y="23"/>
                  </a:lnTo>
                  <a:lnTo>
                    <a:pt x="94" y="17"/>
                  </a:lnTo>
                  <a:lnTo>
                    <a:pt x="94" y="12"/>
                  </a:lnTo>
                  <a:lnTo>
                    <a:pt x="95" y="6"/>
                  </a:lnTo>
                  <a:lnTo>
                    <a:pt x="96" y="0"/>
                  </a:lnTo>
                  <a:lnTo>
                    <a:pt x="93" y="0"/>
                  </a:lnTo>
                  <a:lnTo>
                    <a:pt x="89" y="0"/>
                  </a:lnTo>
                  <a:lnTo>
                    <a:pt x="86" y="0"/>
                  </a:lnTo>
                  <a:lnTo>
                    <a:pt x="86" y="2"/>
                  </a:lnTo>
                  <a:lnTo>
                    <a:pt x="84" y="10"/>
                  </a:lnTo>
                  <a:lnTo>
                    <a:pt x="83" y="18"/>
                  </a:lnTo>
                  <a:lnTo>
                    <a:pt x="81" y="26"/>
                  </a:lnTo>
                  <a:lnTo>
                    <a:pt x="78" y="34"/>
                  </a:lnTo>
                  <a:lnTo>
                    <a:pt x="75" y="41"/>
                  </a:lnTo>
                  <a:lnTo>
                    <a:pt x="71" y="48"/>
                  </a:lnTo>
                  <a:lnTo>
                    <a:pt x="67" y="54"/>
                  </a:lnTo>
                  <a:lnTo>
                    <a:pt x="62" y="60"/>
                  </a:lnTo>
                  <a:lnTo>
                    <a:pt x="57" y="66"/>
                  </a:lnTo>
                  <a:lnTo>
                    <a:pt x="50" y="71"/>
                  </a:lnTo>
                  <a:lnTo>
                    <a:pt x="44" y="76"/>
                  </a:lnTo>
                  <a:lnTo>
                    <a:pt x="37" y="80"/>
                  </a:lnTo>
                  <a:lnTo>
                    <a:pt x="29" y="83"/>
                  </a:lnTo>
                  <a:lnTo>
                    <a:pt x="21" y="86"/>
                  </a:lnTo>
                  <a:lnTo>
                    <a:pt x="13" y="88"/>
                  </a:lnTo>
                  <a:lnTo>
                    <a:pt x="4" y="89"/>
                  </a:lnTo>
                  <a:lnTo>
                    <a:pt x="2" y="90"/>
                  </a:lnTo>
                  <a:lnTo>
                    <a:pt x="1" y="92"/>
                  </a:lnTo>
                  <a:lnTo>
                    <a:pt x="1" y="94"/>
                  </a:lnTo>
                  <a:lnTo>
                    <a:pt x="1" y="96"/>
                  </a:lnTo>
                  <a:lnTo>
                    <a:pt x="1" y="99"/>
                  </a:lnTo>
                  <a:lnTo>
                    <a:pt x="2" y="102"/>
                  </a:lnTo>
                  <a:lnTo>
                    <a:pt x="2" y="104"/>
                  </a:lnTo>
                  <a:lnTo>
                    <a:pt x="1" y="106"/>
                  </a:lnTo>
                  <a:lnTo>
                    <a:pt x="0" y="106"/>
                  </a:lnTo>
                  <a:lnTo>
                    <a:pt x="0" y="105"/>
                  </a:lnTo>
                </a:path>
              </a:pathLst>
            </a:custGeom>
            <a:solidFill>
              <a:srgbClr val="FFFFFF">
                <a:alpha val="100000"/>
              </a:srgbClr>
            </a:solidFill>
            <a:ln>
              <a:noFill/>
            </a:ln>
          </p:spPr>
        </p:sp>
        <p:sp>
          <p:nvSpPr>
            <p:cNvPr id="1050395" name="Freeform 8"/>
            <p:cNvSpPr/>
            <p:nvPr/>
          </p:nvSpPr>
          <p:spPr>
            <a:xfrm rot="0">
              <a:off x="3668" y="2951"/>
              <a:ext cx="112" cy="114"/>
            </a:xfrm>
            <a:custGeom>
              <a:avLst/>
              <a:ahLst/>
              <a:rect l="0" t="0" r="r" b="b"/>
              <a:pathLst>
                <a:path w="112" h="114">
                  <a:moveTo>
                    <a:pt x="0" y="105"/>
                  </a:moveTo>
                  <a:lnTo>
                    <a:pt x="0" y="105"/>
                  </a:lnTo>
                  <a:lnTo>
                    <a:pt x="3" y="105"/>
                  </a:lnTo>
                  <a:lnTo>
                    <a:pt x="7" y="105"/>
                  </a:lnTo>
                  <a:lnTo>
                    <a:pt x="11" y="106"/>
                  </a:lnTo>
                  <a:lnTo>
                    <a:pt x="15" y="107"/>
                  </a:lnTo>
                  <a:lnTo>
                    <a:pt x="19" y="108"/>
                  </a:lnTo>
                  <a:lnTo>
                    <a:pt x="23" y="109"/>
                  </a:lnTo>
                  <a:lnTo>
                    <a:pt x="27" y="110"/>
                  </a:lnTo>
                  <a:lnTo>
                    <a:pt x="30" y="110"/>
                  </a:lnTo>
                  <a:lnTo>
                    <a:pt x="39" y="112"/>
                  </a:lnTo>
                  <a:lnTo>
                    <a:pt x="48" y="113"/>
                  </a:lnTo>
                  <a:lnTo>
                    <a:pt x="57" y="112"/>
                  </a:lnTo>
                  <a:lnTo>
                    <a:pt x="67" y="111"/>
                  </a:lnTo>
                  <a:lnTo>
                    <a:pt x="76" y="109"/>
                  </a:lnTo>
                  <a:lnTo>
                    <a:pt x="84" y="107"/>
                  </a:lnTo>
                  <a:lnTo>
                    <a:pt x="94" y="104"/>
                  </a:lnTo>
                  <a:lnTo>
                    <a:pt x="103" y="102"/>
                  </a:lnTo>
                  <a:lnTo>
                    <a:pt x="101" y="100"/>
                  </a:lnTo>
                  <a:lnTo>
                    <a:pt x="103" y="100"/>
                  </a:lnTo>
                  <a:lnTo>
                    <a:pt x="106" y="99"/>
                  </a:lnTo>
                  <a:lnTo>
                    <a:pt x="108" y="99"/>
                  </a:lnTo>
                  <a:lnTo>
                    <a:pt x="111" y="98"/>
                  </a:lnTo>
                  <a:lnTo>
                    <a:pt x="110" y="97"/>
                  </a:lnTo>
                  <a:lnTo>
                    <a:pt x="107" y="95"/>
                  </a:lnTo>
                  <a:lnTo>
                    <a:pt x="98" y="92"/>
                  </a:lnTo>
                  <a:lnTo>
                    <a:pt x="98" y="86"/>
                  </a:lnTo>
                  <a:lnTo>
                    <a:pt x="98" y="80"/>
                  </a:lnTo>
                  <a:lnTo>
                    <a:pt x="98" y="75"/>
                  </a:lnTo>
                  <a:lnTo>
                    <a:pt x="98" y="69"/>
                  </a:lnTo>
                  <a:lnTo>
                    <a:pt x="97" y="63"/>
                  </a:lnTo>
                  <a:lnTo>
                    <a:pt x="96" y="58"/>
                  </a:lnTo>
                  <a:lnTo>
                    <a:pt x="96" y="52"/>
                  </a:lnTo>
                  <a:lnTo>
                    <a:pt x="96" y="46"/>
                  </a:lnTo>
                  <a:lnTo>
                    <a:pt x="95" y="40"/>
                  </a:lnTo>
                  <a:lnTo>
                    <a:pt x="94" y="34"/>
                  </a:lnTo>
                  <a:lnTo>
                    <a:pt x="94" y="29"/>
                  </a:lnTo>
                  <a:lnTo>
                    <a:pt x="94" y="23"/>
                  </a:lnTo>
                  <a:lnTo>
                    <a:pt x="94" y="17"/>
                  </a:lnTo>
                  <a:lnTo>
                    <a:pt x="94" y="12"/>
                  </a:lnTo>
                  <a:lnTo>
                    <a:pt x="95" y="6"/>
                  </a:lnTo>
                  <a:lnTo>
                    <a:pt x="96" y="0"/>
                  </a:lnTo>
                  <a:lnTo>
                    <a:pt x="93" y="0"/>
                  </a:lnTo>
                  <a:lnTo>
                    <a:pt x="89" y="0"/>
                  </a:lnTo>
                  <a:lnTo>
                    <a:pt x="86" y="0"/>
                  </a:lnTo>
                  <a:lnTo>
                    <a:pt x="86" y="2"/>
                  </a:lnTo>
                  <a:lnTo>
                    <a:pt x="84" y="10"/>
                  </a:lnTo>
                  <a:lnTo>
                    <a:pt x="83" y="18"/>
                  </a:lnTo>
                  <a:lnTo>
                    <a:pt x="81" y="26"/>
                  </a:lnTo>
                  <a:lnTo>
                    <a:pt x="78" y="34"/>
                  </a:lnTo>
                  <a:lnTo>
                    <a:pt x="75" y="41"/>
                  </a:lnTo>
                  <a:lnTo>
                    <a:pt x="71" y="48"/>
                  </a:lnTo>
                  <a:lnTo>
                    <a:pt x="67" y="54"/>
                  </a:lnTo>
                  <a:lnTo>
                    <a:pt x="62" y="60"/>
                  </a:lnTo>
                  <a:lnTo>
                    <a:pt x="57" y="66"/>
                  </a:lnTo>
                  <a:lnTo>
                    <a:pt x="50" y="71"/>
                  </a:lnTo>
                  <a:lnTo>
                    <a:pt x="44" y="76"/>
                  </a:lnTo>
                  <a:lnTo>
                    <a:pt x="37" y="80"/>
                  </a:lnTo>
                  <a:lnTo>
                    <a:pt x="29" y="83"/>
                  </a:lnTo>
                  <a:lnTo>
                    <a:pt x="21" y="86"/>
                  </a:lnTo>
                  <a:lnTo>
                    <a:pt x="13" y="88"/>
                  </a:lnTo>
                  <a:lnTo>
                    <a:pt x="4" y="89"/>
                  </a:lnTo>
                  <a:lnTo>
                    <a:pt x="2" y="90"/>
                  </a:lnTo>
                  <a:lnTo>
                    <a:pt x="1" y="92"/>
                  </a:lnTo>
                  <a:lnTo>
                    <a:pt x="1" y="94"/>
                  </a:lnTo>
                  <a:lnTo>
                    <a:pt x="1" y="96"/>
                  </a:lnTo>
                  <a:lnTo>
                    <a:pt x="1" y="99"/>
                  </a:lnTo>
                  <a:lnTo>
                    <a:pt x="2" y="102"/>
                  </a:lnTo>
                  <a:lnTo>
                    <a:pt x="2" y="104"/>
                  </a:lnTo>
                  <a:lnTo>
                    <a:pt x="1" y="106"/>
                  </a:lnTo>
                  <a:lnTo>
                    <a:pt x="0" y="106"/>
                  </a:lnTo>
                  <a:lnTo>
                    <a:pt x="0" y="105"/>
                  </a:lnTo>
                </a:path>
              </a:pathLst>
            </a:custGeom>
            <a:noFill/>
            <a:ln w="12700" cap="rnd" cmpd="sng">
              <a:solidFill>
                <a:srgbClr val="000000">
                  <a:alpha val="100000"/>
                </a:srgbClr>
              </a:solidFill>
              <a:prstDash val="solid"/>
              <a:round/>
            </a:ln>
          </p:spPr>
        </p:sp>
        <p:sp>
          <p:nvSpPr>
            <p:cNvPr id="1050396" name="Freeform 9"/>
            <p:cNvSpPr/>
            <p:nvPr/>
          </p:nvSpPr>
          <p:spPr>
            <a:xfrm rot="0">
              <a:off x="3663" y="3110"/>
              <a:ext cx="17" cy="17"/>
            </a:xfrm>
            <a:custGeom>
              <a:avLst/>
              <a:ahLst/>
              <a:rect l="0" t="0" r="r" b="b"/>
              <a:pathLst>
                <a:path w="17" h="17">
                  <a:moveTo>
                    <a:pt x="0" y="6"/>
                  </a:moveTo>
                  <a:lnTo>
                    <a:pt x="0" y="6"/>
                  </a:lnTo>
                  <a:lnTo>
                    <a:pt x="1" y="3"/>
                  </a:lnTo>
                  <a:lnTo>
                    <a:pt x="3" y="0"/>
                  </a:lnTo>
                  <a:lnTo>
                    <a:pt x="4" y="0"/>
                  </a:lnTo>
                  <a:lnTo>
                    <a:pt x="5" y="0"/>
                  </a:lnTo>
                  <a:lnTo>
                    <a:pt x="8" y="6"/>
                  </a:lnTo>
                  <a:lnTo>
                    <a:pt x="10" y="12"/>
                  </a:lnTo>
                  <a:lnTo>
                    <a:pt x="12" y="16"/>
                  </a:lnTo>
                  <a:lnTo>
                    <a:pt x="16" y="12"/>
                  </a:lnTo>
                </a:path>
              </a:pathLst>
            </a:custGeom>
            <a:noFill/>
            <a:ln w="12700" cap="rnd" cmpd="sng">
              <a:solidFill>
                <a:srgbClr val="000000">
                  <a:alpha val="100000"/>
                </a:srgbClr>
              </a:solidFill>
              <a:prstDash val="solid"/>
              <a:round/>
            </a:ln>
          </p:spPr>
        </p:sp>
        <p:sp>
          <p:nvSpPr>
            <p:cNvPr id="1050397" name="Freeform 10"/>
            <p:cNvSpPr/>
            <p:nvPr/>
          </p:nvSpPr>
          <p:spPr>
            <a:xfrm rot="0">
              <a:off x="3699" y="3117"/>
              <a:ext cx="30" cy="17"/>
            </a:xfrm>
            <a:custGeom>
              <a:avLst/>
              <a:ahLst/>
              <a:rect l="0" t="0" r="r" b="b"/>
              <a:pathLst>
                <a:path w="30" h="17">
                  <a:moveTo>
                    <a:pt x="0" y="0"/>
                  </a:moveTo>
                  <a:lnTo>
                    <a:pt x="0" y="0"/>
                  </a:lnTo>
                  <a:lnTo>
                    <a:pt x="4" y="10"/>
                  </a:lnTo>
                  <a:lnTo>
                    <a:pt x="8" y="10"/>
                  </a:lnTo>
                  <a:lnTo>
                    <a:pt x="11" y="10"/>
                  </a:lnTo>
                  <a:lnTo>
                    <a:pt x="15" y="10"/>
                  </a:lnTo>
                  <a:lnTo>
                    <a:pt x="19" y="10"/>
                  </a:lnTo>
                  <a:lnTo>
                    <a:pt x="22" y="10"/>
                  </a:lnTo>
                  <a:lnTo>
                    <a:pt x="26" y="10"/>
                  </a:lnTo>
                  <a:lnTo>
                    <a:pt x="29" y="16"/>
                  </a:lnTo>
                </a:path>
              </a:pathLst>
            </a:custGeom>
            <a:noFill/>
            <a:ln w="12700" cap="rnd" cmpd="sng">
              <a:solidFill>
                <a:srgbClr val="000000">
                  <a:alpha val="100000"/>
                </a:srgbClr>
              </a:solidFill>
              <a:prstDash val="solid"/>
              <a:round/>
            </a:ln>
          </p:spPr>
        </p:sp>
        <p:sp>
          <p:nvSpPr>
            <p:cNvPr id="1050398" name="Freeform 11"/>
            <p:cNvSpPr/>
            <p:nvPr/>
          </p:nvSpPr>
          <p:spPr>
            <a:xfrm rot="0">
              <a:off x="3699" y="3054"/>
              <a:ext cx="97" cy="17"/>
            </a:xfrm>
            <a:custGeom>
              <a:avLst/>
              <a:ahLst/>
              <a:rect l="0" t="0" r="r" b="b"/>
              <a:pathLst>
                <a:path w="97" h="17">
                  <a:moveTo>
                    <a:pt x="0" y="14"/>
                  </a:moveTo>
                  <a:lnTo>
                    <a:pt x="0" y="14"/>
                  </a:lnTo>
                  <a:lnTo>
                    <a:pt x="9" y="14"/>
                  </a:lnTo>
                  <a:lnTo>
                    <a:pt x="17" y="14"/>
                  </a:lnTo>
                  <a:lnTo>
                    <a:pt x="26" y="14"/>
                  </a:lnTo>
                  <a:lnTo>
                    <a:pt x="34" y="13"/>
                  </a:lnTo>
                  <a:lnTo>
                    <a:pt x="42" y="12"/>
                  </a:lnTo>
                  <a:lnTo>
                    <a:pt x="50" y="9"/>
                  </a:lnTo>
                  <a:lnTo>
                    <a:pt x="58" y="6"/>
                  </a:lnTo>
                  <a:lnTo>
                    <a:pt x="66" y="2"/>
                  </a:lnTo>
                  <a:lnTo>
                    <a:pt x="70" y="0"/>
                  </a:lnTo>
                  <a:lnTo>
                    <a:pt x="74" y="0"/>
                  </a:lnTo>
                  <a:lnTo>
                    <a:pt x="79" y="0"/>
                  </a:lnTo>
                  <a:lnTo>
                    <a:pt x="83" y="2"/>
                  </a:lnTo>
                  <a:lnTo>
                    <a:pt x="87" y="3"/>
                  </a:lnTo>
                  <a:lnTo>
                    <a:pt x="90" y="7"/>
                  </a:lnTo>
                  <a:lnTo>
                    <a:pt x="94" y="11"/>
                  </a:lnTo>
                  <a:lnTo>
                    <a:pt x="96" y="16"/>
                  </a:lnTo>
                </a:path>
              </a:pathLst>
            </a:custGeom>
            <a:noFill/>
            <a:ln w="12700" cap="rnd" cmpd="sng">
              <a:solidFill>
                <a:srgbClr val="000000">
                  <a:alpha val="100000"/>
                </a:srgbClr>
              </a:solidFill>
              <a:prstDash val="solid"/>
              <a:round/>
            </a:ln>
          </p:spPr>
        </p:sp>
        <p:sp>
          <p:nvSpPr>
            <p:cNvPr id="1050399" name="Freeform 12"/>
            <p:cNvSpPr/>
            <p:nvPr/>
          </p:nvSpPr>
          <p:spPr>
            <a:xfrm rot="0">
              <a:off x="3637" y="3019"/>
              <a:ext cx="26" cy="31"/>
            </a:xfrm>
            <a:custGeom>
              <a:avLst/>
              <a:ahLst/>
              <a:rect l="0" t="0" r="r" b="b"/>
              <a:pathLst>
                <a:path w="26" h="31">
                  <a:moveTo>
                    <a:pt x="18" y="30"/>
                  </a:moveTo>
                  <a:lnTo>
                    <a:pt x="18" y="30"/>
                  </a:lnTo>
                  <a:lnTo>
                    <a:pt x="18" y="26"/>
                  </a:lnTo>
                  <a:lnTo>
                    <a:pt x="18" y="22"/>
                  </a:lnTo>
                  <a:lnTo>
                    <a:pt x="17" y="19"/>
                  </a:lnTo>
                  <a:lnTo>
                    <a:pt x="16" y="15"/>
                  </a:lnTo>
                  <a:lnTo>
                    <a:pt x="14" y="12"/>
                  </a:lnTo>
                  <a:lnTo>
                    <a:pt x="12" y="8"/>
                  </a:lnTo>
                  <a:lnTo>
                    <a:pt x="12" y="4"/>
                  </a:lnTo>
                  <a:lnTo>
                    <a:pt x="11" y="0"/>
                  </a:lnTo>
                  <a:lnTo>
                    <a:pt x="12" y="2"/>
                  </a:lnTo>
                  <a:lnTo>
                    <a:pt x="14" y="6"/>
                  </a:lnTo>
                  <a:lnTo>
                    <a:pt x="14" y="9"/>
                  </a:lnTo>
                  <a:lnTo>
                    <a:pt x="14" y="12"/>
                  </a:lnTo>
                  <a:lnTo>
                    <a:pt x="16" y="15"/>
                  </a:lnTo>
                  <a:lnTo>
                    <a:pt x="17" y="18"/>
                  </a:lnTo>
                  <a:lnTo>
                    <a:pt x="21" y="20"/>
                  </a:lnTo>
                  <a:lnTo>
                    <a:pt x="25" y="21"/>
                  </a:lnTo>
                  <a:lnTo>
                    <a:pt x="21" y="22"/>
                  </a:lnTo>
                  <a:lnTo>
                    <a:pt x="18" y="22"/>
                  </a:lnTo>
                  <a:lnTo>
                    <a:pt x="14" y="20"/>
                  </a:lnTo>
                  <a:lnTo>
                    <a:pt x="11" y="20"/>
                  </a:lnTo>
                  <a:lnTo>
                    <a:pt x="8" y="18"/>
                  </a:lnTo>
                  <a:lnTo>
                    <a:pt x="5" y="16"/>
                  </a:lnTo>
                  <a:lnTo>
                    <a:pt x="3" y="14"/>
                  </a:lnTo>
                  <a:lnTo>
                    <a:pt x="0" y="11"/>
                  </a:lnTo>
                </a:path>
              </a:pathLst>
            </a:custGeom>
            <a:noFill/>
            <a:ln w="12700" cap="rnd" cmpd="sng">
              <a:solidFill>
                <a:srgbClr val="000000">
                  <a:alpha val="100000"/>
                </a:srgbClr>
              </a:solidFill>
              <a:prstDash val="solid"/>
              <a:round/>
            </a:ln>
          </p:spPr>
        </p:sp>
        <p:sp>
          <p:nvSpPr>
            <p:cNvPr id="1050400" name="Freeform 13"/>
            <p:cNvSpPr/>
            <p:nvPr/>
          </p:nvSpPr>
          <p:spPr>
            <a:xfrm rot="0">
              <a:off x="3637" y="3086"/>
              <a:ext cx="17" cy="17"/>
            </a:xfrm>
            <a:custGeom>
              <a:avLst/>
              <a:ahLst/>
              <a:rect l="0" t="0" r="r" b="b"/>
              <a:pathLst>
                <a:path w="17" h="17">
                  <a:moveTo>
                    <a:pt x="0" y="0"/>
                  </a:moveTo>
                  <a:lnTo>
                    <a:pt x="0" y="0"/>
                  </a:lnTo>
                  <a:lnTo>
                    <a:pt x="2" y="3"/>
                  </a:lnTo>
                  <a:lnTo>
                    <a:pt x="3" y="5"/>
                  </a:lnTo>
                  <a:lnTo>
                    <a:pt x="4" y="8"/>
                  </a:lnTo>
                  <a:lnTo>
                    <a:pt x="6" y="10"/>
                  </a:lnTo>
                  <a:lnTo>
                    <a:pt x="7" y="13"/>
                  </a:lnTo>
                  <a:lnTo>
                    <a:pt x="10" y="14"/>
                  </a:lnTo>
                  <a:lnTo>
                    <a:pt x="12" y="15"/>
                  </a:lnTo>
                  <a:lnTo>
                    <a:pt x="16" y="16"/>
                  </a:lnTo>
                </a:path>
              </a:pathLst>
            </a:custGeom>
            <a:noFill/>
            <a:ln w="12700" cap="rnd" cmpd="sng">
              <a:solidFill>
                <a:srgbClr val="000000">
                  <a:alpha val="100000"/>
                </a:srgbClr>
              </a:solidFill>
              <a:prstDash val="solid"/>
              <a:round/>
            </a:ln>
          </p:spPr>
        </p:sp>
        <p:sp>
          <p:nvSpPr>
            <p:cNvPr id="1050401" name="Freeform 14"/>
            <p:cNvSpPr/>
            <p:nvPr/>
          </p:nvSpPr>
          <p:spPr>
            <a:xfrm rot="0">
              <a:off x="3693" y="3119"/>
              <a:ext cx="62" cy="153"/>
            </a:xfrm>
            <a:custGeom>
              <a:avLst/>
              <a:ahLst/>
              <a:rect l="0" t="0" r="r" b="b"/>
              <a:pathLst>
                <a:path w="62" h="153">
                  <a:moveTo>
                    <a:pt x="1" y="152"/>
                  </a:moveTo>
                  <a:lnTo>
                    <a:pt x="1" y="152"/>
                  </a:lnTo>
                  <a:lnTo>
                    <a:pt x="5" y="150"/>
                  </a:lnTo>
                  <a:lnTo>
                    <a:pt x="10" y="146"/>
                  </a:lnTo>
                  <a:lnTo>
                    <a:pt x="14" y="140"/>
                  </a:lnTo>
                  <a:lnTo>
                    <a:pt x="18" y="133"/>
                  </a:lnTo>
                  <a:lnTo>
                    <a:pt x="22" y="124"/>
                  </a:lnTo>
                  <a:lnTo>
                    <a:pt x="25" y="115"/>
                  </a:lnTo>
                  <a:lnTo>
                    <a:pt x="29" y="104"/>
                  </a:lnTo>
                  <a:lnTo>
                    <a:pt x="32" y="93"/>
                  </a:lnTo>
                  <a:lnTo>
                    <a:pt x="36" y="81"/>
                  </a:lnTo>
                  <a:lnTo>
                    <a:pt x="39" y="68"/>
                  </a:lnTo>
                  <a:lnTo>
                    <a:pt x="43" y="56"/>
                  </a:lnTo>
                  <a:lnTo>
                    <a:pt x="46" y="44"/>
                  </a:lnTo>
                  <a:lnTo>
                    <a:pt x="50" y="32"/>
                  </a:lnTo>
                  <a:lnTo>
                    <a:pt x="54" y="21"/>
                  </a:lnTo>
                  <a:lnTo>
                    <a:pt x="57" y="11"/>
                  </a:lnTo>
                  <a:lnTo>
                    <a:pt x="61" y="2"/>
                  </a:lnTo>
                  <a:lnTo>
                    <a:pt x="57" y="0"/>
                  </a:lnTo>
                  <a:lnTo>
                    <a:pt x="53" y="10"/>
                  </a:lnTo>
                  <a:lnTo>
                    <a:pt x="50" y="20"/>
                  </a:lnTo>
                  <a:lnTo>
                    <a:pt x="46" y="31"/>
                  </a:lnTo>
                  <a:lnTo>
                    <a:pt x="42" y="43"/>
                  </a:lnTo>
                  <a:lnTo>
                    <a:pt x="39" y="55"/>
                  </a:lnTo>
                  <a:lnTo>
                    <a:pt x="35" y="67"/>
                  </a:lnTo>
                  <a:lnTo>
                    <a:pt x="32" y="80"/>
                  </a:lnTo>
                  <a:lnTo>
                    <a:pt x="29" y="91"/>
                  </a:lnTo>
                  <a:lnTo>
                    <a:pt x="25" y="103"/>
                  </a:lnTo>
                  <a:lnTo>
                    <a:pt x="22" y="113"/>
                  </a:lnTo>
                  <a:lnTo>
                    <a:pt x="18" y="122"/>
                  </a:lnTo>
                  <a:lnTo>
                    <a:pt x="14" y="131"/>
                  </a:lnTo>
                  <a:lnTo>
                    <a:pt x="10" y="138"/>
                  </a:lnTo>
                  <a:lnTo>
                    <a:pt x="7" y="144"/>
                  </a:lnTo>
                  <a:lnTo>
                    <a:pt x="3" y="147"/>
                  </a:lnTo>
                  <a:lnTo>
                    <a:pt x="0" y="148"/>
                  </a:lnTo>
                  <a:lnTo>
                    <a:pt x="1" y="152"/>
                  </a:lnTo>
                </a:path>
              </a:pathLst>
            </a:custGeom>
            <a:solidFill>
              <a:srgbClr val="000000">
                <a:alpha val="100000"/>
              </a:srgbClr>
            </a:solidFill>
            <a:ln>
              <a:noFill/>
            </a:ln>
          </p:spPr>
        </p:sp>
        <p:sp>
          <p:nvSpPr>
            <p:cNvPr id="1050402" name="Freeform 15"/>
            <p:cNvSpPr/>
            <p:nvPr/>
          </p:nvSpPr>
          <p:spPr>
            <a:xfrm rot="0">
              <a:off x="3678" y="3190"/>
              <a:ext cx="18" cy="82"/>
            </a:xfrm>
            <a:custGeom>
              <a:avLst/>
              <a:ahLst/>
              <a:rect l="0" t="0" r="r" b="b"/>
              <a:pathLst>
                <a:path w="18" h="82">
                  <a:moveTo>
                    <a:pt x="13" y="0"/>
                  </a:moveTo>
                  <a:lnTo>
                    <a:pt x="13" y="0"/>
                  </a:lnTo>
                  <a:lnTo>
                    <a:pt x="12" y="5"/>
                  </a:lnTo>
                  <a:lnTo>
                    <a:pt x="11" y="11"/>
                  </a:lnTo>
                  <a:lnTo>
                    <a:pt x="9" y="17"/>
                  </a:lnTo>
                  <a:lnTo>
                    <a:pt x="7" y="24"/>
                  </a:lnTo>
                  <a:lnTo>
                    <a:pt x="5" y="31"/>
                  </a:lnTo>
                  <a:lnTo>
                    <a:pt x="4" y="37"/>
                  </a:lnTo>
                  <a:lnTo>
                    <a:pt x="3" y="44"/>
                  </a:lnTo>
                  <a:lnTo>
                    <a:pt x="1" y="51"/>
                  </a:lnTo>
                  <a:lnTo>
                    <a:pt x="0" y="57"/>
                  </a:lnTo>
                  <a:lnTo>
                    <a:pt x="0" y="63"/>
                  </a:lnTo>
                  <a:lnTo>
                    <a:pt x="0" y="68"/>
                  </a:lnTo>
                  <a:lnTo>
                    <a:pt x="1" y="73"/>
                  </a:lnTo>
                  <a:lnTo>
                    <a:pt x="3" y="77"/>
                  </a:lnTo>
                  <a:lnTo>
                    <a:pt x="7" y="80"/>
                  </a:lnTo>
                  <a:lnTo>
                    <a:pt x="11" y="81"/>
                  </a:lnTo>
                  <a:lnTo>
                    <a:pt x="16" y="81"/>
                  </a:lnTo>
                  <a:lnTo>
                    <a:pt x="15" y="77"/>
                  </a:lnTo>
                  <a:lnTo>
                    <a:pt x="11" y="77"/>
                  </a:lnTo>
                  <a:lnTo>
                    <a:pt x="8" y="77"/>
                  </a:lnTo>
                  <a:lnTo>
                    <a:pt x="7" y="75"/>
                  </a:lnTo>
                  <a:lnTo>
                    <a:pt x="5" y="72"/>
                  </a:lnTo>
                  <a:lnTo>
                    <a:pt x="4" y="68"/>
                  </a:lnTo>
                  <a:lnTo>
                    <a:pt x="4" y="63"/>
                  </a:lnTo>
                  <a:lnTo>
                    <a:pt x="4" y="57"/>
                  </a:lnTo>
                  <a:lnTo>
                    <a:pt x="5" y="51"/>
                  </a:lnTo>
                  <a:lnTo>
                    <a:pt x="7" y="45"/>
                  </a:lnTo>
                  <a:lnTo>
                    <a:pt x="8" y="38"/>
                  </a:lnTo>
                  <a:lnTo>
                    <a:pt x="9" y="32"/>
                  </a:lnTo>
                  <a:lnTo>
                    <a:pt x="11" y="25"/>
                  </a:lnTo>
                  <a:lnTo>
                    <a:pt x="13" y="18"/>
                  </a:lnTo>
                  <a:lnTo>
                    <a:pt x="15" y="12"/>
                  </a:lnTo>
                  <a:lnTo>
                    <a:pt x="16" y="6"/>
                  </a:lnTo>
                  <a:lnTo>
                    <a:pt x="17" y="1"/>
                  </a:lnTo>
                  <a:lnTo>
                    <a:pt x="13" y="0"/>
                  </a:lnTo>
                </a:path>
              </a:pathLst>
            </a:custGeom>
            <a:solidFill>
              <a:srgbClr val="000000">
                <a:alpha val="100000"/>
              </a:srgbClr>
            </a:solidFill>
            <a:ln>
              <a:noFill/>
            </a:ln>
          </p:spPr>
        </p:sp>
        <p:sp>
          <p:nvSpPr>
            <p:cNvPr id="1050403" name="Freeform 16"/>
            <p:cNvSpPr/>
            <p:nvPr/>
          </p:nvSpPr>
          <p:spPr>
            <a:xfrm rot="0">
              <a:off x="3691" y="3115"/>
              <a:ext cx="27" cy="77"/>
            </a:xfrm>
            <a:custGeom>
              <a:avLst/>
              <a:ahLst/>
              <a:rect l="0" t="0" r="r" b="b"/>
              <a:pathLst>
                <a:path w="27" h="77">
                  <a:moveTo>
                    <a:pt x="26" y="2"/>
                  </a:moveTo>
                  <a:lnTo>
                    <a:pt x="22" y="0"/>
                  </a:lnTo>
                  <a:lnTo>
                    <a:pt x="18" y="9"/>
                  </a:lnTo>
                  <a:lnTo>
                    <a:pt x="15" y="18"/>
                  </a:lnTo>
                  <a:lnTo>
                    <a:pt x="12" y="26"/>
                  </a:lnTo>
                  <a:lnTo>
                    <a:pt x="10" y="34"/>
                  </a:lnTo>
                  <a:lnTo>
                    <a:pt x="8" y="43"/>
                  </a:lnTo>
                  <a:lnTo>
                    <a:pt x="6" y="52"/>
                  </a:lnTo>
                  <a:lnTo>
                    <a:pt x="4" y="63"/>
                  </a:lnTo>
                  <a:lnTo>
                    <a:pt x="0" y="75"/>
                  </a:lnTo>
                  <a:lnTo>
                    <a:pt x="4" y="76"/>
                  </a:lnTo>
                  <a:lnTo>
                    <a:pt x="7" y="64"/>
                  </a:lnTo>
                  <a:lnTo>
                    <a:pt x="10" y="53"/>
                  </a:lnTo>
                  <a:lnTo>
                    <a:pt x="12" y="43"/>
                  </a:lnTo>
                  <a:lnTo>
                    <a:pt x="14" y="35"/>
                  </a:lnTo>
                  <a:lnTo>
                    <a:pt x="16" y="27"/>
                  </a:lnTo>
                  <a:lnTo>
                    <a:pt x="19" y="19"/>
                  </a:lnTo>
                  <a:lnTo>
                    <a:pt x="22" y="11"/>
                  </a:lnTo>
                  <a:lnTo>
                    <a:pt x="26" y="2"/>
                  </a:lnTo>
                  <a:lnTo>
                    <a:pt x="22" y="0"/>
                  </a:lnTo>
                  <a:lnTo>
                    <a:pt x="26" y="2"/>
                  </a:lnTo>
                </a:path>
              </a:pathLst>
            </a:custGeom>
            <a:solidFill>
              <a:srgbClr val="000000">
                <a:alpha val="100000"/>
              </a:srgbClr>
            </a:solidFill>
            <a:ln>
              <a:noFill/>
            </a:ln>
          </p:spPr>
        </p:sp>
        <p:sp>
          <p:nvSpPr>
            <p:cNvPr id="1050404" name="Freeform 17"/>
            <p:cNvSpPr/>
            <p:nvPr/>
          </p:nvSpPr>
          <p:spPr>
            <a:xfrm rot="0">
              <a:off x="3632" y="3115"/>
              <a:ext cx="86" cy="161"/>
            </a:xfrm>
            <a:custGeom>
              <a:avLst/>
              <a:ahLst/>
              <a:rect l="0" t="0" r="r" b="b"/>
              <a:pathLst>
                <a:path w="86" h="161">
                  <a:moveTo>
                    <a:pt x="3" y="154"/>
                  </a:moveTo>
                  <a:lnTo>
                    <a:pt x="0" y="154"/>
                  </a:lnTo>
                  <a:lnTo>
                    <a:pt x="9" y="158"/>
                  </a:lnTo>
                  <a:lnTo>
                    <a:pt x="17" y="160"/>
                  </a:lnTo>
                  <a:lnTo>
                    <a:pt x="24" y="156"/>
                  </a:lnTo>
                  <a:lnTo>
                    <a:pt x="31" y="151"/>
                  </a:lnTo>
                  <a:lnTo>
                    <a:pt x="37" y="143"/>
                  </a:lnTo>
                  <a:lnTo>
                    <a:pt x="42" y="133"/>
                  </a:lnTo>
                  <a:lnTo>
                    <a:pt x="47" y="121"/>
                  </a:lnTo>
                  <a:lnTo>
                    <a:pt x="51" y="108"/>
                  </a:lnTo>
                  <a:lnTo>
                    <a:pt x="56" y="94"/>
                  </a:lnTo>
                  <a:lnTo>
                    <a:pt x="60" y="80"/>
                  </a:lnTo>
                  <a:lnTo>
                    <a:pt x="64" y="65"/>
                  </a:lnTo>
                  <a:lnTo>
                    <a:pt x="68" y="51"/>
                  </a:lnTo>
                  <a:lnTo>
                    <a:pt x="72" y="37"/>
                  </a:lnTo>
                  <a:lnTo>
                    <a:pt x="76" y="24"/>
                  </a:lnTo>
                  <a:lnTo>
                    <a:pt x="81" y="12"/>
                  </a:lnTo>
                  <a:lnTo>
                    <a:pt x="85" y="2"/>
                  </a:lnTo>
                  <a:lnTo>
                    <a:pt x="81" y="0"/>
                  </a:lnTo>
                  <a:lnTo>
                    <a:pt x="77" y="11"/>
                  </a:lnTo>
                  <a:lnTo>
                    <a:pt x="73" y="23"/>
                  </a:lnTo>
                  <a:lnTo>
                    <a:pt x="68" y="36"/>
                  </a:lnTo>
                  <a:lnTo>
                    <a:pt x="64" y="50"/>
                  </a:lnTo>
                  <a:lnTo>
                    <a:pt x="60" y="65"/>
                  </a:lnTo>
                  <a:lnTo>
                    <a:pt x="56" y="79"/>
                  </a:lnTo>
                  <a:lnTo>
                    <a:pt x="52" y="93"/>
                  </a:lnTo>
                  <a:lnTo>
                    <a:pt x="48" y="107"/>
                  </a:lnTo>
                  <a:lnTo>
                    <a:pt x="43" y="120"/>
                  </a:lnTo>
                  <a:lnTo>
                    <a:pt x="39" y="131"/>
                  </a:lnTo>
                  <a:lnTo>
                    <a:pt x="34" y="141"/>
                  </a:lnTo>
                  <a:lnTo>
                    <a:pt x="28" y="148"/>
                  </a:lnTo>
                  <a:lnTo>
                    <a:pt x="22" y="153"/>
                  </a:lnTo>
                  <a:lnTo>
                    <a:pt x="16" y="156"/>
                  </a:lnTo>
                  <a:lnTo>
                    <a:pt x="10" y="155"/>
                  </a:lnTo>
                  <a:lnTo>
                    <a:pt x="2" y="151"/>
                  </a:lnTo>
                  <a:lnTo>
                    <a:pt x="0" y="151"/>
                  </a:lnTo>
                  <a:lnTo>
                    <a:pt x="2" y="151"/>
                  </a:lnTo>
                  <a:lnTo>
                    <a:pt x="1" y="150"/>
                  </a:lnTo>
                  <a:lnTo>
                    <a:pt x="0" y="151"/>
                  </a:lnTo>
                  <a:lnTo>
                    <a:pt x="3" y="154"/>
                  </a:lnTo>
                </a:path>
              </a:pathLst>
            </a:custGeom>
            <a:solidFill>
              <a:srgbClr val="000000">
                <a:alpha val="100000"/>
              </a:srgbClr>
            </a:solidFill>
            <a:ln>
              <a:noFill/>
            </a:ln>
          </p:spPr>
        </p:sp>
        <p:sp>
          <p:nvSpPr>
            <p:cNvPr id="1050405" name="Freeform 18"/>
            <p:cNvSpPr/>
            <p:nvPr/>
          </p:nvSpPr>
          <p:spPr>
            <a:xfrm rot="0">
              <a:off x="3629" y="3110"/>
              <a:ext cx="45" cy="162"/>
            </a:xfrm>
            <a:custGeom>
              <a:avLst/>
              <a:ahLst/>
              <a:rect l="0" t="0" r="r" b="b"/>
              <a:pathLst>
                <a:path w="45" h="162">
                  <a:moveTo>
                    <a:pt x="44" y="1"/>
                  </a:moveTo>
                  <a:lnTo>
                    <a:pt x="40" y="0"/>
                  </a:lnTo>
                  <a:lnTo>
                    <a:pt x="37" y="11"/>
                  </a:lnTo>
                  <a:lnTo>
                    <a:pt x="34" y="24"/>
                  </a:lnTo>
                  <a:lnTo>
                    <a:pt x="30" y="36"/>
                  </a:lnTo>
                  <a:lnTo>
                    <a:pt x="26" y="50"/>
                  </a:lnTo>
                  <a:lnTo>
                    <a:pt x="22" y="64"/>
                  </a:lnTo>
                  <a:lnTo>
                    <a:pt x="18" y="78"/>
                  </a:lnTo>
                  <a:lnTo>
                    <a:pt x="14" y="92"/>
                  </a:lnTo>
                  <a:lnTo>
                    <a:pt x="11" y="105"/>
                  </a:lnTo>
                  <a:lnTo>
                    <a:pt x="8" y="117"/>
                  </a:lnTo>
                  <a:lnTo>
                    <a:pt x="5" y="128"/>
                  </a:lnTo>
                  <a:lnTo>
                    <a:pt x="2" y="138"/>
                  </a:lnTo>
                  <a:lnTo>
                    <a:pt x="1" y="146"/>
                  </a:lnTo>
                  <a:lnTo>
                    <a:pt x="0" y="153"/>
                  </a:lnTo>
                  <a:lnTo>
                    <a:pt x="0" y="157"/>
                  </a:lnTo>
                  <a:lnTo>
                    <a:pt x="2" y="161"/>
                  </a:lnTo>
                  <a:lnTo>
                    <a:pt x="6" y="159"/>
                  </a:lnTo>
                  <a:lnTo>
                    <a:pt x="3" y="156"/>
                  </a:lnTo>
                  <a:lnTo>
                    <a:pt x="3" y="157"/>
                  </a:lnTo>
                  <a:lnTo>
                    <a:pt x="4" y="153"/>
                  </a:lnTo>
                  <a:lnTo>
                    <a:pt x="5" y="147"/>
                  </a:lnTo>
                  <a:lnTo>
                    <a:pt x="6" y="139"/>
                  </a:lnTo>
                  <a:lnTo>
                    <a:pt x="8" y="129"/>
                  </a:lnTo>
                  <a:lnTo>
                    <a:pt x="12" y="118"/>
                  </a:lnTo>
                  <a:lnTo>
                    <a:pt x="15" y="106"/>
                  </a:lnTo>
                  <a:lnTo>
                    <a:pt x="18" y="93"/>
                  </a:lnTo>
                  <a:lnTo>
                    <a:pt x="22" y="79"/>
                  </a:lnTo>
                  <a:lnTo>
                    <a:pt x="26" y="65"/>
                  </a:lnTo>
                  <a:lnTo>
                    <a:pt x="30" y="51"/>
                  </a:lnTo>
                  <a:lnTo>
                    <a:pt x="34" y="38"/>
                  </a:lnTo>
                  <a:lnTo>
                    <a:pt x="37" y="24"/>
                  </a:lnTo>
                  <a:lnTo>
                    <a:pt x="41" y="12"/>
                  </a:lnTo>
                  <a:lnTo>
                    <a:pt x="44" y="1"/>
                  </a:lnTo>
                  <a:lnTo>
                    <a:pt x="40" y="0"/>
                  </a:lnTo>
                  <a:lnTo>
                    <a:pt x="44" y="1"/>
                  </a:lnTo>
                </a:path>
              </a:pathLst>
            </a:custGeom>
            <a:solidFill>
              <a:srgbClr val="000000">
                <a:alpha val="100000"/>
              </a:srgbClr>
            </a:solidFill>
            <a:ln>
              <a:noFill/>
            </a:ln>
          </p:spPr>
        </p:sp>
        <p:sp>
          <p:nvSpPr>
            <p:cNvPr id="1050406" name="Freeform 19"/>
            <p:cNvSpPr/>
            <p:nvPr/>
          </p:nvSpPr>
          <p:spPr>
            <a:xfrm rot="0">
              <a:off x="3605" y="3110"/>
              <a:ext cx="69" cy="130"/>
            </a:xfrm>
            <a:custGeom>
              <a:avLst/>
              <a:ahLst/>
              <a:rect l="0" t="0" r="r" b="b"/>
              <a:pathLst>
                <a:path w="69" h="130">
                  <a:moveTo>
                    <a:pt x="2" y="129"/>
                  </a:moveTo>
                  <a:lnTo>
                    <a:pt x="0" y="129"/>
                  </a:lnTo>
                  <a:lnTo>
                    <a:pt x="4" y="129"/>
                  </a:lnTo>
                  <a:lnTo>
                    <a:pt x="8" y="127"/>
                  </a:lnTo>
                  <a:lnTo>
                    <a:pt x="12" y="122"/>
                  </a:lnTo>
                  <a:lnTo>
                    <a:pt x="15" y="117"/>
                  </a:lnTo>
                  <a:lnTo>
                    <a:pt x="20" y="110"/>
                  </a:lnTo>
                  <a:lnTo>
                    <a:pt x="24" y="102"/>
                  </a:lnTo>
                  <a:lnTo>
                    <a:pt x="29" y="92"/>
                  </a:lnTo>
                  <a:lnTo>
                    <a:pt x="34" y="83"/>
                  </a:lnTo>
                  <a:lnTo>
                    <a:pt x="39" y="72"/>
                  </a:lnTo>
                  <a:lnTo>
                    <a:pt x="44" y="61"/>
                  </a:lnTo>
                  <a:lnTo>
                    <a:pt x="48" y="51"/>
                  </a:lnTo>
                  <a:lnTo>
                    <a:pt x="53" y="39"/>
                  </a:lnTo>
                  <a:lnTo>
                    <a:pt x="57" y="29"/>
                  </a:lnTo>
                  <a:lnTo>
                    <a:pt x="61" y="19"/>
                  </a:lnTo>
                  <a:lnTo>
                    <a:pt x="65" y="9"/>
                  </a:lnTo>
                  <a:lnTo>
                    <a:pt x="68" y="1"/>
                  </a:lnTo>
                  <a:lnTo>
                    <a:pt x="64" y="0"/>
                  </a:lnTo>
                  <a:lnTo>
                    <a:pt x="61" y="8"/>
                  </a:lnTo>
                  <a:lnTo>
                    <a:pt x="58" y="18"/>
                  </a:lnTo>
                  <a:lnTo>
                    <a:pt x="53" y="28"/>
                  </a:lnTo>
                  <a:lnTo>
                    <a:pt x="49" y="38"/>
                  </a:lnTo>
                  <a:lnTo>
                    <a:pt x="44" y="49"/>
                  </a:lnTo>
                  <a:lnTo>
                    <a:pt x="40" y="60"/>
                  </a:lnTo>
                  <a:lnTo>
                    <a:pt x="35" y="70"/>
                  </a:lnTo>
                  <a:lnTo>
                    <a:pt x="30" y="81"/>
                  </a:lnTo>
                  <a:lnTo>
                    <a:pt x="26" y="90"/>
                  </a:lnTo>
                  <a:lnTo>
                    <a:pt x="21" y="100"/>
                  </a:lnTo>
                  <a:lnTo>
                    <a:pt x="17" y="108"/>
                  </a:lnTo>
                  <a:lnTo>
                    <a:pt x="12" y="115"/>
                  </a:lnTo>
                  <a:lnTo>
                    <a:pt x="9" y="120"/>
                  </a:lnTo>
                  <a:lnTo>
                    <a:pt x="5" y="124"/>
                  </a:lnTo>
                  <a:lnTo>
                    <a:pt x="2" y="126"/>
                  </a:lnTo>
                  <a:lnTo>
                    <a:pt x="0" y="126"/>
                  </a:lnTo>
                  <a:lnTo>
                    <a:pt x="2" y="126"/>
                  </a:lnTo>
                  <a:lnTo>
                    <a:pt x="1" y="126"/>
                  </a:lnTo>
                  <a:lnTo>
                    <a:pt x="0" y="126"/>
                  </a:lnTo>
                  <a:lnTo>
                    <a:pt x="2" y="129"/>
                  </a:lnTo>
                </a:path>
              </a:pathLst>
            </a:custGeom>
            <a:solidFill>
              <a:srgbClr val="000000">
                <a:alpha val="100000"/>
              </a:srgbClr>
            </a:solidFill>
            <a:ln>
              <a:noFill/>
            </a:ln>
          </p:spPr>
        </p:sp>
        <p:sp>
          <p:nvSpPr>
            <p:cNvPr id="1050407" name="Freeform 20"/>
            <p:cNvSpPr/>
            <p:nvPr/>
          </p:nvSpPr>
          <p:spPr>
            <a:xfrm rot="0">
              <a:off x="3590" y="3120"/>
              <a:ext cx="30" cy="121"/>
            </a:xfrm>
            <a:custGeom>
              <a:avLst/>
              <a:ahLst/>
              <a:rect l="0" t="0" r="r" b="b"/>
              <a:pathLst>
                <a:path w="30" h="121">
                  <a:moveTo>
                    <a:pt x="26" y="0"/>
                  </a:moveTo>
                  <a:lnTo>
                    <a:pt x="26" y="0"/>
                  </a:lnTo>
                  <a:lnTo>
                    <a:pt x="22" y="12"/>
                  </a:lnTo>
                  <a:lnTo>
                    <a:pt x="19" y="24"/>
                  </a:lnTo>
                  <a:lnTo>
                    <a:pt x="15" y="35"/>
                  </a:lnTo>
                  <a:lnTo>
                    <a:pt x="12" y="46"/>
                  </a:lnTo>
                  <a:lnTo>
                    <a:pt x="9" y="57"/>
                  </a:lnTo>
                  <a:lnTo>
                    <a:pt x="6" y="67"/>
                  </a:lnTo>
                  <a:lnTo>
                    <a:pt x="4" y="76"/>
                  </a:lnTo>
                  <a:lnTo>
                    <a:pt x="2" y="85"/>
                  </a:lnTo>
                  <a:lnTo>
                    <a:pt x="1" y="94"/>
                  </a:lnTo>
                  <a:lnTo>
                    <a:pt x="0" y="100"/>
                  </a:lnTo>
                  <a:lnTo>
                    <a:pt x="1" y="106"/>
                  </a:lnTo>
                  <a:lnTo>
                    <a:pt x="2" y="112"/>
                  </a:lnTo>
                  <a:lnTo>
                    <a:pt x="4" y="116"/>
                  </a:lnTo>
                  <a:lnTo>
                    <a:pt x="7" y="118"/>
                  </a:lnTo>
                  <a:lnTo>
                    <a:pt x="11" y="120"/>
                  </a:lnTo>
                  <a:lnTo>
                    <a:pt x="17" y="119"/>
                  </a:lnTo>
                  <a:lnTo>
                    <a:pt x="15" y="116"/>
                  </a:lnTo>
                  <a:lnTo>
                    <a:pt x="11" y="116"/>
                  </a:lnTo>
                  <a:lnTo>
                    <a:pt x="9" y="116"/>
                  </a:lnTo>
                  <a:lnTo>
                    <a:pt x="7" y="114"/>
                  </a:lnTo>
                  <a:lnTo>
                    <a:pt x="5" y="111"/>
                  </a:lnTo>
                  <a:lnTo>
                    <a:pt x="5" y="106"/>
                  </a:lnTo>
                  <a:lnTo>
                    <a:pt x="4" y="100"/>
                  </a:lnTo>
                  <a:lnTo>
                    <a:pt x="5" y="94"/>
                  </a:lnTo>
                  <a:lnTo>
                    <a:pt x="6" y="86"/>
                  </a:lnTo>
                  <a:lnTo>
                    <a:pt x="7" y="77"/>
                  </a:lnTo>
                  <a:lnTo>
                    <a:pt x="10" y="68"/>
                  </a:lnTo>
                  <a:lnTo>
                    <a:pt x="12" y="58"/>
                  </a:lnTo>
                  <a:lnTo>
                    <a:pt x="15" y="47"/>
                  </a:lnTo>
                  <a:lnTo>
                    <a:pt x="19" y="36"/>
                  </a:lnTo>
                  <a:lnTo>
                    <a:pt x="22" y="24"/>
                  </a:lnTo>
                  <a:lnTo>
                    <a:pt x="26" y="13"/>
                  </a:lnTo>
                  <a:lnTo>
                    <a:pt x="29" y="1"/>
                  </a:lnTo>
                  <a:lnTo>
                    <a:pt x="26" y="0"/>
                  </a:lnTo>
                </a:path>
              </a:pathLst>
            </a:custGeom>
            <a:solidFill>
              <a:srgbClr val="000000">
                <a:alpha val="100000"/>
              </a:srgbClr>
            </a:solidFill>
            <a:ln>
              <a:noFill/>
            </a:ln>
          </p:spPr>
        </p:sp>
        <p:sp>
          <p:nvSpPr>
            <p:cNvPr id="1050408" name="Freeform 21"/>
            <p:cNvSpPr/>
            <p:nvPr/>
          </p:nvSpPr>
          <p:spPr>
            <a:xfrm rot="0">
              <a:off x="3616" y="3045"/>
              <a:ext cx="40" cy="77"/>
            </a:xfrm>
            <a:custGeom>
              <a:avLst/>
              <a:ahLst/>
              <a:rect l="0" t="0" r="r" b="b"/>
              <a:pathLst>
                <a:path w="40" h="77">
                  <a:moveTo>
                    <a:pt x="39" y="2"/>
                  </a:moveTo>
                  <a:lnTo>
                    <a:pt x="36" y="0"/>
                  </a:lnTo>
                  <a:lnTo>
                    <a:pt x="31" y="8"/>
                  </a:lnTo>
                  <a:lnTo>
                    <a:pt x="26" y="16"/>
                  </a:lnTo>
                  <a:lnTo>
                    <a:pt x="21" y="23"/>
                  </a:lnTo>
                  <a:lnTo>
                    <a:pt x="16" y="31"/>
                  </a:lnTo>
                  <a:lnTo>
                    <a:pt x="12" y="40"/>
                  </a:lnTo>
                  <a:lnTo>
                    <a:pt x="8" y="50"/>
                  </a:lnTo>
                  <a:lnTo>
                    <a:pt x="4" y="61"/>
                  </a:lnTo>
                  <a:lnTo>
                    <a:pt x="0" y="75"/>
                  </a:lnTo>
                  <a:lnTo>
                    <a:pt x="3" y="76"/>
                  </a:lnTo>
                  <a:lnTo>
                    <a:pt x="8" y="62"/>
                  </a:lnTo>
                  <a:lnTo>
                    <a:pt x="12" y="51"/>
                  </a:lnTo>
                  <a:lnTo>
                    <a:pt x="16" y="42"/>
                  </a:lnTo>
                  <a:lnTo>
                    <a:pt x="20" y="33"/>
                  </a:lnTo>
                  <a:lnTo>
                    <a:pt x="24" y="25"/>
                  </a:lnTo>
                  <a:lnTo>
                    <a:pt x="29" y="18"/>
                  </a:lnTo>
                  <a:lnTo>
                    <a:pt x="33" y="10"/>
                  </a:lnTo>
                  <a:lnTo>
                    <a:pt x="39" y="2"/>
                  </a:lnTo>
                  <a:lnTo>
                    <a:pt x="36" y="0"/>
                  </a:lnTo>
                  <a:lnTo>
                    <a:pt x="39" y="2"/>
                  </a:lnTo>
                </a:path>
              </a:pathLst>
            </a:custGeom>
            <a:solidFill>
              <a:srgbClr val="000000">
                <a:alpha val="100000"/>
              </a:srgbClr>
            </a:solidFill>
            <a:ln>
              <a:noFill/>
            </a:ln>
          </p:spPr>
        </p:sp>
        <p:sp>
          <p:nvSpPr>
            <p:cNvPr id="1050409" name="Freeform 22"/>
            <p:cNvSpPr/>
            <p:nvPr/>
          </p:nvSpPr>
          <p:spPr>
            <a:xfrm rot="0">
              <a:off x="3626" y="3035"/>
              <a:ext cx="30" cy="31"/>
            </a:xfrm>
            <a:custGeom>
              <a:avLst/>
              <a:ahLst/>
              <a:rect l="0" t="0" r="r" b="b"/>
              <a:pathLst>
                <a:path w="30" h="31">
                  <a:moveTo>
                    <a:pt x="3" y="30"/>
                  </a:moveTo>
                  <a:lnTo>
                    <a:pt x="3" y="30"/>
                  </a:lnTo>
                  <a:lnTo>
                    <a:pt x="15" y="13"/>
                  </a:lnTo>
                  <a:lnTo>
                    <a:pt x="22" y="5"/>
                  </a:lnTo>
                  <a:lnTo>
                    <a:pt x="25" y="4"/>
                  </a:lnTo>
                  <a:lnTo>
                    <a:pt x="24" y="4"/>
                  </a:lnTo>
                  <a:lnTo>
                    <a:pt x="23" y="8"/>
                  </a:lnTo>
                  <a:lnTo>
                    <a:pt x="23" y="11"/>
                  </a:lnTo>
                  <a:lnTo>
                    <a:pt x="26" y="15"/>
                  </a:lnTo>
                  <a:lnTo>
                    <a:pt x="29" y="12"/>
                  </a:lnTo>
                  <a:lnTo>
                    <a:pt x="26" y="10"/>
                  </a:lnTo>
                  <a:lnTo>
                    <a:pt x="25" y="11"/>
                  </a:lnTo>
                  <a:lnTo>
                    <a:pt x="27" y="11"/>
                  </a:lnTo>
                  <a:lnTo>
                    <a:pt x="27" y="8"/>
                  </a:lnTo>
                  <a:lnTo>
                    <a:pt x="28" y="3"/>
                  </a:lnTo>
                  <a:lnTo>
                    <a:pt x="25" y="0"/>
                  </a:lnTo>
                  <a:lnTo>
                    <a:pt x="19" y="2"/>
                  </a:lnTo>
                  <a:lnTo>
                    <a:pt x="12" y="11"/>
                  </a:lnTo>
                  <a:lnTo>
                    <a:pt x="0" y="28"/>
                  </a:lnTo>
                  <a:lnTo>
                    <a:pt x="3" y="30"/>
                  </a:lnTo>
                </a:path>
              </a:pathLst>
            </a:custGeom>
            <a:solidFill>
              <a:srgbClr val="000000">
                <a:alpha val="100000"/>
              </a:srgbClr>
            </a:solidFill>
            <a:ln>
              <a:noFill/>
            </a:ln>
          </p:spPr>
        </p:sp>
        <p:sp>
          <p:nvSpPr>
            <p:cNvPr id="1050410" name="Freeform 23"/>
            <p:cNvSpPr/>
            <p:nvPr/>
          </p:nvSpPr>
          <p:spPr>
            <a:xfrm rot="0">
              <a:off x="3587" y="3063"/>
              <a:ext cx="43" cy="53"/>
            </a:xfrm>
            <a:custGeom>
              <a:avLst/>
              <a:ahLst/>
              <a:rect l="0" t="0" r="r" b="b"/>
              <a:pathLst>
                <a:path w="43" h="53">
                  <a:moveTo>
                    <a:pt x="3" y="52"/>
                  </a:moveTo>
                  <a:lnTo>
                    <a:pt x="3" y="51"/>
                  </a:lnTo>
                  <a:lnTo>
                    <a:pt x="8" y="45"/>
                  </a:lnTo>
                  <a:lnTo>
                    <a:pt x="14" y="39"/>
                  </a:lnTo>
                  <a:lnTo>
                    <a:pt x="18" y="34"/>
                  </a:lnTo>
                  <a:lnTo>
                    <a:pt x="24" y="28"/>
                  </a:lnTo>
                  <a:lnTo>
                    <a:pt x="29" y="22"/>
                  </a:lnTo>
                  <a:lnTo>
                    <a:pt x="33" y="16"/>
                  </a:lnTo>
                  <a:lnTo>
                    <a:pt x="38" y="10"/>
                  </a:lnTo>
                  <a:lnTo>
                    <a:pt x="42" y="2"/>
                  </a:lnTo>
                  <a:lnTo>
                    <a:pt x="39" y="0"/>
                  </a:lnTo>
                  <a:lnTo>
                    <a:pt x="35" y="8"/>
                  </a:lnTo>
                  <a:lnTo>
                    <a:pt x="30" y="14"/>
                  </a:lnTo>
                  <a:lnTo>
                    <a:pt x="26" y="20"/>
                  </a:lnTo>
                  <a:lnTo>
                    <a:pt x="21" y="25"/>
                  </a:lnTo>
                  <a:lnTo>
                    <a:pt x="16" y="31"/>
                  </a:lnTo>
                  <a:lnTo>
                    <a:pt x="11" y="37"/>
                  </a:lnTo>
                  <a:lnTo>
                    <a:pt x="6" y="42"/>
                  </a:lnTo>
                  <a:lnTo>
                    <a:pt x="0" y="49"/>
                  </a:lnTo>
                  <a:lnTo>
                    <a:pt x="1" y="48"/>
                  </a:lnTo>
                  <a:lnTo>
                    <a:pt x="3" y="52"/>
                  </a:lnTo>
                  <a:lnTo>
                    <a:pt x="3" y="51"/>
                  </a:lnTo>
                  <a:lnTo>
                    <a:pt x="3" y="52"/>
                  </a:lnTo>
                </a:path>
              </a:pathLst>
            </a:custGeom>
            <a:solidFill>
              <a:srgbClr val="000000">
                <a:alpha val="100000"/>
              </a:srgbClr>
            </a:solidFill>
            <a:ln>
              <a:noFill/>
            </a:ln>
          </p:spPr>
        </p:sp>
        <p:sp>
          <p:nvSpPr>
            <p:cNvPr id="1050411" name="Freeform 24"/>
            <p:cNvSpPr/>
            <p:nvPr/>
          </p:nvSpPr>
          <p:spPr>
            <a:xfrm rot="0">
              <a:off x="3568" y="3061"/>
              <a:ext cx="23" cy="58"/>
            </a:xfrm>
            <a:custGeom>
              <a:avLst/>
              <a:ahLst/>
              <a:rect l="0" t="0" r="r" b="b"/>
              <a:pathLst>
                <a:path w="23" h="58">
                  <a:moveTo>
                    <a:pt x="9" y="0"/>
                  </a:moveTo>
                  <a:lnTo>
                    <a:pt x="9" y="0"/>
                  </a:lnTo>
                  <a:lnTo>
                    <a:pt x="5" y="15"/>
                  </a:lnTo>
                  <a:lnTo>
                    <a:pt x="2" y="28"/>
                  </a:lnTo>
                  <a:lnTo>
                    <a:pt x="0" y="39"/>
                  </a:lnTo>
                  <a:lnTo>
                    <a:pt x="0" y="47"/>
                  </a:lnTo>
                  <a:lnTo>
                    <a:pt x="2" y="53"/>
                  </a:lnTo>
                  <a:lnTo>
                    <a:pt x="7" y="57"/>
                  </a:lnTo>
                  <a:lnTo>
                    <a:pt x="13" y="57"/>
                  </a:lnTo>
                  <a:lnTo>
                    <a:pt x="22" y="54"/>
                  </a:lnTo>
                  <a:lnTo>
                    <a:pt x="20" y="50"/>
                  </a:lnTo>
                  <a:lnTo>
                    <a:pt x="12" y="53"/>
                  </a:lnTo>
                  <a:lnTo>
                    <a:pt x="7" y="53"/>
                  </a:lnTo>
                  <a:lnTo>
                    <a:pt x="5" y="51"/>
                  </a:lnTo>
                  <a:lnTo>
                    <a:pt x="4" y="46"/>
                  </a:lnTo>
                  <a:lnTo>
                    <a:pt x="4" y="39"/>
                  </a:lnTo>
                  <a:lnTo>
                    <a:pt x="5" y="29"/>
                  </a:lnTo>
                  <a:lnTo>
                    <a:pt x="9" y="16"/>
                  </a:lnTo>
                  <a:lnTo>
                    <a:pt x="13" y="1"/>
                  </a:lnTo>
                  <a:lnTo>
                    <a:pt x="9" y="0"/>
                  </a:lnTo>
                </a:path>
              </a:pathLst>
            </a:custGeom>
            <a:solidFill>
              <a:srgbClr val="000000">
                <a:alpha val="100000"/>
              </a:srgbClr>
            </a:solidFill>
            <a:ln>
              <a:noFill/>
            </a:ln>
          </p:spPr>
        </p:sp>
        <p:sp>
          <p:nvSpPr>
            <p:cNvPr id="1050412" name="Freeform 25"/>
            <p:cNvSpPr/>
            <p:nvPr/>
          </p:nvSpPr>
          <p:spPr>
            <a:xfrm rot="0">
              <a:off x="3577" y="2972"/>
              <a:ext cx="57" cy="91"/>
            </a:xfrm>
            <a:custGeom>
              <a:avLst/>
              <a:ahLst/>
              <a:rect l="0" t="0" r="r" b="b"/>
              <a:pathLst>
                <a:path w="57" h="91">
                  <a:moveTo>
                    <a:pt x="54" y="0"/>
                  </a:moveTo>
                  <a:lnTo>
                    <a:pt x="54" y="0"/>
                  </a:lnTo>
                  <a:lnTo>
                    <a:pt x="50" y="5"/>
                  </a:lnTo>
                  <a:lnTo>
                    <a:pt x="47" y="9"/>
                  </a:lnTo>
                  <a:lnTo>
                    <a:pt x="43" y="14"/>
                  </a:lnTo>
                  <a:lnTo>
                    <a:pt x="39" y="19"/>
                  </a:lnTo>
                  <a:lnTo>
                    <a:pt x="36" y="25"/>
                  </a:lnTo>
                  <a:lnTo>
                    <a:pt x="32" y="30"/>
                  </a:lnTo>
                  <a:lnTo>
                    <a:pt x="28" y="35"/>
                  </a:lnTo>
                  <a:lnTo>
                    <a:pt x="24" y="41"/>
                  </a:lnTo>
                  <a:lnTo>
                    <a:pt x="20" y="47"/>
                  </a:lnTo>
                  <a:lnTo>
                    <a:pt x="17" y="52"/>
                  </a:lnTo>
                  <a:lnTo>
                    <a:pt x="14" y="59"/>
                  </a:lnTo>
                  <a:lnTo>
                    <a:pt x="10" y="64"/>
                  </a:lnTo>
                  <a:lnTo>
                    <a:pt x="7" y="71"/>
                  </a:lnTo>
                  <a:lnTo>
                    <a:pt x="4" y="76"/>
                  </a:lnTo>
                  <a:lnTo>
                    <a:pt x="2" y="83"/>
                  </a:lnTo>
                  <a:lnTo>
                    <a:pt x="0" y="89"/>
                  </a:lnTo>
                  <a:lnTo>
                    <a:pt x="4" y="90"/>
                  </a:lnTo>
                  <a:lnTo>
                    <a:pt x="6" y="84"/>
                  </a:lnTo>
                  <a:lnTo>
                    <a:pt x="8" y="78"/>
                  </a:lnTo>
                  <a:lnTo>
                    <a:pt x="11" y="72"/>
                  </a:lnTo>
                  <a:lnTo>
                    <a:pt x="14" y="66"/>
                  </a:lnTo>
                  <a:lnTo>
                    <a:pt x="17" y="61"/>
                  </a:lnTo>
                  <a:lnTo>
                    <a:pt x="20" y="54"/>
                  </a:lnTo>
                  <a:lnTo>
                    <a:pt x="23" y="49"/>
                  </a:lnTo>
                  <a:lnTo>
                    <a:pt x="27" y="43"/>
                  </a:lnTo>
                  <a:lnTo>
                    <a:pt x="31" y="37"/>
                  </a:lnTo>
                  <a:lnTo>
                    <a:pt x="35" y="32"/>
                  </a:lnTo>
                  <a:lnTo>
                    <a:pt x="39" y="27"/>
                  </a:lnTo>
                  <a:lnTo>
                    <a:pt x="42" y="21"/>
                  </a:lnTo>
                  <a:lnTo>
                    <a:pt x="46" y="16"/>
                  </a:lnTo>
                  <a:lnTo>
                    <a:pt x="50" y="11"/>
                  </a:lnTo>
                  <a:lnTo>
                    <a:pt x="53" y="6"/>
                  </a:lnTo>
                  <a:lnTo>
                    <a:pt x="56" y="1"/>
                  </a:lnTo>
                  <a:lnTo>
                    <a:pt x="54" y="0"/>
                  </a:lnTo>
                </a:path>
              </a:pathLst>
            </a:custGeom>
            <a:solidFill>
              <a:srgbClr val="000000">
                <a:alpha val="100000"/>
              </a:srgbClr>
            </a:solidFill>
            <a:ln>
              <a:noFill/>
            </a:ln>
          </p:spPr>
        </p:sp>
        <p:sp>
          <p:nvSpPr>
            <p:cNvPr id="1050413" name="Freeform 26"/>
            <p:cNvSpPr/>
            <p:nvPr/>
          </p:nvSpPr>
          <p:spPr>
            <a:xfrm rot="0">
              <a:off x="3631" y="2954"/>
              <a:ext cx="19" cy="20"/>
            </a:xfrm>
            <a:custGeom>
              <a:avLst/>
              <a:ahLst/>
              <a:rect l="0" t="0" r="r" b="b"/>
              <a:pathLst>
                <a:path w="19" h="20">
                  <a:moveTo>
                    <a:pt x="15" y="0"/>
                  </a:moveTo>
                  <a:lnTo>
                    <a:pt x="15" y="0"/>
                  </a:lnTo>
                  <a:lnTo>
                    <a:pt x="13" y="2"/>
                  </a:lnTo>
                  <a:lnTo>
                    <a:pt x="11" y="4"/>
                  </a:lnTo>
                  <a:lnTo>
                    <a:pt x="9" y="6"/>
                  </a:lnTo>
                  <a:lnTo>
                    <a:pt x="8" y="8"/>
                  </a:lnTo>
                  <a:lnTo>
                    <a:pt x="6" y="9"/>
                  </a:lnTo>
                  <a:lnTo>
                    <a:pt x="4" y="11"/>
                  </a:lnTo>
                  <a:lnTo>
                    <a:pt x="1" y="15"/>
                  </a:lnTo>
                  <a:lnTo>
                    <a:pt x="0" y="18"/>
                  </a:lnTo>
                  <a:lnTo>
                    <a:pt x="2" y="19"/>
                  </a:lnTo>
                  <a:lnTo>
                    <a:pt x="4" y="17"/>
                  </a:lnTo>
                  <a:lnTo>
                    <a:pt x="6" y="14"/>
                  </a:lnTo>
                  <a:lnTo>
                    <a:pt x="8" y="13"/>
                  </a:lnTo>
                  <a:lnTo>
                    <a:pt x="10" y="11"/>
                  </a:lnTo>
                  <a:lnTo>
                    <a:pt x="12" y="9"/>
                  </a:lnTo>
                  <a:lnTo>
                    <a:pt x="14" y="7"/>
                  </a:lnTo>
                  <a:lnTo>
                    <a:pt x="16" y="5"/>
                  </a:lnTo>
                  <a:lnTo>
                    <a:pt x="18" y="3"/>
                  </a:lnTo>
                  <a:lnTo>
                    <a:pt x="15" y="0"/>
                  </a:lnTo>
                </a:path>
              </a:pathLst>
            </a:custGeom>
            <a:solidFill>
              <a:srgbClr val="000000">
                <a:alpha val="100000"/>
              </a:srgbClr>
            </a:solidFill>
            <a:ln>
              <a:noFill/>
            </a:ln>
          </p:spPr>
        </p:sp>
        <p:sp>
          <p:nvSpPr>
            <p:cNvPr id="1050414" name="Freeform 27"/>
            <p:cNvSpPr/>
            <p:nvPr/>
          </p:nvSpPr>
          <p:spPr>
            <a:xfrm rot="0">
              <a:off x="3646" y="2926"/>
              <a:ext cx="31" cy="32"/>
            </a:xfrm>
            <a:custGeom>
              <a:avLst/>
              <a:ahLst/>
              <a:rect l="0" t="0" r="r" b="b"/>
              <a:pathLst>
                <a:path w="31" h="32">
                  <a:moveTo>
                    <a:pt x="27" y="0"/>
                  </a:moveTo>
                  <a:lnTo>
                    <a:pt x="27" y="0"/>
                  </a:lnTo>
                  <a:lnTo>
                    <a:pt x="24" y="3"/>
                  </a:lnTo>
                  <a:lnTo>
                    <a:pt x="21" y="6"/>
                  </a:lnTo>
                  <a:lnTo>
                    <a:pt x="18" y="10"/>
                  </a:lnTo>
                  <a:lnTo>
                    <a:pt x="15" y="13"/>
                  </a:lnTo>
                  <a:lnTo>
                    <a:pt x="12" y="17"/>
                  </a:lnTo>
                  <a:lnTo>
                    <a:pt x="8" y="20"/>
                  </a:lnTo>
                  <a:lnTo>
                    <a:pt x="5" y="24"/>
                  </a:lnTo>
                  <a:lnTo>
                    <a:pt x="0" y="28"/>
                  </a:lnTo>
                  <a:lnTo>
                    <a:pt x="3" y="31"/>
                  </a:lnTo>
                  <a:lnTo>
                    <a:pt x="7" y="27"/>
                  </a:lnTo>
                  <a:lnTo>
                    <a:pt x="11" y="23"/>
                  </a:lnTo>
                  <a:lnTo>
                    <a:pt x="15" y="20"/>
                  </a:lnTo>
                  <a:lnTo>
                    <a:pt x="18" y="16"/>
                  </a:lnTo>
                  <a:lnTo>
                    <a:pt x="21" y="12"/>
                  </a:lnTo>
                  <a:lnTo>
                    <a:pt x="24" y="9"/>
                  </a:lnTo>
                  <a:lnTo>
                    <a:pt x="27" y="6"/>
                  </a:lnTo>
                  <a:lnTo>
                    <a:pt x="30" y="2"/>
                  </a:lnTo>
                  <a:lnTo>
                    <a:pt x="27" y="0"/>
                  </a:lnTo>
                </a:path>
              </a:pathLst>
            </a:custGeom>
            <a:solidFill>
              <a:srgbClr val="000000">
                <a:alpha val="100000"/>
              </a:srgbClr>
            </a:solidFill>
            <a:ln>
              <a:noFill/>
            </a:ln>
          </p:spPr>
        </p:sp>
        <p:sp>
          <p:nvSpPr>
            <p:cNvPr id="1050415" name="Freeform 28"/>
            <p:cNvSpPr/>
            <p:nvPr/>
          </p:nvSpPr>
          <p:spPr>
            <a:xfrm rot="0">
              <a:off x="3673" y="2894"/>
              <a:ext cx="53" cy="35"/>
            </a:xfrm>
            <a:custGeom>
              <a:avLst/>
              <a:ahLst/>
              <a:rect l="0" t="0" r="r" b="b"/>
              <a:pathLst>
                <a:path w="53" h="35">
                  <a:moveTo>
                    <a:pt x="49" y="1"/>
                  </a:moveTo>
                  <a:lnTo>
                    <a:pt x="50" y="0"/>
                  </a:lnTo>
                  <a:lnTo>
                    <a:pt x="42" y="2"/>
                  </a:lnTo>
                  <a:lnTo>
                    <a:pt x="36" y="5"/>
                  </a:lnTo>
                  <a:lnTo>
                    <a:pt x="29" y="10"/>
                  </a:lnTo>
                  <a:lnTo>
                    <a:pt x="23" y="13"/>
                  </a:lnTo>
                  <a:lnTo>
                    <a:pt x="17" y="17"/>
                  </a:lnTo>
                  <a:lnTo>
                    <a:pt x="12" y="22"/>
                  </a:lnTo>
                  <a:lnTo>
                    <a:pt x="6" y="26"/>
                  </a:lnTo>
                  <a:lnTo>
                    <a:pt x="0" y="32"/>
                  </a:lnTo>
                  <a:lnTo>
                    <a:pt x="3" y="34"/>
                  </a:lnTo>
                  <a:lnTo>
                    <a:pt x="8" y="29"/>
                  </a:lnTo>
                  <a:lnTo>
                    <a:pt x="14" y="24"/>
                  </a:lnTo>
                  <a:lnTo>
                    <a:pt x="19" y="20"/>
                  </a:lnTo>
                  <a:lnTo>
                    <a:pt x="25" y="16"/>
                  </a:lnTo>
                  <a:lnTo>
                    <a:pt x="31" y="12"/>
                  </a:lnTo>
                  <a:lnTo>
                    <a:pt x="38" y="9"/>
                  </a:lnTo>
                  <a:lnTo>
                    <a:pt x="44" y="6"/>
                  </a:lnTo>
                  <a:lnTo>
                    <a:pt x="51" y="3"/>
                  </a:lnTo>
                  <a:lnTo>
                    <a:pt x="52" y="2"/>
                  </a:lnTo>
                  <a:lnTo>
                    <a:pt x="51" y="3"/>
                  </a:lnTo>
                  <a:lnTo>
                    <a:pt x="52" y="3"/>
                  </a:lnTo>
                  <a:lnTo>
                    <a:pt x="52" y="2"/>
                  </a:lnTo>
                  <a:lnTo>
                    <a:pt x="49" y="1"/>
                  </a:lnTo>
                </a:path>
              </a:pathLst>
            </a:custGeom>
            <a:solidFill>
              <a:srgbClr val="000000">
                <a:alpha val="100000"/>
              </a:srgbClr>
            </a:solidFill>
            <a:ln>
              <a:noFill/>
            </a:ln>
          </p:spPr>
        </p:sp>
        <p:grpSp>
          <p:nvGrpSpPr>
            <p:cNvPr id="626" name=""/>
            <p:cNvGrpSpPr/>
            <p:nvPr/>
          </p:nvGrpSpPr>
          <p:grpSpPr>
            <a:xfrm rot="0">
              <a:off x="3722" y="1000"/>
              <a:ext cx="1430" cy="2479"/>
              <a:chOff x="3722" y="1000"/>
              <a:chExt cx="1430" cy="2479"/>
            </a:xfrm>
          </p:grpSpPr>
          <p:sp>
            <p:nvSpPr>
              <p:cNvPr id="1050416" name="Freeform 30"/>
              <p:cNvSpPr/>
              <p:nvPr/>
            </p:nvSpPr>
            <p:spPr>
              <a:xfrm rot="0">
                <a:off x="4676" y="2276"/>
                <a:ext cx="474" cy="983"/>
              </a:xfrm>
              <a:custGeom>
                <a:avLst/>
                <a:ahLst/>
                <a:rect l="0" t="0" r="r" b="b"/>
                <a:pathLst>
                  <a:path w="474" h="983">
                    <a:moveTo>
                      <a:pt x="0" y="23"/>
                    </a:moveTo>
                    <a:lnTo>
                      <a:pt x="1" y="27"/>
                    </a:lnTo>
                    <a:lnTo>
                      <a:pt x="2" y="32"/>
                    </a:lnTo>
                    <a:lnTo>
                      <a:pt x="3" y="37"/>
                    </a:lnTo>
                    <a:lnTo>
                      <a:pt x="4" y="42"/>
                    </a:lnTo>
                    <a:lnTo>
                      <a:pt x="5" y="47"/>
                    </a:lnTo>
                    <a:lnTo>
                      <a:pt x="6" y="52"/>
                    </a:lnTo>
                    <a:lnTo>
                      <a:pt x="6" y="58"/>
                    </a:lnTo>
                    <a:lnTo>
                      <a:pt x="7" y="64"/>
                    </a:lnTo>
                    <a:lnTo>
                      <a:pt x="8" y="70"/>
                    </a:lnTo>
                    <a:lnTo>
                      <a:pt x="8" y="75"/>
                    </a:lnTo>
                    <a:lnTo>
                      <a:pt x="9" y="80"/>
                    </a:lnTo>
                    <a:lnTo>
                      <a:pt x="10" y="86"/>
                    </a:lnTo>
                    <a:lnTo>
                      <a:pt x="10" y="90"/>
                    </a:lnTo>
                    <a:lnTo>
                      <a:pt x="11" y="94"/>
                    </a:lnTo>
                    <a:lnTo>
                      <a:pt x="11" y="99"/>
                    </a:lnTo>
                    <a:lnTo>
                      <a:pt x="12" y="102"/>
                    </a:lnTo>
                    <a:lnTo>
                      <a:pt x="13" y="110"/>
                    </a:lnTo>
                    <a:lnTo>
                      <a:pt x="14" y="119"/>
                    </a:lnTo>
                    <a:lnTo>
                      <a:pt x="15" y="127"/>
                    </a:lnTo>
                    <a:lnTo>
                      <a:pt x="15" y="137"/>
                    </a:lnTo>
                    <a:lnTo>
                      <a:pt x="15" y="145"/>
                    </a:lnTo>
                    <a:lnTo>
                      <a:pt x="16" y="154"/>
                    </a:lnTo>
                    <a:lnTo>
                      <a:pt x="17" y="163"/>
                    </a:lnTo>
                    <a:lnTo>
                      <a:pt x="19" y="171"/>
                    </a:lnTo>
                    <a:lnTo>
                      <a:pt x="22" y="182"/>
                    </a:lnTo>
                    <a:lnTo>
                      <a:pt x="25" y="194"/>
                    </a:lnTo>
                    <a:lnTo>
                      <a:pt x="27" y="205"/>
                    </a:lnTo>
                    <a:lnTo>
                      <a:pt x="31" y="216"/>
                    </a:lnTo>
                    <a:lnTo>
                      <a:pt x="34" y="227"/>
                    </a:lnTo>
                    <a:lnTo>
                      <a:pt x="37" y="237"/>
                    </a:lnTo>
                    <a:lnTo>
                      <a:pt x="41" y="248"/>
                    </a:lnTo>
                    <a:lnTo>
                      <a:pt x="45" y="259"/>
                    </a:lnTo>
                    <a:lnTo>
                      <a:pt x="49" y="269"/>
                    </a:lnTo>
                    <a:lnTo>
                      <a:pt x="54" y="279"/>
                    </a:lnTo>
                    <a:lnTo>
                      <a:pt x="58" y="290"/>
                    </a:lnTo>
                    <a:lnTo>
                      <a:pt x="63" y="300"/>
                    </a:lnTo>
                    <a:lnTo>
                      <a:pt x="69" y="310"/>
                    </a:lnTo>
                    <a:lnTo>
                      <a:pt x="74" y="320"/>
                    </a:lnTo>
                    <a:lnTo>
                      <a:pt x="80" y="330"/>
                    </a:lnTo>
                    <a:lnTo>
                      <a:pt x="86" y="340"/>
                    </a:lnTo>
                    <a:lnTo>
                      <a:pt x="159" y="502"/>
                    </a:lnTo>
                    <a:lnTo>
                      <a:pt x="162" y="510"/>
                    </a:lnTo>
                    <a:lnTo>
                      <a:pt x="163" y="514"/>
                    </a:lnTo>
                    <a:lnTo>
                      <a:pt x="165" y="516"/>
                    </a:lnTo>
                    <a:lnTo>
                      <a:pt x="167" y="516"/>
                    </a:lnTo>
                    <a:lnTo>
                      <a:pt x="167" y="518"/>
                    </a:lnTo>
                    <a:lnTo>
                      <a:pt x="168" y="523"/>
                    </a:lnTo>
                    <a:lnTo>
                      <a:pt x="171" y="530"/>
                    </a:lnTo>
                    <a:lnTo>
                      <a:pt x="172" y="536"/>
                    </a:lnTo>
                    <a:lnTo>
                      <a:pt x="175" y="542"/>
                    </a:lnTo>
                    <a:lnTo>
                      <a:pt x="177" y="550"/>
                    </a:lnTo>
                    <a:lnTo>
                      <a:pt x="180" y="557"/>
                    </a:lnTo>
                    <a:lnTo>
                      <a:pt x="184" y="565"/>
                    </a:lnTo>
                    <a:lnTo>
                      <a:pt x="187" y="574"/>
                    </a:lnTo>
                    <a:lnTo>
                      <a:pt x="190" y="582"/>
                    </a:lnTo>
                    <a:lnTo>
                      <a:pt x="194" y="591"/>
                    </a:lnTo>
                    <a:lnTo>
                      <a:pt x="197" y="600"/>
                    </a:lnTo>
                    <a:lnTo>
                      <a:pt x="201" y="609"/>
                    </a:lnTo>
                    <a:lnTo>
                      <a:pt x="204" y="617"/>
                    </a:lnTo>
                    <a:lnTo>
                      <a:pt x="206" y="625"/>
                    </a:lnTo>
                    <a:lnTo>
                      <a:pt x="209" y="633"/>
                    </a:lnTo>
                    <a:lnTo>
                      <a:pt x="210" y="640"/>
                    </a:lnTo>
                    <a:lnTo>
                      <a:pt x="211" y="646"/>
                    </a:lnTo>
                    <a:lnTo>
                      <a:pt x="211" y="651"/>
                    </a:lnTo>
                    <a:lnTo>
                      <a:pt x="210" y="661"/>
                    </a:lnTo>
                    <a:lnTo>
                      <a:pt x="209" y="670"/>
                    </a:lnTo>
                    <a:lnTo>
                      <a:pt x="209" y="679"/>
                    </a:lnTo>
                    <a:lnTo>
                      <a:pt x="207" y="688"/>
                    </a:lnTo>
                    <a:lnTo>
                      <a:pt x="207" y="696"/>
                    </a:lnTo>
                    <a:lnTo>
                      <a:pt x="207" y="704"/>
                    </a:lnTo>
                    <a:lnTo>
                      <a:pt x="207" y="712"/>
                    </a:lnTo>
                    <a:lnTo>
                      <a:pt x="207" y="719"/>
                    </a:lnTo>
                    <a:lnTo>
                      <a:pt x="208" y="727"/>
                    </a:lnTo>
                    <a:lnTo>
                      <a:pt x="209" y="735"/>
                    </a:lnTo>
                    <a:lnTo>
                      <a:pt x="211" y="743"/>
                    </a:lnTo>
                    <a:lnTo>
                      <a:pt x="213" y="751"/>
                    </a:lnTo>
                    <a:lnTo>
                      <a:pt x="216" y="759"/>
                    </a:lnTo>
                    <a:lnTo>
                      <a:pt x="220" y="767"/>
                    </a:lnTo>
                    <a:lnTo>
                      <a:pt x="224" y="776"/>
                    </a:lnTo>
                    <a:lnTo>
                      <a:pt x="229" y="785"/>
                    </a:lnTo>
                    <a:lnTo>
                      <a:pt x="234" y="795"/>
                    </a:lnTo>
                    <a:lnTo>
                      <a:pt x="239" y="804"/>
                    </a:lnTo>
                    <a:lnTo>
                      <a:pt x="244" y="815"/>
                    </a:lnTo>
                    <a:lnTo>
                      <a:pt x="248" y="825"/>
                    </a:lnTo>
                    <a:lnTo>
                      <a:pt x="252" y="836"/>
                    </a:lnTo>
                    <a:lnTo>
                      <a:pt x="256" y="846"/>
                    </a:lnTo>
                    <a:lnTo>
                      <a:pt x="260" y="858"/>
                    </a:lnTo>
                    <a:lnTo>
                      <a:pt x="264" y="869"/>
                    </a:lnTo>
                    <a:lnTo>
                      <a:pt x="268" y="880"/>
                    </a:lnTo>
                    <a:lnTo>
                      <a:pt x="272" y="891"/>
                    </a:lnTo>
                    <a:lnTo>
                      <a:pt x="276" y="902"/>
                    </a:lnTo>
                    <a:lnTo>
                      <a:pt x="280" y="912"/>
                    </a:lnTo>
                    <a:lnTo>
                      <a:pt x="284" y="923"/>
                    </a:lnTo>
                    <a:lnTo>
                      <a:pt x="289" y="933"/>
                    </a:lnTo>
                    <a:lnTo>
                      <a:pt x="294" y="942"/>
                    </a:lnTo>
                    <a:lnTo>
                      <a:pt x="300" y="950"/>
                    </a:lnTo>
                    <a:lnTo>
                      <a:pt x="299" y="950"/>
                    </a:lnTo>
                    <a:lnTo>
                      <a:pt x="300" y="950"/>
                    </a:lnTo>
                    <a:lnTo>
                      <a:pt x="302" y="952"/>
                    </a:lnTo>
                    <a:lnTo>
                      <a:pt x="305" y="953"/>
                    </a:lnTo>
                    <a:lnTo>
                      <a:pt x="308" y="954"/>
                    </a:lnTo>
                    <a:lnTo>
                      <a:pt x="311" y="954"/>
                    </a:lnTo>
                    <a:lnTo>
                      <a:pt x="314" y="953"/>
                    </a:lnTo>
                    <a:lnTo>
                      <a:pt x="316" y="950"/>
                    </a:lnTo>
                    <a:lnTo>
                      <a:pt x="318" y="946"/>
                    </a:lnTo>
                    <a:lnTo>
                      <a:pt x="318" y="940"/>
                    </a:lnTo>
                    <a:lnTo>
                      <a:pt x="317" y="934"/>
                    </a:lnTo>
                    <a:lnTo>
                      <a:pt x="315" y="926"/>
                    </a:lnTo>
                    <a:lnTo>
                      <a:pt x="313" y="917"/>
                    </a:lnTo>
                    <a:lnTo>
                      <a:pt x="310" y="908"/>
                    </a:lnTo>
                    <a:lnTo>
                      <a:pt x="307" y="899"/>
                    </a:lnTo>
                    <a:lnTo>
                      <a:pt x="304" y="889"/>
                    </a:lnTo>
                    <a:lnTo>
                      <a:pt x="301" y="880"/>
                    </a:lnTo>
                    <a:lnTo>
                      <a:pt x="298" y="870"/>
                    </a:lnTo>
                    <a:lnTo>
                      <a:pt x="295" y="860"/>
                    </a:lnTo>
                    <a:lnTo>
                      <a:pt x="293" y="851"/>
                    </a:lnTo>
                    <a:lnTo>
                      <a:pt x="292" y="843"/>
                    </a:lnTo>
                    <a:lnTo>
                      <a:pt x="290" y="835"/>
                    </a:lnTo>
                    <a:lnTo>
                      <a:pt x="291" y="828"/>
                    </a:lnTo>
                    <a:lnTo>
                      <a:pt x="295" y="838"/>
                    </a:lnTo>
                    <a:lnTo>
                      <a:pt x="298" y="848"/>
                    </a:lnTo>
                    <a:lnTo>
                      <a:pt x="302" y="860"/>
                    </a:lnTo>
                    <a:lnTo>
                      <a:pt x="306" y="872"/>
                    </a:lnTo>
                    <a:lnTo>
                      <a:pt x="309" y="884"/>
                    </a:lnTo>
                    <a:lnTo>
                      <a:pt x="313" y="896"/>
                    </a:lnTo>
                    <a:lnTo>
                      <a:pt x="316" y="908"/>
                    </a:lnTo>
                    <a:lnTo>
                      <a:pt x="320" y="920"/>
                    </a:lnTo>
                    <a:lnTo>
                      <a:pt x="324" y="932"/>
                    </a:lnTo>
                    <a:lnTo>
                      <a:pt x="327" y="943"/>
                    </a:lnTo>
                    <a:lnTo>
                      <a:pt x="331" y="952"/>
                    </a:lnTo>
                    <a:lnTo>
                      <a:pt x="334" y="961"/>
                    </a:lnTo>
                    <a:lnTo>
                      <a:pt x="338" y="968"/>
                    </a:lnTo>
                    <a:lnTo>
                      <a:pt x="342" y="973"/>
                    </a:lnTo>
                    <a:lnTo>
                      <a:pt x="346" y="977"/>
                    </a:lnTo>
                    <a:lnTo>
                      <a:pt x="350" y="979"/>
                    </a:lnTo>
                    <a:lnTo>
                      <a:pt x="354" y="979"/>
                    </a:lnTo>
                    <a:lnTo>
                      <a:pt x="358" y="978"/>
                    </a:lnTo>
                    <a:lnTo>
                      <a:pt x="360" y="975"/>
                    </a:lnTo>
                    <a:lnTo>
                      <a:pt x="362" y="972"/>
                    </a:lnTo>
                    <a:lnTo>
                      <a:pt x="363" y="968"/>
                    </a:lnTo>
                    <a:lnTo>
                      <a:pt x="363" y="963"/>
                    </a:lnTo>
                    <a:lnTo>
                      <a:pt x="362" y="957"/>
                    </a:lnTo>
                    <a:lnTo>
                      <a:pt x="361" y="951"/>
                    </a:lnTo>
                    <a:lnTo>
                      <a:pt x="360" y="944"/>
                    </a:lnTo>
                    <a:lnTo>
                      <a:pt x="358" y="938"/>
                    </a:lnTo>
                    <a:lnTo>
                      <a:pt x="356" y="931"/>
                    </a:lnTo>
                    <a:lnTo>
                      <a:pt x="355" y="924"/>
                    </a:lnTo>
                    <a:lnTo>
                      <a:pt x="353" y="917"/>
                    </a:lnTo>
                    <a:lnTo>
                      <a:pt x="351" y="911"/>
                    </a:lnTo>
                    <a:lnTo>
                      <a:pt x="350" y="906"/>
                    </a:lnTo>
                    <a:lnTo>
                      <a:pt x="348" y="900"/>
                    </a:lnTo>
                    <a:lnTo>
                      <a:pt x="346" y="888"/>
                    </a:lnTo>
                    <a:lnTo>
                      <a:pt x="344" y="877"/>
                    </a:lnTo>
                    <a:lnTo>
                      <a:pt x="342" y="868"/>
                    </a:lnTo>
                    <a:lnTo>
                      <a:pt x="340" y="859"/>
                    </a:lnTo>
                    <a:lnTo>
                      <a:pt x="338" y="851"/>
                    </a:lnTo>
                    <a:lnTo>
                      <a:pt x="336" y="843"/>
                    </a:lnTo>
                    <a:lnTo>
                      <a:pt x="332" y="834"/>
                    </a:lnTo>
                    <a:lnTo>
                      <a:pt x="328" y="826"/>
                    </a:lnTo>
                    <a:lnTo>
                      <a:pt x="332" y="836"/>
                    </a:lnTo>
                    <a:lnTo>
                      <a:pt x="337" y="848"/>
                    </a:lnTo>
                    <a:lnTo>
                      <a:pt x="341" y="861"/>
                    </a:lnTo>
                    <a:lnTo>
                      <a:pt x="345" y="875"/>
                    </a:lnTo>
                    <a:lnTo>
                      <a:pt x="349" y="890"/>
                    </a:lnTo>
                    <a:lnTo>
                      <a:pt x="353" y="904"/>
                    </a:lnTo>
                    <a:lnTo>
                      <a:pt x="357" y="918"/>
                    </a:lnTo>
                    <a:lnTo>
                      <a:pt x="362" y="932"/>
                    </a:lnTo>
                    <a:lnTo>
                      <a:pt x="366" y="945"/>
                    </a:lnTo>
                    <a:lnTo>
                      <a:pt x="371" y="956"/>
                    </a:lnTo>
                    <a:lnTo>
                      <a:pt x="376" y="967"/>
                    </a:lnTo>
                    <a:lnTo>
                      <a:pt x="382" y="974"/>
                    </a:lnTo>
                    <a:lnTo>
                      <a:pt x="388" y="979"/>
                    </a:lnTo>
                    <a:lnTo>
                      <a:pt x="395" y="982"/>
                    </a:lnTo>
                    <a:lnTo>
                      <a:pt x="402" y="981"/>
                    </a:lnTo>
                    <a:lnTo>
                      <a:pt x="410" y="977"/>
                    </a:lnTo>
                    <a:lnTo>
                      <a:pt x="411" y="975"/>
                    </a:lnTo>
                    <a:lnTo>
                      <a:pt x="412" y="972"/>
                    </a:lnTo>
                    <a:lnTo>
                      <a:pt x="411" y="966"/>
                    </a:lnTo>
                    <a:lnTo>
                      <a:pt x="410" y="959"/>
                    </a:lnTo>
                    <a:lnTo>
                      <a:pt x="408" y="950"/>
                    </a:lnTo>
                    <a:lnTo>
                      <a:pt x="406" y="940"/>
                    </a:lnTo>
                    <a:lnTo>
                      <a:pt x="403" y="930"/>
                    </a:lnTo>
                    <a:lnTo>
                      <a:pt x="400" y="918"/>
                    </a:lnTo>
                    <a:lnTo>
                      <a:pt x="396" y="906"/>
                    </a:lnTo>
                    <a:lnTo>
                      <a:pt x="393" y="893"/>
                    </a:lnTo>
                    <a:lnTo>
                      <a:pt x="389" y="880"/>
                    </a:lnTo>
                    <a:lnTo>
                      <a:pt x="386" y="868"/>
                    </a:lnTo>
                    <a:lnTo>
                      <a:pt x="382" y="855"/>
                    </a:lnTo>
                    <a:lnTo>
                      <a:pt x="378" y="842"/>
                    </a:lnTo>
                    <a:lnTo>
                      <a:pt x="376" y="831"/>
                    </a:lnTo>
                    <a:lnTo>
                      <a:pt x="373" y="820"/>
                    </a:lnTo>
                    <a:lnTo>
                      <a:pt x="376" y="828"/>
                    </a:lnTo>
                    <a:lnTo>
                      <a:pt x="379" y="838"/>
                    </a:lnTo>
                    <a:lnTo>
                      <a:pt x="382" y="848"/>
                    </a:lnTo>
                    <a:lnTo>
                      <a:pt x="386" y="858"/>
                    </a:lnTo>
                    <a:lnTo>
                      <a:pt x="391" y="869"/>
                    </a:lnTo>
                    <a:lnTo>
                      <a:pt x="396" y="880"/>
                    </a:lnTo>
                    <a:lnTo>
                      <a:pt x="400" y="890"/>
                    </a:lnTo>
                    <a:lnTo>
                      <a:pt x="406" y="901"/>
                    </a:lnTo>
                    <a:lnTo>
                      <a:pt x="410" y="911"/>
                    </a:lnTo>
                    <a:lnTo>
                      <a:pt x="415" y="920"/>
                    </a:lnTo>
                    <a:lnTo>
                      <a:pt x="419" y="928"/>
                    </a:lnTo>
                    <a:lnTo>
                      <a:pt x="424" y="934"/>
                    </a:lnTo>
                    <a:lnTo>
                      <a:pt x="428" y="940"/>
                    </a:lnTo>
                    <a:lnTo>
                      <a:pt x="431" y="945"/>
                    </a:lnTo>
                    <a:lnTo>
                      <a:pt x="435" y="947"/>
                    </a:lnTo>
                    <a:lnTo>
                      <a:pt x="437" y="948"/>
                    </a:lnTo>
                    <a:lnTo>
                      <a:pt x="442" y="948"/>
                    </a:lnTo>
                    <a:lnTo>
                      <a:pt x="445" y="946"/>
                    </a:lnTo>
                    <a:lnTo>
                      <a:pt x="448" y="944"/>
                    </a:lnTo>
                    <a:lnTo>
                      <a:pt x="449" y="941"/>
                    </a:lnTo>
                    <a:lnTo>
                      <a:pt x="450" y="936"/>
                    </a:lnTo>
                    <a:lnTo>
                      <a:pt x="451" y="930"/>
                    </a:lnTo>
                    <a:lnTo>
                      <a:pt x="450" y="923"/>
                    </a:lnTo>
                    <a:lnTo>
                      <a:pt x="449" y="915"/>
                    </a:lnTo>
                    <a:lnTo>
                      <a:pt x="447" y="906"/>
                    </a:lnTo>
                    <a:lnTo>
                      <a:pt x="445" y="897"/>
                    </a:lnTo>
                    <a:lnTo>
                      <a:pt x="443" y="887"/>
                    </a:lnTo>
                    <a:lnTo>
                      <a:pt x="439" y="876"/>
                    </a:lnTo>
                    <a:lnTo>
                      <a:pt x="437" y="865"/>
                    </a:lnTo>
                    <a:lnTo>
                      <a:pt x="433" y="854"/>
                    </a:lnTo>
                    <a:lnTo>
                      <a:pt x="429" y="842"/>
                    </a:lnTo>
                    <a:lnTo>
                      <a:pt x="425" y="830"/>
                    </a:lnTo>
                    <a:lnTo>
                      <a:pt x="421" y="816"/>
                    </a:lnTo>
                    <a:lnTo>
                      <a:pt x="417" y="805"/>
                    </a:lnTo>
                    <a:lnTo>
                      <a:pt x="412" y="796"/>
                    </a:lnTo>
                    <a:lnTo>
                      <a:pt x="408" y="787"/>
                    </a:lnTo>
                    <a:lnTo>
                      <a:pt x="404" y="778"/>
                    </a:lnTo>
                    <a:lnTo>
                      <a:pt x="400" y="771"/>
                    </a:lnTo>
                    <a:lnTo>
                      <a:pt x="395" y="763"/>
                    </a:lnTo>
                    <a:lnTo>
                      <a:pt x="390" y="754"/>
                    </a:lnTo>
                    <a:lnTo>
                      <a:pt x="392" y="757"/>
                    </a:lnTo>
                    <a:lnTo>
                      <a:pt x="392" y="755"/>
                    </a:lnTo>
                    <a:lnTo>
                      <a:pt x="391" y="751"/>
                    </a:lnTo>
                    <a:lnTo>
                      <a:pt x="391" y="747"/>
                    </a:lnTo>
                    <a:lnTo>
                      <a:pt x="392" y="746"/>
                    </a:lnTo>
                    <a:lnTo>
                      <a:pt x="396" y="748"/>
                    </a:lnTo>
                    <a:lnTo>
                      <a:pt x="403" y="757"/>
                    </a:lnTo>
                    <a:lnTo>
                      <a:pt x="415" y="774"/>
                    </a:lnTo>
                    <a:lnTo>
                      <a:pt x="420" y="781"/>
                    </a:lnTo>
                    <a:lnTo>
                      <a:pt x="425" y="787"/>
                    </a:lnTo>
                    <a:lnTo>
                      <a:pt x="429" y="793"/>
                    </a:lnTo>
                    <a:lnTo>
                      <a:pt x="434" y="799"/>
                    </a:lnTo>
                    <a:lnTo>
                      <a:pt x="439" y="805"/>
                    </a:lnTo>
                    <a:lnTo>
                      <a:pt x="444" y="811"/>
                    </a:lnTo>
                    <a:lnTo>
                      <a:pt x="449" y="816"/>
                    </a:lnTo>
                    <a:lnTo>
                      <a:pt x="454" y="823"/>
                    </a:lnTo>
                    <a:lnTo>
                      <a:pt x="462" y="826"/>
                    </a:lnTo>
                    <a:lnTo>
                      <a:pt x="468" y="825"/>
                    </a:lnTo>
                    <a:lnTo>
                      <a:pt x="471" y="822"/>
                    </a:lnTo>
                    <a:lnTo>
                      <a:pt x="473" y="817"/>
                    </a:lnTo>
                    <a:lnTo>
                      <a:pt x="473" y="809"/>
                    </a:lnTo>
                    <a:lnTo>
                      <a:pt x="471" y="799"/>
                    </a:lnTo>
                    <a:lnTo>
                      <a:pt x="469" y="786"/>
                    </a:lnTo>
                    <a:lnTo>
                      <a:pt x="464" y="771"/>
                    </a:lnTo>
                    <a:lnTo>
                      <a:pt x="462" y="765"/>
                    </a:lnTo>
                    <a:lnTo>
                      <a:pt x="459" y="759"/>
                    </a:lnTo>
                    <a:lnTo>
                      <a:pt x="457" y="753"/>
                    </a:lnTo>
                    <a:lnTo>
                      <a:pt x="454" y="747"/>
                    </a:lnTo>
                    <a:lnTo>
                      <a:pt x="450" y="741"/>
                    </a:lnTo>
                    <a:lnTo>
                      <a:pt x="447" y="735"/>
                    </a:lnTo>
                    <a:lnTo>
                      <a:pt x="443" y="729"/>
                    </a:lnTo>
                    <a:lnTo>
                      <a:pt x="440" y="723"/>
                    </a:lnTo>
                    <a:lnTo>
                      <a:pt x="436" y="718"/>
                    </a:lnTo>
                    <a:lnTo>
                      <a:pt x="432" y="713"/>
                    </a:lnTo>
                    <a:lnTo>
                      <a:pt x="428" y="707"/>
                    </a:lnTo>
                    <a:lnTo>
                      <a:pt x="425" y="702"/>
                    </a:lnTo>
                    <a:lnTo>
                      <a:pt x="421" y="697"/>
                    </a:lnTo>
                    <a:lnTo>
                      <a:pt x="417" y="692"/>
                    </a:lnTo>
                    <a:lnTo>
                      <a:pt x="413" y="687"/>
                    </a:lnTo>
                    <a:lnTo>
                      <a:pt x="410" y="682"/>
                    </a:lnTo>
                    <a:lnTo>
                      <a:pt x="408" y="679"/>
                    </a:lnTo>
                    <a:lnTo>
                      <a:pt x="406" y="677"/>
                    </a:lnTo>
                    <a:lnTo>
                      <a:pt x="404" y="674"/>
                    </a:lnTo>
                    <a:lnTo>
                      <a:pt x="403" y="672"/>
                    </a:lnTo>
                    <a:lnTo>
                      <a:pt x="401" y="670"/>
                    </a:lnTo>
                    <a:lnTo>
                      <a:pt x="400" y="669"/>
                    </a:lnTo>
                    <a:lnTo>
                      <a:pt x="398" y="667"/>
                    </a:lnTo>
                    <a:lnTo>
                      <a:pt x="396" y="665"/>
                    </a:lnTo>
                    <a:lnTo>
                      <a:pt x="391" y="662"/>
                    </a:lnTo>
                    <a:lnTo>
                      <a:pt x="388" y="658"/>
                    </a:lnTo>
                    <a:lnTo>
                      <a:pt x="384" y="654"/>
                    </a:lnTo>
                    <a:lnTo>
                      <a:pt x="380" y="650"/>
                    </a:lnTo>
                    <a:lnTo>
                      <a:pt x="377" y="647"/>
                    </a:lnTo>
                    <a:lnTo>
                      <a:pt x="374" y="643"/>
                    </a:lnTo>
                    <a:lnTo>
                      <a:pt x="370" y="640"/>
                    </a:lnTo>
                    <a:lnTo>
                      <a:pt x="367" y="636"/>
                    </a:lnTo>
                    <a:lnTo>
                      <a:pt x="362" y="631"/>
                    </a:lnTo>
                    <a:lnTo>
                      <a:pt x="357" y="626"/>
                    </a:lnTo>
                    <a:lnTo>
                      <a:pt x="351" y="622"/>
                    </a:lnTo>
                    <a:lnTo>
                      <a:pt x="346" y="618"/>
                    </a:lnTo>
                    <a:lnTo>
                      <a:pt x="339" y="614"/>
                    </a:lnTo>
                    <a:lnTo>
                      <a:pt x="332" y="611"/>
                    </a:lnTo>
                    <a:lnTo>
                      <a:pt x="325" y="608"/>
                    </a:lnTo>
                    <a:lnTo>
                      <a:pt x="318" y="605"/>
                    </a:lnTo>
                    <a:lnTo>
                      <a:pt x="312" y="585"/>
                    </a:lnTo>
                    <a:lnTo>
                      <a:pt x="309" y="570"/>
                    </a:lnTo>
                    <a:lnTo>
                      <a:pt x="306" y="558"/>
                    </a:lnTo>
                    <a:lnTo>
                      <a:pt x="304" y="547"/>
                    </a:lnTo>
                    <a:lnTo>
                      <a:pt x="302" y="538"/>
                    </a:lnTo>
                    <a:lnTo>
                      <a:pt x="300" y="530"/>
                    </a:lnTo>
                    <a:lnTo>
                      <a:pt x="299" y="523"/>
                    </a:lnTo>
                    <a:lnTo>
                      <a:pt x="297" y="516"/>
                    </a:lnTo>
                    <a:lnTo>
                      <a:pt x="296" y="509"/>
                    </a:lnTo>
                    <a:lnTo>
                      <a:pt x="294" y="503"/>
                    </a:lnTo>
                    <a:lnTo>
                      <a:pt x="293" y="497"/>
                    </a:lnTo>
                    <a:lnTo>
                      <a:pt x="292" y="489"/>
                    </a:lnTo>
                    <a:lnTo>
                      <a:pt x="290" y="481"/>
                    </a:lnTo>
                    <a:lnTo>
                      <a:pt x="288" y="472"/>
                    </a:lnTo>
                    <a:lnTo>
                      <a:pt x="286" y="461"/>
                    </a:lnTo>
                    <a:lnTo>
                      <a:pt x="284" y="449"/>
                    </a:lnTo>
                    <a:lnTo>
                      <a:pt x="281" y="435"/>
                    </a:lnTo>
                    <a:lnTo>
                      <a:pt x="271" y="354"/>
                    </a:lnTo>
                    <a:lnTo>
                      <a:pt x="271" y="351"/>
                    </a:lnTo>
                    <a:lnTo>
                      <a:pt x="270" y="345"/>
                    </a:lnTo>
                    <a:lnTo>
                      <a:pt x="270" y="336"/>
                    </a:lnTo>
                    <a:lnTo>
                      <a:pt x="269" y="326"/>
                    </a:lnTo>
                    <a:lnTo>
                      <a:pt x="268" y="316"/>
                    </a:lnTo>
                    <a:lnTo>
                      <a:pt x="267" y="306"/>
                    </a:lnTo>
                    <a:lnTo>
                      <a:pt x="266" y="300"/>
                    </a:lnTo>
                    <a:lnTo>
                      <a:pt x="266" y="297"/>
                    </a:lnTo>
                    <a:lnTo>
                      <a:pt x="265" y="285"/>
                    </a:lnTo>
                    <a:lnTo>
                      <a:pt x="263" y="274"/>
                    </a:lnTo>
                    <a:lnTo>
                      <a:pt x="261" y="262"/>
                    </a:lnTo>
                    <a:lnTo>
                      <a:pt x="258" y="250"/>
                    </a:lnTo>
                    <a:lnTo>
                      <a:pt x="256" y="239"/>
                    </a:lnTo>
                    <a:lnTo>
                      <a:pt x="253" y="228"/>
                    </a:lnTo>
                    <a:lnTo>
                      <a:pt x="249" y="217"/>
                    </a:lnTo>
                    <a:lnTo>
                      <a:pt x="246" y="206"/>
                    </a:lnTo>
                    <a:lnTo>
                      <a:pt x="243" y="194"/>
                    </a:lnTo>
                    <a:lnTo>
                      <a:pt x="239" y="183"/>
                    </a:lnTo>
                    <a:lnTo>
                      <a:pt x="235" y="172"/>
                    </a:lnTo>
                    <a:lnTo>
                      <a:pt x="231" y="161"/>
                    </a:lnTo>
                    <a:lnTo>
                      <a:pt x="227" y="150"/>
                    </a:lnTo>
                    <a:lnTo>
                      <a:pt x="223" y="139"/>
                    </a:lnTo>
                    <a:lnTo>
                      <a:pt x="219" y="128"/>
                    </a:lnTo>
                    <a:lnTo>
                      <a:pt x="215" y="116"/>
                    </a:lnTo>
                    <a:lnTo>
                      <a:pt x="214" y="111"/>
                    </a:lnTo>
                    <a:lnTo>
                      <a:pt x="212" y="105"/>
                    </a:lnTo>
                    <a:lnTo>
                      <a:pt x="210" y="98"/>
                    </a:lnTo>
                    <a:lnTo>
                      <a:pt x="208" y="91"/>
                    </a:lnTo>
                    <a:lnTo>
                      <a:pt x="206" y="84"/>
                    </a:lnTo>
                    <a:lnTo>
                      <a:pt x="204" y="76"/>
                    </a:lnTo>
                    <a:lnTo>
                      <a:pt x="202" y="67"/>
                    </a:lnTo>
                    <a:lnTo>
                      <a:pt x="200" y="58"/>
                    </a:lnTo>
                    <a:lnTo>
                      <a:pt x="198" y="50"/>
                    </a:lnTo>
                    <a:lnTo>
                      <a:pt x="196" y="42"/>
                    </a:lnTo>
                    <a:lnTo>
                      <a:pt x="194" y="33"/>
                    </a:lnTo>
                    <a:lnTo>
                      <a:pt x="192" y="26"/>
                    </a:lnTo>
                    <a:lnTo>
                      <a:pt x="190" y="18"/>
                    </a:lnTo>
                    <a:lnTo>
                      <a:pt x="189" y="12"/>
                    </a:lnTo>
                    <a:lnTo>
                      <a:pt x="187" y="6"/>
                    </a:lnTo>
                    <a:lnTo>
                      <a:pt x="185" y="0"/>
                    </a:lnTo>
                    <a:lnTo>
                      <a:pt x="0" y="23"/>
                    </a:lnTo>
                  </a:path>
                </a:pathLst>
              </a:custGeom>
              <a:solidFill>
                <a:srgbClr val="FFFFFF">
                  <a:alpha val="100000"/>
                </a:srgbClr>
              </a:solidFill>
              <a:ln>
                <a:noFill/>
              </a:ln>
            </p:spPr>
          </p:sp>
          <p:sp>
            <p:nvSpPr>
              <p:cNvPr id="1050417" name="Freeform 31"/>
              <p:cNvSpPr/>
              <p:nvPr/>
            </p:nvSpPr>
            <p:spPr>
              <a:xfrm rot="0">
                <a:off x="4895" y="2897"/>
                <a:ext cx="36" cy="25"/>
              </a:xfrm>
              <a:custGeom>
                <a:avLst/>
                <a:ahLst/>
                <a:rect l="0" t="0" r="r" b="b"/>
                <a:pathLst>
                  <a:path w="36" h="25">
                    <a:moveTo>
                      <a:pt x="35" y="0"/>
                    </a:moveTo>
                    <a:lnTo>
                      <a:pt x="35" y="0"/>
                    </a:lnTo>
                    <a:lnTo>
                      <a:pt x="26" y="1"/>
                    </a:lnTo>
                    <a:lnTo>
                      <a:pt x="19" y="4"/>
                    </a:lnTo>
                    <a:lnTo>
                      <a:pt x="14" y="7"/>
                    </a:lnTo>
                    <a:lnTo>
                      <a:pt x="10" y="10"/>
                    </a:lnTo>
                    <a:lnTo>
                      <a:pt x="7" y="14"/>
                    </a:lnTo>
                    <a:lnTo>
                      <a:pt x="5" y="18"/>
                    </a:lnTo>
                    <a:lnTo>
                      <a:pt x="2" y="21"/>
                    </a:lnTo>
                    <a:lnTo>
                      <a:pt x="0" y="24"/>
                    </a:lnTo>
                  </a:path>
                </a:pathLst>
              </a:custGeom>
              <a:noFill/>
              <a:ln w="12700" cap="rnd" cmpd="sng">
                <a:solidFill>
                  <a:srgbClr val="000000">
                    <a:alpha val="100000"/>
                  </a:srgbClr>
                </a:solidFill>
                <a:prstDash val="solid"/>
                <a:round/>
              </a:ln>
            </p:spPr>
          </p:sp>
          <p:sp>
            <p:nvSpPr>
              <p:cNvPr id="1050418" name="Freeform 32"/>
              <p:cNvSpPr/>
              <p:nvPr/>
            </p:nvSpPr>
            <p:spPr>
              <a:xfrm rot="0">
                <a:off x="4968" y="2936"/>
                <a:ext cx="93" cy="91"/>
              </a:xfrm>
              <a:custGeom>
                <a:avLst/>
                <a:ahLst/>
                <a:rect l="0" t="0" r="r" b="b"/>
                <a:pathLst>
                  <a:path w="93" h="91">
                    <a:moveTo>
                      <a:pt x="66" y="85"/>
                    </a:moveTo>
                    <a:lnTo>
                      <a:pt x="66" y="85"/>
                    </a:lnTo>
                    <a:lnTo>
                      <a:pt x="58" y="83"/>
                    </a:lnTo>
                    <a:lnTo>
                      <a:pt x="50" y="81"/>
                    </a:lnTo>
                    <a:lnTo>
                      <a:pt x="42" y="78"/>
                    </a:lnTo>
                    <a:lnTo>
                      <a:pt x="35" y="75"/>
                    </a:lnTo>
                    <a:lnTo>
                      <a:pt x="29" y="71"/>
                    </a:lnTo>
                    <a:lnTo>
                      <a:pt x="23" y="66"/>
                    </a:lnTo>
                    <a:lnTo>
                      <a:pt x="18" y="61"/>
                    </a:lnTo>
                    <a:lnTo>
                      <a:pt x="14" y="55"/>
                    </a:lnTo>
                    <a:lnTo>
                      <a:pt x="10" y="49"/>
                    </a:lnTo>
                    <a:lnTo>
                      <a:pt x="7" y="43"/>
                    </a:lnTo>
                    <a:lnTo>
                      <a:pt x="5" y="36"/>
                    </a:lnTo>
                    <a:lnTo>
                      <a:pt x="3" y="29"/>
                    </a:lnTo>
                    <a:lnTo>
                      <a:pt x="1" y="22"/>
                    </a:lnTo>
                    <a:lnTo>
                      <a:pt x="0" y="15"/>
                    </a:lnTo>
                    <a:lnTo>
                      <a:pt x="0" y="7"/>
                    </a:lnTo>
                    <a:lnTo>
                      <a:pt x="0" y="0"/>
                    </a:lnTo>
                    <a:lnTo>
                      <a:pt x="0" y="9"/>
                    </a:lnTo>
                    <a:lnTo>
                      <a:pt x="1" y="18"/>
                    </a:lnTo>
                    <a:lnTo>
                      <a:pt x="3" y="27"/>
                    </a:lnTo>
                    <a:lnTo>
                      <a:pt x="6" y="35"/>
                    </a:lnTo>
                    <a:lnTo>
                      <a:pt x="10" y="43"/>
                    </a:lnTo>
                    <a:lnTo>
                      <a:pt x="15" y="51"/>
                    </a:lnTo>
                    <a:lnTo>
                      <a:pt x="20" y="58"/>
                    </a:lnTo>
                    <a:lnTo>
                      <a:pt x="26" y="64"/>
                    </a:lnTo>
                    <a:lnTo>
                      <a:pt x="33" y="70"/>
                    </a:lnTo>
                    <a:lnTo>
                      <a:pt x="40" y="75"/>
                    </a:lnTo>
                    <a:lnTo>
                      <a:pt x="48" y="79"/>
                    </a:lnTo>
                    <a:lnTo>
                      <a:pt x="57" y="83"/>
                    </a:lnTo>
                    <a:lnTo>
                      <a:pt x="65" y="86"/>
                    </a:lnTo>
                    <a:lnTo>
                      <a:pt x="74" y="88"/>
                    </a:lnTo>
                    <a:lnTo>
                      <a:pt x="83" y="89"/>
                    </a:lnTo>
                    <a:lnTo>
                      <a:pt x="92" y="90"/>
                    </a:lnTo>
                  </a:path>
                </a:pathLst>
              </a:custGeom>
              <a:noFill/>
              <a:ln w="12700" cap="rnd" cmpd="sng">
                <a:solidFill>
                  <a:srgbClr val="000000">
                    <a:alpha val="100000"/>
                  </a:srgbClr>
                </a:solidFill>
                <a:prstDash val="solid"/>
                <a:round/>
              </a:ln>
            </p:spPr>
          </p:sp>
          <p:sp>
            <p:nvSpPr>
              <p:cNvPr id="1050419" name="Freeform 33"/>
              <p:cNvSpPr/>
              <p:nvPr/>
            </p:nvSpPr>
            <p:spPr>
              <a:xfrm rot="0">
                <a:off x="4947" y="2705"/>
                <a:ext cx="17" cy="121"/>
              </a:xfrm>
              <a:custGeom>
                <a:avLst/>
                <a:ahLst/>
                <a:rect l="0" t="0" r="r" b="b"/>
                <a:pathLst>
                  <a:path w="17" h="121">
                    <a:moveTo>
                      <a:pt x="0" y="0"/>
                    </a:moveTo>
                    <a:lnTo>
                      <a:pt x="0" y="0"/>
                    </a:lnTo>
                    <a:lnTo>
                      <a:pt x="0" y="7"/>
                    </a:lnTo>
                    <a:lnTo>
                      <a:pt x="0" y="15"/>
                    </a:lnTo>
                    <a:lnTo>
                      <a:pt x="0" y="23"/>
                    </a:lnTo>
                    <a:lnTo>
                      <a:pt x="0" y="31"/>
                    </a:lnTo>
                    <a:lnTo>
                      <a:pt x="0" y="38"/>
                    </a:lnTo>
                    <a:lnTo>
                      <a:pt x="1" y="46"/>
                    </a:lnTo>
                    <a:lnTo>
                      <a:pt x="2" y="53"/>
                    </a:lnTo>
                    <a:lnTo>
                      <a:pt x="2" y="61"/>
                    </a:lnTo>
                    <a:lnTo>
                      <a:pt x="4" y="69"/>
                    </a:lnTo>
                    <a:lnTo>
                      <a:pt x="5" y="76"/>
                    </a:lnTo>
                    <a:lnTo>
                      <a:pt x="7" y="84"/>
                    </a:lnTo>
                    <a:lnTo>
                      <a:pt x="10" y="91"/>
                    </a:lnTo>
                    <a:lnTo>
                      <a:pt x="10" y="98"/>
                    </a:lnTo>
                    <a:lnTo>
                      <a:pt x="13" y="105"/>
                    </a:lnTo>
                    <a:lnTo>
                      <a:pt x="14" y="113"/>
                    </a:lnTo>
                    <a:lnTo>
                      <a:pt x="16" y="120"/>
                    </a:lnTo>
                  </a:path>
                </a:pathLst>
              </a:custGeom>
              <a:noFill/>
              <a:ln w="12700" cap="rnd" cmpd="sng">
                <a:solidFill>
                  <a:srgbClr val="000000">
                    <a:alpha val="100000"/>
                  </a:srgbClr>
                </a:solidFill>
                <a:prstDash val="solid"/>
                <a:round/>
              </a:ln>
            </p:spPr>
          </p:sp>
          <p:sp>
            <p:nvSpPr>
              <p:cNvPr id="1050420" name="Freeform 34"/>
              <p:cNvSpPr/>
              <p:nvPr/>
            </p:nvSpPr>
            <p:spPr>
              <a:xfrm rot="0">
                <a:off x="4942" y="2937"/>
                <a:ext cx="109" cy="113"/>
              </a:xfrm>
              <a:custGeom>
                <a:avLst/>
                <a:ahLst/>
                <a:rect l="0" t="0" r="r" b="b"/>
                <a:pathLst>
                  <a:path w="109" h="113">
                    <a:moveTo>
                      <a:pt x="108" y="104"/>
                    </a:moveTo>
                    <a:lnTo>
                      <a:pt x="104" y="104"/>
                    </a:lnTo>
                    <a:lnTo>
                      <a:pt x="100" y="105"/>
                    </a:lnTo>
                    <a:lnTo>
                      <a:pt x="97" y="106"/>
                    </a:lnTo>
                    <a:lnTo>
                      <a:pt x="93" y="106"/>
                    </a:lnTo>
                    <a:lnTo>
                      <a:pt x="90" y="107"/>
                    </a:lnTo>
                    <a:lnTo>
                      <a:pt x="86" y="108"/>
                    </a:lnTo>
                    <a:lnTo>
                      <a:pt x="83" y="109"/>
                    </a:lnTo>
                    <a:lnTo>
                      <a:pt x="80" y="110"/>
                    </a:lnTo>
                    <a:lnTo>
                      <a:pt x="70" y="112"/>
                    </a:lnTo>
                    <a:lnTo>
                      <a:pt x="61" y="112"/>
                    </a:lnTo>
                    <a:lnTo>
                      <a:pt x="52" y="112"/>
                    </a:lnTo>
                    <a:lnTo>
                      <a:pt x="43" y="110"/>
                    </a:lnTo>
                    <a:lnTo>
                      <a:pt x="34" y="108"/>
                    </a:lnTo>
                    <a:lnTo>
                      <a:pt x="26" y="106"/>
                    </a:lnTo>
                    <a:lnTo>
                      <a:pt x="16" y="104"/>
                    </a:lnTo>
                    <a:lnTo>
                      <a:pt x="8" y="102"/>
                    </a:lnTo>
                    <a:lnTo>
                      <a:pt x="10" y="100"/>
                    </a:lnTo>
                    <a:lnTo>
                      <a:pt x="9" y="99"/>
                    </a:lnTo>
                    <a:lnTo>
                      <a:pt x="6" y="99"/>
                    </a:lnTo>
                    <a:lnTo>
                      <a:pt x="3" y="98"/>
                    </a:lnTo>
                    <a:lnTo>
                      <a:pt x="0" y="97"/>
                    </a:lnTo>
                    <a:lnTo>
                      <a:pt x="0" y="96"/>
                    </a:lnTo>
                    <a:lnTo>
                      <a:pt x="4" y="94"/>
                    </a:lnTo>
                    <a:lnTo>
                      <a:pt x="12" y="92"/>
                    </a:lnTo>
                    <a:lnTo>
                      <a:pt x="12" y="86"/>
                    </a:lnTo>
                    <a:lnTo>
                      <a:pt x="12" y="80"/>
                    </a:lnTo>
                    <a:lnTo>
                      <a:pt x="12" y="74"/>
                    </a:lnTo>
                    <a:lnTo>
                      <a:pt x="13" y="69"/>
                    </a:lnTo>
                    <a:lnTo>
                      <a:pt x="14" y="63"/>
                    </a:lnTo>
                    <a:lnTo>
                      <a:pt x="14" y="57"/>
                    </a:lnTo>
                    <a:lnTo>
                      <a:pt x="14" y="52"/>
                    </a:lnTo>
                    <a:lnTo>
                      <a:pt x="15" y="46"/>
                    </a:lnTo>
                    <a:lnTo>
                      <a:pt x="16" y="40"/>
                    </a:lnTo>
                    <a:lnTo>
                      <a:pt x="16" y="34"/>
                    </a:lnTo>
                    <a:lnTo>
                      <a:pt x="16" y="28"/>
                    </a:lnTo>
                    <a:lnTo>
                      <a:pt x="16" y="23"/>
                    </a:lnTo>
                    <a:lnTo>
                      <a:pt x="16" y="17"/>
                    </a:lnTo>
                    <a:lnTo>
                      <a:pt x="15" y="11"/>
                    </a:lnTo>
                    <a:lnTo>
                      <a:pt x="14" y="6"/>
                    </a:lnTo>
                    <a:lnTo>
                      <a:pt x="14" y="0"/>
                    </a:lnTo>
                    <a:lnTo>
                      <a:pt x="17" y="1"/>
                    </a:lnTo>
                    <a:lnTo>
                      <a:pt x="20" y="0"/>
                    </a:lnTo>
                    <a:lnTo>
                      <a:pt x="22" y="0"/>
                    </a:lnTo>
                    <a:lnTo>
                      <a:pt x="24" y="1"/>
                    </a:lnTo>
                    <a:lnTo>
                      <a:pt x="24" y="9"/>
                    </a:lnTo>
                    <a:lnTo>
                      <a:pt x="26" y="18"/>
                    </a:lnTo>
                    <a:lnTo>
                      <a:pt x="27" y="25"/>
                    </a:lnTo>
                    <a:lnTo>
                      <a:pt x="30" y="33"/>
                    </a:lnTo>
                    <a:lnTo>
                      <a:pt x="34" y="40"/>
                    </a:lnTo>
                    <a:lnTo>
                      <a:pt x="37" y="47"/>
                    </a:lnTo>
                    <a:lnTo>
                      <a:pt x="42" y="53"/>
                    </a:lnTo>
                    <a:lnTo>
                      <a:pt x="47" y="60"/>
                    </a:lnTo>
                    <a:lnTo>
                      <a:pt x="53" y="65"/>
                    </a:lnTo>
                    <a:lnTo>
                      <a:pt x="58" y="70"/>
                    </a:lnTo>
                    <a:lnTo>
                      <a:pt x="65" y="75"/>
                    </a:lnTo>
                    <a:lnTo>
                      <a:pt x="72" y="79"/>
                    </a:lnTo>
                    <a:lnTo>
                      <a:pt x="80" y="82"/>
                    </a:lnTo>
                    <a:lnTo>
                      <a:pt x="87" y="85"/>
                    </a:lnTo>
                    <a:lnTo>
                      <a:pt x="95" y="87"/>
                    </a:lnTo>
                    <a:lnTo>
                      <a:pt x="104" y="89"/>
                    </a:lnTo>
                    <a:lnTo>
                      <a:pt x="106" y="89"/>
                    </a:lnTo>
                    <a:lnTo>
                      <a:pt x="107" y="91"/>
                    </a:lnTo>
                    <a:lnTo>
                      <a:pt x="107" y="92"/>
                    </a:lnTo>
                    <a:lnTo>
                      <a:pt x="108" y="95"/>
                    </a:lnTo>
                    <a:lnTo>
                      <a:pt x="107" y="98"/>
                    </a:lnTo>
                    <a:lnTo>
                      <a:pt x="107" y="101"/>
                    </a:lnTo>
                    <a:lnTo>
                      <a:pt x="107" y="104"/>
                    </a:lnTo>
                    <a:lnTo>
                      <a:pt x="107" y="106"/>
                    </a:lnTo>
                    <a:lnTo>
                      <a:pt x="108" y="106"/>
                    </a:lnTo>
                    <a:lnTo>
                      <a:pt x="108" y="105"/>
                    </a:lnTo>
                    <a:lnTo>
                      <a:pt x="108" y="104"/>
                    </a:lnTo>
                  </a:path>
                </a:pathLst>
              </a:custGeom>
              <a:solidFill>
                <a:srgbClr val="FFFFFF">
                  <a:alpha val="100000"/>
                </a:srgbClr>
              </a:solidFill>
              <a:ln>
                <a:noFill/>
              </a:ln>
            </p:spPr>
          </p:sp>
          <p:sp>
            <p:nvSpPr>
              <p:cNvPr id="1050421" name="Freeform 35"/>
              <p:cNvSpPr/>
              <p:nvPr/>
            </p:nvSpPr>
            <p:spPr>
              <a:xfrm rot="0">
                <a:off x="4942" y="2937"/>
                <a:ext cx="109" cy="113"/>
              </a:xfrm>
              <a:custGeom>
                <a:avLst/>
                <a:ahLst/>
                <a:rect l="0" t="0" r="r" b="b"/>
                <a:pathLst>
                  <a:path w="109" h="113">
                    <a:moveTo>
                      <a:pt x="108" y="104"/>
                    </a:moveTo>
                    <a:lnTo>
                      <a:pt x="108" y="104"/>
                    </a:lnTo>
                    <a:lnTo>
                      <a:pt x="104" y="104"/>
                    </a:lnTo>
                    <a:lnTo>
                      <a:pt x="100" y="105"/>
                    </a:lnTo>
                    <a:lnTo>
                      <a:pt x="97" y="106"/>
                    </a:lnTo>
                    <a:lnTo>
                      <a:pt x="93" y="106"/>
                    </a:lnTo>
                    <a:lnTo>
                      <a:pt x="90" y="107"/>
                    </a:lnTo>
                    <a:lnTo>
                      <a:pt x="86" y="108"/>
                    </a:lnTo>
                    <a:lnTo>
                      <a:pt x="83" y="109"/>
                    </a:lnTo>
                    <a:lnTo>
                      <a:pt x="80" y="110"/>
                    </a:lnTo>
                    <a:lnTo>
                      <a:pt x="70" y="112"/>
                    </a:lnTo>
                    <a:lnTo>
                      <a:pt x="61" y="112"/>
                    </a:lnTo>
                    <a:lnTo>
                      <a:pt x="52" y="112"/>
                    </a:lnTo>
                    <a:lnTo>
                      <a:pt x="43" y="110"/>
                    </a:lnTo>
                    <a:lnTo>
                      <a:pt x="34" y="108"/>
                    </a:lnTo>
                    <a:lnTo>
                      <a:pt x="26" y="106"/>
                    </a:lnTo>
                    <a:lnTo>
                      <a:pt x="16" y="104"/>
                    </a:lnTo>
                    <a:lnTo>
                      <a:pt x="8" y="102"/>
                    </a:lnTo>
                    <a:lnTo>
                      <a:pt x="10" y="100"/>
                    </a:lnTo>
                    <a:lnTo>
                      <a:pt x="9" y="99"/>
                    </a:lnTo>
                    <a:lnTo>
                      <a:pt x="6" y="99"/>
                    </a:lnTo>
                    <a:lnTo>
                      <a:pt x="3" y="98"/>
                    </a:lnTo>
                    <a:lnTo>
                      <a:pt x="0" y="97"/>
                    </a:lnTo>
                    <a:lnTo>
                      <a:pt x="0" y="96"/>
                    </a:lnTo>
                    <a:lnTo>
                      <a:pt x="4" y="94"/>
                    </a:lnTo>
                    <a:lnTo>
                      <a:pt x="12" y="92"/>
                    </a:lnTo>
                    <a:lnTo>
                      <a:pt x="12" y="86"/>
                    </a:lnTo>
                    <a:lnTo>
                      <a:pt x="12" y="80"/>
                    </a:lnTo>
                    <a:lnTo>
                      <a:pt x="12" y="74"/>
                    </a:lnTo>
                    <a:lnTo>
                      <a:pt x="13" y="69"/>
                    </a:lnTo>
                    <a:lnTo>
                      <a:pt x="14" y="63"/>
                    </a:lnTo>
                    <a:lnTo>
                      <a:pt x="14" y="57"/>
                    </a:lnTo>
                    <a:lnTo>
                      <a:pt x="14" y="52"/>
                    </a:lnTo>
                    <a:lnTo>
                      <a:pt x="15" y="46"/>
                    </a:lnTo>
                    <a:lnTo>
                      <a:pt x="16" y="40"/>
                    </a:lnTo>
                    <a:lnTo>
                      <a:pt x="16" y="34"/>
                    </a:lnTo>
                    <a:lnTo>
                      <a:pt x="16" y="28"/>
                    </a:lnTo>
                    <a:lnTo>
                      <a:pt x="16" y="23"/>
                    </a:lnTo>
                    <a:lnTo>
                      <a:pt x="16" y="17"/>
                    </a:lnTo>
                    <a:lnTo>
                      <a:pt x="15" y="11"/>
                    </a:lnTo>
                    <a:lnTo>
                      <a:pt x="14" y="6"/>
                    </a:lnTo>
                    <a:lnTo>
                      <a:pt x="14" y="0"/>
                    </a:lnTo>
                    <a:lnTo>
                      <a:pt x="17" y="1"/>
                    </a:lnTo>
                    <a:lnTo>
                      <a:pt x="20" y="0"/>
                    </a:lnTo>
                    <a:lnTo>
                      <a:pt x="22" y="0"/>
                    </a:lnTo>
                    <a:lnTo>
                      <a:pt x="24" y="1"/>
                    </a:lnTo>
                    <a:lnTo>
                      <a:pt x="24" y="9"/>
                    </a:lnTo>
                    <a:lnTo>
                      <a:pt x="26" y="18"/>
                    </a:lnTo>
                    <a:lnTo>
                      <a:pt x="27" y="25"/>
                    </a:lnTo>
                    <a:lnTo>
                      <a:pt x="30" y="33"/>
                    </a:lnTo>
                    <a:lnTo>
                      <a:pt x="34" y="40"/>
                    </a:lnTo>
                    <a:lnTo>
                      <a:pt x="37" y="47"/>
                    </a:lnTo>
                    <a:lnTo>
                      <a:pt x="42" y="53"/>
                    </a:lnTo>
                    <a:lnTo>
                      <a:pt x="47" y="60"/>
                    </a:lnTo>
                    <a:lnTo>
                      <a:pt x="53" y="65"/>
                    </a:lnTo>
                    <a:lnTo>
                      <a:pt x="58" y="70"/>
                    </a:lnTo>
                    <a:lnTo>
                      <a:pt x="65" y="75"/>
                    </a:lnTo>
                    <a:lnTo>
                      <a:pt x="72" y="79"/>
                    </a:lnTo>
                    <a:lnTo>
                      <a:pt x="80" y="82"/>
                    </a:lnTo>
                    <a:lnTo>
                      <a:pt x="87" y="85"/>
                    </a:lnTo>
                    <a:lnTo>
                      <a:pt x="95" y="87"/>
                    </a:lnTo>
                    <a:lnTo>
                      <a:pt x="104" y="89"/>
                    </a:lnTo>
                    <a:lnTo>
                      <a:pt x="106" y="89"/>
                    </a:lnTo>
                    <a:lnTo>
                      <a:pt x="107" y="91"/>
                    </a:lnTo>
                    <a:lnTo>
                      <a:pt x="107" y="92"/>
                    </a:lnTo>
                    <a:lnTo>
                      <a:pt x="108" y="95"/>
                    </a:lnTo>
                    <a:lnTo>
                      <a:pt x="107" y="98"/>
                    </a:lnTo>
                    <a:lnTo>
                      <a:pt x="107" y="101"/>
                    </a:lnTo>
                    <a:lnTo>
                      <a:pt x="107" y="104"/>
                    </a:lnTo>
                    <a:lnTo>
                      <a:pt x="107" y="106"/>
                    </a:lnTo>
                    <a:lnTo>
                      <a:pt x="108" y="106"/>
                    </a:lnTo>
                    <a:lnTo>
                      <a:pt x="108" y="105"/>
                    </a:lnTo>
                    <a:lnTo>
                      <a:pt x="108" y="104"/>
                    </a:lnTo>
                  </a:path>
                </a:pathLst>
              </a:custGeom>
              <a:noFill/>
              <a:ln w="12700" cap="rnd" cmpd="sng">
                <a:solidFill>
                  <a:srgbClr val="000000">
                    <a:alpha val="100000"/>
                  </a:srgbClr>
                </a:solidFill>
                <a:prstDash val="solid"/>
                <a:round/>
              </a:ln>
            </p:spPr>
          </p:sp>
          <p:sp>
            <p:nvSpPr>
              <p:cNvPr id="1050422" name="Freeform 36"/>
              <p:cNvSpPr/>
              <p:nvPr/>
            </p:nvSpPr>
            <p:spPr>
              <a:xfrm rot="0">
                <a:off x="5040" y="3095"/>
                <a:ext cx="17" cy="17"/>
              </a:xfrm>
              <a:custGeom>
                <a:avLst/>
                <a:ahLst/>
                <a:rect l="0" t="0" r="r" b="b"/>
                <a:pathLst>
                  <a:path w="17" h="17">
                    <a:moveTo>
                      <a:pt x="16" y="6"/>
                    </a:moveTo>
                    <a:lnTo>
                      <a:pt x="16" y="6"/>
                    </a:lnTo>
                    <a:lnTo>
                      <a:pt x="16" y="3"/>
                    </a:lnTo>
                    <a:lnTo>
                      <a:pt x="14" y="0"/>
                    </a:lnTo>
                    <a:lnTo>
                      <a:pt x="13" y="0"/>
                    </a:lnTo>
                    <a:lnTo>
                      <a:pt x="11" y="3"/>
                    </a:lnTo>
                    <a:lnTo>
                      <a:pt x="9" y="6"/>
                    </a:lnTo>
                    <a:lnTo>
                      <a:pt x="6" y="12"/>
                    </a:lnTo>
                    <a:lnTo>
                      <a:pt x="4" y="16"/>
                    </a:lnTo>
                    <a:lnTo>
                      <a:pt x="0" y="16"/>
                    </a:lnTo>
                  </a:path>
                </a:pathLst>
              </a:custGeom>
              <a:noFill/>
              <a:ln w="12700" cap="rnd" cmpd="sng">
                <a:solidFill>
                  <a:srgbClr val="000000">
                    <a:alpha val="100000"/>
                  </a:srgbClr>
                </a:solidFill>
                <a:prstDash val="solid"/>
                <a:round/>
              </a:ln>
            </p:spPr>
          </p:sp>
          <p:sp>
            <p:nvSpPr>
              <p:cNvPr id="1050423" name="Freeform 37"/>
              <p:cNvSpPr/>
              <p:nvPr/>
            </p:nvSpPr>
            <p:spPr>
              <a:xfrm rot="0">
                <a:off x="4991" y="3103"/>
                <a:ext cx="28" cy="17"/>
              </a:xfrm>
              <a:custGeom>
                <a:avLst/>
                <a:ahLst/>
                <a:rect l="0" t="0" r="r" b="b"/>
                <a:pathLst>
                  <a:path w="28" h="17">
                    <a:moveTo>
                      <a:pt x="27" y="0"/>
                    </a:moveTo>
                    <a:lnTo>
                      <a:pt x="27" y="0"/>
                    </a:lnTo>
                    <a:lnTo>
                      <a:pt x="24" y="5"/>
                    </a:lnTo>
                    <a:lnTo>
                      <a:pt x="21" y="5"/>
                    </a:lnTo>
                    <a:lnTo>
                      <a:pt x="17" y="5"/>
                    </a:lnTo>
                    <a:lnTo>
                      <a:pt x="14" y="5"/>
                    </a:lnTo>
                    <a:lnTo>
                      <a:pt x="10" y="5"/>
                    </a:lnTo>
                    <a:lnTo>
                      <a:pt x="7" y="5"/>
                    </a:lnTo>
                    <a:lnTo>
                      <a:pt x="4" y="5"/>
                    </a:lnTo>
                    <a:lnTo>
                      <a:pt x="0" y="16"/>
                    </a:lnTo>
                  </a:path>
                </a:pathLst>
              </a:custGeom>
              <a:noFill/>
              <a:ln w="12700" cap="rnd" cmpd="sng">
                <a:solidFill>
                  <a:srgbClr val="000000">
                    <a:alpha val="100000"/>
                  </a:srgbClr>
                </a:solidFill>
                <a:prstDash val="solid"/>
                <a:round/>
              </a:ln>
            </p:spPr>
          </p:sp>
          <p:sp>
            <p:nvSpPr>
              <p:cNvPr id="1050424" name="Freeform 38"/>
              <p:cNvSpPr/>
              <p:nvPr/>
            </p:nvSpPr>
            <p:spPr>
              <a:xfrm rot="0">
                <a:off x="4936" y="3109"/>
                <a:ext cx="43" cy="17"/>
              </a:xfrm>
              <a:custGeom>
                <a:avLst/>
                <a:ahLst/>
                <a:rect l="0" t="0" r="r" b="b"/>
                <a:pathLst>
                  <a:path w="43" h="17">
                    <a:moveTo>
                      <a:pt x="42" y="0"/>
                    </a:moveTo>
                    <a:lnTo>
                      <a:pt x="42" y="0"/>
                    </a:lnTo>
                    <a:lnTo>
                      <a:pt x="37" y="0"/>
                    </a:lnTo>
                    <a:lnTo>
                      <a:pt x="31" y="5"/>
                    </a:lnTo>
                    <a:lnTo>
                      <a:pt x="26" y="10"/>
                    </a:lnTo>
                    <a:lnTo>
                      <a:pt x="20" y="16"/>
                    </a:lnTo>
                    <a:lnTo>
                      <a:pt x="15" y="16"/>
                    </a:lnTo>
                    <a:lnTo>
                      <a:pt x="10" y="10"/>
                    </a:lnTo>
                    <a:lnTo>
                      <a:pt x="5" y="10"/>
                    </a:lnTo>
                    <a:lnTo>
                      <a:pt x="0" y="0"/>
                    </a:lnTo>
                  </a:path>
                </a:pathLst>
              </a:custGeom>
              <a:noFill/>
              <a:ln w="12700" cap="rnd" cmpd="sng">
                <a:solidFill>
                  <a:srgbClr val="000000">
                    <a:alpha val="100000"/>
                  </a:srgbClr>
                </a:solidFill>
                <a:prstDash val="solid"/>
                <a:round/>
              </a:ln>
            </p:spPr>
          </p:sp>
          <p:sp>
            <p:nvSpPr>
              <p:cNvPr id="1050425" name="Freeform 39"/>
              <p:cNvSpPr/>
              <p:nvPr/>
            </p:nvSpPr>
            <p:spPr>
              <a:xfrm rot="0">
                <a:off x="4925" y="3040"/>
                <a:ext cx="96" cy="17"/>
              </a:xfrm>
              <a:custGeom>
                <a:avLst/>
                <a:ahLst/>
                <a:rect l="0" t="0" r="r" b="b"/>
                <a:pathLst>
                  <a:path w="96" h="17">
                    <a:moveTo>
                      <a:pt x="95" y="14"/>
                    </a:moveTo>
                    <a:lnTo>
                      <a:pt x="95" y="14"/>
                    </a:lnTo>
                    <a:lnTo>
                      <a:pt x="87" y="16"/>
                    </a:lnTo>
                    <a:lnTo>
                      <a:pt x="78" y="16"/>
                    </a:lnTo>
                    <a:lnTo>
                      <a:pt x="70" y="14"/>
                    </a:lnTo>
                    <a:lnTo>
                      <a:pt x="61" y="14"/>
                    </a:lnTo>
                    <a:lnTo>
                      <a:pt x="54" y="11"/>
                    </a:lnTo>
                    <a:lnTo>
                      <a:pt x="46" y="10"/>
                    </a:lnTo>
                    <a:lnTo>
                      <a:pt x="38" y="5"/>
                    </a:lnTo>
                    <a:lnTo>
                      <a:pt x="31" y="1"/>
                    </a:lnTo>
                    <a:lnTo>
                      <a:pt x="27" y="0"/>
                    </a:lnTo>
                    <a:lnTo>
                      <a:pt x="22" y="0"/>
                    </a:lnTo>
                    <a:lnTo>
                      <a:pt x="18" y="0"/>
                    </a:lnTo>
                    <a:lnTo>
                      <a:pt x="14" y="1"/>
                    </a:lnTo>
                    <a:lnTo>
                      <a:pt x="10" y="4"/>
                    </a:lnTo>
                    <a:lnTo>
                      <a:pt x="6" y="7"/>
                    </a:lnTo>
                    <a:lnTo>
                      <a:pt x="3" y="11"/>
                    </a:lnTo>
                    <a:lnTo>
                      <a:pt x="0" y="16"/>
                    </a:lnTo>
                  </a:path>
                </a:pathLst>
              </a:custGeom>
              <a:noFill/>
              <a:ln w="12700" cap="rnd" cmpd="sng">
                <a:solidFill>
                  <a:srgbClr val="000000">
                    <a:alpha val="100000"/>
                  </a:srgbClr>
                </a:solidFill>
                <a:prstDash val="solid"/>
                <a:round/>
              </a:ln>
            </p:spPr>
          </p:sp>
          <p:sp>
            <p:nvSpPr>
              <p:cNvPr id="1050426" name="Freeform 40"/>
              <p:cNvSpPr/>
              <p:nvPr/>
            </p:nvSpPr>
            <p:spPr>
              <a:xfrm rot="0">
                <a:off x="4902" y="3031"/>
                <a:ext cx="35" cy="17"/>
              </a:xfrm>
              <a:custGeom>
                <a:avLst/>
                <a:ahLst/>
                <a:rect l="0" t="0" r="r" b="b"/>
                <a:pathLst>
                  <a:path w="35" h="17">
                    <a:moveTo>
                      <a:pt x="34" y="16"/>
                    </a:moveTo>
                    <a:lnTo>
                      <a:pt x="34" y="16"/>
                    </a:lnTo>
                    <a:lnTo>
                      <a:pt x="29" y="16"/>
                    </a:lnTo>
                    <a:lnTo>
                      <a:pt x="25" y="16"/>
                    </a:lnTo>
                    <a:lnTo>
                      <a:pt x="21" y="14"/>
                    </a:lnTo>
                    <a:lnTo>
                      <a:pt x="17" y="12"/>
                    </a:lnTo>
                    <a:lnTo>
                      <a:pt x="13" y="8"/>
                    </a:lnTo>
                    <a:lnTo>
                      <a:pt x="9" y="6"/>
                    </a:lnTo>
                    <a:lnTo>
                      <a:pt x="5" y="4"/>
                    </a:lnTo>
                    <a:lnTo>
                      <a:pt x="0" y="0"/>
                    </a:lnTo>
                  </a:path>
                </a:pathLst>
              </a:custGeom>
              <a:noFill/>
              <a:ln w="12700" cap="rnd" cmpd="sng">
                <a:solidFill>
                  <a:srgbClr val="000000">
                    <a:alpha val="100000"/>
                  </a:srgbClr>
                </a:solidFill>
                <a:prstDash val="solid"/>
                <a:round/>
              </a:ln>
            </p:spPr>
          </p:sp>
          <p:sp>
            <p:nvSpPr>
              <p:cNvPr id="1050427" name="Freeform 41"/>
              <p:cNvSpPr/>
              <p:nvPr/>
            </p:nvSpPr>
            <p:spPr>
              <a:xfrm rot="0">
                <a:off x="4910" y="3041"/>
                <a:ext cx="17" cy="17"/>
              </a:xfrm>
              <a:custGeom>
                <a:avLst/>
                <a:ahLst/>
                <a:rect l="0" t="0" r="r" b="b"/>
                <a:pathLst>
                  <a:path w="17" h="17">
                    <a:moveTo>
                      <a:pt x="16" y="0"/>
                    </a:moveTo>
                    <a:lnTo>
                      <a:pt x="16" y="0"/>
                    </a:lnTo>
                    <a:lnTo>
                      <a:pt x="12" y="5"/>
                    </a:lnTo>
                    <a:lnTo>
                      <a:pt x="6" y="8"/>
                    </a:lnTo>
                    <a:lnTo>
                      <a:pt x="2" y="10"/>
                    </a:lnTo>
                    <a:lnTo>
                      <a:pt x="0" y="16"/>
                    </a:lnTo>
                  </a:path>
                </a:pathLst>
              </a:custGeom>
              <a:noFill/>
              <a:ln w="12700" cap="rnd" cmpd="sng">
                <a:solidFill>
                  <a:srgbClr val="000000">
                    <a:alpha val="100000"/>
                  </a:srgbClr>
                </a:solidFill>
                <a:prstDash val="solid"/>
                <a:round/>
              </a:ln>
            </p:spPr>
          </p:sp>
          <p:sp>
            <p:nvSpPr>
              <p:cNvPr id="1050428" name="Freeform 42"/>
              <p:cNvSpPr/>
              <p:nvPr/>
            </p:nvSpPr>
            <p:spPr>
              <a:xfrm rot="0">
                <a:off x="5059" y="3004"/>
                <a:ext cx="24" cy="31"/>
              </a:xfrm>
              <a:custGeom>
                <a:avLst/>
                <a:ahLst/>
                <a:rect l="0" t="0" r="r" b="b"/>
                <a:pathLst>
                  <a:path w="24" h="31">
                    <a:moveTo>
                      <a:pt x="7" y="30"/>
                    </a:moveTo>
                    <a:lnTo>
                      <a:pt x="7" y="30"/>
                    </a:lnTo>
                    <a:lnTo>
                      <a:pt x="6" y="26"/>
                    </a:lnTo>
                    <a:lnTo>
                      <a:pt x="6" y="22"/>
                    </a:lnTo>
                    <a:lnTo>
                      <a:pt x="6" y="18"/>
                    </a:lnTo>
                    <a:lnTo>
                      <a:pt x="8" y="15"/>
                    </a:lnTo>
                    <a:lnTo>
                      <a:pt x="9" y="11"/>
                    </a:lnTo>
                    <a:lnTo>
                      <a:pt x="11" y="7"/>
                    </a:lnTo>
                    <a:lnTo>
                      <a:pt x="12" y="4"/>
                    </a:lnTo>
                    <a:lnTo>
                      <a:pt x="13" y="0"/>
                    </a:lnTo>
                    <a:lnTo>
                      <a:pt x="11" y="3"/>
                    </a:lnTo>
                    <a:lnTo>
                      <a:pt x="10" y="7"/>
                    </a:lnTo>
                    <a:lnTo>
                      <a:pt x="9" y="10"/>
                    </a:lnTo>
                    <a:lnTo>
                      <a:pt x="9" y="13"/>
                    </a:lnTo>
                    <a:lnTo>
                      <a:pt x="8" y="16"/>
                    </a:lnTo>
                    <a:lnTo>
                      <a:pt x="6" y="19"/>
                    </a:lnTo>
                    <a:lnTo>
                      <a:pt x="3" y="21"/>
                    </a:lnTo>
                    <a:lnTo>
                      <a:pt x="0" y="22"/>
                    </a:lnTo>
                    <a:lnTo>
                      <a:pt x="3" y="22"/>
                    </a:lnTo>
                    <a:lnTo>
                      <a:pt x="6" y="22"/>
                    </a:lnTo>
                    <a:lnTo>
                      <a:pt x="9" y="21"/>
                    </a:lnTo>
                    <a:lnTo>
                      <a:pt x="12" y="20"/>
                    </a:lnTo>
                    <a:lnTo>
                      <a:pt x="15" y="19"/>
                    </a:lnTo>
                    <a:lnTo>
                      <a:pt x="18" y="17"/>
                    </a:lnTo>
                    <a:lnTo>
                      <a:pt x="20" y="15"/>
                    </a:lnTo>
                    <a:lnTo>
                      <a:pt x="23" y="12"/>
                    </a:lnTo>
                  </a:path>
                </a:pathLst>
              </a:custGeom>
              <a:noFill/>
              <a:ln w="12700" cap="rnd" cmpd="sng">
                <a:solidFill>
                  <a:srgbClr val="000000">
                    <a:alpha val="100000"/>
                  </a:srgbClr>
                </a:solidFill>
                <a:prstDash val="solid"/>
                <a:round/>
              </a:ln>
            </p:spPr>
          </p:sp>
          <p:sp>
            <p:nvSpPr>
              <p:cNvPr id="1050429" name="Freeform 43"/>
              <p:cNvSpPr/>
              <p:nvPr/>
            </p:nvSpPr>
            <p:spPr>
              <a:xfrm rot="0">
                <a:off x="5069" y="3072"/>
                <a:ext cx="17" cy="17"/>
              </a:xfrm>
              <a:custGeom>
                <a:avLst/>
                <a:ahLst/>
                <a:rect l="0" t="0" r="r" b="b"/>
                <a:pathLst>
                  <a:path w="17" h="17">
                    <a:moveTo>
                      <a:pt x="16" y="0"/>
                    </a:moveTo>
                    <a:lnTo>
                      <a:pt x="16" y="0"/>
                    </a:lnTo>
                    <a:lnTo>
                      <a:pt x="14" y="3"/>
                    </a:lnTo>
                    <a:lnTo>
                      <a:pt x="13" y="5"/>
                    </a:lnTo>
                    <a:lnTo>
                      <a:pt x="11" y="7"/>
                    </a:lnTo>
                    <a:lnTo>
                      <a:pt x="10" y="10"/>
                    </a:lnTo>
                    <a:lnTo>
                      <a:pt x="8" y="11"/>
                    </a:lnTo>
                    <a:lnTo>
                      <a:pt x="5" y="13"/>
                    </a:lnTo>
                    <a:lnTo>
                      <a:pt x="2" y="16"/>
                    </a:lnTo>
                    <a:lnTo>
                      <a:pt x="0" y="16"/>
                    </a:lnTo>
                  </a:path>
                </a:pathLst>
              </a:custGeom>
              <a:noFill/>
              <a:ln w="12700" cap="rnd" cmpd="sng">
                <a:solidFill>
                  <a:srgbClr val="000000">
                    <a:alpha val="100000"/>
                  </a:srgbClr>
                </a:solidFill>
                <a:prstDash val="solid"/>
                <a:round/>
              </a:ln>
            </p:spPr>
          </p:sp>
          <p:sp>
            <p:nvSpPr>
              <p:cNvPr id="1050430" name="Freeform 44"/>
              <p:cNvSpPr/>
              <p:nvPr/>
            </p:nvSpPr>
            <p:spPr>
              <a:xfrm rot="0">
                <a:off x="4674" y="2298"/>
                <a:ext cx="17" cy="17"/>
              </a:xfrm>
              <a:custGeom>
                <a:avLst/>
                <a:ahLst/>
                <a:rect l="0" t="0" r="r" b="b"/>
                <a:pathLst>
                  <a:path w="17" h="17">
                    <a:moveTo>
                      <a:pt x="16" y="8"/>
                    </a:moveTo>
                    <a:lnTo>
                      <a:pt x="12" y="0"/>
                    </a:lnTo>
                    <a:lnTo>
                      <a:pt x="8" y="0"/>
                    </a:lnTo>
                    <a:lnTo>
                      <a:pt x="4" y="0"/>
                    </a:lnTo>
                    <a:lnTo>
                      <a:pt x="0" y="16"/>
                    </a:lnTo>
                    <a:lnTo>
                      <a:pt x="16" y="8"/>
                    </a:lnTo>
                  </a:path>
                </a:pathLst>
              </a:custGeom>
              <a:solidFill>
                <a:srgbClr val="000000">
                  <a:alpha val="100000"/>
                </a:srgbClr>
              </a:solidFill>
              <a:ln>
                <a:noFill/>
              </a:ln>
            </p:spPr>
          </p:sp>
          <p:sp>
            <p:nvSpPr>
              <p:cNvPr id="1050431" name="Freeform 45"/>
              <p:cNvSpPr/>
              <p:nvPr/>
            </p:nvSpPr>
            <p:spPr>
              <a:xfrm rot="0">
                <a:off x="4674" y="2299"/>
                <a:ext cx="17" cy="79"/>
              </a:xfrm>
              <a:custGeom>
                <a:avLst/>
                <a:ahLst/>
                <a:rect l="0" t="0" r="r" b="b"/>
                <a:pathLst>
                  <a:path w="17" h="79">
                    <a:moveTo>
                      <a:pt x="16" y="77"/>
                    </a:moveTo>
                    <a:lnTo>
                      <a:pt x="16" y="77"/>
                    </a:lnTo>
                    <a:lnTo>
                      <a:pt x="15" y="74"/>
                    </a:lnTo>
                    <a:lnTo>
                      <a:pt x="15" y="70"/>
                    </a:lnTo>
                    <a:lnTo>
                      <a:pt x="14" y="65"/>
                    </a:lnTo>
                    <a:lnTo>
                      <a:pt x="13" y="61"/>
                    </a:lnTo>
                    <a:lnTo>
                      <a:pt x="13" y="55"/>
                    </a:lnTo>
                    <a:lnTo>
                      <a:pt x="12" y="50"/>
                    </a:lnTo>
                    <a:lnTo>
                      <a:pt x="12" y="45"/>
                    </a:lnTo>
                    <a:lnTo>
                      <a:pt x="10" y="39"/>
                    </a:lnTo>
                    <a:lnTo>
                      <a:pt x="10" y="33"/>
                    </a:lnTo>
                    <a:lnTo>
                      <a:pt x="9" y="28"/>
                    </a:lnTo>
                    <a:lnTo>
                      <a:pt x="8" y="23"/>
                    </a:lnTo>
                    <a:lnTo>
                      <a:pt x="8" y="17"/>
                    </a:lnTo>
                    <a:lnTo>
                      <a:pt x="7" y="12"/>
                    </a:lnTo>
                    <a:lnTo>
                      <a:pt x="6" y="8"/>
                    </a:lnTo>
                    <a:lnTo>
                      <a:pt x="5" y="4"/>
                    </a:lnTo>
                    <a:lnTo>
                      <a:pt x="4" y="0"/>
                    </a:lnTo>
                    <a:lnTo>
                      <a:pt x="0" y="1"/>
                    </a:lnTo>
                    <a:lnTo>
                      <a:pt x="2" y="5"/>
                    </a:lnTo>
                    <a:lnTo>
                      <a:pt x="2" y="9"/>
                    </a:lnTo>
                    <a:lnTo>
                      <a:pt x="3" y="13"/>
                    </a:lnTo>
                    <a:lnTo>
                      <a:pt x="4" y="19"/>
                    </a:lnTo>
                    <a:lnTo>
                      <a:pt x="4" y="24"/>
                    </a:lnTo>
                    <a:lnTo>
                      <a:pt x="5" y="29"/>
                    </a:lnTo>
                    <a:lnTo>
                      <a:pt x="6" y="34"/>
                    </a:lnTo>
                    <a:lnTo>
                      <a:pt x="7" y="39"/>
                    </a:lnTo>
                    <a:lnTo>
                      <a:pt x="8" y="46"/>
                    </a:lnTo>
                    <a:lnTo>
                      <a:pt x="8" y="51"/>
                    </a:lnTo>
                    <a:lnTo>
                      <a:pt x="9" y="56"/>
                    </a:lnTo>
                    <a:lnTo>
                      <a:pt x="10" y="61"/>
                    </a:lnTo>
                    <a:lnTo>
                      <a:pt x="10" y="66"/>
                    </a:lnTo>
                    <a:lnTo>
                      <a:pt x="11" y="71"/>
                    </a:lnTo>
                    <a:lnTo>
                      <a:pt x="12" y="74"/>
                    </a:lnTo>
                    <a:lnTo>
                      <a:pt x="12" y="78"/>
                    </a:lnTo>
                    <a:lnTo>
                      <a:pt x="16" y="77"/>
                    </a:lnTo>
                  </a:path>
                </a:pathLst>
              </a:custGeom>
              <a:solidFill>
                <a:srgbClr val="000000">
                  <a:alpha val="100000"/>
                </a:srgbClr>
              </a:solidFill>
              <a:ln>
                <a:noFill/>
              </a:ln>
            </p:spPr>
          </p:sp>
          <p:sp>
            <p:nvSpPr>
              <p:cNvPr id="1050432" name="Freeform 46"/>
              <p:cNvSpPr/>
              <p:nvPr/>
            </p:nvSpPr>
            <p:spPr>
              <a:xfrm rot="0">
                <a:off x="4686" y="2376"/>
                <a:ext cx="17" cy="72"/>
              </a:xfrm>
              <a:custGeom>
                <a:avLst/>
                <a:ahLst/>
                <a:rect l="0" t="0" r="r" b="b"/>
                <a:pathLst>
                  <a:path w="17" h="72">
                    <a:moveTo>
                      <a:pt x="16" y="71"/>
                    </a:moveTo>
                    <a:lnTo>
                      <a:pt x="16" y="71"/>
                    </a:lnTo>
                    <a:lnTo>
                      <a:pt x="13" y="62"/>
                    </a:lnTo>
                    <a:lnTo>
                      <a:pt x="11" y="54"/>
                    </a:lnTo>
                    <a:lnTo>
                      <a:pt x="10" y="45"/>
                    </a:lnTo>
                    <a:lnTo>
                      <a:pt x="10" y="37"/>
                    </a:lnTo>
                    <a:lnTo>
                      <a:pt x="10" y="27"/>
                    </a:lnTo>
                    <a:lnTo>
                      <a:pt x="8" y="18"/>
                    </a:lnTo>
                    <a:lnTo>
                      <a:pt x="7" y="9"/>
                    </a:lnTo>
                    <a:lnTo>
                      <a:pt x="5" y="0"/>
                    </a:lnTo>
                    <a:lnTo>
                      <a:pt x="0" y="1"/>
                    </a:lnTo>
                    <a:lnTo>
                      <a:pt x="1" y="9"/>
                    </a:lnTo>
                    <a:lnTo>
                      <a:pt x="2" y="18"/>
                    </a:lnTo>
                    <a:lnTo>
                      <a:pt x="4" y="27"/>
                    </a:lnTo>
                    <a:lnTo>
                      <a:pt x="4" y="37"/>
                    </a:lnTo>
                    <a:lnTo>
                      <a:pt x="4" y="45"/>
                    </a:lnTo>
                    <a:lnTo>
                      <a:pt x="5" y="54"/>
                    </a:lnTo>
                    <a:lnTo>
                      <a:pt x="7" y="63"/>
                    </a:lnTo>
                    <a:lnTo>
                      <a:pt x="10" y="71"/>
                    </a:lnTo>
                    <a:lnTo>
                      <a:pt x="16" y="71"/>
                    </a:lnTo>
                  </a:path>
                </a:pathLst>
              </a:custGeom>
              <a:solidFill>
                <a:srgbClr val="000000">
                  <a:alpha val="100000"/>
                </a:srgbClr>
              </a:solidFill>
              <a:ln>
                <a:noFill/>
              </a:ln>
            </p:spPr>
          </p:sp>
          <p:sp>
            <p:nvSpPr>
              <p:cNvPr id="1050433" name="Freeform 47"/>
              <p:cNvSpPr/>
              <p:nvPr/>
            </p:nvSpPr>
            <p:spPr>
              <a:xfrm rot="0">
                <a:off x="4693" y="2447"/>
                <a:ext cx="72" cy="170"/>
              </a:xfrm>
              <a:custGeom>
                <a:avLst/>
                <a:ahLst/>
                <a:rect l="0" t="0" r="r" b="b"/>
                <a:pathLst>
                  <a:path w="72" h="170">
                    <a:moveTo>
                      <a:pt x="71" y="167"/>
                    </a:moveTo>
                    <a:lnTo>
                      <a:pt x="71" y="167"/>
                    </a:lnTo>
                    <a:lnTo>
                      <a:pt x="64" y="157"/>
                    </a:lnTo>
                    <a:lnTo>
                      <a:pt x="59" y="147"/>
                    </a:lnTo>
                    <a:lnTo>
                      <a:pt x="53" y="137"/>
                    </a:lnTo>
                    <a:lnTo>
                      <a:pt x="48" y="127"/>
                    </a:lnTo>
                    <a:lnTo>
                      <a:pt x="43" y="116"/>
                    </a:lnTo>
                    <a:lnTo>
                      <a:pt x="38" y="106"/>
                    </a:lnTo>
                    <a:lnTo>
                      <a:pt x="34" y="96"/>
                    </a:lnTo>
                    <a:lnTo>
                      <a:pt x="30" y="86"/>
                    </a:lnTo>
                    <a:lnTo>
                      <a:pt x="26" y="75"/>
                    </a:lnTo>
                    <a:lnTo>
                      <a:pt x="22" y="65"/>
                    </a:lnTo>
                    <a:lnTo>
                      <a:pt x="18" y="54"/>
                    </a:lnTo>
                    <a:lnTo>
                      <a:pt x="16" y="44"/>
                    </a:lnTo>
                    <a:lnTo>
                      <a:pt x="12" y="33"/>
                    </a:lnTo>
                    <a:lnTo>
                      <a:pt x="10" y="22"/>
                    </a:lnTo>
                    <a:lnTo>
                      <a:pt x="6" y="10"/>
                    </a:lnTo>
                    <a:lnTo>
                      <a:pt x="4" y="0"/>
                    </a:lnTo>
                    <a:lnTo>
                      <a:pt x="0" y="0"/>
                    </a:lnTo>
                    <a:lnTo>
                      <a:pt x="3" y="11"/>
                    </a:lnTo>
                    <a:lnTo>
                      <a:pt x="6" y="23"/>
                    </a:lnTo>
                    <a:lnTo>
                      <a:pt x="8" y="34"/>
                    </a:lnTo>
                    <a:lnTo>
                      <a:pt x="12" y="44"/>
                    </a:lnTo>
                    <a:lnTo>
                      <a:pt x="15" y="55"/>
                    </a:lnTo>
                    <a:lnTo>
                      <a:pt x="18" y="66"/>
                    </a:lnTo>
                    <a:lnTo>
                      <a:pt x="22" y="76"/>
                    </a:lnTo>
                    <a:lnTo>
                      <a:pt x="26" y="87"/>
                    </a:lnTo>
                    <a:lnTo>
                      <a:pt x="30" y="98"/>
                    </a:lnTo>
                    <a:lnTo>
                      <a:pt x="35" y="108"/>
                    </a:lnTo>
                    <a:lnTo>
                      <a:pt x="39" y="118"/>
                    </a:lnTo>
                    <a:lnTo>
                      <a:pt x="44" y="128"/>
                    </a:lnTo>
                    <a:lnTo>
                      <a:pt x="50" y="138"/>
                    </a:lnTo>
                    <a:lnTo>
                      <a:pt x="56" y="149"/>
                    </a:lnTo>
                    <a:lnTo>
                      <a:pt x="62" y="159"/>
                    </a:lnTo>
                    <a:lnTo>
                      <a:pt x="68" y="169"/>
                    </a:lnTo>
                    <a:lnTo>
                      <a:pt x="67" y="169"/>
                    </a:lnTo>
                    <a:lnTo>
                      <a:pt x="71" y="167"/>
                    </a:lnTo>
                  </a:path>
                </a:pathLst>
              </a:custGeom>
              <a:solidFill>
                <a:srgbClr val="000000">
                  <a:alpha val="100000"/>
                </a:srgbClr>
              </a:solidFill>
              <a:ln>
                <a:noFill/>
              </a:ln>
            </p:spPr>
          </p:sp>
          <p:sp>
            <p:nvSpPr>
              <p:cNvPr id="1050434" name="Freeform 48"/>
              <p:cNvSpPr/>
              <p:nvPr/>
            </p:nvSpPr>
            <p:spPr>
              <a:xfrm rot="0">
                <a:off x="4760" y="2614"/>
                <a:ext cx="78" cy="164"/>
              </a:xfrm>
              <a:custGeom>
                <a:avLst/>
                <a:ahLst/>
                <a:rect l="0" t="0" r="r" b="b"/>
                <a:pathLst>
                  <a:path w="78" h="164">
                    <a:moveTo>
                      <a:pt x="77" y="162"/>
                    </a:moveTo>
                    <a:lnTo>
                      <a:pt x="77" y="161"/>
                    </a:lnTo>
                    <a:lnTo>
                      <a:pt x="4" y="0"/>
                    </a:lnTo>
                    <a:lnTo>
                      <a:pt x="0" y="2"/>
                    </a:lnTo>
                    <a:lnTo>
                      <a:pt x="73" y="163"/>
                    </a:lnTo>
                    <a:lnTo>
                      <a:pt x="77" y="162"/>
                    </a:lnTo>
                  </a:path>
                </a:pathLst>
              </a:custGeom>
              <a:solidFill>
                <a:srgbClr val="000000">
                  <a:alpha val="100000"/>
                </a:srgbClr>
              </a:solidFill>
              <a:ln>
                <a:noFill/>
              </a:ln>
            </p:spPr>
          </p:sp>
          <p:sp>
            <p:nvSpPr>
              <p:cNvPr id="1050435" name="Freeform 49"/>
              <p:cNvSpPr/>
              <p:nvPr/>
            </p:nvSpPr>
            <p:spPr>
              <a:xfrm rot="0">
                <a:off x="4833" y="2776"/>
                <a:ext cx="17" cy="31"/>
              </a:xfrm>
              <a:custGeom>
                <a:avLst/>
                <a:ahLst/>
                <a:rect l="0" t="0" r="r" b="b"/>
                <a:pathLst>
                  <a:path w="17" h="31">
                    <a:moveTo>
                      <a:pt x="16" y="28"/>
                    </a:moveTo>
                    <a:lnTo>
                      <a:pt x="16" y="28"/>
                    </a:lnTo>
                    <a:lnTo>
                      <a:pt x="13" y="21"/>
                    </a:lnTo>
                    <a:lnTo>
                      <a:pt x="11" y="16"/>
                    </a:lnTo>
                    <a:lnTo>
                      <a:pt x="10" y="15"/>
                    </a:lnTo>
                    <a:lnTo>
                      <a:pt x="10" y="14"/>
                    </a:lnTo>
                    <a:lnTo>
                      <a:pt x="9" y="14"/>
                    </a:lnTo>
                    <a:lnTo>
                      <a:pt x="8" y="13"/>
                    </a:lnTo>
                    <a:lnTo>
                      <a:pt x="6" y="8"/>
                    </a:lnTo>
                    <a:lnTo>
                      <a:pt x="4" y="0"/>
                    </a:lnTo>
                    <a:lnTo>
                      <a:pt x="0" y="1"/>
                    </a:lnTo>
                    <a:lnTo>
                      <a:pt x="3" y="9"/>
                    </a:lnTo>
                    <a:lnTo>
                      <a:pt x="5" y="14"/>
                    </a:lnTo>
                    <a:lnTo>
                      <a:pt x="6" y="16"/>
                    </a:lnTo>
                    <a:lnTo>
                      <a:pt x="6" y="17"/>
                    </a:lnTo>
                    <a:lnTo>
                      <a:pt x="7" y="17"/>
                    </a:lnTo>
                    <a:lnTo>
                      <a:pt x="8" y="18"/>
                    </a:lnTo>
                    <a:lnTo>
                      <a:pt x="10" y="22"/>
                    </a:lnTo>
                    <a:lnTo>
                      <a:pt x="12" y="30"/>
                    </a:lnTo>
                    <a:lnTo>
                      <a:pt x="16" y="28"/>
                    </a:lnTo>
                  </a:path>
                </a:pathLst>
              </a:custGeom>
              <a:solidFill>
                <a:srgbClr val="000000">
                  <a:alpha val="100000"/>
                </a:srgbClr>
              </a:solidFill>
              <a:ln>
                <a:noFill/>
              </a:ln>
            </p:spPr>
          </p:sp>
          <p:sp>
            <p:nvSpPr>
              <p:cNvPr id="1050436" name="Freeform 50"/>
              <p:cNvSpPr/>
              <p:nvPr/>
            </p:nvSpPr>
            <p:spPr>
              <a:xfrm rot="0">
                <a:off x="4845" y="2804"/>
                <a:ext cx="43" cy="123"/>
              </a:xfrm>
              <a:custGeom>
                <a:avLst/>
                <a:ahLst/>
                <a:rect l="0" t="0" r="r" b="b"/>
                <a:pathLst>
                  <a:path w="43" h="123">
                    <a:moveTo>
                      <a:pt x="42" y="122"/>
                    </a:moveTo>
                    <a:lnTo>
                      <a:pt x="42" y="122"/>
                    </a:lnTo>
                    <a:lnTo>
                      <a:pt x="42" y="116"/>
                    </a:lnTo>
                    <a:lnTo>
                      <a:pt x="42" y="110"/>
                    </a:lnTo>
                    <a:lnTo>
                      <a:pt x="40" y="103"/>
                    </a:lnTo>
                    <a:lnTo>
                      <a:pt x="38" y="95"/>
                    </a:lnTo>
                    <a:lnTo>
                      <a:pt x="36" y="88"/>
                    </a:lnTo>
                    <a:lnTo>
                      <a:pt x="33" y="79"/>
                    </a:lnTo>
                    <a:lnTo>
                      <a:pt x="30" y="70"/>
                    </a:lnTo>
                    <a:lnTo>
                      <a:pt x="26" y="62"/>
                    </a:lnTo>
                    <a:lnTo>
                      <a:pt x="23" y="53"/>
                    </a:lnTo>
                    <a:lnTo>
                      <a:pt x="20" y="44"/>
                    </a:lnTo>
                    <a:lnTo>
                      <a:pt x="16" y="36"/>
                    </a:lnTo>
                    <a:lnTo>
                      <a:pt x="13" y="28"/>
                    </a:lnTo>
                    <a:lnTo>
                      <a:pt x="10" y="20"/>
                    </a:lnTo>
                    <a:lnTo>
                      <a:pt x="8" y="13"/>
                    </a:lnTo>
                    <a:lnTo>
                      <a:pt x="5" y="6"/>
                    </a:lnTo>
                    <a:lnTo>
                      <a:pt x="4" y="0"/>
                    </a:lnTo>
                    <a:lnTo>
                      <a:pt x="0" y="2"/>
                    </a:lnTo>
                    <a:lnTo>
                      <a:pt x="1" y="7"/>
                    </a:lnTo>
                    <a:lnTo>
                      <a:pt x="4" y="14"/>
                    </a:lnTo>
                    <a:lnTo>
                      <a:pt x="6" y="21"/>
                    </a:lnTo>
                    <a:lnTo>
                      <a:pt x="9" y="29"/>
                    </a:lnTo>
                    <a:lnTo>
                      <a:pt x="13" y="37"/>
                    </a:lnTo>
                    <a:lnTo>
                      <a:pt x="16" y="46"/>
                    </a:lnTo>
                    <a:lnTo>
                      <a:pt x="20" y="54"/>
                    </a:lnTo>
                    <a:lnTo>
                      <a:pt x="23" y="63"/>
                    </a:lnTo>
                    <a:lnTo>
                      <a:pt x="26" y="71"/>
                    </a:lnTo>
                    <a:lnTo>
                      <a:pt x="30" y="80"/>
                    </a:lnTo>
                    <a:lnTo>
                      <a:pt x="32" y="88"/>
                    </a:lnTo>
                    <a:lnTo>
                      <a:pt x="35" y="96"/>
                    </a:lnTo>
                    <a:lnTo>
                      <a:pt x="37" y="104"/>
                    </a:lnTo>
                    <a:lnTo>
                      <a:pt x="38" y="110"/>
                    </a:lnTo>
                    <a:lnTo>
                      <a:pt x="38" y="116"/>
                    </a:lnTo>
                    <a:lnTo>
                      <a:pt x="38" y="122"/>
                    </a:lnTo>
                    <a:lnTo>
                      <a:pt x="42" y="122"/>
                    </a:lnTo>
                  </a:path>
                </a:pathLst>
              </a:custGeom>
              <a:solidFill>
                <a:srgbClr val="000000">
                  <a:alpha val="100000"/>
                </a:srgbClr>
              </a:solidFill>
              <a:ln>
                <a:noFill/>
              </a:ln>
            </p:spPr>
          </p:sp>
          <p:sp>
            <p:nvSpPr>
              <p:cNvPr id="1050437" name="Freeform 51"/>
              <p:cNvSpPr/>
              <p:nvPr/>
            </p:nvSpPr>
            <p:spPr>
              <a:xfrm rot="0">
                <a:off x="4880" y="2926"/>
                <a:ext cx="28" cy="138"/>
              </a:xfrm>
              <a:custGeom>
                <a:avLst/>
                <a:ahLst/>
                <a:rect l="0" t="0" r="r" b="b"/>
                <a:pathLst>
                  <a:path w="28" h="138">
                    <a:moveTo>
                      <a:pt x="27" y="135"/>
                    </a:moveTo>
                    <a:lnTo>
                      <a:pt x="27" y="135"/>
                    </a:lnTo>
                    <a:lnTo>
                      <a:pt x="22" y="125"/>
                    </a:lnTo>
                    <a:lnTo>
                      <a:pt x="18" y="117"/>
                    </a:lnTo>
                    <a:lnTo>
                      <a:pt x="14" y="108"/>
                    </a:lnTo>
                    <a:lnTo>
                      <a:pt x="11" y="100"/>
                    </a:lnTo>
                    <a:lnTo>
                      <a:pt x="9" y="92"/>
                    </a:lnTo>
                    <a:lnTo>
                      <a:pt x="7" y="84"/>
                    </a:lnTo>
                    <a:lnTo>
                      <a:pt x="5" y="76"/>
                    </a:lnTo>
                    <a:lnTo>
                      <a:pt x="5" y="69"/>
                    </a:lnTo>
                    <a:lnTo>
                      <a:pt x="4" y="61"/>
                    </a:lnTo>
                    <a:lnTo>
                      <a:pt x="4" y="53"/>
                    </a:lnTo>
                    <a:lnTo>
                      <a:pt x="4" y="45"/>
                    </a:lnTo>
                    <a:lnTo>
                      <a:pt x="5" y="37"/>
                    </a:lnTo>
                    <a:lnTo>
                      <a:pt x="5" y="28"/>
                    </a:lnTo>
                    <a:lnTo>
                      <a:pt x="6" y="19"/>
                    </a:lnTo>
                    <a:lnTo>
                      <a:pt x="7" y="10"/>
                    </a:lnTo>
                    <a:lnTo>
                      <a:pt x="7" y="0"/>
                    </a:lnTo>
                    <a:lnTo>
                      <a:pt x="3" y="0"/>
                    </a:lnTo>
                    <a:lnTo>
                      <a:pt x="3" y="10"/>
                    </a:lnTo>
                    <a:lnTo>
                      <a:pt x="2" y="19"/>
                    </a:lnTo>
                    <a:lnTo>
                      <a:pt x="1" y="28"/>
                    </a:lnTo>
                    <a:lnTo>
                      <a:pt x="1" y="37"/>
                    </a:lnTo>
                    <a:lnTo>
                      <a:pt x="0" y="45"/>
                    </a:lnTo>
                    <a:lnTo>
                      <a:pt x="0" y="53"/>
                    </a:lnTo>
                    <a:lnTo>
                      <a:pt x="0" y="61"/>
                    </a:lnTo>
                    <a:lnTo>
                      <a:pt x="1" y="69"/>
                    </a:lnTo>
                    <a:lnTo>
                      <a:pt x="2" y="77"/>
                    </a:lnTo>
                    <a:lnTo>
                      <a:pt x="3" y="85"/>
                    </a:lnTo>
                    <a:lnTo>
                      <a:pt x="5" y="93"/>
                    </a:lnTo>
                    <a:lnTo>
                      <a:pt x="7" y="101"/>
                    </a:lnTo>
                    <a:lnTo>
                      <a:pt x="10" y="109"/>
                    </a:lnTo>
                    <a:lnTo>
                      <a:pt x="14" y="118"/>
                    </a:lnTo>
                    <a:lnTo>
                      <a:pt x="18" y="127"/>
                    </a:lnTo>
                    <a:lnTo>
                      <a:pt x="24" y="137"/>
                    </a:lnTo>
                    <a:lnTo>
                      <a:pt x="27" y="135"/>
                    </a:lnTo>
                  </a:path>
                </a:pathLst>
              </a:custGeom>
              <a:solidFill>
                <a:srgbClr val="000000">
                  <a:alpha val="100000"/>
                </a:srgbClr>
              </a:solidFill>
              <a:ln>
                <a:noFill/>
              </a:ln>
            </p:spPr>
          </p:sp>
          <p:sp>
            <p:nvSpPr>
              <p:cNvPr id="1050438" name="Freeform 52"/>
              <p:cNvSpPr/>
              <p:nvPr/>
            </p:nvSpPr>
            <p:spPr>
              <a:xfrm rot="0">
                <a:off x="4904" y="3061"/>
                <a:ext cx="73" cy="167"/>
              </a:xfrm>
              <a:custGeom>
                <a:avLst/>
                <a:ahLst/>
                <a:rect l="0" t="0" r="r" b="b"/>
                <a:pathLst>
                  <a:path w="73" h="167">
                    <a:moveTo>
                      <a:pt x="68" y="166"/>
                    </a:moveTo>
                    <a:lnTo>
                      <a:pt x="72" y="165"/>
                    </a:lnTo>
                    <a:lnTo>
                      <a:pt x="66" y="155"/>
                    </a:lnTo>
                    <a:lnTo>
                      <a:pt x="62" y="146"/>
                    </a:lnTo>
                    <a:lnTo>
                      <a:pt x="57" y="136"/>
                    </a:lnTo>
                    <a:lnTo>
                      <a:pt x="53" y="126"/>
                    </a:lnTo>
                    <a:lnTo>
                      <a:pt x="49" y="116"/>
                    </a:lnTo>
                    <a:lnTo>
                      <a:pt x="45" y="105"/>
                    </a:lnTo>
                    <a:lnTo>
                      <a:pt x="41" y="94"/>
                    </a:lnTo>
                    <a:lnTo>
                      <a:pt x="37" y="82"/>
                    </a:lnTo>
                    <a:lnTo>
                      <a:pt x="33" y="71"/>
                    </a:lnTo>
                    <a:lnTo>
                      <a:pt x="30" y="60"/>
                    </a:lnTo>
                    <a:lnTo>
                      <a:pt x="26" y="49"/>
                    </a:lnTo>
                    <a:lnTo>
                      <a:pt x="21" y="39"/>
                    </a:lnTo>
                    <a:lnTo>
                      <a:pt x="17" y="28"/>
                    </a:lnTo>
                    <a:lnTo>
                      <a:pt x="13" y="18"/>
                    </a:lnTo>
                    <a:lnTo>
                      <a:pt x="8" y="9"/>
                    </a:lnTo>
                    <a:lnTo>
                      <a:pt x="3" y="0"/>
                    </a:lnTo>
                    <a:lnTo>
                      <a:pt x="0" y="2"/>
                    </a:lnTo>
                    <a:lnTo>
                      <a:pt x="4" y="11"/>
                    </a:lnTo>
                    <a:lnTo>
                      <a:pt x="9" y="20"/>
                    </a:lnTo>
                    <a:lnTo>
                      <a:pt x="13" y="30"/>
                    </a:lnTo>
                    <a:lnTo>
                      <a:pt x="18" y="39"/>
                    </a:lnTo>
                    <a:lnTo>
                      <a:pt x="22" y="50"/>
                    </a:lnTo>
                    <a:lnTo>
                      <a:pt x="26" y="61"/>
                    </a:lnTo>
                    <a:lnTo>
                      <a:pt x="30" y="72"/>
                    </a:lnTo>
                    <a:lnTo>
                      <a:pt x="33" y="83"/>
                    </a:lnTo>
                    <a:lnTo>
                      <a:pt x="37" y="95"/>
                    </a:lnTo>
                    <a:lnTo>
                      <a:pt x="41" y="105"/>
                    </a:lnTo>
                    <a:lnTo>
                      <a:pt x="45" y="117"/>
                    </a:lnTo>
                    <a:lnTo>
                      <a:pt x="49" y="127"/>
                    </a:lnTo>
                    <a:lnTo>
                      <a:pt x="54" y="138"/>
                    </a:lnTo>
                    <a:lnTo>
                      <a:pt x="58" y="148"/>
                    </a:lnTo>
                    <a:lnTo>
                      <a:pt x="64" y="157"/>
                    </a:lnTo>
                    <a:lnTo>
                      <a:pt x="69" y="166"/>
                    </a:lnTo>
                    <a:lnTo>
                      <a:pt x="72" y="165"/>
                    </a:lnTo>
                    <a:lnTo>
                      <a:pt x="68" y="166"/>
                    </a:lnTo>
                  </a:path>
                </a:pathLst>
              </a:custGeom>
              <a:solidFill>
                <a:srgbClr val="000000">
                  <a:alpha val="100000"/>
                </a:srgbClr>
              </a:solidFill>
              <a:ln>
                <a:noFill/>
              </a:ln>
            </p:spPr>
          </p:sp>
          <p:sp>
            <p:nvSpPr>
              <p:cNvPr id="1050439" name="Freeform 53"/>
              <p:cNvSpPr/>
              <p:nvPr/>
            </p:nvSpPr>
            <p:spPr>
              <a:xfrm rot="0">
                <a:off x="4972" y="3223"/>
                <a:ext cx="20" cy="17"/>
              </a:xfrm>
              <a:custGeom>
                <a:avLst/>
                <a:ahLst/>
                <a:rect l="0" t="0" r="r" b="b"/>
                <a:pathLst>
                  <a:path w="20" h="17">
                    <a:moveTo>
                      <a:pt x="17" y="8"/>
                    </a:moveTo>
                    <a:lnTo>
                      <a:pt x="17" y="8"/>
                    </a:lnTo>
                    <a:lnTo>
                      <a:pt x="15" y="8"/>
                    </a:lnTo>
                    <a:lnTo>
                      <a:pt x="13" y="8"/>
                    </a:lnTo>
                    <a:lnTo>
                      <a:pt x="10" y="7"/>
                    </a:lnTo>
                    <a:lnTo>
                      <a:pt x="7" y="5"/>
                    </a:lnTo>
                    <a:lnTo>
                      <a:pt x="5" y="1"/>
                    </a:lnTo>
                    <a:lnTo>
                      <a:pt x="3" y="0"/>
                    </a:lnTo>
                    <a:lnTo>
                      <a:pt x="0" y="1"/>
                    </a:lnTo>
                    <a:lnTo>
                      <a:pt x="0" y="7"/>
                    </a:lnTo>
                    <a:lnTo>
                      <a:pt x="4" y="5"/>
                    </a:lnTo>
                    <a:lnTo>
                      <a:pt x="2" y="7"/>
                    </a:lnTo>
                    <a:lnTo>
                      <a:pt x="3" y="7"/>
                    </a:lnTo>
                    <a:lnTo>
                      <a:pt x="6" y="10"/>
                    </a:lnTo>
                    <a:lnTo>
                      <a:pt x="8" y="14"/>
                    </a:lnTo>
                    <a:lnTo>
                      <a:pt x="12" y="16"/>
                    </a:lnTo>
                    <a:lnTo>
                      <a:pt x="15" y="16"/>
                    </a:lnTo>
                    <a:lnTo>
                      <a:pt x="19" y="14"/>
                    </a:lnTo>
                    <a:lnTo>
                      <a:pt x="17" y="8"/>
                    </a:lnTo>
                  </a:path>
                </a:pathLst>
              </a:custGeom>
              <a:solidFill>
                <a:srgbClr val="000000">
                  <a:alpha val="100000"/>
                </a:srgbClr>
              </a:solidFill>
              <a:ln>
                <a:noFill/>
              </a:ln>
            </p:spPr>
          </p:sp>
          <p:sp>
            <p:nvSpPr>
              <p:cNvPr id="1050440" name="Freeform 54"/>
              <p:cNvSpPr/>
              <p:nvPr/>
            </p:nvSpPr>
            <p:spPr>
              <a:xfrm rot="0">
                <a:off x="4964" y="3098"/>
                <a:ext cx="32" cy="134"/>
              </a:xfrm>
              <a:custGeom>
                <a:avLst/>
                <a:ahLst/>
                <a:rect l="0" t="0" r="r" b="b"/>
                <a:pathLst>
                  <a:path w="32" h="134">
                    <a:moveTo>
                      <a:pt x="5" y="6"/>
                    </a:moveTo>
                    <a:lnTo>
                      <a:pt x="1" y="6"/>
                    </a:lnTo>
                    <a:lnTo>
                      <a:pt x="0" y="13"/>
                    </a:lnTo>
                    <a:lnTo>
                      <a:pt x="2" y="21"/>
                    </a:lnTo>
                    <a:lnTo>
                      <a:pt x="3" y="30"/>
                    </a:lnTo>
                    <a:lnTo>
                      <a:pt x="5" y="39"/>
                    </a:lnTo>
                    <a:lnTo>
                      <a:pt x="8" y="48"/>
                    </a:lnTo>
                    <a:lnTo>
                      <a:pt x="11" y="58"/>
                    </a:lnTo>
                    <a:lnTo>
                      <a:pt x="14" y="68"/>
                    </a:lnTo>
                    <a:lnTo>
                      <a:pt x="17" y="77"/>
                    </a:lnTo>
                    <a:lnTo>
                      <a:pt x="20" y="87"/>
                    </a:lnTo>
                    <a:lnTo>
                      <a:pt x="22" y="96"/>
                    </a:lnTo>
                    <a:lnTo>
                      <a:pt x="25" y="104"/>
                    </a:lnTo>
                    <a:lnTo>
                      <a:pt x="26" y="112"/>
                    </a:lnTo>
                    <a:lnTo>
                      <a:pt x="27" y="118"/>
                    </a:lnTo>
                    <a:lnTo>
                      <a:pt x="27" y="124"/>
                    </a:lnTo>
                    <a:lnTo>
                      <a:pt x="26" y="128"/>
                    </a:lnTo>
                    <a:lnTo>
                      <a:pt x="25" y="130"/>
                    </a:lnTo>
                    <a:lnTo>
                      <a:pt x="27" y="133"/>
                    </a:lnTo>
                    <a:lnTo>
                      <a:pt x="30" y="129"/>
                    </a:lnTo>
                    <a:lnTo>
                      <a:pt x="31" y="124"/>
                    </a:lnTo>
                    <a:lnTo>
                      <a:pt x="31" y="118"/>
                    </a:lnTo>
                    <a:lnTo>
                      <a:pt x="30" y="111"/>
                    </a:lnTo>
                    <a:lnTo>
                      <a:pt x="29" y="104"/>
                    </a:lnTo>
                    <a:lnTo>
                      <a:pt x="26" y="95"/>
                    </a:lnTo>
                    <a:lnTo>
                      <a:pt x="24" y="86"/>
                    </a:lnTo>
                    <a:lnTo>
                      <a:pt x="21" y="76"/>
                    </a:lnTo>
                    <a:lnTo>
                      <a:pt x="17" y="67"/>
                    </a:lnTo>
                    <a:lnTo>
                      <a:pt x="14" y="57"/>
                    </a:lnTo>
                    <a:lnTo>
                      <a:pt x="12" y="47"/>
                    </a:lnTo>
                    <a:lnTo>
                      <a:pt x="9" y="38"/>
                    </a:lnTo>
                    <a:lnTo>
                      <a:pt x="7" y="29"/>
                    </a:lnTo>
                    <a:lnTo>
                      <a:pt x="5" y="20"/>
                    </a:lnTo>
                    <a:lnTo>
                      <a:pt x="4" y="13"/>
                    </a:lnTo>
                    <a:lnTo>
                      <a:pt x="5" y="7"/>
                    </a:lnTo>
                    <a:lnTo>
                      <a:pt x="1" y="7"/>
                    </a:lnTo>
                    <a:lnTo>
                      <a:pt x="5" y="6"/>
                    </a:lnTo>
                    <a:lnTo>
                      <a:pt x="2" y="0"/>
                    </a:lnTo>
                    <a:lnTo>
                      <a:pt x="1" y="6"/>
                    </a:lnTo>
                    <a:lnTo>
                      <a:pt x="5" y="6"/>
                    </a:lnTo>
                  </a:path>
                </a:pathLst>
              </a:custGeom>
              <a:solidFill>
                <a:srgbClr val="000000">
                  <a:alpha val="100000"/>
                </a:srgbClr>
              </a:solidFill>
              <a:ln>
                <a:noFill/>
              </a:ln>
            </p:spPr>
          </p:sp>
          <p:sp>
            <p:nvSpPr>
              <p:cNvPr id="1050441" name="Freeform 55"/>
              <p:cNvSpPr/>
              <p:nvPr/>
            </p:nvSpPr>
            <p:spPr>
              <a:xfrm rot="0">
                <a:off x="4965" y="3104"/>
                <a:ext cx="62" cy="154"/>
              </a:xfrm>
              <a:custGeom>
                <a:avLst/>
                <a:ahLst/>
                <a:rect l="0" t="0" r="r" b="b"/>
                <a:pathLst>
                  <a:path w="62" h="154">
                    <a:moveTo>
                      <a:pt x="61" y="149"/>
                    </a:moveTo>
                    <a:lnTo>
                      <a:pt x="61" y="149"/>
                    </a:lnTo>
                    <a:lnTo>
                      <a:pt x="57" y="147"/>
                    </a:lnTo>
                    <a:lnTo>
                      <a:pt x="54" y="144"/>
                    </a:lnTo>
                    <a:lnTo>
                      <a:pt x="50" y="139"/>
                    </a:lnTo>
                    <a:lnTo>
                      <a:pt x="47" y="132"/>
                    </a:lnTo>
                    <a:lnTo>
                      <a:pt x="43" y="123"/>
                    </a:lnTo>
                    <a:lnTo>
                      <a:pt x="39" y="113"/>
                    </a:lnTo>
                    <a:lnTo>
                      <a:pt x="36" y="103"/>
                    </a:lnTo>
                    <a:lnTo>
                      <a:pt x="32" y="91"/>
                    </a:lnTo>
                    <a:lnTo>
                      <a:pt x="29" y="79"/>
                    </a:lnTo>
                    <a:lnTo>
                      <a:pt x="25" y="67"/>
                    </a:lnTo>
                    <a:lnTo>
                      <a:pt x="21" y="55"/>
                    </a:lnTo>
                    <a:lnTo>
                      <a:pt x="18" y="43"/>
                    </a:lnTo>
                    <a:lnTo>
                      <a:pt x="15" y="31"/>
                    </a:lnTo>
                    <a:lnTo>
                      <a:pt x="11" y="20"/>
                    </a:lnTo>
                    <a:lnTo>
                      <a:pt x="8" y="10"/>
                    </a:lnTo>
                    <a:lnTo>
                      <a:pt x="4" y="0"/>
                    </a:lnTo>
                    <a:lnTo>
                      <a:pt x="0" y="1"/>
                    </a:lnTo>
                    <a:lnTo>
                      <a:pt x="4" y="10"/>
                    </a:lnTo>
                    <a:lnTo>
                      <a:pt x="7" y="21"/>
                    </a:lnTo>
                    <a:lnTo>
                      <a:pt x="11" y="32"/>
                    </a:lnTo>
                    <a:lnTo>
                      <a:pt x="14" y="44"/>
                    </a:lnTo>
                    <a:lnTo>
                      <a:pt x="18" y="56"/>
                    </a:lnTo>
                    <a:lnTo>
                      <a:pt x="21" y="68"/>
                    </a:lnTo>
                    <a:lnTo>
                      <a:pt x="25" y="80"/>
                    </a:lnTo>
                    <a:lnTo>
                      <a:pt x="28" y="92"/>
                    </a:lnTo>
                    <a:lnTo>
                      <a:pt x="32" y="104"/>
                    </a:lnTo>
                    <a:lnTo>
                      <a:pt x="35" y="114"/>
                    </a:lnTo>
                    <a:lnTo>
                      <a:pt x="39" y="124"/>
                    </a:lnTo>
                    <a:lnTo>
                      <a:pt x="43" y="133"/>
                    </a:lnTo>
                    <a:lnTo>
                      <a:pt x="47" y="140"/>
                    </a:lnTo>
                    <a:lnTo>
                      <a:pt x="51" y="147"/>
                    </a:lnTo>
                    <a:lnTo>
                      <a:pt x="55" y="150"/>
                    </a:lnTo>
                    <a:lnTo>
                      <a:pt x="60" y="153"/>
                    </a:lnTo>
                    <a:lnTo>
                      <a:pt x="61" y="149"/>
                    </a:lnTo>
                  </a:path>
                </a:pathLst>
              </a:custGeom>
              <a:solidFill>
                <a:srgbClr val="000000">
                  <a:alpha val="100000"/>
                </a:srgbClr>
              </a:solidFill>
              <a:ln>
                <a:noFill/>
              </a:ln>
            </p:spPr>
          </p:sp>
          <p:sp>
            <p:nvSpPr>
              <p:cNvPr id="1050442" name="Freeform 56"/>
              <p:cNvSpPr/>
              <p:nvPr/>
            </p:nvSpPr>
            <p:spPr>
              <a:xfrm rot="0">
                <a:off x="5022" y="3174"/>
                <a:ext cx="19" cy="84"/>
              </a:xfrm>
              <a:custGeom>
                <a:avLst/>
                <a:ahLst/>
                <a:rect l="0" t="0" r="r" b="b"/>
                <a:pathLst>
                  <a:path w="19" h="84">
                    <a:moveTo>
                      <a:pt x="0" y="1"/>
                    </a:moveTo>
                    <a:lnTo>
                      <a:pt x="0" y="1"/>
                    </a:lnTo>
                    <a:lnTo>
                      <a:pt x="2" y="6"/>
                    </a:lnTo>
                    <a:lnTo>
                      <a:pt x="3" y="12"/>
                    </a:lnTo>
                    <a:lnTo>
                      <a:pt x="5" y="18"/>
                    </a:lnTo>
                    <a:lnTo>
                      <a:pt x="7" y="25"/>
                    </a:lnTo>
                    <a:lnTo>
                      <a:pt x="8" y="32"/>
                    </a:lnTo>
                    <a:lnTo>
                      <a:pt x="10" y="39"/>
                    </a:lnTo>
                    <a:lnTo>
                      <a:pt x="12" y="46"/>
                    </a:lnTo>
                    <a:lnTo>
                      <a:pt x="13" y="53"/>
                    </a:lnTo>
                    <a:lnTo>
                      <a:pt x="14" y="58"/>
                    </a:lnTo>
                    <a:lnTo>
                      <a:pt x="15" y="64"/>
                    </a:lnTo>
                    <a:lnTo>
                      <a:pt x="15" y="69"/>
                    </a:lnTo>
                    <a:lnTo>
                      <a:pt x="14" y="73"/>
                    </a:lnTo>
                    <a:lnTo>
                      <a:pt x="13" y="76"/>
                    </a:lnTo>
                    <a:lnTo>
                      <a:pt x="11" y="79"/>
                    </a:lnTo>
                    <a:lnTo>
                      <a:pt x="8" y="79"/>
                    </a:lnTo>
                    <a:lnTo>
                      <a:pt x="4" y="79"/>
                    </a:lnTo>
                    <a:lnTo>
                      <a:pt x="3" y="83"/>
                    </a:lnTo>
                    <a:lnTo>
                      <a:pt x="8" y="83"/>
                    </a:lnTo>
                    <a:lnTo>
                      <a:pt x="13" y="81"/>
                    </a:lnTo>
                    <a:lnTo>
                      <a:pt x="16" y="78"/>
                    </a:lnTo>
                    <a:lnTo>
                      <a:pt x="18" y="74"/>
                    </a:lnTo>
                    <a:lnTo>
                      <a:pt x="18" y="69"/>
                    </a:lnTo>
                    <a:lnTo>
                      <a:pt x="18" y="64"/>
                    </a:lnTo>
                    <a:lnTo>
                      <a:pt x="18" y="58"/>
                    </a:lnTo>
                    <a:lnTo>
                      <a:pt x="17" y="52"/>
                    </a:lnTo>
                    <a:lnTo>
                      <a:pt x="16" y="45"/>
                    </a:lnTo>
                    <a:lnTo>
                      <a:pt x="14" y="38"/>
                    </a:lnTo>
                    <a:lnTo>
                      <a:pt x="12" y="31"/>
                    </a:lnTo>
                    <a:lnTo>
                      <a:pt x="11" y="24"/>
                    </a:lnTo>
                    <a:lnTo>
                      <a:pt x="9" y="18"/>
                    </a:lnTo>
                    <a:lnTo>
                      <a:pt x="7" y="11"/>
                    </a:lnTo>
                    <a:lnTo>
                      <a:pt x="6" y="6"/>
                    </a:lnTo>
                    <a:lnTo>
                      <a:pt x="4" y="0"/>
                    </a:lnTo>
                    <a:lnTo>
                      <a:pt x="0" y="1"/>
                    </a:lnTo>
                  </a:path>
                </a:pathLst>
              </a:custGeom>
              <a:solidFill>
                <a:srgbClr val="000000">
                  <a:alpha val="100000"/>
                </a:srgbClr>
              </a:solidFill>
              <a:ln>
                <a:noFill/>
              </a:ln>
            </p:spPr>
          </p:sp>
          <p:sp>
            <p:nvSpPr>
              <p:cNvPr id="1050443" name="Freeform 57"/>
              <p:cNvSpPr/>
              <p:nvPr/>
            </p:nvSpPr>
            <p:spPr>
              <a:xfrm rot="0">
                <a:off x="5002" y="3100"/>
                <a:ext cx="25" cy="76"/>
              </a:xfrm>
              <a:custGeom>
                <a:avLst/>
                <a:ahLst/>
                <a:rect l="0" t="0" r="r" b="b"/>
                <a:pathLst>
                  <a:path w="25" h="76">
                    <a:moveTo>
                      <a:pt x="4" y="0"/>
                    </a:moveTo>
                    <a:lnTo>
                      <a:pt x="0" y="2"/>
                    </a:lnTo>
                    <a:lnTo>
                      <a:pt x="4" y="11"/>
                    </a:lnTo>
                    <a:lnTo>
                      <a:pt x="8" y="18"/>
                    </a:lnTo>
                    <a:lnTo>
                      <a:pt x="10" y="26"/>
                    </a:lnTo>
                    <a:lnTo>
                      <a:pt x="12" y="34"/>
                    </a:lnTo>
                    <a:lnTo>
                      <a:pt x="14" y="43"/>
                    </a:lnTo>
                    <a:lnTo>
                      <a:pt x="16" y="52"/>
                    </a:lnTo>
                    <a:lnTo>
                      <a:pt x="18" y="63"/>
                    </a:lnTo>
                    <a:lnTo>
                      <a:pt x="20" y="75"/>
                    </a:lnTo>
                    <a:lnTo>
                      <a:pt x="24" y="74"/>
                    </a:lnTo>
                    <a:lnTo>
                      <a:pt x="22" y="62"/>
                    </a:lnTo>
                    <a:lnTo>
                      <a:pt x="20" y="51"/>
                    </a:lnTo>
                    <a:lnTo>
                      <a:pt x="18" y="42"/>
                    </a:lnTo>
                    <a:lnTo>
                      <a:pt x="16" y="33"/>
                    </a:lnTo>
                    <a:lnTo>
                      <a:pt x="14" y="26"/>
                    </a:lnTo>
                    <a:lnTo>
                      <a:pt x="11" y="17"/>
                    </a:lnTo>
                    <a:lnTo>
                      <a:pt x="8" y="9"/>
                    </a:lnTo>
                    <a:lnTo>
                      <a:pt x="4" y="0"/>
                    </a:lnTo>
                    <a:lnTo>
                      <a:pt x="0" y="2"/>
                    </a:lnTo>
                    <a:lnTo>
                      <a:pt x="4" y="0"/>
                    </a:lnTo>
                  </a:path>
                </a:pathLst>
              </a:custGeom>
              <a:solidFill>
                <a:srgbClr val="000000">
                  <a:alpha val="100000"/>
                </a:srgbClr>
              </a:solidFill>
              <a:ln>
                <a:noFill/>
              </a:ln>
            </p:spPr>
          </p:sp>
          <p:sp>
            <p:nvSpPr>
              <p:cNvPr id="1050444" name="Freeform 58"/>
              <p:cNvSpPr/>
              <p:nvPr/>
            </p:nvSpPr>
            <p:spPr>
              <a:xfrm rot="0">
                <a:off x="5002" y="3100"/>
                <a:ext cx="86" cy="160"/>
              </a:xfrm>
              <a:custGeom>
                <a:avLst/>
                <a:ahLst/>
                <a:rect l="0" t="0" r="r" b="b"/>
                <a:pathLst>
                  <a:path w="86" h="160">
                    <a:moveTo>
                      <a:pt x="84" y="150"/>
                    </a:moveTo>
                    <a:lnTo>
                      <a:pt x="83" y="151"/>
                    </a:lnTo>
                    <a:lnTo>
                      <a:pt x="75" y="154"/>
                    </a:lnTo>
                    <a:lnTo>
                      <a:pt x="69" y="155"/>
                    </a:lnTo>
                    <a:lnTo>
                      <a:pt x="63" y="153"/>
                    </a:lnTo>
                    <a:lnTo>
                      <a:pt x="57" y="148"/>
                    </a:lnTo>
                    <a:lnTo>
                      <a:pt x="52" y="141"/>
                    </a:lnTo>
                    <a:lnTo>
                      <a:pt x="47" y="131"/>
                    </a:lnTo>
                    <a:lnTo>
                      <a:pt x="42" y="120"/>
                    </a:lnTo>
                    <a:lnTo>
                      <a:pt x="38" y="108"/>
                    </a:lnTo>
                    <a:lnTo>
                      <a:pt x="33" y="94"/>
                    </a:lnTo>
                    <a:lnTo>
                      <a:pt x="29" y="80"/>
                    </a:lnTo>
                    <a:lnTo>
                      <a:pt x="25" y="65"/>
                    </a:lnTo>
                    <a:lnTo>
                      <a:pt x="21" y="50"/>
                    </a:lnTo>
                    <a:lnTo>
                      <a:pt x="17" y="36"/>
                    </a:lnTo>
                    <a:lnTo>
                      <a:pt x="13" y="24"/>
                    </a:lnTo>
                    <a:lnTo>
                      <a:pt x="8" y="12"/>
                    </a:lnTo>
                    <a:lnTo>
                      <a:pt x="4" y="0"/>
                    </a:lnTo>
                    <a:lnTo>
                      <a:pt x="0" y="2"/>
                    </a:lnTo>
                    <a:lnTo>
                      <a:pt x="5" y="12"/>
                    </a:lnTo>
                    <a:lnTo>
                      <a:pt x="9" y="24"/>
                    </a:lnTo>
                    <a:lnTo>
                      <a:pt x="13" y="38"/>
                    </a:lnTo>
                    <a:lnTo>
                      <a:pt x="17" y="51"/>
                    </a:lnTo>
                    <a:lnTo>
                      <a:pt x="21" y="66"/>
                    </a:lnTo>
                    <a:lnTo>
                      <a:pt x="25" y="80"/>
                    </a:lnTo>
                    <a:lnTo>
                      <a:pt x="30" y="95"/>
                    </a:lnTo>
                    <a:lnTo>
                      <a:pt x="34" y="109"/>
                    </a:lnTo>
                    <a:lnTo>
                      <a:pt x="38" y="121"/>
                    </a:lnTo>
                    <a:lnTo>
                      <a:pt x="43" y="133"/>
                    </a:lnTo>
                    <a:lnTo>
                      <a:pt x="48" y="143"/>
                    </a:lnTo>
                    <a:lnTo>
                      <a:pt x="54" y="151"/>
                    </a:lnTo>
                    <a:lnTo>
                      <a:pt x="61" y="156"/>
                    </a:lnTo>
                    <a:lnTo>
                      <a:pt x="69" y="159"/>
                    </a:lnTo>
                    <a:lnTo>
                      <a:pt x="76" y="158"/>
                    </a:lnTo>
                    <a:lnTo>
                      <a:pt x="85" y="153"/>
                    </a:lnTo>
                    <a:lnTo>
                      <a:pt x="84" y="154"/>
                    </a:lnTo>
                    <a:lnTo>
                      <a:pt x="84" y="150"/>
                    </a:lnTo>
                    <a:lnTo>
                      <a:pt x="83" y="150"/>
                    </a:lnTo>
                    <a:lnTo>
                      <a:pt x="83" y="151"/>
                    </a:lnTo>
                    <a:lnTo>
                      <a:pt x="84" y="150"/>
                    </a:lnTo>
                  </a:path>
                </a:pathLst>
              </a:custGeom>
              <a:solidFill>
                <a:srgbClr val="000000">
                  <a:alpha val="100000"/>
                </a:srgbClr>
              </a:solidFill>
              <a:ln>
                <a:noFill/>
              </a:ln>
            </p:spPr>
          </p:sp>
          <p:sp>
            <p:nvSpPr>
              <p:cNvPr id="1050445" name="Freeform 59"/>
              <p:cNvSpPr/>
              <p:nvPr/>
            </p:nvSpPr>
            <p:spPr>
              <a:xfrm rot="0">
                <a:off x="5045" y="3094"/>
                <a:ext cx="46" cy="161"/>
              </a:xfrm>
              <a:custGeom>
                <a:avLst/>
                <a:ahLst/>
                <a:rect l="0" t="0" r="r" b="b"/>
                <a:pathLst>
                  <a:path w="46" h="161">
                    <a:moveTo>
                      <a:pt x="4" y="0"/>
                    </a:moveTo>
                    <a:lnTo>
                      <a:pt x="0" y="1"/>
                    </a:lnTo>
                    <a:lnTo>
                      <a:pt x="3" y="12"/>
                    </a:lnTo>
                    <a:lnTo>
                      <a:pt x="7" y="24"/>
                    </a:lnTo>
                    <a:lnTo>
                      <a:pt x="10" y="37"/>
                    </a:lnTo>
                    <a:lnTo>
                      <a:pt x="14" y="50"/>
                    </a:lnTo>
                    <a:lnTo>
                      <a:pt x="18" y="62"/>
                    </a:lnTo>
                    <a:lnTo>
                      <a:pt x="22" y="76"/>
                    </a:lnTo>
                    <a:lnTo>
                      <a:pt x="26" y="88"/>
                    </a:lnTo>
                    <a:lnTo>
                      <a:pt x="29" y="101"/>
                    </a:lnTo>
                    <a:lnTo>
                      <a:pt x="33" y="112"/>
                    </a:lnTo>
                    <a:lnTo>
                      <a:pt x="36" y="123"/>
                    </a:lnTo>
                    <a:lnTo>
                      <a:pt x="38" y="133"/>
                    </a:lnTo>
                    <a:lnTo>
                      <a:pt x="40" y="142"/>
                    </a:lnTo>
                    <a:lnTo>
                      <a:pt x="41" y="148"/>
                    </a:lnTo>
                    <a:lnTo>
                      <a:pt x="41" y="153"/>
                    </a:lnTo>
                    <a:lnTo>
                      <a:pt x="40" y="155"/>
                    </a:lnTo>
                    <a:lnTo>
                      <a:pt x="41" y="156"/>
                    </a:lnTo>
                    <a:lnTo>
                      <a:pt x="41" y="160"/>
                    </a:lnTo>
                    <a:lnTo>
                      <a:pt x="44" y="157"/>
                    </a:lnTo>
                    <a:lnTo>
                      <a:pt x="45" y="153"/>
                    </a:lnTo>
                    <a:lnTo>
                      <a:pt x="44" y="148"/>
                    </a:lnTo>
                    <a:lnTo>
                      <a:pt x="44" y="140"/>
                    </a:lnTo>
                    <a:lnTo>
                      <a:pt x="42" y="132"/>
                    </a:lnTo>
                    <a:lnTo>
                      <a:pt x="39" y="122"/>
                    </a:lnTo>
                    <a:lnTo>
                      <a:pt x="37" y="111"/>
                    </a:lnTo>
                    <a:lnTo>
                      <a:pt x="33" y="100"/>
                    </a:lnTo>
                    <a:lnTo>
                      <a:pt x="29" y="88"/>
                    </a:lnTo>
                    <a:lnTo>
                      <a:pt x="26" y="74"/>
                    </a:lnTo>
                    <a:lnTo>
                      <a:pt x="22" y="62"/>
                    </a:lnTo>
                    <a:lnTo>
                      <a:pt x="18" y="49"/>
                    </a:lnTo>
                    <a:lnTo>
                      <a:pt x="14" y="36"/>
                    </a:lnTo>
                    <a:lnTo>
                      <a:pt x="10" y="23"/>
                    </a:lnTo>
                    <a:lnTo>
                      <a:pt x="7" y="11"/>
                    </a:lnTo>
                    <a:lnTo>
                      <a:pt x="4" y="0"/>
                    </a:lnTo>
                    <a:lnTo>
                      <a:pt x="0" y="1"/>
                    </a:lnTo>
                    <a:lnTo>
                      <a:pt x="4" y="0"/>
                    </a:lnTo>
                  </a:path>
                </a:pathLst>
              </a:custGeom>
              <a:solidFill>
                <a:srgbClr val="000000">
                  <a:alpha val="100000"/>
                </a:srgbClr>
              </a:solidFill>
              <a:ln>
                <a:noFill/>
              </a:ln>
            </p:spPr>
          </p:sp>
          <p:sp>
            <p:nvSpPr>
              <p:cNvPr id="1050446" name="Freeform 60"/>
              <p:cNvSpPr/>
              <p:nvPr/>
            </p:nvSpPr>
            <p:spPr>
              <a:xfrm rot="0">
                <a:off x="5045" y="3094"/>
                <a:ext cx="69" cy="131"/>
              </a:xfrm>
              <a:custGeom>
                <a:avLst/>
                <a:ahLst/>
                <a:rect l="0" t="0" r="r" b="b"/>
                <a:pathLst>
                  <a:path w="69" h="131">
                    <a:moveTo>
                      <a:pt x="68" y="126"/>
                    </a:moveTo>
                    <a:lnTo>
                      <a:pt x="68" y="126"/>
                    </a:lnTo>
                    <a:lnTo>
                      <a:pt x="66" y="126"/>
                    </a:lnTo>
                    <a:lnTo>
                      <a:pt x="64" y="124"/>
                    </a:lnTo>
                    <a:lnTo>
                      <a:pt x="60" y="120"/>
                    </a:lnTo>
                    <a:lnTo>
                      <a:pt x="56" y="115"/>
                    </a:lnTo>
                    <a:lnTo>
                      <a:pt x="52" y="108"/>
                    </a:lnTo>
                    <a:lnTo>
                      <a:pt x="48" y="100"/>
                    </a:lnTo>
                    <a:lnTo>
                      <a:pt x="43" y="91"/>
                    </a:lnTo>
                    <a:lnTo>
                      <a:pt x="38" y="81"/>
                    </a:lnTo>
                    <a:lnTo>
                      <a:pt x="33" y="71"/>
                    </a:lnTo>
                    <a:lnTo>
                      <a:pt x="29" y="60"/>
                    </a:lnTo>
                    <a:lnTo>
                      <a:pt x="23" y="49"/>
                    </a:lnTo>
                    <a:lnTo>
                      <a:pt x="19" y="39"/>
                    </a:lnTo>
                    <a:lnTo>
                      <a:pt x="15" y="28"/>
                    </a:lnTo>
                    <a:lnTo>
                      <a:pt x="11" y="18"/>
                    </a:lnTo>
                    <a:lnTo>
                      <a:pt x="7" y="8"/>
                    </a:lnTo>
                    <a:lnTo>
                      <a:pt x="4" y="0"/>
                    </a:lnTo>
                    <a:lnTo>
                      <a:pt x="0" y="1"/>
                    </a:lnTo>
                    <a:lnTo>
                      <a:pt x="3" y="10"/>
                    </a:lnTo>
                    <a:lnTo>
                      <a:pt x="7" y="19"/>
                    </a:lnTo>
                    <a:lnTo>
                      <a:pt x="11" y="29"/>
                    </a:lnTo>
                    <a:lnTo>
                      <a:pt x="15" y="40"/>
                    </a:lnTo>
                    <a:lnTo>
                      <a:pt x="19" y="51"/>
                    </a:lnTo>
                    <a:lnTo>
                      <a:pt x="25" y="62"/>
                    </a:lnTo>
                    <a:lnTo>
                      <a:pt x="29" y="72"/>
                    </a:lnTo>
                    <a:lnTo>
                      <a:pt x="34" y="83"/>
                    </a:lnTo>
                    <a:lnTo>
                      <a:pt x="39" y="93"/>
                    </a:lnTo>
                    <a:lnTo>
                      <a:pt x="44" y="102"/>
                    </a:lnTo>
                    <a:lnTo>
                      <a:pt x="49" y="110"/>
                    </a:lnTo>
                    <a:lnTo>
                      <a:pt x="54" y="117"/>
                    </a:lnTo>
                    <a:lnTo>
                      <a:pt x="58" y="122"/>
                    </a:lnTo>
                    <a:lnTo>
                      <a:pt x="61" y="127"/>
                    </a:lnTo>
                    <a:lnTo>
                      <a:pt x="65" y="130"/>
                    </a:lnTo>
                    <a:lnTo>
                      <a:pt x="68" y="130"/>
                    </a:lnTo>
                    <a:lnTo>
                      <a:pt x="68" y="126"/>
                    </a:lnTo>
                  </a:path>
                </a:pathLst>
              </a:custGeom>
              <a:solidFill>
                <a:srgbClr val="000000">
                  <a:alpha val="100000"/>
                </a:srgbClr>
              </a:solidFill>
              <a:ln>
                <a:noFill/>
              </a:ln>
            </p:spPr>
          </p:sp>
          <p:sp>
            <p:nvSpPr>
              <p:cNvPr id="1050447" name="Freeform 61"/>
              <p:cNvSpPr/>
              <p:nvPr/>
            </p:nvSpPr>
            <p:spPr>
              <a:xfrm rot="0">
                <a:off x="5099" y="3104"/>
                <a:ext cx="29" cy="121"/>
              </a:xfrm>
              <a:custGeom>
                <a:avLst/>
                <a:ahLst/>
                <a:rect l="0" t="0" r="r" b="b"/>
                <a:pathLst>
                  <a:path w="29" h="121">
                    <a:moveTo>
                      <a:pt x="0" y="1"/>
                    </a:moveTo>
                    <a:lnTo>
                      <a:pt x="0" y="1"/>
                    </a:lnTo>
                    <a:lnTo>
                      <a:pt x="4" y="13"/>
                    </a:lnTo>
                    <a:lnTo>
                      <a:pt x="7" y="25"/>
                    </a:lnTo>
                    <a:lnTo>
                      <a:pt x="11" y="36"/>
                    </a:lnTo>
                    <a:lnTo>
                      <a:pt x="14" y="47"/>
                    </a:lnTo>
                    <a:lnTo>
                      <a:pt x="17" y="58"/>
                    </a:lnTo>
                    <a:lnTo>
                      <a:pt x="19" y="68"/>
                    </a:lnTo>
                    <a:lnTo>
                      <a:pt x="21" y="78"/>
                    </a:lnTo>
                    <a:lnTo>
                      <a:pt x="23" y="86"/>
                    </a:lnTo>
                    <a:lnTo>
                      <a:pt x="24" y="94"/>
                    </a:lnTo>
                    <a:lnTo>
                      <a:pt x="24" y="101"/>
                    </a:lnTo>
                    <a:lnTo>
                      <a:pt x="24" y="107"/>
                    </a:lnTo>
                    <a:lnTo>
                      <a:pt x="24" y="111"/>
                    </a:lnTo>
                    <a:lnTo>
                      <a:pt x="22" y="114"/>
                    </a:lnTo>
                    <a:lnTo>
                      <a:pt x="21" y="116"/>
                    </a:lnTo>
                    <a:lnTo>
                      <a:pt x="18" y="117"/>
                    </a:lnTo>
                    <a:lnTo>
                      <a:pt x="14" y="116"/>
                    </a:lnTo>
                    <a:lnTo>
                      <a:pt x="14" y="120"/>
                    </a:lnTo>
                    <a:lnTo>
                      <a:pt x="18" y="120"/>
                    </a:lnTo>
                    <a:lnTo>
                      <a:pt x="22" y="119"/>
                    </a:lnTo>
                    <a:lnTo>
                      <a:pt x="26" y="116"/>
                    </a:lnTo>
                    <a:lnTo>
                      <a:pt x="28" y="112"/>
                    </a:lnTo>
                    <a:lnTo>
                      <a:pt x="28" y="107"/>
                    </a:lnTo>
                    <a:lnTo>
                      <a:pt x="28" y="101"/>
                    </a:lnTo>
                    <a:lnTo>
                      <a:pt x="28" y="94"/>
                    </a:lnTo>
                    <a:lnTo>
                      <a:pt x="27" y="86"/>
                    </a:lnTo>
                    <a:lnTo>
                      <a:pt x="25" y="77"/>
                    </a:lnTo>
                    <a:lnTo>
                      <a:pt x="23" y="67"/>
                    </a:lnTo>
                    <a:lnTo>
                      <a:pt x="21" y="57"/>
                    </a:lnTo>
                    <a:lnTo>
                      <a:pt x="18" y="46"/>
                    </a:lnTo>
                    <a:lnTo>
                      <a:pt x="14" y="35"/>
                    </a:lnTo>
                    <a:lnTo>
                      <a:pt x="11" y="24"/>
                    </a:lnTo>
                    <a:lnTo>
                      <a:pt x="8" y="12"/>
                    </a:lnTo>
                    <a:lnTo>
                      <a:pt x="4" y="0"/>
                    </a:lnTo>
                    <a:lnTo>
                      <a:pt x="0" y="1"/>
                    </a:lnTo>
                  </a:path>
                </a:pathLst>
              </a:custGeom>
              <a:solidFill>
                <a:srgbClr val="000000">
                  <a:alpha val="100000"/>
                </a:srgbClr>
              </a:solidFill>
              <a:ln>
                <a:noFill/>
              </a:ln>
            </p:spPr>
          </p:sp>
          <p:sp>
            <p:nvSpPr>
              <p:cNvPr id="1050448" name="Freeform 62"/>
              <p:cNvSpPr/>
              <p:nvPr/>
            </p:nvSpPr>
            <p:spPr>
              <a:xfrm rot="0">
                <a:off x="5064" y="3029"/>
                <a:ext cx="40" cy="77"/>
              </a:xfrm>
              <a:custGeom>
                <a:avLst/>
                <a:ahLst/>
                <a:rect l="0" t="0" r="r" b="b"/>
                <a:pathLst>
                  <a:path w="40" h="77">
                    <a:moveTo>
                      <a:pt x="3" y="0"/>
                    </a:moveTo>
                    <a:lnTo>
                      <a:pt x="0" y="2"/>
                    </a:lnTo>
                    <a:lnTo>
                      <a:pt x="5" y="10"/>
                    </a:lnTo>
                    <a:lnTo>
                      <a:pt x="9" y="18"/>
                    </a:lnTo>
                    <a:lnTo>
                      <a:pt x="14" y="26"/>
                    </a:lnTo>
                    <a:lnTo>
                      <a:pt x="18" y="34"/>
                    </a:lnTo>
                    <a:lnTo>
                      <a:pt x="22" y="43"/>
                    </a:lnTo>
                    <a:lnTo>
                      <a:pt x="27" y="52"/>
                    </a:lnTo>
                    <a:lnTo>
                      <a:pt x="31" y="63"/>
                    </a:lnTo>
                    <a:lnTo>
                      <a:pt x="35" y="76"/>
                    </a:lnTo>
                    <a:lnTo>
                      <a:pt x="39" y="75"/>
                    </a:lnTo>
                    <a:lnTo>
                      <a:pt x="35" y="62"/>
                    </a:lnTo>
                    <a:lnTo>
                      <a:pt x="30" y="50"/>
                    </a:lnTo>
                    <a:lnTo>
                      <a:pt x="26" y="41"/>
                    </a:lnTo>
                    <a:lnTo>
                      <a:pt x="22" y="32"/>
                    </a:lnTo>
                    <a:lnTo>
                      <a:pt x="17" y="24"/>
                    </a:lnTo>
                    <a:lnTo>
                      <a:pt x="13" y="16"/>
                    </a:lnTo>
                    <a:lnTo>
                      <a:pt x="8" y="8"/>
                    </a:lnTo>
                    <a:lnTo>
                      <a:pt x="3" y="0"/>
                    </a:lnTo>
                    <a:lnTo>
                      <a:pt x="0" y="2"/>
                    </a:lnTo>
                    <a:lnTo>
                      <a:pt x="3" y="0"/>
                    </a:lnTo>
                  </a:path>
                </a:pathLst>
              </a:custGeom>
              <a:solidFill>
                <a:srgbClr val="000000">
                  <a:alpha val="100000"/>
                </a:srgbClr>
              </a:solidFill>
              <a:ln>
                <a:noFill/>
              </a:ln>
            </p:spPr>
          </p:sp>
          <p:sp>
            <p:nvSpPr>
              <p:cNvPr id="1050449" name="Freeform 63"/>
              <p:cNvSpPr/>
              <p:nvPr/>
            </p:nvSpPr>
            <p:spPr>
              <a:xfrm rot="0">
                <a:off x="5064" y="3020"/>
                <a:ext cx="28" cy="32"/>
              </a:xfrm>
              <a:custGeom>
                <a:avLst/>
                <a:ahLst/>
                <a:rect l="0" t="0" r="r" b="b"/>
                <a:pathLst>
                  <a:path w="28" h="32">
                    <a:moveTo>
                      <a:pt x="27" y="29"/>
                    </a:moveTo>
                    <a:lnTo>
                      <a:pt x="27" y="29"/>
                    </a:lnTo>
                    <a:lnTo>
                      <a:pt x="16" y="12"/>
                    </a:lnTo>
                    <a:lnTo>
                      <a:pt x="8" y="3"/>
                    </a:lnTo>
                    <a:lnTo>
                      <a:pt x="4" y="0"/>
                    </a:lnTo>
                    <a:lnTo>
                      <a:pt x="1" y="3"/>
                    </a:lnTo>
                    <a:lnTo>
                      <a:pt x="1" y="7"/>
                    </a:lnTo>
                    <a:lnTo>
                      <a:pt x="2" y="11"/>
                    </a:lnTo>
                    <a:lnTo>
                      <a:pt x="5" y="11"/>
                    </a:lnTo>
                    <a:lnTo>
                      <a:pt x="3" y="9"/>
                    </a:lnTo>
                    <a:lnTo>
                      <a:pt x="0" y="11"/>
                    </a:lnTo>
                    <a:lnTo>
                      <a:pt x="3" y="14"/>
                    </a:lnTo>
                    <a:lnTo>
                      <a:pt x="6" y="11"/>
                    </a:lnTo>
                    <a:lnTo>
                      <a:pt x="5" y="7"/>
                    </a:lnTo>
                    <a:lnTo>
                      <a:pt x="5" y="3"/>
                    </a:lnTo>
                    <a:lnTo>
                      <a:pt x="3" y="4"/>
                    </a:lnTo>
                    <a:lnTo>
                      <a:pt x="6" y="6"/>
                    </a:lnTo>
                    <a:lnTo>
                      <a:pt x="13" y="14"/>
                    </a:lnTo>
                    <a:lnTo>
                      <a:pt x="25" y="31"/>
                    </a:lnTo>
                    <a:lnTo>
                      <a:pt x="27" y="29"/>
                    </a:lnTo>
                  </a:path>
                </a:pathLst>
              </a:custGeom>
              <a:solidFill>
                <a:srgbClr val="000000">
                  <a:alpha val="100000"/>
                </a:srgbClr>
              </a:solidFill>
              <a:ln>
                <a:noFill/>
              </a:ln>
            </p:spPr>
          </p:sp>
          <p:sp>
            <p:nvSpPr>
              <p:cNvPr id="1050450" name="Freeform 64"/>
              <p:cNvSpPr/>
              <p:nvPr/>
            </p:nvSpPr>
            <p:spPr>
              <a:xfrm rot="0">
                <a:off x="5089" y="3049"/>
                <a:ext cx="44" cy="51"/>
              </a:xfrm>
              <a:custGeom>
                <a:avLst/>
                <a:ahLst/>
                <a:rect l="0" t="0" r="r" b="b"/>
                <a:pathLst>
                  <a:path w="44" h="51">
                    <a:moveTo>
                      <a:pt x="42" y="46"/>
                    </a:moveTo>
                    <a:lnTo>
                      <a:pt x="43" y="47"/>
                    </a:lnTo>
                    <a:lnTo>
                      <a:pt x="37" y="41"/>
                    </a:lnTo>
                    <a:lnTo>
                      <a:pt x="32" y="36"/>
                    </a:lnTo>
                    <a:lnTo>
                      <a:pt x="27" y="30"/>
                    </a:lnTo>
                    <a:lnTo>
                      <a:pt x="22" y="24"/>
                    </a:lnTo>
                    <a:lnTo>
                      <a:pt x="16" y="19"/>
                    </a:lnTo>
                    <a:lnTo>
                      <a:pt x="12" y="13"/>
                    </a:lnTo>
                    <a:lnTo>
                      <a:pt x="7" y="7"/>
                    </a:lnTo>
                    <a:lnTo>
                      <a:pt x="2" y="0"/>
                    </a:lnTo>
                    <a:lnTo>
                      <a:pt x="0" y="2"/>
                    </a:lnTo>
                    <a:lnTo>
                      <a:pt x="4" y="9"/>
                    </a:lnTo>
                    <a:lnTo>
                      <a:pt x="9" y="15"/>
                    </a:lnTo>
                    <a:lnTo>
                      <a:pt x="14" y="22"/>
                    </a:lnTo>
                    <a:lnTo>
                      <a:pt x="19" y="27"/>
                    </a:lnTo>
                    <a:lnTo>
                      <a:pt x="24" y="33"/>
                    </a:lnTo>
                    <a:lnTo>
                      <a:pt x="29" y="38"/>
                    </a:lnTo>
                    <a:lnTo>
                      <a:pt x="34" y="44"/>
                    </a:lnTo>
                    <a:lnTo>
                      <a:pt x="40" y="50"/>
                    </a:lnTo>
                    <a:lnTo>
                      <a:pt x="42" y="46"/>
                    </a:lnTo>
                  </a:path>
                </a:pathLst>
              </a:custGeom>
              <a:solidFill>
                <a:srgbClr val="000000">
                  <a:alpha val="100000"/>
                </a:srgbClr>
              </a:solidFill>
              <a:ln>
                <a:noFill/>
              </a:ln>
            </p:spPr>
          </p:sp>
          <p:sp>
            <p:nvSpPr>
              <p:cNvPr id="1050451" name="Freeform 65"/>
              <p:cNvSpPr/>
              <p:nvPr/>
            </p:nvSpPr>
            <p:spPr>
              <a:xfrm rot="0">
                <a:off x="5129" y="3045"/>
                <a:ext cx="23" cy="58"/>
              </a:xfrm>
              <a:custGeom>
                <a:avLst/>
                <a:ahLst/>
                <a:rect l="0" t="0" r="r" b="b"/>
                <a:pathLst>
                  <a:path w="23" h="58">
                    <a:moveTo>
                      <a:pt x="8" y="1"/>
                    </a:moveTo>
                    <a:lnTo>
                      <a:pt x="8" y="1"/>
                    </a:lnTo>
                    <a:lnTo>
                      <a:pt x="13" y="16"/>
                    </a:lnTo>
                    <a:lnTo>
                      <a:pt x="16" y="30"/>
                    </a:lnTo>
                    <a:lnTo>
                      <a:pt x="18" y="40"/>
                    </a:lnTo>
                    <a:lnTo>
                      <a:pt x="18" y="47"/>
                    </a:lnTo>
                    <a:lnTo>
                      <a:pt x="17" y="52"/>
                    </a:lnTo>
                    <a:lnTo>
                      <a:pt x="14" y="54"/>
                    </a:lnTo>
                    <a:lnTo>
                      <a:pt x="10" y="54"/>
                    </a:lnTo>
                    <a:lnTo>
                      <a:pt x="2" y="50"/>
                    </a:lnTo>
                    <a:lnTo>
                      <a:pt x="0" y="54"/>
                    </a:lnTo>
                    <a:lnTo>
                      <a:pt x="9" y="57"/>
                    </a:lnTo>
                    <a:lnTo>
                      <a:pt x="16" y="57"/>
                    </a:lnTo>
                    <a:lnTo>
                      <a:pt x="20" y="54"/>
                    </a:lnTo>
                    <a:lnTo>
                      <a:pt x="22" y="47"/>
                    </a:lnTo>
                    <a:lnTo>
                      <a:pt x="22" y="40"/>
                    </a:lnTo>
                    <a:lnTo>
                      <a:pt x="20" y="28"/>
                    </a:lnTo>
                    <a:lnTo>
                      <a:pt x="16" y="16"/>
                    </a:lnTo>
                    <a:lnTo>
                      <a:pt x="12" y="0"/>
                    </a:lnTo>
                    <a:lnTo>
                      <a:pt x="8" y="1"/>
                    </a:lnTo>
                  </a:path>
                </a:pathLst>
              </a:custGeom>
              <a:solidFill>
                <a:srgbClr val="000000">
                  <a:alpha val="100000"/>
                </a:srgbClr>
              </a:solidFill>
              <a:ln>
                <a:noFill/>
              </a:ln>
            </p:spPr>
          </p:sp>
          <p:sp>
            <p:nvSpPr>
              <p:cNvPr id="1050452" name="Freeform 66"/>
              <p:cNvSpPr/>
              <p:nvPr/>
            </p:nvSpPr>
            <p:spPr>
              <a:xfrm rot="0">
                <a:off x="5084" y="2956"/>
                <a:ext cx="58" cy="91"/>
              </a:xfrm>
              <a:custGeom>
                <a:avLst/>
                <a:ahLst/>
                <a:rect l="0" t="0" r="r" b="b"/>
                <a:pathLst>
                  <a:path w="58" h="91">
                    <a:moveTo>
                      <a:pt x="0" y="2"/>
                    </a:moveTo>
                    <a:lnTo>
                      <a:pt x="0" y="2"/>
                    </a:lnTo>
                    <a:lnTo>
                      <a:pt x="4" y="7"/>
                    </a:lnTo>
                    <a:lnTo>
                      <a:pt x="7" y="12"/>
                    </a:lnTo>
                    <a:lnTo>
                      <a:pt x="11" y="17"/>
                    </a:lnTo>
                    <a:lnTo>
                      <a:pt x="15" y="22"/>
                    </a:lnTo>
                    <a:lnTo>
                      <a:pt x="19" y="28"/>
                    </a:lnTo>
                    <a:lnTo>
                      <a:pt x="23" y="33"/>
                    </a:lnTo>
                    <a:lnTo>
                      <a:pt x="27" y="39"/>
                    </a:lnTo>
                    <a:lnTo>
                      <a:pt x="30" y="44"/>
                    </a:lnTo>
                    <a:lnTo>
                      <a:pt x="34" y="50"/>
                    </a:lnTo>
                    <a:lnTo>
                      <a:pt x="37" y="55"/>
                    </a:lnTo>
                    <a:lnTo>
                      <a:pt x="40" y="61"/>
                    </a:lnTo>
                    <a:lnTo>
                      <a:pt x="43" y="67"/>
                    </a:lnTo>
                    <a:lnTo>
                      <a:pt x="46" y="73"/>
                    </a:lnTo>
                    <a:lnTo>
                      <a:pt x="49" y="79"/>
                    </a:lnTo>
                    <a:lnTo>
                      <a:pt x="51" y="85"/>
                    </a:lnTo>
                    <a:lnTo>
                      <a:pt x="53" y="90"/>
                    </a:lnTo>
                    <a:lnTo>
                      <a:pt x="57" y="89"/>
                    </a:lnTo>
                    <a:lnTo>
                      <a:pt x="55" y="83"/>
                    </a:lnTo>
                    <a:lnTo>
                      <a:pt x="52" y="77"/>
                    </a:lnTo>
                    <a:lnTo>
                      <a:pt x="49" y="71"/>
                    </a:lnTo>
                    <a:lnTo>
                      <a:pt x="47" y="65"/>
                    </a:lnTo>
                    <a:lnTo>
                      <a:pt x="44" y="59"/>
                    </a:lnTo>
                    <a:lnTo>
                      <a:pt x="40" y="53"/>
                    </a:lnTo>
                    <a:lnTo>
                      <a:pt x="37" y="48"/>
                    </a:lnTo>
                    <a:lnTo>
                      <a:pt x="33" y="42"/>
                    </a:lnTo>
                    <a:lnTo>
                      <a:pt x="29" y="37"/>
                    </a:lnTo>
                    <a:lnTo>
                      <a:pt x="26" y="31"/>
                    </a:lnTo>
                    <a:lnTo>
                      <a:pt x="22" y="26"/>
                    </a:lnTo>
                    <a:lnTo>
                      <a:pt x="18" y="21"/>
                    </a:lnTo>
                    <a:lnTo>
                      <a:pt x="14" y="15"/>
                    </a:lnTo>
                    <a:lnTo>
                      <a:pt x="10" y="10"/>
                    </a:lnTo>
                    <a:lnTo>
                      <a:pt x="7" y="5"/>
                    </a:lnTo>
                    <a:lnTo>
                      <a:pt x="3" y="0"/>
                    </a:lnTo>
                    <a:lnTo>
                      <a:pt x="0" y="2"/>
                    </a:lnTo>
                  </a:path>
                </a:pathLst>
              </a:custGeom>
              <a:solidFill>
                <a:srgbClr val="000000">
                  <a:alpha val="100000"/>
                </a:srgbClr>
              </a:solidFill>
              <a:ln>
                <a:noFill/>
              </a:ln>
            </p:spPr>
          </p:sp>
          <p:sp>
            <p:nvSpPr>
              <p:cNvPr id="1050453" name="Freeform 67"/>
              <p:cNvSpPr/>
              <p:nvPr/>
            </p:nvSpPr>
            <p:spPr>
              <a:xfrm rot="0">
                <a:off x="5069" y="2938"/>
                <a:ext cx="19" cy="21"/>
              </a:xfrm>
              <a:custGeom>
                <a:avLst/>
                <a:ahLst/>
                <a:rect l="0" t="0" r="r" b="b"/>
                <a:pathLst>
                  <a:path w="19" h="21">
                    <a:moveTo>
                      <a:pt x="0" y="3"/>
                    </a:moveTo>
                    <a:lnTo>
                      <a:pt x="0" y="3"/>
                    </a:lnTo>
                    <a:lnTo>
                      <a:pt x="2" y="5"/>
                    </a:lnTo>
                    <a:lnTo>
                      <a:pt x="4" y="8"/>
                    </a:lnTo>
                    <a:lnTo>
                      <a:pt x="6" y="10"/>
                    </a:lnTo>
                    <a:lnTo>
                      <a:pt x="8" y="11"/>
                    </a:lnTo>
                    <a:lnTo>
                      <a:pt x="9" y="13"/>
                    </a:lnTo>
                    <a:lnTo>
                      <a:pt x="11" y="15"/>
                    </a:lnTo>
                    <a:lnTo>
                      <a:pt x="13" y="18"/>
                    </a:lnTo>
                    <a:lnTo>
                      <a:pt x="15" y="20"/>
                    </a:lnTo>
                    <a:lnTo>
                      <a:pt x="18" y="18"/>
                    </a:lnTo>
                    <a:lnTo>
                      <a:pt x="16" y="15"/>
                    </a:lnTo>
                    <a:lnTo>
                      <a:pt x="14" y="13"/>
                    </a:lnTo>
                    <a:lnTo>
                      <a:pt x="12" y="11"/>
                    </a:lnTo>
                    <a:lnTo>
                      <a:pt x="11" y="8"/>
                    </a:lnTo>
                    <a:lnTo>
                      <a:pt x="9" y="7"/>
                    </a:lnTo>
                    <a:lnTo>
                      <a:pt x="7" y="5"/>
                    </a:lnTo>
                    <a:lnTo>
                      <a:pt x="5" y="2"/>
                    </a:lnTo>
                    <a:lnTo>
                      <a:pt x="3" y="0"/>
                    </a:lnTo>
                    <a:lnTo>
                      <a:pt x="0" y="3"/>
                    </a:lnTo>
                  </a:path>
                </a:pathLst>
              </a:custGeom>
              <a:solidFill>
                <a:srgbClr val="000000">
                  <a:alpha val="100000"/>
                </a:srgbClr>
              </a:solidFill>
              <a:ln>
                <a:noFill/>
              </a:ln>
            </p:spPr>
          </p:sp>
          <p:sp>
            <p:nvSpPr>
              <p:cNvPr id="1050454" name="Freeform 68"/>
              <p:cNvSpPr/>
              <p:nvPr/>
            </p:nvSpPr>
            <p:spPr>
              <a:xfrm rot="0">
                <a:off x="5042" y="2911"/>
                <a:ext cx="31" cy="31"/>
              </a:xfrm>
              <a:custGeom>
                <a:avLst/>
                <a:ahLst/>
                <a:rect l="0" t="0" r="r" b="b"/>
                <a:pathLst>
                  <a:path w="31" h="31">
                    <a:moveTo>
                      <a:pt x="0" y="3"/>
                    </a:moveTo>
                    <a:lnTo>
                      <a:pt x="0" y="3"/>
                    </a:lnTo>
                    <a:lnTo>
                      <a:pt x="3" y="6"/>
                    </a:lnTo>
                    <a:lnTo>
                      <a:pt x="6" y="10"/>
                    </a:lnTo>
                    <a:lnTo>
                      <a:pt x="9" y="13"/>
                    </a:lnTo>
                    <a:lnTo>
                      <a:pt x="12" y="16"/>
                    </a:lnTo>
                    <a:lnTo>
                      <a:pt x="16" y="19"/>
                    </a:lnTo>
                    <a:lnTo>
                      <a:pt x="20" y="23"/>
                    </a:lnTo>
                    <a:lnTo>
                      <a:pt x="23" y="27"/>
                    </a:lnTo>
                    <a:lnTo>
                      <a:pt x="27" y="30"/>
                    </a:lnTo>
                    <a:lnTo>
                      <a:pt x="30" y="27"/>
                    </a:lnTo>
                    <a:lnTo>
                      <a:pt x="26" y="23"/>
                    </a:lnTo>
                    <a:lnTo>
                      <a:pt x="22" y="20"/>
                    </a:lnTo>
                    <a:lnTo>
                      <a:pt x="19" y="16"/>
                    </a:lnTo>
                    <a:lnTo>
                      <a:pt x="15" y="13"/>
                    </a:lnTo>
                    <a:lnTo>
                      <a:pt x="12" y="10"/>
                    </a:lnTo>
                    <a:lnTo>
                      <a:pt x="9" y="7"/>
                    </a:lnTo>
                    <a:lnTo>
                      <a:pt x="6" y="3"/>
                    </a:lnTo>
                    <a:lnTo>
                      <a:pt x="2" y="0"/>
                    </a:lnTo>
                    <a:lnTo>
                      <a:pt x="0" y="3"/>
                    </a:lnTo>
                  </a:path>
                </a:pathLst>
              </a:custGeom>
              <a:solidFill>
                <a:srgbClr val="000000">
                  <a:alpha val="100000"/>
                </a:srgbClr>
              </a:solidFill>
              <a:ln>
                <a:noFill/>
              </a:ln>
            </p:spPr>
          </p:sp>
          <p:sp>
            <p:nvSpPr>
              <p:cNvPr id="1050455" name="Freeform 69"/>
              <p:cNvSpPr/>
              <p:nvPr/>
            </p:nvSpPr>
            <p:spPr>
              <a:xfrm rot="0">
                <a:off x="4992" y="2878"/>
                <a:ext cx="53" cy="37"/>
              </a:xfrm>
              <a:custGeom>
                <a:avLst/>
                <a:ahLst/>
                <a:rect l="0" t="0" r="r" b="b"/>
                <a:pathLst>
                  <a:path w="53" h="37">
                    <a:moveTo>
                      <a:pt x="0" y="2"/>
                    </a:moveTo>
                    <a:lnTo>
                      <a:pt x="2" y="4"/>
                    </a:lnTo>
                    <a:lnTo>
                      <a:pt x="8" y="6"/>
                    </a:lnTo>
                    <a:lnTo>
                      <a:pt x="16" y="10"/>
                    </a:lnTo>
                    <a:lnTo>
                      <a:pt x="22" y="13"/>
                    </a:lnTo>
                    <a:lnTo>
                      <a:pt x="28" y="17"/>
                    </a:lnTo>
                    <a:lnTo>
                      <a:pt x="34" y="21"/>
                    </a:lnTo>
                    <a:lnTo>
                      <a:pt x="40" y="26"/>
                    </a:lnTo>
                    <a:lnTo>
                      <a:pt x="45" y="31"/>
                    </a:lnTo>
                    <a:lnTo>
                      <a:pt x="50" y="36"/>
                    </a:lnTo>
                    <a:lnTo>
                      <a:pt x="52" y="33"/>
                    </a:lnTo>
                    <a:lnTo>
                      <a:pt x="48" y="28"/>
                    </a:lnTo>
                    <a:lnTo>
                      <a:pt x="42" y="23"/>
                    </a:lnTo>
                    <a:lnTo>
                      <a:pt x="36" y="18"/>
                    </a:lnTo>
                    <a:lnTo>
                      <a:pt x="30" y="14"/>
                    </a:lnTo>
                    <a:lnTo>
                      <a:pt x="24" y="10"/>
                    </a:lnTo>
                    <a:lnTo>
                      <a:pt x="18" y="6"/>
                    </a:lnTo>
                    <a:lnTo>
                      <a:pt x="10" y="2"/>
                    </a:lnTo>
                    <a:lnTo>
                      <a:pt x="3" y="0"/>
                    </a:lnTo>
                    <a:lnTo>
                      <a:pt x="4" y="1"/>
                    </a:lnTo>
                    <a:lnTo>
                      <a:pt x="0" y="2"/>
                    </a:lnTo>
                    <a:lnTo>
                      <a:pt x="1" y="3"/>
                    </a:lnTo>
                    <a:lnTo>
                      <a:pt x="2" y="4"/>
                    </a:lnTo>
                    <a:lnTo>
                      <a:pt x="0" y="2"/>
                    </a:lnTo>
                  </a:path>
                </a:pathLst>
              </a:custGeom>
              <a:solidFill>
                <a:srgbClr val="000000">
                  <a:alpha val="100000"/>
                </a:srgbClr>
              </a:solidFill>
              <a:ln>
                <a:noFill/>
              </a:ln>
            </p:spPr>
          </p:sp>
          <p:sp>
            <p:nvSpPr>
              <p:cNvPr id="1050456" name="Freeform 70"/>
              <p:cNvSpPr/>
              <p:nvPr/>
            </p:nvSpPr>
            <p:spPr>
              <a:xfrm rot="0">
                <a:off x="4985" y="2860"/>
                <a:ext cx="17" cy="21"/>
              </a:xfrm>
              <a:custGeom>
                <a:avLst/>
                <a:ahLst/>
                <a:rect l="0" t="0" r="r" b="b"/>
                <a:pathLst>
                  <a:path w="17" h="21">
                    <a:moveTo>
                      <a:pt x="0" y="1"/>
                    </a:moveTo>
                    <a:lnTo>
                      <a:pt x="0" y="1"/>
                    </a:lnTo>
                    <a:lnTo>
                      <a:pt x="10" y="20"/>
                    </a:lnTo>
                    <a:lnTo>
                      <a:pt x="16" y="19"/>
                    </a:lnTo>
                    <a:lnTo>
                      <a:pt x="5" y="0"/>
                    </a:lnTo>
                    <a:lnTo>
                      <a:pt x="0" y="1"/>
                    </a:lnTo>
                  </a:path>
                </a:pathLst>
              </a:custGeom>
              <a:solidFill>
                <a:srgbClr val="000000">
                  <a:alpha val="100000"/>
                </a:srgbClr>
              </a:solidFill>
              <a:ln>
                <a:noFill/>
              </a:ln>
            </p:spPr>
          </p:sp>
          <p:sp>
            <p:nvSpPr>
              <p:cNvPr id="1050457" name="Freeform 71"/>
              <p:cNvSpPr/>
              <p:nvPr/>
            </p:nvSpPr>
            <p:spPr>
              <a:xfrm rot="0">
                <a:off x="4955" y="2709"/>
                <a:ext cx="35" cy="153"/>
              </a:xfrm>
              <a:custGeom>
                <a:avLst/>
                <a:ahLst/>
                <a:rect l="0" t="0" r="r" b="b"/>
                <a:pathLst>
                  <a:path w="35" h="153">
                    <a:moveTo>
                      <a:pt x="0" y="0"/>
                    </a:moveTo>
                    <a:lnTo>
                      <a:pt x="0" y="0"/>
                    </a:lnTo>
                    <a:lnTo>
                      <a:pt x="3" y="15"/>
                    </a:lnTo>
                    <a:lnTo>
                      <a:pt x="5" y="28"/>
                    </a:lnTo>
                    <a:lnTo>
                      <a:pt x="7" y="39"/>
                    </a:lnTo>
                    <a:lnTo>
                      <a:pt x="9" y="48"/>
                    </a:lnTo>
                    <a:lnTo>
                      <a:pt x="11" y="56"/>
                    </a:lnTo>
                    <a:lnTo>
                      <a:pt x="12" y="64"/>
                    </a:lnTo>
                    <a:lnTo>
                      <a:pt x="13" y="71"/>
                    </a:lnTo>
                    <a:lnTo>
                      <a:pt x="14" y="77"/>
                    </a:lnTo>
                    <a:lnTo>
                      <a:pt x="16" y="84"/>
                    </a:lnTo>
                    <a:lnTo>
                      <a:pt x="17" y="90"/>
                    </a:lnTo>
                    <a:lnTo>
                      <a:pt x="19" y="97"/>
                    </a:lnTo>
                    <a:lnTo>
                      <a:pt x="21" y="105"/>
                    </a:lnTo>
                    <a:lnTo>
                      <a:pt x="23" y="115"/>
                    </a:lnTo>
                    <a:lnTo>
                      <a:pt x="24" y="126"/>
                    </a:lnTo>
                    <a:lnTo>
                      <a:pt x="27" y="138"/>
                    </a:lnTo>
                    <a:lnTo>
                      <a:pt x="30" y="152"/>
                    </a:lnTo>
                    <a:lnTo>
                      <a:pt x="34" y="151"/>
                    </a:lnTo>
                    <a:lnTo>
                      <a:pt x="31" y="137"/>
                    </a:lnTo>
                    <a:lnTo>
                      <a:pt x="28" y="125"/>
                    </a:lnTo>
                    <a:lnTo>
                      <a:pt x="26" y="114"/>
                    </a:lnTo>
                    <a:lnTo>
                      <a:pt x="24" y="105"/>
                    </a:lnTo>
                    <a:lnTo>
                      <a:pt x="23" y="97"/>
                    </a:lnTo>
                    <a:lnTo>
                      <a:pt x="21" y="90"/>
                    </a:lnTo>
                    <a:lnTo>
                      <a:pt x="20" y="83"/>
                    </a:lnTo>
                    <a:lnTo>
                      <a:pt x="18" y="76"/>
                    </a:lnTo>
                    <a:lnTo>
                      <a:pt x="17" y="70"/>
                    </a:lnTo>
                    <a:lnTo>
                      <a:pt x="16" y="63"/>
                    </a:lnTo>
                    <a:lnTo>
                      <a:pt x="14" y="56"/>
                    </a:lnTo>
                    <a:lnTo>
                      <a:pt x="13" y="47"/>
                    </a:lnTo>
                    <a:lnTo>
                      <a:pt x="11" y="38"/>
                    </a:lnTo>
                    <a:lnTo>
                      <a:pt x="9" y="27"/>
                    </a:lnTo>
                    <a:lnTo>
                      <a:pt x="7" y="14"/>
                    </a:lnTo>
                    <a:lnTo>
                      <a:pt x="4" y="0"/>
                    </a:lnTo>
                    <a:lnTo>
                      <a:pt x="0" y="0"/>
                    </a:lnTo>
                  </a:path>
                </a:pathLst>
              </a:custGeom>
              <a:solidFill>
                <a:srgbClr val="000000">
                  <a:alpha val="100000"/>
                </a:srgbClr>
              </a:solidFill>
              <a:ln>
                <a:noFill/>
              </a:ln>
            </p:spPr>
          </p:sp>
          <p:sp>
            <p:nvSpPr>
              <p:cNvPr id="1050458" name="Freeform 72"/>
              <p:cNvSpPr/>
              <p:nvPr/>
            </p:nvSpPr>
            <p:spPr>
              <a:xfrm rot="0">
                <a:off x="4945" y="2630"/>
                <a:ext cx="17" cy="80"/>
              </a:xfrm>
              <a:custGeom>
                <a:avLst/>
                <a:ahLst/>
                <a:rect l="0" t="0" r="r" b="b"/>
                <a:pathLst>
                  <a:path w="17" h="80">
                    <a:moveTo>
                      <a:pt x="0" y="0"/>
                    </a:moveTo>
                    <a:lnTo>
                      <a:pt x="0" y="1"/>
                    </a:lnTo>
                    <a:lnTo>
                      <a:pt x="11" y="79"/>
                    </a:lnTo>
                    <a:lnTo>
                      <a:pt x="16" y="79"/>
                    </a:lnTo>
                    <a:lnTo>
                      <a:pt x="4" y="0"/>
                    </a:lnTo>
                    <a:lnTo>
                      <a:pt x="0" y="0"/>
                    </a:lnTo>
                  </a:path>
                </a:pathLst>
              </a:custGeom>
              <a:solidFill>
                <a:srgbClr val="000000">
                  <a:alpha val="100000"/>
                </a:srgbClr>
              </a:solidFill>
              <a:ln>
                <a:noFill/>
              </a:ln>
            </p:spPr>
          </p:sp>
          <p:sp>
            <p:nvSpPr>
              <p:cNvPr id="1050459" name="Freeform 73"/>
              <p:cNvSpPr/>
              <p:nvPr/>
            </p:nvSpPr>
            <p:spPr>
              <a:xfrm rot="0">
                <a:off x="4941" y="2573"/>
                <a:ext cx="17" cy="58"/>
              </a:xfrm>
              <a:custGeom>
                <a:avLst/>
                <a:ahLst/>
                <a:rect l="0" t="0" r="r" b="b"/>
                <a:pathLst>
                  <a:path w="17" h="58">
                    <a:moveTo>
                      <a:pt x="0" y="0"/>
                    </a:moveTo>
                    <a:lnTo>
                      <a:pt x="0" y="0"/>
                    </a:lnTo>
                    <a:lnTo>
                      <a:pt x="0" y="3"/>
                    </a:lnTo>
                    <a:lnTo>
                      <a:pt x="0" y="9"/>
                    </a:lnTo>
                    <a:lnTo>
                      <a:pt x="2" y="18"/>
                    </a:lnTo>
                    <a:lnTo>
                      <a:pt x="4" y="28"/>
                    </a:lnTo>
                    <a:lnTo>
                      <a:pt x="6" y="38"/>
                    </a:lnTo>
                    <a:lnTo>
                      <a:pt x="6" y="47"/>
                    </a:lnTo>
                    <a:lnTo>
                      <a:pt x="8" y="54"/>
                    </a:lnTo>
                    <a:lnTo>
                      <a:pt x="8" y="57"/>
                    </a:lnTo>
                    <a:lnTo>
                      <a:pt x="16" y="57"/>
                    </a:lnTo>
                    <a:lnTo>
                      <a:pt x="16" y="54"/>
                    </a:lnTo>
                    <a:lnTo>
                      <a:pt x="14" y="47"/>
                    </a:lnTo>
                    <a:lnTo>
                      <a:pt x="12" y="38"/>
                    </a:lnTo>
                    <a:lnTo>
                      <a:pt x="12" y="28"/>
                    </a:lnTo>
                    <a:lnTo>
                      <a:pt x="10" y="18"/>
                    </a:lnTo>
                    <a:lnTo>
                      <a:pt x="8" y="9"/>
                    </a:lnTo>
                    <a:lnTo>
                      <a:pt x="6" y="3"/>
                    </a:lnTo>
                    <a:lnTo>
                      <a:pt x="6" y="0"/>
                    </a:lnTo>
                    <a:lnTo>
                      <a:pt x="0" y="0"/>
                    </a:lnTo>
                  </a:path>
                </a:pathLst>
              </a:custGeom>
              <a:solidFill>
                <a:srgbClr val="000000">
                  <a:alpha val="100000"/>
                </a:srgbClr>
              </a:solidFill>
              <a:ln>
                <a:noFill/>
              </a:ln>
            </p:spPr>
          </p:sp>
          <p:sp>
            <p:nvSpPr>
              <p:cNvPr id="1050460" name="Freeform 74"/>
              <p:cNvSpPr/>
              <p:nvPr/>
            </p:nvSpPr>
            <p:spPr>
              <a:xfrm rot="0">
                <a:off x="4889" y="2391"/>
                <a:ext cx="56" cy="183"/>
              </a:xfrm>
              <a:custGeom>
                <a:avLst/>
                <a:ahLst/>
                <a:rect l="0" t="0" r="r" b="b"/>
                <a:pathLst>
                  <a:path w="56" h="183">
                    <a:moveTo>
                      <a:pt x="0" y="0"/>
                    </a:moveTo>
                    <a:lnTo>
                      <a:pt x="0" y="0"/>
                    </a:lnTo>
                    <a:lnTo>
                      <a:pt x="4" y="12"/>
                    </a:lnTo>
                    <a:lnTo>
                      <a:pt x="8" y="23"/>
                    </a:lnTo>
                    <a:lnTo>
                      <a:pt x="12" y="34"/>
                    </a:lnTo>
                    <a:lnTo>
                      <a:pt x="16" y="45"/>
                    </a:lnTo>
                    <a:lnTo>
                      <a:pt x="20" y="56"/>
                    </a:lnTo>
                    <a:lnTo>
                      <a:pt x="24" y="67"/>
                    </a:lnTo>
                    <a:lnTo>
                      <a:pt x="28" y="79"/>
                    </a:lnTo>
                    <a:lnTo>
                      <a:pt x="31" y="90"/>
                    </a:lnTo>
                    <a:lnTo>
                      <a:pt x="35" y="101"/>
                    </a:lnTo>
                    <a:lnTo>
                      <a:pt x="38" y="112"/>
                    </a:lnTo>
                    <a:lnTo>
                      <a:pt x="41" y="124"/>
                    </a:lnTo>
                    <a:lnTo>
                      <a:pt x="43" y="135"/>
                    </a:lnTo>
                    <a:lnTo>
                      <a:pt x="46" y="147"/>
                    </a:lnTo>
                    <a:lnTo>
                      <a:pt x="48" y="159"/>
                    </a:lnTo>
                    <a:lnTo>
                      <a:pt x="50" y="171"/>
                    </a:lnTo>
                    <a:lnTo>
                      <a:pt x="52" y="182"/>
                    </a:lnTo>
                    <a:lnTo>
                      <a:pt x="55" y="182"/>
                    </a:lnTo>
                    <a:lnTo>
                      <a:pt x="54" y="169"/>
                    </a:lnTo>
                    <a:lnTo>
                      <a:pt x="52" y="157"/>
                    </a:lnTo>
                    <a:lnTo>
                      <a:pt x="50" y="146"/>
                    </a:lnTo>
                    <a:lnTo>
                      <a:pt x="47" y="134"/>
                    </a:lnTo>
                    <a:lnTo>
                      <a:pt x="45" y="123"/>
                    </a:lnTo>
                    <a:lnTo>
                      <a:pt x="42" y="111"/>
                    </a:lnTo>
                    <a:lnTo>
                      <a:pt x="38" y="100"/>
                    </a:lnTo>
                    <a:lnTo>
                      <a:pt x="35" y="89"/>
                    </a:lnTo>
                    <a:lnTo>
                      <a:pt x="32" y="78"/>
                    </a:lnTo>
                    <a:lnTo>
                      <a:pt x="28" y="66"/>
                    </a:lnTo>
                    <a:lnTo>
                      <a:pt x="24" y="56"/>
                    </a:lnTo>
                    <a:lnTo>
                      <a:pt x="20" y="44"/>
                    </a:lnTo>
                    <a:lnTo>
                      <a:pt x="16" y="33"/>
                    </a:lnTo>
                    <a:lnTo>
                      <a:pt x="12" y="22"/>
                    </a:lnTo>
                    <a:lnTo>
                      <a:pt x="8" y="11"/>
                    </a:lnTo>
                    <a:lnTo>
                      <a:pt x="4" y="0"/>
                    </a:lnTo>
                    <a:lnTo>
                      <a:pt x="0" y="0"/>
                    </a:lnTo>
                  </a:path>
                </a:pathLst>
              </a:custGeom>
              <a:solidFill>
                <a:srgbClr val="000000">
                  <a:alpha val="100000"/>
                </a:srgbClr>
              </a:solidFill>
              <a:ln>
                <a:noFill/>
              </a:ln>
            </p:spPr>
          </p:sp>
          <p:sp>
            <p:nvSpPr>
              <p:cNvPr id="1050461" name="Freeform 75"/>
              <p:cNvSpPr/>
              <p:nvPr/>
            </p:nvSpPr>
            <p:spPr>
              <a:xfrm rot="0">
                <a:off x="4859" y="2276"/>
                <a:ext cx="35" cy="116"/>
              </a:xfrm>
              <a:custGeom>
                <a:avLst/>
                <a:ahLst/>
                <a:rect l="0" t="0" r="r" b="b"/>
                <a:pathLst>
                  <a:path w="35" h="116">
                    <a:moveTo>
                      <a:pt x="0" y="1"/>
                    </a:moveTo>
                    <a:lnTo>
                      <a:pt x="2" y="6"/>
                    </a:lnTo>
                    <a:lnTo>
                      <a:pt x="4" y="12"/>
                    </a:lnTo>
                    <a:lnTo>
                      <a:pt x="6" y="19"/>
                    </a:lnTo>
                    <a:lnTo>
                      <a:pt x="7" y="26"/>
                    </a:lnTo>
                    <a:lnTo>
                      <a:pt x="9" y="34"/>
                    </a:lnTo>
                    <a:lnTo>
                      <a:pt x="11" y="42"/>
                    </a:lnTo>
                    <a:lnTo>
                      <a:pt x="13" y="50"/>
                    </a:lnTo>
                    <a:lnTo>
                      <a:pt x="16" y="58"/>
                    </a:lnTo>
                    <a:lnTo>
                      <a:pt x="17" y="66"/>
                    </a:lnTo>
                    <a:lnTo>
                      <a:pt x="19" y="75"/>
                    </a:lnTo>
                    <a:lnTo>
                      <a:pt x="21" y="83"/>
                    </a:lnTo>
                    <a:lnTo>
                      <a:pt x="23" y="90"/>
                    </a:lnTo>
                    <a:lnTo>
                      <a:pt x="25" y="97"/>
                    </a:lnTo>
                    <a:lnTo>
                      <a:pt x="27" y="104"/>
                    </a:lnTo>
                    <a:lnTo>
                      <a:pt x="29" y="110"/>
                    </a:lnTo>
                    <a:lnTo>
                      <a:pt x="30" y="115"/>
                    </a:lnTo>
                    <a:lnTo>
                      <a:pt x="34" y="115"/>
                    </a:lnTo>
                    <a:lnTo>
                      <a:pt x="33" y="109"/>
                    </a:lnTo>
                    <a:lnTo>
                      <a:pt x="31" y="103"/>
                    </a:lnTo>
                    <a:lnTo>
                      <a:pt x="29" y="96"/>
                    </a:lnTo>
                    <a:lnTo>
                      <a:pt x="27" y="89"/>
                    </a:lnTo>
                    <a:lnTo>
                      <a:pt x="25" y="82"/>
                    </a:lnTo>
                    <a:lnTo>
                      <a:pt x="23" y="74"/>
                    </a:lnTo>
                    <a:lnTo>
                      <a:pt x="21" y="66"/>
                    </a:lnTo>
                    <a:lnTo>
                      <a:pt x="19" y="57"/>
                    </a:lnTo>
                    <a:lnTo>
                      <a:pt x="17" y="49"/>
                    </a:lnTo>
                    <a:lnTo>
                      <a:pt x="15" y="40"/>
                    </a:lnTo>
                    <a:lnTo>
                      <a:pt x="13" y="33"/>
                    </a:lnTo>
                    <a:lnTo>
                      <a:pt x="11" y="25"/>
                    </a:lnTo>
                    <a:lnTo>
                      <a:pt x="9" y="18"/>
                    </a:lnTo>
                    <a:lnTo>
                      <a:pt x="7" y="11"/>
                    </a:lnTo>
                    <a:lnTo>
                      <a:pt x="6" y="5"/>
                    </a:lnTo>
                    <a:lnTo>
                      <a:pt x="4" y="0"/>
                    </a:lnTo>
                    <a:lnTo>
                      <a:pt x="0" y="1"/>
                    </a:lnTo>
                  </a:path>
                </a:pathLst>
              </a:custGeom>
              <a:solidFill>
                <a:srgbClr val="000000">
                  <a:alpha val="100000"/>
                </a:srgbClr>
              </a:solidFill>
              <a:ln>
                <a:noFill/>
              </a:ln>
            </p:spPr>
          </p:sp>
          <p:sp>
            <p:nvSpPr>
              <p:cNvPr id="1050462" name="Freeform 76"/>
              <p:cNvSpPr/>
              <p:nvPr/>
            </p:nvSpPr>
            <p:spPr>
              <a:xfrm rot="0">
                <a:off x="4859" y="2274"/>
                <a:ext cx="17" cy="17"/>
              </a:xfrm>
              <a:custGeom>
                <a:avLst/>
                <a:ahLst/>
                <a:rect l="0" t="0" r="r" b="b"/>
                <a:pathLst>
                  <a:path w="17" h="17">
                    <a:moveTo>
                      <a:pt x="16" y="10"/>
                    </a:moveTo>
                    <a:lnTo>
                      <a:pt x="12" y="0"/>
                    </a:lnTo>
                    <a:lnTo>
                      <a:pt x="8" y="0"/>
                    </a:lnTo>
                    <a:lnTo>
                      <a:pt x="4" y="10"/>
                    </a:lnTo>
                    <a:lnTo>
                      <a:pt x="0" y="16"/>
                    </a:lnTo>
                    <a:lnTo>
                      <a:pt x="16" y="10"/>
                    </a:lnTo>
                  </a:path>
                </a:pathLst>
              </a:custGeom>
              <a:solidFill>
                <a:srgbClr val="000000">
                  <a:alpha val="100000"/>
                </a:srgbClr>
              </a:solidFill>
              <a:ln>
                <a:noFill/>
              </a:ln>
            </p:spPr>
          </p:sp>
          <p:sp>
            <p:nvSpPr>
              <p:cNvPr id="1050463" name="Freeform 77"/>
              <p:cNvSpPr/>
              <p:nvPr/>
            </p:nvSpPr>
            <p:spPr>
              <a:xfrm rot="0">
                <a:off x="3764" y="2897"/>
                <a:ext cx="74" cy="41"/>
              </a:xfrm>
              <a:custGeom>
                <a:avLst/>
                <a:ahLst/>
                <a:rect l="0" t="0" r="r" b="b"/>
                <a:pathLst>
                  <a:path w="74" h="41">
                    <a:moveTo>
                      <a:pt x="0" y="0"/>
                    </a:moveTo>
                    <a:lnTo>
                      <a:pt x="0" y="0"/>
                    </a:lnTo>
                    <a:lnTo>
                      <a:pt x="10" y="2"/>
                    </a:lnTo>
                    <a:lnTo>
                      <a:pt x="22" y="6"/>
                    </a:lnTo>
                    <a:lnTo>
                      <a:pt x="34" y="11"/>
                    </a:lnTo>
                    <a:lnTo>
                      <a:pt x="45" y="17"/>
                    </a:lnTo>
                    <a:lnTo>
                      <a:pt x="54" y="24"/>
                    </a:lnTo>
                    <a:lnTo>
                      <a:pt x="63" y="30"/>
                    </a:lnTo>
                    <a:lnTo>
                      <a:pt x="69" y="36"/>
                    </a:lnTo>
                    <a:lnTo>
                      <a:pt x="73" y="40"/>
                    </a:lnTo>
                  </a:path>
                </a:pathLst>
              </a:custGeom>
              <a:noFill/>
              <a:ln w="12700" cap="rnd" cmpd="sng">
                <a:solidFill>
                  <a:srgbClr val="000000">
                    <a:alpha val="100000"/>
                  </a:srgbClr>
                </a:solidFill>
                <a:prstDash val="solid"/>
                <a:round/>
              </a:ln>
            </p:spPr>
          </p:sp>
          <p:sp>
            <p:nvSpPr>
              <p:cNvPr id="1050464" name="Freeform 78"/>
              <p:cNvSpPr/>
              <p:nvPr/>
            </p:nvSpPr>
            <p:spPr>
              <a:xfrm rot="0">
                <a:off x="3774" y="2708"/>
                <a:ext cx="17" cy="119"/>
              </a:xfrm>
              <a:custGeom>
                <a:avLst/>
                <a:ahLst/>
                <a:rect l="0" t="0" r="r" b="b"/>
                <a:pathLst>
                  <a:path w="17" h="119">
                    <a:moveTo>
                      <a:pt x="16" y="0"/>
                    </a:moveTo>
                    <a:lnTo>
                      <a:pt x="16" y="0"/>
                    </a:lnTo>
                    <a:lnTo>
                      <a:pt x="16" y="7"/>
                    </a:lnTo>
                    <a:lnTo>
                      <a:pt x="14" y="15"/>
                    </a:lnTo>
                    <a:lnTo>
                      <a:pt x="14" y="22"/>
                    </a:lnTo>
                    <a:lnTo>
                      <a:pt x="14" y="30"/>
                    </a:lnTo>
                    <a:lnTo>
                      <a:pt x="14" y="37"/>
                    </a:lnTo>
                    <a:lnTo>
                      <a:pt x="13" y="45"/>
                    </a:lnTo>
                    <a:lnTo>
                      <a:pt x="11" y="52"/>
                    </a:lnTo>
                    <a:lnTo>
                      <a:pt x="11" y="59"/>
                    </a:lnTo>
                    <a:lnTo>
                      <a:pt x="10" y="67"/>
                    </a:lnTo>
                    <a:lnTo>
                      <a:pt x="8" y="74"/>
                    </a:lnTo>
                    <a:lnTo>
                      <a:pt x="7" y="81"/>
                    </a:lnTo>
                    <a:lnTo>
                      <a:pt x="5" y="89"/>
                    </a:lnTo>
                    <a:lnTo>
                      <a:pt x="4" y="96"/>
                    </a:lnTo>
                    <a:lnTo>
                      <a:pt x="2" y="104"/>
                    </a:lnTo>
                    <a:lnTo>
                      <a:pt x="0" y="111"/>
                    </a:lnTo>
                    <a:lnTo>
                      <a:pt x="0" y="118"/>
                    </a:lnTo>
                  </a:path>
                </a:pathLst>
              </a:custGeom>
              <a:noFill/>
              <a:ln w="12700" cap="rnd" cmpd="sng">
                <a:solidFill>
                  <a:srgbClr val="000000">
                    <a:alpha val="100000"/>
                  </a:srgbClr>
                </a:solidFill>
                <a:prstDash val="solid"/>
                <a:round/>
              </a:ln>
            </p:spPr>
          </p:sp>
          <p:sp>
            <p:nvSpPr>
              <p:cNvPr id="1050465" name="Freeform 79"/>
              <p:cNvSpPr/>
              <p:nvPr/>
            </p:nvSpPr>
            <p:spPr>
              <a:xfrm rot="0">
                <a:off x="3741" y="3123"/>
                <a:ext cx="44" cy="17"/>
              </a:xfrm>
              <a:custGeom>
                <a:avLst/>
                <a:ahLst/>
                <a:rect l="0" t="0" r="r" b="b"/>
                <a:pathLst>
                  <a:path w="44" h="17">
                    <a:moveTo>
                      <a:pt x="0" y="0"/>
                    </a:moveTo>
                    <a:lnTo>
                      <a:pt x="0" y="0"/>
                    </a:lnTo>
                    <a:lnTo>
                      <a:pt x="5" y="4"/>
                    </a:lnTo>
                    <a:lnTo>
                      <a:pt x="11" y="12"/>
                    </a:lnTo>
                    <a:lnTo>
                      <a:pt x="17" y="12"/>
                    </a:lnTo>
                    <a:lnTo>
                      <a:pt x="22" y="16"/>
                    </a:lnTo>
                    <a:lnTo>
                      <a:pt x="27" y="16"/>
                    </a:lnTo>
                    <a:lnTo>
                      <a:pt x="33" y="12"/>
                    </a:lnTo>
                    <a:lnTo>
                      <a:pt x="38" y="12"/>
                    </a:lnTo>
                    <a:lnTo>
                      <a:pt x="43" y="0"/>
                    </a:lnTo>
                  </a:path>
                </a:pathLst>
              </a:custGeom>
              <a:noFill/>
              <a:ln w="12700" cap="rnd" cmpd="sng">
                <a:solidFill>
                  <a:srgbClr val="000000">
                    <a:alpha val="100000"/>
                  </a:srgbClr>
                </a:solidFill>
                <a:prstDash val="solid"/>
                <a:round/>
              </a:ln>
            </p:spPr>
          </p:sp>
          <p:sp>
            <p:nvSpPr>
              <p:cNvPr id="1050466" name="Freeform 80"/>
              <p:cNvSpPr/>
              <p:nvPr/>
            </p:nvSpPr>
            <p:spPr>
              <a:xfrm rot="0">
                <a:off x="3785" y="3046"/>
                <a:ext cx="34" cy="17"/>
              </a:xfrm>
              <a:custGeom>
                <a:avLst/>
                <a:ahLst/>
                <a:rect l="0" t="0" r="r" b="b"/>
                <a:pathLst>
                  <a:path w="34" h="17">
                    <a:moveTo>
                      <a:pt x="0" y="16"/>
                    </a:moveTo>
                    <a:lnTo>
                      <a:pt x="0" y="16"/>
                    </a:lnTo>
                    <a:lnTo>
                      <a:pt x="5" y="16"/>
                    </a:lnTo>
                    <a:lnTo>
                      <a:pt x="9" y="16"/>
                    </a:lnTo>
                    <a:lnTo>
                      <a:pt x="13" y="13"/>
                    </a:lnTo>
                    <a:lnTo>
                      <a:pt x="17" y="11"/>
                    </a:lnTo>
                    <a:lnTo>
                      <a:pt x="21" y="9"/>
                    </a:lnTo>
                    <a:lnTo>
                      <a:pt x="25" y="4"/>
                    </a:lnTo>
                    <a:lnTo>
                      <a:pt x="29" y="2"/>
                    </a:lnTo>
                    <a:lnTo>
                      <a:pt x="33" y="0"/>
                    </a:lnTo>
                  </a:path>
                </a:pathLst>
              </a:custGeom>
              <a:noFill/>
              <a:ln w="12700" cap="rnd" cmpd="sng">
                <a:solidFill>
                  <a:srgbClr val="000000">
                    <a:alpha val="100000"/>
                  </a:srgbClr>
                </a:solidFill>
                <a:prstDash val="solid"/>
                <a:round/>
              </a:ln>
            </p:spPr>
          </p:sp>
          <p:sp>
            <p:nvSpPr>
              <p:cNvPr id="1050467" name="Freeform 81"/>
              <p:cNvSpPr/>
              <p:nvPr/>
            </p:nvSpPr>
            <p:spPr>
              <a:xfrm rot="0">
                <a:off x="3798" y="3056"/>
                <a:ext cx="17" cy="17"/>
              </a:xfrm>
              <a:custGeom>
                <a:avLst/>
                <a:ahLst/>
                <a:rect l="0" t="0" r="r" b="b"/>
                <a:pathLst>
                  <a:path w="17" h="17">
                    <a:moveTo>
                      <a:pt x="0" y="0"/>
                    </a:moveTo>
                    <a:lnTo>
                      <a:pt x="0" y="0"/>
                    </a:lnTo>
                    <a:lnTo>
                      <a:pt x="3" y="6"/>
                    </a:lnTo>
                    <a:lnTo>
                      <a:pt x="8" y="9"/>
                    </a:lnTo>
                    <a:lnTo>
                      <a:pt x="12" y="12"/>
                    </a:lnTo>
                    <a:lnTo>
                      <a:pt x="16" y="16"/>
                    </a:lnTo>
                  </a:path>
                </a:pathLst>
              </a:custGeom>
              <a:noFill/>
              <a:ln w="12700" cap="rnd" cmpd="sng">
                <a:solidFill>
                  <a:srgbClr val="000000">
                    <a:alpha val="100000"/>
                  </a:srgbClr>
                </a:solidFill>
                <a:prstDash val="solid"/>
                <a:round/>
              </a:ln>
            </p:spPr>
          </p:sp>
          <p:sp>
            <p:nvSpPr>
              <p:cNvPr id="1050468" name="Freeform 82"/>
              <p:cNvSpPr/>
              <p:nvPr/>
            </p:nvSpPr>
            <p:spPr>
              <a:xfrm rot="0">
                <a:off x="4048" y="2316"/>
                <a:ext cx="17" cy="17"/>
              </a:xfrm>
              <a:custGeom>
                <a:avLst/>
                <a:ahLst/>
                <a:rect l="0" t="0" r="r" b="b"/>
                <a:pathLst>
                  <a:path w="17" h="17">
                    <a:moveTo>
                      <a:pt x="16" y="16"/>
                    </a:moveTo>
                    <a:lnTo>
                      <a:pt x="12" y="8"/>
                    </a:lnTo>
                    <a:lnTo>
                      <a:pt x="12" y="0"/>
                    </a:lnTo>
                    <a:lnTo>
                      <a:pt x="4" y="0"/>
                    </a:lnTo>
                    <a:lnTo>
                      <a:pt x="0" y="16"/>
                    </a:lnTo>
                    <a:lnTo>
                      <a:pt x="16" y="16"/>
                    </a:lnTo>
                  </a:path>
                </a:pathLst>
              </a:custGeom>
              <a:solidFill>
                <a:srgbClr val="000000">
                  <a:alpha val="100000"/>
                </a:srgbClr>
              </a:solidFill>
              <a:ln>
                <a:noFill/>
              </a:ln>
            </p:spPr>
          </p:sp>
          <p:sp>
            <p:nvSpPr>
              <p:cNvPr id="1050469" name="Freeform 83"/>
              <p:cNvSpPr/>
              <p:nvPr/>
            </p:nvSpPr>
            <p:spPr>
              <a:xfrm rot="0">
                <a:off x="4029" y="2318"/>
                <a:ext cx="24" cy="76"/>
              </a:xfrm>
              <a:custGeom>
                <a:avLst/>
                <a:ahLst/>
                <a:rect l="0" t="0" r="r" b="b"/>
                <a:pathLst>
                  <a:path w="24" h="76">
                    <a:moveTo>
                      <a:pt x="4" y="75"/>
                    </a:moveTo>
                    <a:lnTo>
                      <a:pt x="4" y="75"/>
                    </a:lnTo>
                    <a:lnTo>
                      <a:pt x="6" y="68"/>
                    </a:lnTo>
                    <a:lnTo>
                      <a:pt x="8" y="59"/>
                    </a:lnTo>
                    <a:lnTo>
                      <a:pt x="10" y="49"/>
                    </a:lnTo>
                    <a:lnTo>
                      <a:pt x="13" y="38"/>
                    </a:lnTo>
                    <a:lnTo>
                      <a:pt x="16" y="28"/>
                    </a:lnTo>
                    <a:lnTo>
                      <a:pt x="18" y="18"/>
                    </a:lnTo>
                    <a:lnTo>
                      <a:pt x="20" y="8"/>
                    </a:lnTo>
                    <a:lnTo>
                      <a:pt x="23" y="0"/>
                    </a:lnTo>
                    <a:lnTo>
                      <a:pt x="19" y="0"/>
                    </a:lnTo>
                    <a:lnTo>
                      <a:pt x="17" y="7"/>
                    </a:lnTo>
                    <a:lnTo>
                      <a:pt x="14" y="17"/>
                    </a:lnTo>
                    <a:lnTo>
                      <a:pt x="12" y="27"/>
                    </a:lnTo>
                    <a:lnTo>
                      <a:pt x="9" y="37"/>
                    </a:lnTo>
                    <a:lnTo>
                      <a:pt x="7" y="48"/>
                    </a:lnTo>
                    <a:lnTo>
                      <a:pt x="4" y="58"/>
                    </a:lnTo>
                    <a:lnTo>
                      <a:pt x="2" y="67"/>
                    </a:lnTo>
                    <a:lnTo>
                      <a:pt x="0" y="74"/>
                    </a:lnTo>
                    <a:lnTo>
                      <a:pt x="4" y="75"/>
                    </a:lnTo>
                  </a:path>
                </a:pathLst>
              </a:custGeom>
              <a:solidFill>
                <a:srgbClr val="000000">
                  <a:alpha val="100000"/>
                </a:srgbClr>
              </a:solidFill>
              <a:ln>
                <a:noFill/>
              </a:ln>
            </p:spPr>
          </p:sp>
          <p:sp>
            <p:nvSpPr>
              <p:cNvPr id="1050470" name="Freeform 84"/>
              <p:cNvSpPr/>
              <p:nvPr/>
            </p:nvSpPr>
            <p:spPr>
              <a:xfrm rot="0">
                <a:off x="4024" y="2392"/>
                <a:ext cx="17" cy="72"/>
              </a:xfrm>
              <a:custGeom>
                <a:avLst/>
                <a:ahLst/>
                <a:rect l="0" t="0" r="r" b="b"/>
                <a:pathLst>
                  <a:path w="17" h="72">
                    <a:moveTo>
                      <a:pt x="5" y="71"/>
                    </a:moveTo>
                    <a:lnTo>
                      <a:pt x="5" y="71"/>
                    </a:lnTo>
                    <a:lnTo>
                      <a:pt x="8" y="63"/>
                    </a:lnTo>
                    <a:lnTo>
                      <a:pt x="12" y="53"/>
                    </a:lnTo>
                    <a:lnTo>
                      <a:pt x="12" y="44"/>
                    </a:lnTo>
                    <a:lnTo>
                      <a:pt x="12" y="35"/>
                    </a:lnTo>
                    <a:lnTo>
                      <a:pt x="12" y="27"/>
                    </a:lnTo>
                    <a:lnTo>
                      <a:pt x="12" y="17"/>
                    </a:lnTo>
                    <a:lnTo>
                      <a:pt x="14" y="9"/>
                    </a:lnTo>
                    <a:lnTo>
                      <a:pt x="16" y="1"/>
                    </a:lnTo>
                    <a:lnTo>
                      <a:pt x="8" y="0"/>
                    </a:lnTo>
                    <a:lnTo>
                      <a:pt x="7" y="9"/>
                    </a:lnTo>
                    <a:lnTo>
                      <a:pt x="5" y="17"/>
                    </a:lnTo>
                    <a:lnTo>
                      <a:pt x="5" y="27"/>
                    </a:lnTo>
                    <a:lnTo>
                      <a:pt x="5" y="35"/>
                    </a:lnTo>
                    <a:lnTo>
                      <a:pt x="5" y="44"/>
                    </a:lnTo>
                    <a:lnTo>
                      <a:pt x="5" y="53"/>
                    </a:lnTo>
                    <a:lnTo>
                      <a:pt x="3" y="61"/>
                    </a:lnTo>
                    <a:lnTo>
                      <a:pt x="0" y="70"/>
                    </a:lnTo>
                    <a:lnTo>
                      <a:pt x="5" y="71"/>
                    </a:lnTo>
                  </a:path>
                </a:pathLst>
              </a:custGeom>
              <a:solidFill>
                <a:srgbClr val="000000">
                  <a:alpha val="100000"/>
                </a:srgbClr>
              </a:solidFill>
              <a:ln>
                <a:noFill/>
              </a:ln>
            </p:spPr>
          </p:sp>
          <p:sp>
            <p:nvSpPr>
              <p:cNvPr id="1050471" name="Freeform 85"/>
              <p:cNvSpPr/>
              <p:nvPr/>
            </p:nvSpPr>
            <p:spPr>
              <a:xfrm rot="0">
                <a:off x="3956" y="2462"/>
                <a:ext cx="72" cy="170"/>
              </a:xfrm>
              <a:custGeom>
                <a:avLst/>
                <a:ahLst/>
                <a:rect l="0" t="0" r="r" b="b"/>
                <a:pathLst>
                  <a:path w="72" h="170">
                    <a:moveTo>
                      <a:pt x="4" y="169"/>
                    </a:moveTo>
                    <a:lnTo>
                      <a:pt x="4" y="169"/>
                    </a:lnTo>
                    <a:lnTo>
                      <a:pt x="10" y="159"/>
                    </a:lnTo>
                    <a:lnTo>
                      <a:pt x="16" y="149"/>
                    </a:lnTo>
                    <a:lnTo>
                      <a:pt x="22" y="139"/>
                    </a:lnTo>
                    <a:lnTo>
                      <a:pt x="27" y="129"/>
                    </a:lnTo>
                    <a:lnTo>
                      <a:pt x="33" y="119"/>
                    </a:lnTo>
                    <a:lnTo>
                      <a:pt x="37" y="108"/>
                    </a:lnTo>
                    <a:lnTo>
                      <a:pt x="41" y="98"/>
                    </a:lnTo>
                    <a:lnTo>
                      <a:pt x="45" y="88"/>
                    </a:lnTo>
                    <a:lnTo>
                      <a:pt x="49" y="77"/>
                    </a:lnTo>
                    <a:lnTo>
                      <a:pt x="53" y="66"/>
                    </a:lnTo>
                    <a:lnTo>
                      <a:pt x="57" y="56"/>
                    </a:lnTo>
                    <a:lnTo>
                      <a:pt x="60" y="45"/>
                    </a:lnTo>
                    <a:lnTo>
                      <a:pt x="63" y="35"/>
                    </a:lnTo>
                    <a:lnTo>
                      <a:pt x="66" y="24"/>
                    </a:lnTo>
                    <a:lnTo>
                      <a:pt x="69" y="12"/>
                    </a:lnTo>
                    <a:lnTo>
                      <a:pt x="71" y="1"/>
                    </a:lnTo>
                    <a:lnTo>
                      <a:pt x="68" y="0"/>
                    </a:lnTo>
                    <a:lnTo>
                      <a:pt x="65" y="11"/>
                    </a:lnTo>
                    <a:lnTo>
                      <a:pt x="62" y="23"/>
                    </a:lnTo>
                    <a:lnTo>
                      <a:pt x="59" y="34"/>
                    </a:lnTo>
                    <a:lnTo>
                      <a:pt x="56" y="44"/>
                    </a:lnTo>
                    <a:lnTo>
                      <a:pt x="53" y="55"/>
                    </a:lnTo>
                    <a:lnTo>
                      <a:pt x="49" y="66"/>
                    </a:lnTo>
                    <a:lnTo>
                      <a:pt x="45" y="76"/>
                    </a:lnTo>
                    <a:lnTo>
                      <a:pt x="41" y="86"/>
                    </a:lnTo>
                    <a:lnTo>
                      <a:pt x="38" y="97"/>
                    </a:lnTo>
                    <a:lnTo>
                      <a:pt x="33" y="107"/>
                    </a:lnTo>
                    <a:lnTo>
                      <a:pt x="29" y="117"/>
                    </a:lnTo>
                    <a:lnTo>
                      <a:pt x="23" y="127"/>
                    </a:lnTo>
                    <a:lnTo>
                      <a:pt x="18" y="137"/>
                    </a:lnTo>
                    <a:lnTo>
                      <a:pt x="13" y="147"/>
                    </a:lnTo>
                    <a:lnTo>
                      <a:pt x="7" y="157"/>
                    </a:lnTo>
                    <a:lnTo>
                      <a:pt x="1" y="167"/>
                    </a:lnTo>
                    <a:lnTo>
                      <a:pt x="0" y="167"/>
                    </a:lnTo>
                    <a:lnTo>
                      <a:pt x="4" y="169"/>
                    </a:lnTo>
                  </a:path>
                </a:pathLst>
              </a:custGeom>
              <a:solidFill>
                <a:srgbClr val="000000">
                  <a:alpha val="100000"/>
                </a:srgbClr>
              </a:solidFill>
              <a:ln>
                <a:noFill/>
              </a:ln>
            </p:spPr>
          </p:sp>
          <p:sp>
            <p:nvSpPr>
              <p:cNvPr id="1050472" name="Freeform 86"/>
              <p:cNvSpPr/>
              <p:nvPr/>
            </p:nvSpPr>
            <p:spPr>
              <a:xfrm rot="0">
                <a:off x="3884" y="2629"/>
                <a:ext cx="77" cy="165"/>
              </a:xfrm>
              <a:custGeom>
                <a:avLst/>
                <a:ahLst/>
                <a:rect l="0" t="0" r="r" b="b"/>
                <a:pathLst>
                  <a:path w="77" h="165">
                    <a:moveTo>
                      <a:pt x="3" y="164"/>
                    </a:moveTo>
                    <a:lnTo>
                      <a:pt x="3" y="164"/>
                    </a:lnTo>
                    <a:lnTo>
                      <a:pt x="76" y="2"/>
                    </a:lnTo>
                    <a:lnTo>
                      <a:pt x="72" y="0"/>
                    </a:lnTo>
                    <a:lnTo>
                      <a:pt x="0" y="162"/>
                    </a:lnTo>
                    <a:lnTo>
                      <a:pt x="0" y="163"/>
                    </a:lnTo>
                    <a:lnTo>
                      <a:pt x="3" y="164"/>
                    </a:lnTo>
                  </a:path>
                </a:pathLst>
              </a:custGeom>
              <a:solidFill>
                <a:srgbClr val="000000">
                  <a:alpha val="100000"/>
                </a:srgbClr>
              </a:solidFill>
              <a:ln>
                <a:noFill/>
              </a:ln>
            </p:spPr>
          </p:sp>
          <p:sp>
            <p:nvSpPr>
              <p:cNvPr id="1050473" name="Freeform 87"/>
              <p:cNvSpPr/>
              <p:nvPr/>
            </p:nvSpPr>
            <p:spPr>
              <a:xfrm rot="0">
                <a:off x="3872" y="2792"/>
                <a:ext cx="17" cy="30"/>
              </a:xfrm>
              <a:custGeom>
                <a:avLst/>
                <a:ahLst/>
                <a:rect l="0" t="0" r="r" b="b"/>
                <a:pathLst>
                  <a:path w="17" h="30">
                    <a:moveTo>
                      <a:pt x="4" y="29"/>
                    </a:moveTo>
                    <a:lnTo>
                      <a:pt x="4" y="29"/>
                    </a:lnTo>
                    <a:lnTo>
                      <a:pt x="6" y="21"/>
                    </a:lnTo>
                    <a:lnTo>
                      <a:pt x="8" y="17"/>
                    </a:lnTo>
                    <a:lnTo>
                      <a:pt x="8" y="15"/>
                    </a:lnTo>
                    <a:lnTo>
                      <a:pt x="7" y="16"/>
                    </a:lnTo>
                    <a:lnTo>
                      <a:pt x="9" y="16"/>
                    </a:lnTo>
                    <a:lnTo>
                      <a:pt x="11" y="14"/>
                    </a:lnTo>
                    <a:lnTo>
                      <a:pt x="12" y="9"/>
                    </a:lnTo>
                    <a:lnTo>
                      <a:pt x="16" y="1"/>
                    </a:lnTo>
                    <a:lnTo>
                      <a:pt x="12" y="0"/>
                    </a:lnTo>
                    <a:lnTo>
                      <a:pt x="9" y="8"/>
                    </a:lnTo>
                    <a:lnTo>
                      <a:pt x="7" y="12"/>
                    </a:lnTo>
                    <a:lnTo>
                      <a:pt x="6" y="13"/>
                    </a:lnTo>
                    <a:lnTo>
                      <a:pt x="7" y="12"/>
                    </a:lnTo>
                    <a:lnTo>
                      <a:pt x="5" y="14"/>
                    </a:lnTo>
                    <a:lnTo>
                      <a:pt x="4" y="16"/>
                    </a:lnTo>
                    <a:lnTo>
                      <a:pt x="2" y="20"/>
                    </a:lnTo>
                    <a:lnTo>
                      <a:pt x="0" y="28"/>
                    </a:lnTo>
                    <a:lnTo>
                      <a:pt x="4" y="29"/>
                    </a:lnTo>
                  </a:path>
                </a:pathLst>
              </a:custGeom>
              <a:solidFill>
                <a:srgbClr val="000000">
                  <a:alpha val="100000"/>
                </a:srgbClr>
              </a:solidFill>
              <a:ln>
                <a:noFill/>
              </a:ln>
            </p:spPr>
          </p:sp>
          <p:sp>
            <p:nvSpPr>
              <p:cNvPr id="1050474" name="Freeform 88"/>
              <p:cNvSpPr/>
              <p:nvPr/>
            </p:nvSpPr>
            <p:spPr>
              <a:xfrm rot="0">
                <a:off x="3832" y="2820"/>
                <a:ext cx="45" cy="122"/>
              </a:xfrm>
              <a:custGeom>
                <a:avLst/>
                <a:ahLst/>
                <a:rect l="0" t="0" r="r" b="b"/>
                <a:pathLst>
                  <a:path w="45" h="122">
                    <a:moveTo>
                      <a:pt x="4" y="121"/>
                    </a:moveTo>
                    <a:lnTo>
                      <a:pt x="4" y="121"/>
                    </a:lnTo>
                    <a:lnTo>
                      <a:pt x="4" y="116"/>
                    </a:lnTo>
                    <a:lnTo>
                      <a:pt x="5" y="110"/>
                    </a:lnTo>
                    <a:lnTo>
                      <a:pt x="6" y="104"/>
                    </a:lnTo>
                    <a:lnTo>
                      <a:pt x="8" y="96"/>
                    </a:lnTo>
                    <a:lnTo>
                      <a:pt x="11" y="88"/>
                    </a:lnTo>
                    <a:lnTo>
                      <a:pt x="14" y="80"/>
                    </a:lnTo>
                    <a:lnTo>
                      <a:pt x="17" y="70"/>
                    </a:lnTo>
                    <a:lnTo>
                      <a:pt x="20" y="62"/>
                    </a:lnTo>
                    <a:lnTo>
                      <a:pt x="23" y="54"/>
                    </a:lnTo>
                    <a:lnTo>
                      <a:pt x="27" y="45"/>
                    </a:lnTo>
                    <a:lnTo>
                      <a:pt x="30" y="36"/>
                    </a:lnTo>
                    <a:lnTo>
                      <a:pt x="34" y="28"/>
                    </a:lnTo>
                    <a:lnTo>
                      <a:pt x="37" y="20"/>
                    </a:lnTo>
                    <a:lnTo>
                      <a:pt x="40" y="13"/>
                    </a:lnTo>
                    <a:lnTo>
                      <a:pt x="42" y="7"/>
                    </a:lnTo>
                    <a:lnTo>
                      <a:pt x="44" y="1"/>
                    </a:lnTo>
                    <a:lnTo>
                      <a:pt x="40" y="0"/>
                    </a:lnTo>
                    <a:lnTo>
                      <a:pt x="38" y="6"/>
                    </a:lnTo>
                    <a:lnTo>
                      <a:pt x="36" y="12"/>
                    </a:lnTo>
                    <a:lnTo>
                      <a:pt x="33" y="19"/>
                    </a:lnTo>
                    <a:lnTo>
                      <a:pt x="30" y="27"/>
                    </a:lnTo>
                    <a:lnTo>
                      <a:pt x="27" y="35"/>
                    </a:lnTo>
                    <a:lnTo>
                      <a:pt x="23" y="43"/>
                    </a:lnTo>
                    <a:lnTo>
                      <a:pt x="20" y="52"/>
                    </a:lnTo>
                    <a:lnTo>
                      <a:pt x="16" y="61"/>
                    </a:lnTo>
                    <a:lnTo>
                      <a:pt x="13" y="70"/>
                    </a:lnTo>
                    <a:lnTo>
                      <a:pt x="10" y="79"/>
                    </a:lnTo>
                    <a:lnTo>
                      <a:pt x="7" y="87"/>
                    </a:lnTo>
                    <a:lnTo>
                      <a:pt x="4" y="95"/>
                    </a:lnTo>
                    <a:lnTo>
                      <a:pt x="2" y="103"/>
                    </a:lnTo>
                    <a:lnTo>
                      <a:pt x="1" y="109"/>
                    </a:lnTo>
                    <a:lnTo>
                      <a:pt x="0" y="116"/>
                    </a:lnTo>
                    <a:lnTo>
                      <a:pt x="0" y="121"/>
                    </a:lnTo>
                    <a:lnTo>
                      <a:pt x="4" y="121"/>
                    </a:lnTo>
                  </a:path>
                </a:pathLst>
              </a:custGeom>
              <a:solidFill>
                <a:srgbClr val="000000">
                  <a:alpha val="100000"/>
                </a:srgbClr>
              </a:solidFill>
              <a:ln>
                <a:noFill/>
              </a:ln>
            </p:spPr>
          </p:sp>
          <p:sp>
            <p:nvSpPr>
              <p:cNvPr id="1050475" name="Freeform 89"/>
              <p:cNvSpPr/>
              <p:nvPr/>
            </p:nvSpPr>
            <p:spPr>
              <a:xfrm rot="0">
                <a:off x="3812" y="2941"/>
                <a:ext cx="29" cy="138"/>
              </a:xfrm>
              <a:custGeom>
                <a:avLst/>
                <a:ahLst/>
                <a:rect l="0" t="0" r="r" b="b"/>
                <a:pathLst>
                  <a:path w="29" h="138">
                    <a:moveTo>
                      <a:pt x="3" y="137"/>
                    </a:moveTo>
                    <a:lnTo>
                      <a:pt x="3" y="137"/>
                    </a:lnTo>
                    <a:lnTo>
                      <a:pt x="9" y="128"/>
                    </a:lnTo>
                    <a:lnTo>
                      <a:pt x="14" y="119"/>
                    </a:lnTo>
                    <a:lnTo>
                      <a:pt x="18" y="110"/>
                    </a:lnTo>
                    <a:lnTo>
                      <a:pt x="21" y="101"/>
                    </a:lnTo>
                    <a:lnTo>
                      <a:pt x="23" y="93"/>
                    </a:lnTo>
                    <a:lnTo>
                      <a:pt x="25" y="85"/>
                    </a:lnTo>
                    <a:lnTo>
                      <a:pt x="26" y="77"/>
                    </a:lnTo>
                    <a:lnTo>
                      <a:pt x="27" y="70"/>
                    </a:lnTo>
                    <a:lnTo>
                      <a:pt x="28" y="62"/>
                    </a:lnTo>
                    <a:lnTo>
                      <a:pt x="28" y="54"/>
                    </a:lnTo>
                    <a:lnTo>
                      <a:pt x="28" y="46"/>
                    </a:lnTo>
                    <a:lnTo>
                      <a:pt x="27" y="37"/>
                    </a:lnTo>
                    <a:lnTo>
                      <a:pt x="26" y="29"/>
                    </a:lnTo>
                    <a:lnTo>
                      <a:pt x="25" y="20"/>
                    </a:lnTo>
                    <a:lnTo>
                      <a:pt x="25" y="10"/>
                    </a:lnTo>
                    <a:lnTo>
                      <a:pt x="24" y="0"/>
                    </a:lnTo>
                    <a:lnTo>
                      <a:pt x="20" y="0"/>
                    </a:lnTo>
                    <a:lnTo>
                      <a:pt x="21" y="10"/>
                    </a:lnTo>
                    <a:lnTo>
                      <a:pt x="21" y="20"/>
                    </a:lnTo>
                    <a:lnTo>
                      <a:pt x="22" y="29"/>
                    </a:lnTo>
                    <a:lnTo>
                      <a:pt x="23" y="37"/>
                    </a:lnTo>
                    <a:lnTo>
                      <a:pt x="24" y="46"/>
                    </a:lnTo>
                    <a:lnTo>
                      <a:pt x="24" y="54"/>
                    </a:lnTo>
                    <a:lnTo>
                      <a:pt x="24" y="62"/>
                    </a:lnTo>
                    <a:lnTo>
                      <a:pt x="23" y="70"/>
                    </a:lnTo>
                    <a:lnTo>
                      <a:pt x="22" y="77"/>
                    </a:lnTo>
                    <a:lnTo>
                      <a:pt x="21" y="84"/>
                    </a:lnTo>
                    <a:lnTo>
                      <a:pt x="19" y="92"/>
                    </a:lnTo>
                    <a:lnTo>
                      <a:pt x="17" y="100"/>
                    </a:lnTo>
                    <a:lnTo>
                      <a:pt x="14" y="108"/>
                    </a:lnTo>
                    <a:lnTo>
                      <a:pt x="10" y="117"/>
                    </a:lnTo>
                    <a:lnTo>
                      <a:pt x="5" y="126"/>
                    </a:lnTo>
                    <a:lnTo>
                      <a:pt x="0" y="135"/>
                    </a:lnTo>
                    <a:lnTo>
                      <a:pt x="3" y="137"/>
                    </a:lnTo>
                  </a:path>
                </a:pathLst>
              </a:custGeom>
              <a:solidFill>
                <a:srgbClr val="000000">
                  <a:alpha val="100000"/>
                </a:srgbClr>
              </a:solidFill>
              <a:ln>
                <a:noFill/>
              </a:ln>
            </p:spPr>
          </p:sp>
          <p:sp>
            <p:nvSpPr>
              <p:cNvPr id="1050476" name="Freeform 90"/>
              <p:cNvSpPr/>
              <p:nvPr/>
            </p:nvSpPr>
            <p:spPr>
              <a:xfrm rot="0">
                <a:off x="3742" y="3076"/>
                <a:ext cx="74" cy="166"/>
              </a:xfrm>
              <a:custGeom>
                <a:avLst/>
                <a:ahLst/>
                <a:rect l="0" t="0" r="r" b="b"/>
                <a:pathLst>
                  <a:path w="74" h="166">
                    <a:moveTo>
                      <a:pt x="0" y="163"/>
                    </a:moveTo>
                    <a:lnTo>
                      <a:pt x="3" y="165"/>
                    </a:lnTo>
                    <a:lnTo>
                      <a:pt x="9" y="157"/>
                    </a:lnTo>
                    <a:lnTo>
                      <a:pt x="14" y="148"/>
                    </a:lnTo>
                    <a:lnTo>
                      <a:pt x="19" y="138"/>
                    </a:lnTo>
                    <a:lnTo>
                      <a:pt x="24" y="128"/>
                    </a:lnTo>
                    <a:lnTo>
                      <a:pt x="28" y="117"/>
                    </a:lnTo>
                    <a:lnTo>
                      <a:pt x="32" y="106"/>
                    </a:lnTo>
                    <a:lnTo>
                      <a:pt x="36" y="95"/>
                    </a:lnTo>
                    <a:lnTo>
                      <a:pt x="40" y="84"/>
                    </a:lnTo>
                    <a:lnTo>
                      <a:pt x="44" y="73"/>
                    </a:lnTo>
                    <a:lnTo>
                      <a:pt x="48" y="62"/>
                    </a:lnTo>
                    <a:lnTo>
                      <a:pt x="52" y="51"/>
                    </a:lnTo>
                    <a:lnTo>
                      <a:pt x="56" y="40"/>
                    </a:lnTo>
                    <a:lnTo>
                      <a:pt x="60" y="30"/>
                    </a:lnTo>
                    <a:lnTo>
                      <a:pt x="64" y="20"/>
                    </a:lnTo>
                    <a:lnTo>
                      <a:pt x="69" y="11"/>
                    </a:lnTo>
                    <a:lnTo>
                      <a:pt x="73" y="2"/>
                    </a:lnTo>
                    <a:lnTo>
                      <a:pt x="70" y="0"/>
                    </a:lnTo>
                    <a:lnTo>
                      <a:pt x="65" y="9"/>
                    </a:lnTo>
                    <a:lnTo>
                      <a:pt x="60" y="18"/>
                    </a:lnTo>
                    <a:lnTo>
                      <a:pt x="56" y="28"/>
                    </a:lnTo>
                    <a:lnTo>
                      <a:pt x="52" y="40"/>
                    </a:lnTo>
                    <a:lnTo>
                      <a:pt x="48" y="50"/>
                    </a:lnTo>
                    <a:lnTo>
                      <a:pt x="44" y="61"/>
                    </a:lnTo>
                    <a:lnTo>
                      <a:pt x="40" y="72"/>
                    </a:lnTo>
                    <a:lnTo>
                      <a:pt x="36" y="83"/>
                    </a:lnTo>
                    <a:lnTo>
                      <a:pt x="32" y="94"/>
                    </a:lnTo>
                    <a:lnTo>
                      <a:pt x="28" y="105"/>
                    </a:lnTo>
                    <a:lnTo>
                      <a:pt x="24" y="116"/>
                    </a:lnTo>
                    <a:lnTo>
                      <a:pt x="20" y="126"/>
                    </a:lnTo>
                    <a:lnTo>
                      <a:pt x="15" y="136"/>
                    </a:lnTo>
                    <a:lnTo>
                      <a:pt x="10" y="146"/>
                    </a:lnTo>
                    <a:lnTo>
                      <a:pt x="6" y="155"/>
                    </a:lnTo>
                    <a:lnTo>
                      <a:pt x="0" y="163"/>
                    </a:lnTo>
                    <a:lnTo>
                      <a:pt x="3" y="165"/>
                    </a:lnTo>
                    <a:lnTo>
                      <a:pt x="0" y="163"/>
                    </a:lnTo>
                  </a:path>
                </a:pathLst>
              </a:custGeom>
              <a:solidFill>
                <a:srgbClr val="000000">
                  <a:alpha val="100000"/>
                </a:srgbClr>
              </a:solidFill>
              <a:ln>
                <a:noFill/>
              </a:ln>
            </p:spPr>
          </p:sp>
          <p:sp>
            <p:nvSpPr>
              <p:cNvPr id="1050477" name="Freeform 91"/>
              <p:cNvSpPr/>
              <p:nvPr/>
            </p:nvSpPr>
            <p:spPr>
              <a:xfrm rot="0">
                <a:off x="3728" y="3239"/>
                <a:ext cx="19" cy="17"/>
              </a:xfrm>
              <a:custGeom>
                <a:avLst/>
                <a:ahLst/>
                <a:rect l="0" t="0" r="r" b="b"/>
                <a:pathLst>
                  <a:path w="19" h="17">
                    <a:moveTo>
                      <a:pt x="0" y="12"/>
                    </a:moveTo>
                    <a:lnTo>
                      <a:pt x="0" y="12"/>
                    </a:lnTo>
                    <a:lnTo>
                      <a:pt x="3" y="16"/>
                    </a:lnTo>
                    <a:lnTo>
                      <a:pt x="7" y="16"/>
                    </a:lnTo>
                    <a:lnTo>
                      <a:pt x="10" y="14"/>
                    </a:lnTo>
                    <a:lnTo>
                      <a:pt x="13" y="10"/>
                    </a:lnTo>
                    <a:lnTo>
                      <a:pt x="14" y="8"/>
                    </a:lnTo>
                    <a:lnTo>
                      <a:pt x="16" y="4"/>
                    </a:lnTo>
                    <a:lnTo>
                      <a:pt x="14" y="0"/>
                    </a:lnTo>
                    <a:lnTo>
                      <a:pt x="17" y="4"/>
                    </a:lnTo>
                    <a:lnTo>
                      <a:pt x="18" y="0"/>
                    </a:lnTo>
                    <a:lnTo>
                      <a:pt x="14" y="0"/>
                    </a:lnTo>
                    <a:lnTo>
                      <a:pt x="13" y="0"/>
                    </a:lnTo>
                    <a:lnTo>
                      <a:pt x="11" y="4"/>
                    </a:lnTo>
                    <a:lnTo>
                      <a:pt x="8" y="6"/>
                    </a:lnTo>
                    <a:lnTo>
                      <a:pt x="6" y="8"/>
                    </a:lnTo>
                    <a:lnTo>
                      <a:pt x="4" y="8"/>
                    </a:lnTo>
                    <a:lnTo>
                      <a:pt x="3" y="6"/>
                    </a:lnTo>
                    <a:lnTo>
                      <a:pt x="2" y="6"/>
                    </a:lnTo>
                    <a:lnTo>
                      <a:pt x="0" y="12"/>
                    </a:lnTo>
                  </a:path>
                </a:pathLst>
              </a:custGeom>
              <a:solidFill>
                <a:srgbClr val="000000">
                  <a:alpha val="100000"/>
                </a:srgbClr>
              </a:solidFill>
              <a:ln>
                <a:noFill/>
              </a:ln>
            </p:spPr>
          </p:sp>
          <p:sp>
            <p:nvSpPr>
              <p:cNvPr id="1050478" name="Freeform 92"/>
              <p:cNvSpPr/>
              <p:nvPr/>
            </p:nvSpPr>
            <p:spPr>
              <a:xfrm rot="0">
                <a:off x="3724" y="3114"/>
                <a:ext cx="31" cy="132"/>
              </a:xfrm>
              <a:custGeom>
                <a:avLst/>
                <a:ahLst/>
                <a:rect l="0" t="0" r="r" b="b"/>
                <a:pathLst>
                  <a:path w="31" h="132">
                    <a:moveTo>
                      <a:pt x="30" y="7"/>
                    </a:moveTo>
                    <a:lnTo>
                      <a:pt x="26" y="7"/>
                    </a:lnTo>
                    <a:lnTo>
                      <a:pt x="27" y="13"/>
                    </a:lnTo>
                    <a:lnTo>
                      <a:pt x="26" y="20"/>
                    </a:lnTo>
                    <a:lnTo>
                      <a:pt x="24" y="28"/>
                    </a:lnTo>
                    <a:lnTo>
                      <a:pt x="22" y="37"/>
                    </a:lnTo>
                    <a:lnTo>
                      <a:pt x="20" y="46"/>
                    </a:lnTo>
                    <a:lnTo>
                      <a:pt x="16" y="56"/>
                    </a:lnTo>
                    <a:lnTo>
                      <a:pt x="13" y="66"/>
                    </a:lnTo>
                    <a:lnTo>
                      <a:pt x="10" y="76"/>
                    </a:lnTo>
                    <a:lnTo>
                      <a:pt x="7" y="85"/>
                    </a:lnTo>
                    <a:lnTo>
                      <a:pt x="4" y="94"/>
                    </a:lnTo>
                    <a:lnTo>
                      <a:pt x="2" y="102"/>
                    </a:lnTo>
                    <a:lnTo>
                      <a:pt x="1" y="110"/>
                    </a:lnTo>
                    <a:lnTo>
                      <a:pt x="0" y="117"/>
                    </a:lnTo>
                    <a:lnTo>
                      <a:pt x="0" y="123"/>
                    </a:lnTo>
                    <a:lnTo>
                      <a:pt x="1" y="127"/>
                    </a:lnTo>
                    <a:lnTo>
                      <a:pt x="4" y="131"/>
                    </a:lnTo>
                    <a:lnTo>
                      <a:pt x="6" y="128"/>
                    </a:lnTo>
                    <a:lnTo>
                      <a:pt x="4" y="125"/>
                    </a:lnTo>
                    <a:lnTo>
                      <a:pt x="3" y="122"/>
                    </a:lnTo>
                    <a:lnTo>
                      <a:pt x="3" y="117"/>
                    </a:lnTo>
                    <a:lnTo>
                      <a:pt x="4" y="111"/>
                    </a:lnTo>
                    <a:lnTo>
                      <a:pt x="6" y="103"/>
                    </a:lnTo>
                    <a:lnTo>
                      <a:pt x="8" y="95"/>
                    </a:lnTo>
                    <a:lnTo>
                      <a:pt x="11" y="86"/>
                    </a:lnTo>
                    <a:lnTo>
                      <a:pt x="14" y="76"/>
                    </a:lnTo>
                    <a:lnTo>
                      <a:pt x="17" y="67"/>
                    </a:lnTo>
                    <a:lnTo>
                      <a:pt x="20" y="57"/>
                    </a:lnTo>
                    <a:lnTo>
                      <a:pt x="23" y="47"/>
                    </a:lnTo>
                    <a:lnTo>
                      <a:pt x="26" y="38"/>
                    </a:lnTo>
                    <a:lnTo>
                      <a:pt x="28" y="29"/>
                    </a:lnTo>
                    <a:lnTo>
                      <a:pt x="30" y="20"/>
                    </a:lnTo>
                    <a:lnTo>
                      <a:pt x="30" y="13"/>
                    </a:lnTo>
                    <a:lnTo>
                      <a:pt x="30" y="6"/>
                    </a:lnTo>
                    <a:lnTo>
                      <a:pt x="26" y="5"/>
                    </a:lnTo>
                    <a:lnTo>
                      <a:pt x="30" y="6"/>
                    </a:lnTo>
                    <a:lnTo>
                      <a:pt x="29" y="0"/>
                    </a:lnTo>
                    <a:lnTo>
                      <a:pt x="26" y="5"/>
                    </a:lnTo>
                    <a:lnTo>
                      <a:pt x="30" y="7"/>
                    </a:lnTo>
                  </a:path>
                </a:pathLst>
              </a:custGeom>
              <a:solidFill>
                <a:srgbClr val="000000">
                  <a:alpha val="100000"/>
                </a:srgbClr>
              </a:solidFill>
              <a:ln>
                <a:noFill/>
              </a:ln>
            </p:spPr>
          </p:sp>
          <p:sp>
            <p:nvSpPr>
              <p:cNvPr id="1050479" name="Freeform 93"/>
              <p:cNvSpPr/>
              <p:nvPr/>
            </p:nvSpPr>
            <p:spPr>
              <a:xfrm rot="0">
                <a:off x="3722" y="2876"/>
                <a:ext cx="17" cy="21"/>
              </a:xfrm>
              <a:custGeom>
                <a:avLst/>
                <a:ahLst/>
                <a:rect l="0" t="0" r="r" b="b"/>
                <a:pathLst>
                  <a:path w="17" h="21">
                    <a:moveTo>
                      <a:pt x="10" y="0"/>
                    </a:moveTo>
                    <a:lnTo>
                      <a:pt x="10" y="0"/>
                    </a:lnTo>
                    <a:lnTo>
                      <a:pt x="0" y="19"/>
                    </a:lnTo>
                    <a:lnTo>
                      <a:pt x="4" y="20"/>
                    </a:lnTo>
                    <a:lnTo>
                      <a:pt x="16" y="1"/>
                    </a:lnTo>
                    <a:lnTo>
                      <a:pt x="10" y="0"/>
                    </a:lnTo>
                  </a:path>
                </a:pathLst>
              </a:custGeom>
              <a:solidFill>
                <a:srgbClr val="000000">
                  <a:alpha val="100000"/>
                </a:srgbClr>
              </a:solidFill>
              <a:ln>
                <a:noFill/>
              </a:ln>
            </p:spPr>
          </p:sp>
          <p:sp>
            <p:nvSpPr>
              <p:cNvPr id="1050480" name="Freeform 94"/>
              <p:cNvSpPr/>
              <p:nvPr/>
            </p:nvSpPr>
            <p:spPr>
              <a:xfrm rot="0">
                <a:off x="3729" y="2724"/>
                <a:ext cx="38" cy="154"/>
              </a:xfrm>
              <a:custGeom>
                <a:avLst/>
                <a:ahLst/>
                <a:rect l="0" t="0" r="r" b="b"/>
                <a:pathLst>
                  <a:path w="38" h="154">
                    <a:moveTo>
                      <a:pt x="33" y="1"/>
                    </a:moveTo>
                    <a:lnTo>
                      <a:pt x="33" y="0"/>
                    </a:lnTo>
                    <a:lnTo>
                      <a:pt x="30" y="15"/>
                    </a:lnTo>
                    <a:lnTo>
                      <a:pt x="27" y="27"/>
                    </a:lnTo>
                    <a:lnTo>
                      <a:pt x="25" y="38"/>
                    </a:lnTo>
                    <a:lnTo>
                      <a:pt x="23" y="48"/>
                    </a:lnTo>
                    <a:lnTo>
                      <a:pt x="21" y="56"/>
                    </a:lnTo>
                    <a:lnTo>
                      <a:pt x="20" y="63"/>
                    </a:lnTo>
                    <a:lnTo>
                      <a:pt x="18" y="70"/>
                    </a:lnTo>
                    <a:lnTo>
                      <a:pt x="17" y="76"/>
                    </a:lnTo>
                    <a:lnTo>
                      <a:pt x="15" y="83"/>
                    </a:lnTo>
                    <a:lnTo>
                      <a:pt x="13" y="90"/>
                    </a:lnTo>
                    <a:lnTo>
                      <a:pt x="12" y="97"/>
                    </a:lnTo>
                    <a:lnTo>
                      <a:pt x="10" y="105"/>
                    </a:lnTo>
                    <a:lnTo>
                      <a:pt x="8" y="114"/>
                    </a:lnTo>
                    <a:lnTo>
                      <a:pt x="6" y="126"/>
                    </a:lnTo>
                    <a:lnTo>
                      <a:pt x="3" y="138"/>
                    </a:lnTo>
                    <a:lnTo>
                      <a:pt x="0" y="152"/>
                    </a:lnTo>
                    <a:lnTo>
                      <a:pt x="4" y="153"/>
                    </a:lnTo>
                    <a:lnTo>
                      <a:pt x="7" y="139"/>
                    </a:lnTo>
                    <a:lnTo>
                      <a:pt x="10" y="126"/>
                    </a:lnTo>
                    <a:lnTo>
                      <a:pt x="12" y="115"/>
                    </a:lnTo>
                    <a:lnTo>
                      <a:pt x="14" y="106"/>
                    </a:lnTo>
                    <a:lnTo>
                      <a:pt x="16" y="98"/>
                    </a:lnTo>
                    <a:lnTo>
                      <a:pt x="17" y="90"/>
                    </a:lnTo>
                    <a:lnTo>
                      <a:pt x="19" y="84"/>
                    </a:lnTo>
                    <a:lnTo>
                      <a:pt x="21" y="77"/>
                    </a:lnTo>
                    <a:lnTo>
                      <a:pt x="22" y="71"/>
                    </a:lnTo>
                    <a:lnTo>
                      <a:pt x="23" y="64"/>
                    </a:lnTo>
                    <a:lnTo>
                      <a:pt x="25" y="57"/>
                    </a:lnTo>
                    <a:lnTo>
                      <a:pt x="27" y="49"/>
                    </a:lnTo>
                    <a:lnTo>
                      <a:pt x="29" y="39"/>
                    </a:lnTo>
                    <a:lnTo>
                      <a:pt x="31" y="28"/>
                    </a:lnTo>
                    <a:lnTo>
                      <a:pt x="33" y="16"/>
                    </a:lnTo>
                    <a:lnTo>
                      <a:pt x="37" y="1"/>
                    </a:lnTo>
                    <a:lnTo>
                      <a:pt x="33" y="1"/>
                    </a:lnTo>
                  </a:path>
                </a:pathLst>
              </a:custGeom>
              <a:solidFill>
                <a:srgbClr val="000000">
                  <a:alpha val="100000"/>
                </a:srgbClr>
              </a:solidFill>
              <a:ln>
                <a:noFill/>
              </a:ln>
            </p:spPr>
          </p:sp>
          <p:sp>
            <p:nvSpPr>
              <p:cNvPr id="1050481" name="Freeform 95"/>
              <p:cNvSpPr/>
              <p:nvPr/>
            </p:nvSpPr>
            <p:spPr>
              <a:xfrm rot="0">
                <a:off x="3762" y="2644"/>
                <a:ext cx="17" cy="82"/>
              </a:xfrm>
              <a:custGeom>
                <a:avLst/>
                <a:ahLst/>
                <a:rect l="0" t="0" r="r" b="b"/>
                <a:pathLst>
                  <a:path w="17" h="82">
                    <a:moveTo>
                      <a:pt x="10" y="0"/>
                    </a:moveTo>
                    <a:lnTo>
                      <a:pt x="10" y="1"/>
                    </a:lnTo>
                    <a:lnTo>
                      <a:pt x="0" y="81"/>
                    </a:lnTo>
                    <a:lnTo>
                      <a:pt x="5" y="81"/>
                    </a:lnTo>
                    <a:lnTo>
                      <a:pt x="16" y="1"/>
                    </a:lnTo>
                    <a:lnTo>
                      <a:pt x="16" y="2"/>
                    </a:lnTo>
                    <a:lnTo>
                      <a:pt x="10" y="0"/>
                    </a:lnTo>
                    <a:lnTo>
                      <a:pt x="10" y="1"/>
                    </a:lnTo>
                    <a:lnTo>
                      <a:pt x="10" y="0"/>
                    </a:lnTo>
                  </a:path>
                </a:pathLst>
              </a:custGeom>
              <a:solidFill>
                <a:srgbClr val="000000">
                  <a:alpha val="100000"/>
                </a:srgbClr>
              </a:solidFill>
              <a:ln>
                <a:noFill/>
              </a:ln>
            </p:spPr>
          </p:sp>
          <p:sp>
            <p:nvSpPr>
              <p:cNvPr id="1050482" name="Freeform 96"/>
              <p:cNvSpPr/>
              <p:nvPr/>
            </p:nvSpPr>
            <p:spPr>
              <a:xfrm rot="0">
                <a:off x="3770" y="2587"/>
                <a:ext cx="17" cy="60"/>
              </a:xfrm>
              <a:custGeom>
                <a:avLst/>
                <a:ahLst/>
                <a:rect l="0" t="0" r="r" b="b"/>
                <a:pathLst>
                  <a:path w="17" h="60">
                    <a:moveTo>
                      <a:pt x="9" y="0"/>
                    </a:moveTo>
                    <a:lnTo>
                      <a:pt x="9" y="0"/>
                    </a:lnTo>
                    <a:lnTo>
                      <a:pt x="9" y="4"/>
                    </a:lnTo>
                    <a:lnTo>
                      <a:pt x="9" y="10"/>
                    </a:lnTo>
                    <a:lnTo>
                      <a:pt x="6" y="19"/>
                    </a:lnTo>
                    <a:lnTo>
                      <a:pt x="6" y="29"/>
                    </a:lnTo>
                    <a:lnTo>
                      <a:pt x="4" y="39"/>
                    </a:lnTo>
                    <a:lnTo>
                      <a:pt x="3" y="48"/>
                    </a:lnTo>
                    <a:lnTo>
                      <a:pt x="1" y="54"/>
                    </a:lnTo>
                    <a:lnTo>
                      <a:pt x="0" y="57"/>
                    </a:lnTo>
                    <a:lnTo>
                      <a:pt x="6" y="59"/>
                    </a:lnTo>
                    <a:lnTo>
                      <a:pt x="6" y="55"/>
                    </a:lnTo>
                    <a:lnTo>
                      <a:pt x="9" y="48"/>
                    </a:lnTo>
                    <a:lnTo>
                      <a:pt x="9" y="39"/>
                    </a:lnTo>
                    <a:lnTo>
                      <a:pt x="12" y="29"/>
                    </a:lnTo>
                    <a:lnTo>
                      <a:pt x="12" y="19"/>
                    </a:lnTo>
                    <a:lnTo>
                      <a:pt x="14" y="10"/>
                    </a:lnTo>
                    <a:lnTo>
                      <a:pt x="16" y="4"/>
                    </a:lnTo>
                    <a:lnTo>
                      <a:pt x="16" y="0"/>
                    </a:lnTo>
                    <a:lnTo>
                      <a:pt x="9" y="0"/>
                    </a:lnTo>
                  </a:path>
                </a:pathLst>
              </a:custGeom>
              <a:solidFill>
                <a:srgbClr val="000000">
                  <a:alpha val="100000"/>
                </a:srgbClr>
              </a:solidFill>
              <a:ln>
                <a:noFill/>
              </a:ln>
            </p:spPr>
          </p:sp>
          <p:sp>
            <p:nvSpPr>
              <p:cNvPr id="1050483" name="Freeform 97"/>
              <p:cNvSpPr/>
              <p:nvPr/>
            </p:nvSpPr>
            <p:spPr>
              <a:xfrm rot="0">
                <a:off x="3776" y="2406"/>
                <a:ext cx="55" cy="182"/>
              </a:xfrm>
              <a:custGeom>
                <a:avLst/>
                <a:ahLst/>
                <a:rect l="0" t="0" r="r" b="b"/>
                <a:pathLst>
                  <a:path w="55" h="182">
                    <a:moveTo>
                      <a:pt x="50" y="0"/>
                    </a:moveTo>
                    <a:lnTo>
                      <a:pt x="50" y="0"/>
                    </a:lnTo>
                    <a:lnTo>
                      <a:pt x="46" y="12"/>
                    </a:lnTo>
                    <a:lnTo>
                      <a:pt x="42" y="23"/>
                    </a:lnTo>
                    <a:lnTo>
                      <a:pt x="39" y="34"/>
                    </a:lnTo>
                    <a:lnTo>
                      <a:pt x="35" y="45"/>
                    </a:lnTo>
                    <a:lnTo>
                      <a:pt x="31" y="56"/>
                    </a:lnTo>
                    <a:lnTo>
                      <a:pt x="27" y="67"/>
                    </a:lnTo>
                    <a:lnTo>
                      <a:pt x="24" y="78"/>
                    </a:lnTo>
                    <a:lnTo>
                      <a:pt x="20" y="90"/>
                    </a:lnTo>
                    <a:lnTo>
                      <a:pt x="17" y="101"/>
                    </a:lnTo>
                    <a:lnTo>
                      <a:pt x="14" y="112"/>
                    </a:lnTo>
                    <a:lnTo>
                      <a:pt x="11" y="123"/>
                    </a:lnTo>
                    <a:lnTo>
                      <a:pt x="8" y="134"/>
                    </a:lnTo>
                    <a:lnTo>
                      <a:pt x="6" y="146"/>
                    </a:lnTo>
                    <a:lnTo>
                      <a:pt x="3" y="157"/>
                    </a:lnTo>
                    <a:lnTo>
                      <a:pt x="2" y="169"/>
                    </a:lnTo>
                    <a:lnTo>
                      <a:pt x="0" y="181"/>
                    </a:lnTo>
                    <a:lnTo>
                      <a:pt x="4" y="181"/>
                    </a:lnTo>
                    <a:lnTo>
                      <a:pt x="5" y="170"/>
                    </a:lnTo>
                    <a:lnTo>
                      <a:pt x="7" y="158"/>
                    </a:lnTo>
                    <a:lnTo>
                      <a:pt x="10" y="147"/>
                    </a:lnTo>
                    <a:lnTo>
                      <a:pt x="12" y="135"/>
                    </a:lnTo>
                    <a:lnTo>
                      <a:pt x="15" y="124"/>
                    </a:lnTo>
                    <a:lnTo>
                      <a:pt x="18" y="113"/>
                    </a:lnTo>
                    <a:lnTo>
                      <a:pt x="20" y="102"/>
                    </a:lnTo>
                    <a:lnTo>
                      <a:pt x="24" y="91"/>
                    </a:lnTo>
                    <a:lnTo>
                      <a:pt x="28" y="79"/>
                    </a:lnTo>
                    <a:lnTo>
                      <a:pt x="31" y="68"/>
                    </a:lnTo>
                    <a:lnTo>
                      <a:pt x="35" y="57"/>
                    </a:lnTo>
                    <a:lnTo>
                      <a:pt x="39" y="46"/>
                    </a:lnTo>
                    <a:lnTo>
                      <a:pt x="42" y="35"/>
                    </a:lnTo>
                    <a:lnTo>
                      <a:pt x="46" y="24"/>
                    </a:lnTo>
                    <a:lnTo>
                      <a:pt x="50" y="13"/>
                    </a:lnTo>
                    <a:lnTo>
                      <a:pt x="54" y="1"/>
                    </a:lnTo>
                    <a:lnTo>
                      <a:pt x="50" y="0"/>
                    </a:lnTo>
                  </a:path>
                </a:pathLst>
              </a:custGeom>
              <a:solidFill>
                <a:srgbClr val="000000">
                  <a:alpha val="100000"/>
                </a:srgbClr>
              </a:solidFill>
              <a:ln>
                <a:noFill/>
              </a:ln>
            </p:spPr>
          </p:sp>
          <p:sp>
            <p:nvSpPr>
              <p:cNvPr id="1050484" name="Freeform 98"/>
              <p:cNvSpPr/>
              <p:nvPr/>
            </p:nvSpPr>
            <p:spPr>
              <a:xfrm rot="0">
                <a:off x="3826" y="2290"/>
                <a:ext cx="45" cy="118"/>
              </a:xfrm>
              <a:custGeom>
                <a:avLst/>
                <a:ahLst/>
                <a:rect l="0" t="0" r="r" b="b"/>
                <a:pathLst>
                  <a:path w="45" h="118">
                    <a:moveTo>
                      <a:pt x="40" y="0"/>
                    </a:moveTo>
                    <a:lnTo>
                      <a:pt x="38" y="6"/>
                    </a:lnTo>
                    <a:lnTo>
                      <a:pt x="36" y="12"/>
                    </a:lnTo>
                    <a:lnTo>
                      <a:pt x="34" y="18"/>
                    </a:lnTo>
                    <a:lnTo>
                      <a:pt x="32" y="26"/>
                    </a:lnTo>
                    <a:lnTo>
                      <a:pt x="29" y="33"/>
                    </a:lnTo>
                    <a:lnTo>
                      <a:pt x="26" y="41"/>
                    </a:lnTo>
                    <a:lnTo>
                      <a:pt x="24" y="50"/>
                    </a:lnTo>
                    <a:lnTo>
                      <a:pt x="21" y="58"/>
                    </a:lnTo>
                    <a:lnTo>
                      <a:pt x="18" y="67"/>
                    </a:lnTo>
                    <a:lnTo>
                      <a:pt x="15" y="75"/>
                    </a:lnTo>
                    <a:lnTo>
                      <a:pt x="12" y="83"/>
                    </a:lnTo>
                    <a:lnTo>
                      <a:pt x="9" y="91"/>
                    </a:lnTo>
                    <a:lnTo>
                      <a:pt x="7" y="98"/>
                    </a:lnTo>
                    <a:lnTo>
                      <a:pt x="4" y="105"/>
                    </a:lnTo>
                    <a:lnTo>
                      <a:pt x="2" y="111"/>
                    </a:lnTo>
                    <a:lnTo>
                      <a:pt x="0" y="116"/>
                    </a:lnTo>
                    <a:lnTo>
                      <a:pt x="4" y="117"/>
                    </a:lnTo>
                    <a:lnTo>
                      <a:pt x="6" y="112"/>
                    </a:lnTo>
                    <a:lnTo>
                      <a:pt x="8" y="106"/>
                    </a:lnTo>
                    <a:lnTo>
                      <a:pt x="11" y="99"/>
                    </a:lnTo>
                    <a:lnTo>
                      <a:pt x="13" y="92"/>
                    </a:lnTo>
                    <a:lnTo>
                      <a:pt x="16" y="84"/>
                    </a:lnTo>
                    <a:lnTo>
                      <a:pt x="19" y="76"/>
                    </a:lnTo>
                    <a:lnTo>
                      <a:pt x="22" y="68"/>
                    </a:lnTo>
                    <a:lnTo>
                      <a:pt x="24" y="59"/>
                    </a:lnTo>
                    <a:lnTo>
                      <a:pt x="27" y="51"/>
                    </a:lnTo>
                    <a:lnTo>
                      <a:pt x="30" y="42"/>
                    </a:lnTo>
                    <a:lnTo>
                      <a:pt x="33" y="34"/>
                    </a:lnTo>
                    <a:lnTo>
                      <a:pt x="36" y="26"/>
                    </a:lnTo>
                    <a:lnTo>
                      <a:pt x="38" y="19"/>
                    </a:lnTo>
                    <a:lnTo>
                      <a:pt x="40" y="13"/>
                    </a:lnTo>
                    <a:lnTo>
                      <a:pt x="42" y="6"/>
                    </a:lnTo>
                    <a:lnTo>
                      <a:pt x="44" y="1"/>
                    </a:lnTo>
                    <a:lnTo>
                      <a:pt x="40" y="0"/>
                    </a:lnTo>
                  </a:path>
                </a:pathLst>
              </a:custGeom>
              <a:solidFill>
                <a:srgbClr val="000000">
                  <a:alpha val="100000"/>
                </a:srgbClr>
              </a:solidFill>
              <a:ln>
                <a:noFill/>
              </a:ln>
            </p:spPr>
          </p:sp>
          <p:sp>
            <p:nvSpPr>
              <p:cNvPr id="1050485" name="Freeform 99"/>
              <p:cNvSpPr/>
              <p:nvPr/>
            </p:nvSpPr>
            <p:spPr>
              <a:xfrm rot="0">
                <a:off x="3866" y="2289"/>
                <a:ext cx="17" cy="17"/>
              </a:xfrm>
              <a:custGeom>
                <a:avLst/>
                <a:ahLst/>
                <a:rect l="0" t="0" r="r" b="b"/>
                <a:pathLst>
                  <a:path w="17" h="17">
                    <a:moveTo>
                      <a:pt x="16" y="16"/>
                    </a:moveTo>
                    <a:lnTo>
                      <a:pt x="16" y="8"/>
                    </a:lnTo>
                    <a:lnTo>
                      <a:pt x="12" y="0"/>
                    </a:lnTo>
                    <a:lnTo>
                      <a:pt x="4" y="0"/>
                    </a:lnTo>
                    <a:lnTo>
                      <a:pt x="0" y="8"/>
                    </a:lnTo>
                    <a:lnTo>
                      <a:pt x="16" y="16"/>
                    </a:lnTo>
                  </a:path>
                </a:pathLst>
              </a:custGeom>
              <a:solidFill>
                <a:srgbClr val="000000">
                  <a:alpha val="100000"/>
                </a:srgbClr>
              </a:solidFill>
              <a:ln>
                <a:noFill/>
              </a:ln>
            </p:spPr>
          </p:sp>
          <p:sp>
            <p:nvSpPr>
              <p:cNvPr id="1050486" name="Freeform 100"/>
              <p:cNvSpPr/>
              <p:nvPr/>
            </p:nvSpPr>
            <p:spPr>
              <a:xfrm rot="0">
                <a:off x="4381" y="3375"/>
                <a:ext cx="17" cy="17"/>
              </a:xfrm>
              <a:custGeom>
                <a:avLst/>
                <a:ahLst/>
                <a:rect l="0" t="0" r="r" b="b"/>
                <a:pathLst>
                  <a:path w="17" h="17">
                    <a:moveTo>
                      <a:pt x="16" y="16"/>
                    </a:moveTo>
                    <a:lnTo>
                      <a:pt x="12" y="0"/>
                    </a:lnTo>
                    <a:lnTo>
                      <a:pt x="8" y="0"/>
                    </a:lnTo>
                    <a:lnTo>
                      <a:pt x="0" y="0"/>
                    </a:lnTo>
                    <a:lnTo>
                      <a:pt x="0" y="16"/>
                    </a:lnTo>
                    <a:lnTo>
                      <a:pt x="16" y="16"/>
                    </a:lnTo>
                  </a:path>
                </a:pathLst>
              </a:custGeom>
              <a:solidFill>
                <a:srgbClr val="000000">
                  <a:alpha val="100000"/>
                </a:srgbClr>
              </a:solidFill>
              <a:ln>
                <a:noFill/>
              </a:ln>
            </p:spPr>
          </p:sp>
          <p:sp>
            <p:nvSpPr>
              <p:cNvPr id="1050487" name="Freeform 101"/>
              <p:cNvSpPr/>
              <p:nvPr/>
            </p:nvSpPr>
            <p:spPr>
              <a:xfrm rot="0">
                <a:off x="4381" y="3377"/>
                <a:ext cx="17" cy="66"/>
              </a:xfrm>
              <a:custGeom>
                <a:avLst/>
                <a:ahLst/>
                <a:rect l="0" t="0" r="r" b="b"/>
                <a:pathLst>
                  <a:path w="17" h="66">
                    <a:moveTo>
                      <a:pt x="16" y="65"/>
                    </a:moveTo>
                    <a:lnTo>
                      <a:pt x="16" y="65"/>
                    </a:lnTo>
                    <a:lnTo>
                      <a:pt x="12" y="0"/>
                    </a:lnTo>
                    <a:lnTo>
                      <a:pt x="0" y="0"/>
                    </a:lnTo>
                    <a:lnTo>
                      <a:pt x="3" y="65"/>
                    </a:lnTo>
                    <a:lnTo>
                      <a:pt x="16" y="65"/>
                    </a:lnTo>
                  </a:path>
                </a:pathLst>
              </a:custGeom>
              <a:solidFill>
                <a:srgbClr val="000000">
                  <a:alpha val="100000"/>
                </a:srgbClr>
              </a:solidFill>
              <a:ln>
                <a:noFill/>
              </a:ln>
            </p:spPr>
          </p:sp>
          <p:sp>
            <p:nvSpPr>
              <p:cNvPr id="1050488" name="Freeform 102"/>
              <p:cNvSpPr/>
              <p:nvPr/>
            </p:nvSpPr>
            <p:spPr>
              <a:xfrm rot="0">
                <a:off x="4680" y="3375"/>
                <a:ext cx="32" cy="104"/>
              </a:xfrm>
              <a:custGeom>
                <a:avLst/>
                <a:ahLst/>
                <a:rect l="0" t="0" r="r" b="b"/>
                <a:pathLst>
                  <a:path w="32" h="104">
                    <a:moveTo>
                      <a:pt x="29" y="0"/>
                    </a:moveTo>
                    <a:lnTo>
                      <a:pt x="27" y="0"/>
                    </a:lnTo>
                    <a:lnTo>
                      <a:pt x="0" y="101"/>
                    </a:lnTo>
                    <a:lnTo>
                      <a:pt x="4" y="103"/>
                    </a:lnTo>
                    <a:lnTo>
                      <a:pt x="31" y="1"/>
                    </a:lnTo>
                    <a:lnTo>
                      <a:pt x="29" y="0"/>
                    </a:lnTo>
                  </a:path>
                </a:pathLst>
              </a:custGeom>
              <a:solidFill>
                <a:srgbClr val="000000">
                  <a:alpha val="100000"/>
                </a:srgbClr>
              </a:solidFill>
              <a:ln>
                <a:noFill/>
              </a:ln>
            </p:spPr>
          </p:sp>
          <p:sp>
            <p:nvSpPr>
              <p:cNvPr id="1050489" name="Freeform 103"/>
              <p:cNvSpPr/>
              <p:nvPr/>
            </p:nvSpPr>
            <p:spPr>
              <a:xfrm rot="0">
                <a:off x="4707" y="3373"/>
                <a:ext cx="17" cy="17"/>
              </a:xfrm>
              <a:custGeom>
                <a:avLst/>
                <a:ahLst/>
                <a:rect l="0" t="0" r="r" b="b"/>
                <a:pathLst>
                  <a:path w="17" h="17">
                    <a:moveTo>
                      <a:pt x="16" y="16"/>
                    </a:moveTo>
                    <a:lnTo>
                      <a:pt x="16" y="10"/>
                    </a:lnTo>
                    <a:lnTo>
                      <a:pt x="12" y="0"/>
                    </a:lnTo>
                    <a:lnTo>
                      <a:pt x="4" y="0"/>
                    </a:lnTo>
                    <a:lnTo>
                      <a:pt x="0" y="10"/>
                    </a:lnTo>
                    <a:lnTo>
                      <a:pt x="16" y="16"/>
                    </a:lnTo>
                  </a:path>
                </a:pathLst>
              </a:custGeom>
              <a:solidFill>
                <a:srgbClr val="000000">
                  <a:alpha val="100000"/>
                </a:srgbClr>
              </a:solidFill>
              <a:ln>
                <a:noFill/>
              </a:ln>
            </p:spPr>
          </p:sp>
          <p:sp>
            <p:nvSpPr>
              <p:cNvPr id="1050490" name="Freeform 104"/>
              <p:cNvSpPr/>
              <p:nvPr/>
            </p:nvSpPr>
            <p:spPr>
              <a:xfrm rot="0">
                <a:off x="3868" y="1414"/>
                <a:ext cx="994" cy="1967"/>
              </a:xfrm>
              <a:custGeom>
                <a:avLst/>
                <a:ahLst/>
                <a:rect l="0" t="0" r="r" b="b"/>
                <a:pathLst>
                  <a:path w="994" h="1967">
                    <a:moveTo>
                      <a:pt x="993" y="868"/>
                    </a:moveTo>
                    <a:lnTo>
                      <a:pt x="990" y="854"/>
                    </a:lnTo>
                    <a:lnTo>
                      <a:pt x="988" y="840"/>
                    </a:lnTo>
                    <a:lnTo>
                      <a:pt x="987" y="825"/>
                    </a:lnTo>
                    <a:lnTo>
                      <a:pt x="985" y="811"/>
                    </a:lnTo>
                    <a:lnTo>
                      <a:pt x="985" y="797"/>
                    </a:lnTo>
                    <a:lnTo>
                      <a:pt x="985" y="782"/>
                    </a:lnTo>
                    <a:lnTo>
                      <a:pt x="984" y="767"/>
                    </a:lnTo>
                    <a:lnTo>
                      <a:pt x="985" y="753"/>
                    </a:lnTo>
                    <a:lnTo>
                      <a:pt x="985" y="739"/>
                    </a:lnTo>
                    <a:lnTo>
                      <a:pt x="985" y="724"/>
                    </a:lnTo>
                    <a:lnTo>
                      <a:pt x="985" y="709"/>
                    </a:lnTo>
                    <a:lnTo>
                      <a:pt x="986" y="695"/>
                    </a:lnTo>
                    <a:lnTo>
                      <a:pt x="986" y="680"/>
                    </a:lnTo>
                    <a:lnTo>
                      <a:pt x="987" y="666"/>
                    </a:lnTo>
                    <a:lnTo>
                      <a:pt x="987" y="652"/>
                    </a:lnTo>
                    <a:lnTo>
                      <a:pt x="987" y="637"/>
                    </a:lnTo>
                    <a:lnTo>
                      <a:pt x="987" y="625"/>
                    </a:lnTo>
                    <a:lnTo>
                      <a:pt x="987" y="614"/>
                    </a:lnTo>
                    <a:lnTo>
                      <a:pt x="987" y="602"/>
                    </a:lnTo>
                    <a:lnTo>
                      <a:pt x="988" y="589"/>
                    </a:lnTo>
                    <a:lnTo>
                      <a:pt x="988" y="577"/>
                    </a:lnTo>
                    <a:lnTo>
                      <a:pt x="988" y="565"/>
                    </a:lnTo>
                    <a:lnTo>
                      <a:pt x="989" y="553"/>
                    </a:lnTo>
                    <a:lnTo>
                      <a:pt x="989" y="541"/>
                    </a:lnTo>
                    <a:lnTo>
                      <a:pt x="989" y="528"/>
                    </a:lnTo>
                    <a:lnTo>
                      <a:pt x="989" y="517"/>
                    </a:lnTo>
                    <a:lnTo>
                      <a:pt x="989" y="504"/>
                    </a:lnTo>
                    <a:lnTo>
                      <a:pt x="989" y="492"/>
                    </a:lnTo>
                    <a:lnTo>
                      <a:pt x="989" y="480"/>
                    </a:lnTo>
                    <a:lnTo>
                      <a:pt x="988" y="468"/>
                    </a:lnTo>
                    <a:lnTo>
                      <a:pt x="987" y="456"/>
                    </a:lnTo>
                    <a:lnTo>
                      <a:pt x="986" y="444"/>
                    </a:lnTo>
                    <a:lnTo>
                      <a:pt x="985" y="432"/>
                    </a:lnTo>
                    <a:lnTo>
                      <a:pt x="983" y="421"/>
                    </a:lnTo>
                    <a:lnTo>
                      <a:pt x="981" y="409"/>
                    </a:lnTo>
                    <a:lnTo>
                      <a:pt x="979" y="398"/>
                    </a:lnTo>
                    <a:lnTo>
                      <a:pt x="976" y="386"/>
                    </a:lnTo>
                    <a:lnTo>
                      <a:pt x="973" y="375"/>
                    </a:lnTo>
                    <a:lnTo>
                      <a:pt x="969" y="364"/>
                    </a:lnTo>
                    <a:lnTo>
                      <a:pt x="964" y="353"/>
                    </a:lnTo>
                    <a:lnTo>
                      <a:pt x="959" y="343"/>
                    </a:lnTo>
                    <a:lnTo>
                      <a:pt x="954" y="333"/>
                    </a:lnTo>
                    <a:lnTo>
                      <a:pt x="948" y="323"/>
                    </a:lnTo>
                    <a:lnTo>
                      <a:pt x="941" y="313"/>
                    </a:lnTo>
                    <a:lnTo>
                      <a:pt x="933" y="303"/>
                    </a:lnTo>
                    <a:lnTo>
                      <a:pt x="925" y="294"/>
                    </a:lnTo>
                    <a:lnTo>
                      <a:pt x="917" y="284"/>
                    </a:lnTo>
                    <a:lnTo>
                      <a:pt x="907" y="276"/>
                    </a:lnTo>
                    <a:lnTo>
                      <a:pt x="897" y="269"/>
                    </a:lnTo>
                    <a:lnTo>
                      <a:pt x="888" y="264"/>
                    </a:lnTo>
                    <a:lnTo>
                      <a:pt x="878" y="259"/>
                    </a:lnTo>
                    <a:lnTo>
                      <a:pt x="867" y="256"/>
                    </a:lnTo>
                    <a:lnTo>
                      <a:pt x="857" y="253"/>
                    </a:lnTo>
                    <a:lnTo>
                      <a:pt x="846" y="251"/>
                    </a:lnTo>
                    <a:lnTo>
                      <a:pt x="835" y="250"/>
                    </a:lnTo>
                    <a:lnTo>
                      <a:pt x="824" y="249"/>
                    </a:lnTo>
                    <a:lnTo>
                      <a:pt x="813" y="248"/>
                    </a:lnTo>
                    <a:lnTo>
                      <a:pt x="802" y="247"/>
                    </a:lnTo>
                    <a:lnTo>
                      <a:pt x="790" y="246"/>
                    </a:lnTo>
                    <a:lnTo>
                      <a:pt x="780" y="244"/>
                    </a:lnTo>
                    <a:lnTo>
                      <a:pt x="769" y="242"/>
                    </a:lnTo>
                    <a:lnTo>
                      <a:pt x="758" y="240"/>
                    </a:lnTo>
                    <a:lnTo>
                      <a:pt x="748" y="237"/>
                    </a:lnTo>
                    <a:lnTo>
                      <a:pt x="738" y="233"/>
                    </a:lnTo>
                    <a:lnTo>
                      <a:pt x="730" y="230"/>
                    </a:lnTo>
                    <a:lnTo>
                      <a:pt x="723" y="226"/>
                    </a:lnTo>
                    <a:lnTo>
                      <a:pt x="715" y="223"/>
                    </a:lnTo>
                    <a:lnTo>
                      <a:pt x="706" y="219"/>
                    </a:lnTo>
                    <a:lnTo>
                      <a:pt x="699" y="215"/>
                    </a:lnTo>
                    <a:lnTo>
                      <a:pt x="691" y="211"/>
                    </a:lnTo>
                    <a:lnTo>
                      <a:pt x="683" y="206"/>
                    </a:lnTo>
                    <a:lnTo>
                      <a:pt x="676" y="201"/>
                    </a:lnTo>
                    <a:lnTo>
                      <a:pt x="668" y="197"/>
                    </a:lnTo>
                    <a:lnTo>
                      <a:pt x="661" y="191"/>
                    </a:lnTo>
                    <a:lnTo>
                      <a:pt x="654" y="185"/>
                    </a:lnTo>
                    <a:lnTo>
                      <a:pt x="648" y="179"/>
                    </a:lnTo>
                    <a:lnTo>
                      <a:pt x="642" y="173"/>
                    </a:lnTo>
                    <a:lnTo>
                      <a:pt x="637" y="166"/>
                    </a:lnTo>
                    <a:lnTo>
                      <a:pt x="632" y="158"/>
                    </a:lnTo>
                    <a:lnTo>
                      <a:pt x="628" y="150"/>
                    </a:lnTo>
                    <a:lnTo>
                      <a:pt x="624" y="141"/>
                    </a:lnTo>
                    <a:lnTo>
                      <a:pt x="621" y="132"/>
                    </a:lnTo>
                    <a:lnTo>
                      <a:pt x="619" y="123"/>
                    </a:lnTo>
                    <a:lnTo>
                      <a:pt x="618" y="114"/>
                    </a:lnTo>
                    <a:lnTo>
                      <a:pt x="617" y="105"/>
                    </a:lnTo>
                    <a:lnTo>
                      <a:pt x="617" y="96"/>
                    </a:lnTo>
                    <a:lnTo>
                      <a:pt x="616" y="86"/>
                    </a:lnTo>
                    <a:lnTo>
                      <a:pt x="617" y="77"/>
                    </a:lnTo>
                    <a:lnTo>
                      <a:pt x="617" y="67"/>
                    </a:lnTo>
                    <a:lnTo>
                      <a:pt x="618" y="58"/>
                    </a:lnTo>
                    <a:lnTo>
                      <a:pt x="618" y="48"/>
                    </a:lnTo>
                    <a:lnTo>
                      <a:pt x="619" y="38"/>
                    </a:lnTo>
                    <a:lnTo>
                      <a:pt x="620" y="28"/>
                    </a:lnTo>
                    <a:lnTo>
                      <a:pt x="621" y="19"/>
                    </a:lnTo>
                    <a:lnTo>
                      <a:pt x="622" y="9"/>
                    </a:lnTo>
                    <a:lnTo>
                      <a:pt x="622" y="0"/>
                    </a:lnTo>
                    <a:lnTo>
                      <a:pt x="365" y="10"/>
                    </a:lnTo>
                    <a:lnTo>
                      <a:pt x="366" y="19"/>
                    </a:lnTo>
                    <a:lnTo>
                      <a:pt x="367" y="28"/>
                    </a:lnTo>
                    <a:lnTo>
                      <a:pt x="368" y="38"/>
                    </a:lnTo>
                    <a:lnTo>
                      <a:pt x="369" y="48"/>
                    </a:lnTo>
                    <a:lnTo>
                      <a:pt x="370" y="57"/>
                    </a:lnTo>
                    <a:lnTo>
                      <a:pt x="372" y="67"/>
                    </a:lnTo>
                    <a:lnTo>
                      <a:pt x="373" y="76"/>
                    </a:lnTo>
                    <a:lnTo>
                      <a:pt x="374" y="86"/>
                    </a:lnTo>
                    <a:lnTo>
                      <a:pt x="375" y="96"/>
                    </a:lnTo>
                    <a:lnTo>
                      <a:pt x="375" y="105"/>
                    </a:lnTo>
                    <a:lnTo>
                      <a:pt x="375" y="114"/>
                    </a:lnTo>
                    <a:lnTo>
                      <a:pt x="375" y="123"/>
                    </a:lnTo>
                    <a:lnTo>
                      <a:pt x="374" y="133"/>
                    </a:lnTo>
                    <a:lnTo>
                      <a:pt x="372" y="142"/>
                    </a:lnTo>
                    <a:lnTo>
                      <a:pt x="369" y="151"/>
                    </a:lnTo>
                    <a:lnTo>
                      <a:pt x="365" y="160"/>
                    </a:lnTo>
                    <a:lnTo>
                      <a:pt x="361" y="168"/>
                    </a:lnTo>
                    <a:lnTo>
                      <a:pt x="356" y="176"/>
                    </a:lnTo>
                    <a:lnTo>
                      <a:pt x="351" y="182"/>
                    </a:lnTo>
                    <a:lnTo>
                      <a:pt x="345" y="189"/>
                    </a:lnTo>
                    <a:lnTo>
                      <a:pt x="339" y="195"/>
                    </a:lnTo>
                    <a:lnTo>
                      <a:pt x="332" y="201"/>
                    </a:lnTo>
                    <a:lnTo>
                      <a:pt x="325" y="206"/>
                    </a:lnTo>
                    <a:lnTo>
                      <a:pt x="318" y="211"/>
                    </a:lnTo>
                    <a:lnTo>
                      <a:pt x="310" y="216"/>
                    </a:lnTo>
                    <a:lnTo>
                      <a:pt x="302" y="220"/>
                    </a:lnTo>
                    <a:lnTo>
                      <a:pt x="294" y="225"/>
                    </a:lnTo>
                    <a:lnTo>
                      <a:pt x="286" y="228"/>
                    </a:lnTo>
                    <a:lnTo>
                      <a:pt x="278" y="232"/>
                    </a:lnTo>
                    <a:lnTo>
                      <a:pt x="270" y="236"/>
                    </a:lnTo>
                    <a:lnTo>
                      <a:pt x="263" y="240"/>
                    </a:lnTo>
                    <a:lnTo>
                      <a:pt x="255" y="243"/>
                    </a:lnTo>
                    <a:lnTo>
                      <a:pt x="245" y="247"/>
                    </a:lnTo>
                    <a:lnTo>
                      <a:pt x="235" y="250"/>
                    </a:lnTo>
                    <a:lnTo>
                      <a:pt x="225" y="252"/>
                    </a:lnTo>
                    <a:lnTo>
                      <a:pt x="215" y="254"/>
                    </a:lnTo>
                    <a:lnTo>
                      <a:pt x="203" y="255"/>
                    </a:lnTo>
                    <a:lnTo>
                      <a:pt x="193" y="255"/>
                    </a:lnTo>
                    <a:lnTo>
                      <a:pt x="181" y="256"/>
                    </a:lnTo>
                    <a:lnTo>
                      <a:pt x="170" y="257"/>
                    </a:lnTo>
                    <a:lnTo>
                      <a:pt x="159" y="258"/>
                    </a:lnTo>
                    <a:lnTo>
                      <a:pt x="148" y="260"/>
                    </a:lnTo>
                    <a:lnTo>
                      <a:pt x="137" y="262"/>
                    </a:lnTo>
                    <a:lnTo>
                      <a:pt x="127" y="264"/>
                    </a:lnTo>
                    <a:lnTo>
                      <a:pt x="116" y="268"/>
                    </a:lnTo>
                    <a:lnTo>
                      <a:pt x="106" y="272"/>
                    </a:lnTo>
                    <a:lnTo>
                      <a:pt x="97" y="278"/>
                    </a:lnTo>
                    <a:lnTo>
                      <a:pt x="87" y="284"/>
                    </a:lnTo>
                    <a:lnTo>
                      <a:pt x="78" y="293"/>
                    </a:lnTo>
                    <a:lnTo>
                      <a:pt x="69" y="302"/>
                    </a:lnTo>
                    <a:lnTo>
                      <a:pt x="61" y="312"/>
                    </a:lnTo>
                    <a:lnTo>
                      <a:pt x="53" y="321"/>
                    </a:lnTo>
                    <a:lnTo>
                      <a:pt x="46" y="331"/>
                    </a:lnTo>
                    <a:lnTo>
                      <a:pt x="40" y="342"/>
                    </a:lnTo>
                    <a:lnTo>
                      <a:pt x="34" y="352"/>
                    </a:lnTo>
                    <a:lnTo>
                      <a:pt x="30" y="362"/>
                    </a:lnTo>
                    <a:lnTo>
                      <a:pt x="26" y="373"/>
                    </a:lnTo>
                    <a:lnTo>
                      <a:pt x="21" y="384"/>
                    </a:lnTo>
                    <a:lnTo>
                      <a:pt x="18" y="395"/>
                    </a:lnTo>
                    <a:lnTo>
                      <a:pt x="15" y="406"/>
                    </a:lnTo>
                    <a:lnTo>
                      <a:pt x="13" y="418"/>
                    </a:lnTo>
                    <a:lnTo>
                      <a:pt x="10" y="429"/>
                    </a:lnTo>
                    <a:lnTo>
                      <a:pt x="9" y="441"/>
                    </a:lnTo>
                    <a:lnTo>
                      <a:pt x="7" y="453"/>
                    </a:lnTo>
                    <a:lnTo>
                      <a:pt x="6" y="465"/>
                    </a:lnTo>
                    <a:lnTo>
                      <a:pt x="6" y="477"/>
                    </a:lnTo>
                    <a:lnTo>
                      <a:pt x="5" y="489"/>
                    </a:lnTo>
                    <a:lnTo>
                      <a:pt x="4" y="501"/>
                    </a:lnTo>
                    <a:lnTo>
                      <a:pt x="4" y="513"/>
                    </a:lnTo>
                    <a:lnTo>
                      <a:pt x="4" y="525"/>
                    </a:lnTo>
                    <a:lnTo>
                      <a:pt x="4" y="537"/>
                    </a:lnTo>
                    <a:lnTo>
                      <a:pt x="5" y="550"/>
                    </a:lnTo>
                    <a:lnTo>
                      <a:pt x="5" y="562"/>
                    </a:lnTo>
                    <a:lnTo>
                      <a:pt x="6" y="574"/>
                    </a:lnTo>
                    <a:lnTo>
                      <a:pt x="6" y="586"/>
                    </a:lnTo>
                    <a:lnTo>
                      <a:pt x="6" y="598"/>
                    </a:lnTo>
                    <a:lnTo>
                      <a:pt x="7" y="610"/>
                    </a:lnTo>
                    <a:lnTo>
                      <a:pt x="7" y="622"/>
                    </a:lnTo>
                    <a:lnTo>
                      <a:pt x="7" y="634"/>
                    </a:lnTo>
                    <a:lnTo>
                      <a:pt x="7" y="646"/>
                    </a:lnTo>
                    <a:lnTo>
                      <a:pt x="7" y="660"/>
                    </a:lnTo>
                    <a:lnTo>
                      <a:pt x="7" y="675"/>
                    </a:lnTo>
                    <a:lnTo>
                      <a:pt x="7" y="690"/>
                    </a:lnTo>
                    <a:lnTo>
                      <a:pt x="8" y="705"/>
                    </a:lnTo>
                    <a:lnTo>
                      <a:pt x="8" y="719"/>
                    </a:lnTo>
                    <a:lnTo>
                      <a:pt x="9" y="735"/>
                    </a:lnTo>
                    <a:lnTo>
                      <a:pt x="9" y="749"/>
                    </a:lnTo>
                    <a:lnTo>
                      <a:pt x="9" y="764"/>
                    </a:lnTo>
                    <a:lnTo>
                      <a:pt x="9" y="779"/>
                    </a:lnTo>
                    <a:lnTo>
                      <a:pt x="9" y="793"/>
                    </a:lnTo>
                    <a:lnTo>
                      <a:pt x="8" y="808"/>
                    </a:lnTo>
                    <a:lnTo>
                      <a:pt x="8" y="823"/>
                    </a:lnTo>
                    <a:lnTo>
                      <a:pt x="6" y="837"/>
                    </a:lnTo>
                    <a:lnTo>
                      <a:pt x="5" y="852"/>
                    </a:lnTo>
                    <a:lnTo>
                      <a:pt x="3" y="867"/>
                    </a:lnTo>
                    <a:lnTo>
                      <a:pt x="0" y="881"/>
                    </a:lnTo>
                    <a:lnTo>
                      <a:pt x="181" y="907"/>
                    </a:lnTo>
                    <a:lnTo>
                      <a:pt x="183" y="900"/>
                    </a:lnTo>
                    <a:lnTo>
                      <a:pt x="185" y="893"/>
                    </a:lnTo>
                    <a:lnTo>
                      <a:pt x="186" y="886"/>
                    </a:lnTo>
                    <a:lnTo>
                      <a:pt x="188" y="879"/>
                    </a:lnTo>
                    <a:lnTo>
                      <a:pt x="190" y="872"/>
                    </a:lnTo>
                    <a:lnTo>
                      <a:pt x="191" y="864"/>
                    </a:lnTo>
                    <a:lnTo>
                      <a:pt x="193" y="857"/>
                    </a:lnTo>
                    <a:lnTo>
                      <a:pt x="195" y="850"/>
                    </a:lnTo>
                    <a:lnTo>
                      <a:pt x="195" y="843"/>
                    </a:lnTo>
                    <a:lnTo>
                      <a:pt x="197" y="836"/>
                    </a:lnTo>
                    <a:lnTo>
                      <a:pt x="198" y="828"/>
                    </a:lnTo>
                    <a:lnTo>
                      <a:pt x="198" y="822"/>
                    </a:lnTo>
                    <a:lnTo>
                      <a:pt x="199" y="815"/>
                    </a:lnTo>
                    <a:lnTo>
                      <a:pt x="199" y="809"/>
                    </a:lnTo>
                    <a:lnTo>
                      <a:pt x="199" y="802"/>
                    </a:lnTo>
                    <a:lnTo>
                      <a:pt x="199" y="795"/>
                    </a:lnTo>
                    <a:lnTo>
                      <a:pt x="199" y="804"/>
                    </a:lnTo>
                    <a:lnTo>
                      <a:pt x="200" y="813"/>
                    </a:lnTo>
                    <a:lnTo>
                      <a:pt x="200" y="823"/>
                    </a:lnTo>
                    <a:lnTo>
                      <a:pt x="201" y="832"/>
                    </a:lnTo>
                    <a:lnTo>
                      <a:pt x="202" y="842"/>
                    </a:lnTo>
                    <a:lnTo>
                      <a:pt x="203" y="853"/>
                    </a:lnTo>
                    <a:lnTo>
                      <a:pt x="203" y="863"/>
                    </a:lnTo>
                    <a:lnTo>
                      <a:pt x="205" y="874"/>
                    </a:lnTo>
                    <a:lnTo>
                      <a:pt x="205" y="885"/>
                    </a:lnTo>
                    <a:lnTo>
                      <a:pt x="207" y="896"/>
                    </a:lnTo>
                    <a:lnTo>
                      <a:pt x="207" y="907"/>
                    </a:lnTo>
                    <a:lnTo>
                      <a:pt x="208" y="918"/>
                    </a:lnTo>
                    <a:lnTo>
                      <a:pt x="209" y="929"/>
                    </a:lnTo>
                    <a:lnTo>
                      <a:pt x="210" y="940"/>
                    </a:lnTo>
                    <a:lnTo>
                      <a:pt x="211" y="951"/>
                    </a:lnTo>
                    <a:lnTo>
                      <a:pt x="212" y="963"/>
                    </a:lnTo>
                    <a:lnTo>
                      <a:pt x="212" y="974"/>
                    </a:lnTo>
                    <a:lnTo>
                      <a:pt x="213" y="985"/>
                    </a:lnTo>
                    <a:lnTo>
                      <a:pt x="213" y="995"/>
                    </a:lnTo>
                    <a:lnTo>
                      <a:pt x="213" y="1007"/>
                    </a:lnTo>
                    <a:lnTo>
                      <a:pt x="213" y="1017"/>
                    </a:lnTo>
                    <a:lnTo>
                      <a:pt x="213" y="1028"/>
                    </a:lnTo>
                    <a:lnTo>
                      <a:pt x="212" y="1039"/>
                    </a:lnTo>
                    <a:lnTo>
                      <a:pt x="212" y="1049"/>
                    </a:lnTo>
                    <a:lnTo>
                      <a:pt x="211" y="1059"/>
                    </a:lnTo>
                    <a:lnTo>
                      <a:pt x="209" y="1068"/>
                    </a:lnTo>
                    <a:lnTo>
                      <a:pt x="208" y="1078"/>
                    </a:lnTo>
                    <a:lnTo>
                      <a:pt x="206" y="1087"/>
                    </a:lnTo>
                    <a:lnTo>
                      <a:pt x="203" y="1096"/>
                    </a:lnTo>
                    <a:lnTo>
                      <a:pt x="201" y="1104"/>
                    </a:lnTo>
                    <a:lnTo>
                      <a:pt x="198" y="1112"/>
                    </a:lnTo>
                    <a:lnTo>
                      <a:pt x="195" y="1120"/>
                    </a:lnTo>
                    <a:lnTo>
                      <a:pt x="189" y="1133"/>
                    </a:lnTo>
                    <a:lnTo>
                      <a:pt x="183" y="1144"/>
                    </a:lnTo>
                    <a:lnTo>
                      <a:pt x="177" y="1154"/>
                    </a:lnTo>
                    <a:lnTo>
                      <a:pt x="171" y="1164"/>
                    </a:lnTo>
                    <a:lnTo>
                      <a:pt x="165" y="1172"/>
                    </a:lnTo>
                    <a:lnTo>
                      <a:pt x="159" y="1180"/>
                    </a:lnTo>
                    <a:lnTo>
                      <a:pt x="154" y="1189"/>
                    </a:lnTo>
                    <a:lnTo>
                      <a:pt x="149" y="1196"/>
                    </a:lnTo>
                    <a:lnTo>
                      <a:pt x="144" y="1204"/>
                    </a:lnTo>
                    <a:lnTo>
                      <a:pt x="139" y="1212"/>
                    </a:lnTo>
                    <a:lnTo>
                      <a:pt x="135" y="1221"/>
                    </a:lnTo>
                    <a:lnTo>
                      <a:pt x="131" y="1230"/>
                    </a:lnTo>
                    <a:lnTo>
                      <a:pt x="127" y="1240"/>
                    </a:lnTo>
                    <a:lnTo>
                      <a:pt x="124" y="1251"/>
                    </a:lnTo>
                    <a:lnTo>
                      <a:pt x="121" y="1263"/>
                    </a:lnTo>
                    <a:lnTo>
                      <a:pt x="117" y="1276"/>
                    </a:lnTo>
                    <a:lnTo>
                      <a:pt x="105" y="1328"/>
                    </a:lnTo>
                    <a:lnTo>
                      <a:pt x="104" y="1347"/>
                    </a:lnTo>
                    <a:lnTo>
                      <a:pt x="102" y="1366"/>
                    </a:lnTo>
                    <a:lnTo>
                      <a:pt x="101" y="1384"/>
                    </a:lnTo>
                    <a:lnTo>
                      <a:pt x="99" y="1402"/>
                    </a:lnTo>
                    <a:lnTo>
                      <a:pt x="97" y="1420"/>
                    </a:lnTo>
                    <a:lnTo>
                      <a:pt x="95" y="1437"/>
                    </a:lnTo>
                    <a:lnTo>
                      <a:pt x="94" y="1454"/>
                    </a:lnTo>
                    <a:lnTo>
                      <a:pt x="92" y="1470"/>
                    </a:lnTo>
                    <a:lnTo>
                      <a:pt x="90" y="1487"/>
                    </a:lnTo>
                    <a:lnTo>
                      <a:pt x="88" y="1503"/>
                    </a:lnTo>
                    <a:lnTo>
                      <a:pt x="86" y="1520"/>
                    </a:lnTo>
                    <a:lnTo>
                      <a:pt x="85" y="1536"/>
                    </a:lnTo>
                    <a:lnTo>
                      <a:pt x="83" y="1551"/>
                    </a:lnTo>
                    <a:lnTo>
                      <a:pt x="82" y="1568"/>
                    </a:lnTo>
                    <a:lnTo>
                      <a:pt x="81" y="1583"/>
                    </a:lnTo>
                    <a:lnTo>
                      <a:pt x="80" y="1599"/>
                    </a:lnTo>
                    <a:lnTo>
                      <a:pt x="80" y="1615"/>
                    </a:lnTo>
                    <a:lnTo>
                      <a:pt x="80" y="1632"/>
                    </a:lnTo>
                    <a:lnTo>
                      <a:pt x="80" y="1648"/>
                    </a:lnTo>
                    <a:lnTo>
                      <a:pt x="81" y="1664"/>
                    </a:lnTo>
                    <a:lnTo>
                      <a:pt x="82" y="1681"/>
                    </a:lnTo>
                    <a:lnTo>
                      <a:pt x="84" y="1698"/>
                    </a:lnTo>
                    <a:lnTo>
                      <a:pt x="87" y="1714"/>
                    </a:lnTo>
                    <a:lnTo>
                      <a:pt x="89" y="1732"/>
                    </a:lnTo>
                    <a:lnTo>
                      <a:pt x="93" y="1749"/>
                    </a:lnTo>
                    <a:lnTo>
                      <a:pt x="97" y="1768"/>
                    </a:lnTo>
                    <a:lnTo>
                      <a:pt x="102" y="1786"/>
                    </a:lnTo>
                    <a:lnTo>
                      <a:pt x="107" y="1804"/>
                    </a:lnTo>
                    <a:lnTo>
                      <a:pt x="114" y="1823"/>
                    </a:lnTo>
                    <a:lnTo>
                      <a:pt x="121" y="1843"/>
                    </a:lnTo>
                    <a:lnTo>
                      <a:pt x="129" y="1863"/>
                    </a:lnTo>
                    <a:lnTo>
                      <a:pt x="138" y="1884"/>
                    </a:lnTo>
                    <a:lnTo>
                      <a:pt x="139" y="1886"/>
                    </a:lnTo>
                    <a:lnTo>
                      <a:pt x="140" y="1890"/>
                    </a:lnTo>
                    <a:lnTo>
                      <a:pt x="141" y="1894"/>
                    </a:lnTo>
                    <a:lnTo>
                      <a:pt x="143" y="1899"/>
                    </a:lnTo>
                    <a:lnTo>
                      <a:pt x="145" y="1904"/>
                    </a:lnTo>
                    <a:lnTo>
                      <a:pt x="147" y="1910"/>
                    </a:lnTo>
                    <a:lnTo>
                      <a:pt x="149" y="1916"/>
                    </a:lnTo>
                    <a:lnTo>
                      <a:pt x="151" y="1922"/>
                    </a:lnTo>
                    <a:lnTo>
                      <a:pt x="153" y="1928"/>
                    </a:lnTo>
                    <a:lnTo>
                      <a:pt x="154" y="1934"/>
                    </a:lnTo>
                    <a:lnTo>
                      <a:pt x="156" y="1940"/>
                    </a:lnTo>
                    <a:lnTo>
                      <a:pt x="158" y="1946"/>
                    </a:lnTo>
                    <a:lnTo>
                      <a:pt x="159" y="1951"/>
                    </a:lnTo>
                    <a:lnTo>
                      <a:pt x="161" y="1956"/>
                    </a:lnTo>
                    <a:lnTo>
                      <a:pt x="163" y="1961"/>
                    </a:lnTo>
                    <a:lnTo>
                      <a:pt x="163" y="1964"/>
                    </a:lnTo>
                    <a:lnTo>
                      <a:pt x="495" y="1966"/>
                    </a:lnTo>
                    <a:lnTo>
                      <a:pt x="495" y="1959"/>
                    </a:lnTo>
                    <a:lnTo>
                      <a:pt x="495" y="1953"/>
                    </a:lnTo>
                    <a:lnTo>
                      <a:pt x="495" y="1947"/>
                    </a:lnTo>
                    <a:lnTo>
                      <a:pt x="495" y="1942"/>
                    </a:lnTo>
                    <a:lnTo>
                      <a:pt x="494" y="1937"/>
                    </a:lnTo>
                    <a:lnTo>
                      <a:pt x="494" y="1932"/>
                    </a:lnTo>
                    <a:lnTo>
                      <a:pt x="494" y="1927"/>
                    </a:lnTo>
                    <a:lnTo>
                      <a:pt x="494" y="1923"/>
                    </a:lnTo>
                    <a:lnTo>
                      <a:pt x="494" y="1919"/>
                    </a:lnTo>
                    <a:lnTo>
                      <a:pt x="494" y="1915"/>
                    </a:lnTo>
                    <a:lnTo>
                      <a:pt x="494" y="1911"/>
                    </a:lnTo>
                    <a:lnTo>
                      <a:pt x="493" y="1906"/>
                    </a:lnTo>
                    <a:lnTo>
                      <a:pt x="493" y="1902"/>
                    </a:lnTo>
                    <a:lnTo>
                      <a:pt x="493" y="1898"/>
                    </a:lnTo>
                    <a:lnTo>
                      <a:pt x="493" y="1893"/>
                    </a:lnTo>
                    <a:lnTo>
                      <a:pt x="493" y="1888"/>
                    </a:lnTo>
                    <a:lnTo>
                      <a:pt x="493" y="1818"/>
                    </a:lnTo>
                    <a:lnTo>
                      <a:pt x="493" y="1792"/>
                    </a:lnTo>
                    <a:lnTo>
                      <a:pt x="503" y="1710"/>
                    </a:lnTo>
                    <a:lnTo>
                      <a:pt x="502" y="1718"/>
                    </a:lnTo>
                    <a:lnTo>
                      <a:pt x="502" y="1726"/>
                    </a:lnTo>
                    <a:lnTo>
                      <a:pt x="502" y="1734"/>
                    </a:lnTo>
                    <a:lnTo>
                      <a:pt x="503" y="1742"/>
                    </a:lnTo>
                    <a:lnTo>
                      <a:pt x="504" y="1750"/>
                    </a:lnTo>
                    <a:lnTo>
                      <a:pt x="505" y="1759"/>
                    </a:lnTo>
                    <a:lnTo>
                      <a:pt x="506" y="1768"/>
                    </a:lnTo>
                    <a:lnTo>
                      <a:pt x="507" y="1778"/>
                    </a:lnTo>
                    <a:lnTo>
                      <a:pt x="509" y="1788"/>
                    </a:lnTo>
                    <a:lnTo>
                      <a:pt x="510" y="1798"/>
                    </a:lnTo>
                    <a:lnTo>
                      <a:pt x="511" y="1809"/>
                    </a:lnTo>
                    <a:lnTo>
                      <a:pt x="512" y="1821"/>
                    </a:lnTo>
                    <a:lnTo>
                      <a:pt x="513" y="1833"/>
                    </a:lnTo>
                    <a:lnTo>
                      <a:pt x="513" y="1846"/>
                    </a:lnTo>
                    <a:lnTo>
                      <a:pt x="514" y="1859"/>
                    </a:lnTo>
                    <a:lnTo>
                      <a:pt x="513" y="1874"/>
                    </a:lnTo>
                    <a:lnTo>
                      <a:pt x="515" y="1963"/>
                    </a:lnTo>
                    <a:lnTo>
                      <a:pt x="841" y="1963"/>
                    </a:lnTo>
                    <a:lnTo>
                      <a:pt x="842" y="1961"/>
                    </a:lnTo>
                    <a:lnTo>
                      <a:pt x="843" y="1957"/>
                    </a:lnTo>
                    <a:lnTo>
                      <a:pt x="844" y="1953"/>
                    </a:lnTo>
                    <a:lnTo>
                      <a:pt x="845" y="1950"/>
                    </a:lnTo>
                    <a:lnTo>
                      <a:pt x="847" y="1941"/>
                    </a:lnTo>
                    <a:lnTo>
                      <a:pt x="850" y="1931"/>
                    </a:lnTo>
                    <a:lnTo>
                      <a:pt x="852" y="1921"/>
                    </a:lnTo>
                    <a:lnTo>
                      <a:pt x="855" y="1909"/>
                    </a:lnTo>
                    <a:lnTo>
                      <a:pt x="858" y="1899"/>
                    </a:lnTo>
                    <a:lnTo>
                      <a:pt x="861" y="1889"/>
                    </a:lnTo>
                    <a:lnTo>
                      <a:pt x="863" y="1881"/>
                    </a:lnTo>
                    <a:lnTo>
                      <a:pt x="865" y="1875"/>
                    </a:lnTo>
                    <a:lnTo>
                      <a:pt x="874" y="1853"/>
                    </a:lnTo>
                    <a:lnTo>
                      <a:pt x="882" y="1831"/>
                    </a:lnTo>
                    <a:lnTo>
                      <a:pt x="888" y="1810"/>
                    </a:lnTo>
                    <a:lnTo>
                      <a:pt x="894" y="1790"/>
                    </a:lnTo>
                    <a:lnTo>
                      <a:pt x="899" y="1770"/>
                    </a:lnTo>
                    <a:lnTo>
                      <a:pt x="903" y="1751"/>
                    </a:lnTo>
                    <a:lnTo>
                      <a:pt x="906" y="1732"/>
                    </a:lnTo>
                    <a:lnTo>
                      <a:pt x="909" y="1713"/>
                    </a:lnTo>
                    <a:lnTo>
                      <a:pt x="911" y="1695"/>
                    </a:lnTo>
                    <a:lnTo>
                      <a:pt x="912" y="1677"/>
                    </a:lnTo>
                    <a:lnTo>
                      <a:pt x="913" y="1660"/>
                    </a:lnTo>
                    <a:lnTo>
                      <a:pt x="913" y="1643"/>
                    </a:lnTo>
                    <a:lnTo>
                      <a:pt x="913" y="1625"/>
                    </a:lnTo>
                    <a:lnTo>
                      <a:pt x="912" y="1609"/>
                    </a:lnTo>
                    <a:lnTo>
                      <a:pt x="911" y="1592"/>
                    </a:lnTo>
                    <a:lnTo>
                      <a:pt x="909" y="1575"/>
                    </a:lnTo>
                    <a:lnTo>
                      <a:pt x="907" y="1559"/>
                    </a:lnTo>
                    <a:lnTo>
                      <a:pt x="905" y="1542"/>
                    </a:lnTo>
                    <a:lnTo>
                      <a:pt x="903" y="1526"/>
                    </a:lnTo>
                    <a:lnTo>
                      <a:pt x="900" y="1510"/>
                    </a:lnTo>
                    <a:lnTo>
                      <a:pt x="897" y="1493"/>
                    </a:lnTo>
                    <a:lnTo>
                      <a:pt x="894" y="1476"/>
                    </a:lnTo>
                    <a:lnTo>
                      <a:pt x="891" y="1459"/>
                    </a:lnTo>
                    <a:lnTo>
                      <a:pt x="888" y="1442"/>
                    </a:lnTo>
                    <a:lnTo>
                      <a:pt x="885" y="1424"/>
                    </a:lnTo>
                    <a:lnTo>
                      <a:pt x="882" y="1406"/>
                    </a:lnTo>
                    <a:lnTo>
                      <a:pt x="879" y="1388"/>
                    </a:lnTo>
                    <a:lnTo>
                      <a:pt x="876" y="1370"/>
                    </a:lnTo>
                    <a:lnTo>
                      <a:pt x="874" y="1351"/>
                    </a:lnTo>
                    <a:lnTo>
                      <a:pt x="871" y="1331"/>
                    </a:lnTo>
                    <a:lnTo>
                      <a:pt x="869" y="1311"/>
                    </a:lnTo>
                    <a:lnTo>
                      <a:pt x="867" y="1291"/>
                    </a:lnTo>
                    <a:lnTo>
                      <a:pt x="858" y="1268"/>
                    </a:lnTo>
                    <a:lnTo>
                      <a:pt x="855" y="1254"/>
                    </a:lnTo>
                    <a:lnTo>
                      <a:pt x="853" y="1242"/>
                    </a:lnTo>
                    <a:lnTo>
                      <a:pt x="850" y="1231"/>
                    </a:lnTo>
                    <a:lnTo>
                      <a:pt x="846" y="1221"/>
                    </a:lnTo>
                    <a:lnTo>
                      <a:pt x="843" y="1212"/>
                    </a:lnTo>
                    <a:lnTo>
                      <a:pt x="840" y="1204"/>
                    </a:lnTo>
                    <a:lnTo>
                      <a:pt x="836" y="1195"/>
                    </a:lnTo>
                    <a:lnTo>
                      <a:pt x="833" y="1187"/>
                    </a:lnTo>
                    <a:lnTo>
                      <a:pt x="828" y="1179"/>
                    </a:lnTo>
                    <a:lnTo>
                      <a:pt x="824" y="1171"/>
                    </a:lnTo>
                    <a:lnTo>
                      <a:pt x="820" y="1163"/>
                    </a:lnTo>
                    <a:lnTo>
                      <a:pt x="814" y="1154"/>
                    </a:lnTo>
                    <a:lnTo>
                      <a:pt x="810" y="1145"/>
                    </a:lnTo>
                    <a:lnTo>
                      <a:pt x="804" y="1135"/>
                    </a:lnTo>
                    <a:lnTo>
                      <a:pt x="799" y="1124"/>
                    </a:lnTo>
                    <a:lnTo>
                      <a:pt x="792" y="1112"/>
                    </a:lnTo>
                    <a:lnTo>
                      <a:pt x="789" y="1104"/>
                    </a:lnTo>
                    <a:lnTo>
                      <a:pt x="786" y="1095"/>
                    </a:lnTo>
                    <a:lnTo>
                      <a:pt x="784" y="1087"/>
                    </a:lnTo>
                    <a:lnTo>
                      <a:pt x="782" y="1078"/>
                    </a:lnTo>
                    <a:lnTo>
                      <a:pt x="780" y="1069"/>
                    </a:lnTo>
                    <a:lnTo>
                      <a:pt x="779" y="1059"/>
                    </a:lnTo>
                    <a:lnTo>
                      <a:pt x="778" y="1050"/>
                    </a:lnTo>
                    <a:lnTo>
                      <a:pt x="777" y="1039"/>
                    </a:lnTo>
                    <a:lnTo>
                      <a:pt x="776" y="1029"/>
                    </a:lnTo>
                    <a:lnTo>
                      <a:pt x="776" y="1019"/>
                    </a:lnTo>
                    <a:lnTo>
                      <a:pt x="776" y="1008"/>
                    </a:lnTo>
                    <a:lnTo>
                      <a:pt x="776" y="997"/>
                    </a:lnTo>
                    <a:lnTo>
                      <a:pt x="777" y="986"/>
                    </a:lnTo>
                    <a:lnTo>
                      <a:pt x="777" y="975"/>
                    </a:lnTo>
                    <a:lnTo>
                      <a:pt x="778" y="964"/>
                    </a:lnTo>
                    <a:lnTo>
                      <a:pt x="779" y="953"/>
                    </a:lnTo>
                    <a:lnTo>
                      <a:pt x="780" y="942"/>
                    </a:lnTo>
                    <a:lnTo>
                      <a:pt x="781" y="930"/>
                    </a:lnTo>
                    <a:lnTo>
                      <a:pt x="782" y="919"/>
                    </a:lnTo>
                    <a:lnTo>
                      <a:pt x="783" y="908"/>
                    </a:lnTo>
                    <a:lnTo>
                      <a:pt x="784" y="897"/>
                    </a:lnTo>
                    <a:lnTo>
                      <a:pt x="786" y="886"/>
                    </a:lnTo>
                    <a:lnTo>
                      <a:pt x="787" y="875"/>
                    </a:lnTo>
                    <a:lnTo>
                      <a:pt x="788" y="864"/>
                    </a:lnTo>
                    <a:lnTo>
                      <a:pt x="789" y="854"/>
                    </a:lnTo>
                    <a:lnTo>
                      <a:pt x="790" y="843"/>
                    </a:lnTo>
                    <a:lnTo>
                      <a:pt x="791" y="833"/>
                    </a:lnTo>
                    <a:lnTo>
                      <a:pt x="792" y="823"/>
                    </a:lnTo>
                    <a:lnTo>
                      <a:pt x="792" y="814"/>
                    </a:lnTo>
                    <a:lnTo>
                      <a:pt x="794" y="804"/>
                    </a:lnTo>
                    <a:lnTo>
                      <a:pt x="794" y="795"/>
                    </a:lnTo>
                    <a:lnTo>
                      <a:pt x="794" y="787"/>
                    </a:lnTo>
                    <a:lnTo>
                      <a:pt x="796" y="794"/>
                    </a:lnTo>
                    <a:lnTo>
                      <a:pt x="796" y="799"/>
                    </a:lnTo>
                    <a:lnTo>
                      <a:pt x="796" y="805"/>
                    </a:lnTo>
                    <a:lnTo>
                      <a:pt x="796" y="811"/>
                    </a:lnTo>
                    <a:lnTo>
                      <a:pt x="796" y="816"/>
                    </a:lnTo>
                    <a:lnTo>
                      <a:pt x="797" y="822"/>
                    </a:lnTo>
                    <a:lnTo>
                      <a:pt x="798" y="828"/>
                    </a:lnTo>
                    <a:lnTo>
                      <a:pt x="798" y="833"/>
                    </a:lnTo>
                    <a:lnTo>
                      <a:pt x="799" y="840"/>
                    </a:lnTo>
                    <a:lnTo>
                      <a:pt x="800" y="845"/>
                    </a:lnTo>
                    <a:lnTo>
                      <a:pt x="802" y="851"/>
                    </a:lnTo>
                    <a:lnTo>
                      <a:pt x="803" y="858"/>
                    </a:lnTo>
                    <a:lnTo>
                      <a:pt x="804" y="863"/>
                    </a:lnTo>
                    <a:lnTo>
                      <a:pt x="806" y="870"/>
                    </a:lnTo>
                    <a:lnTo>
                      <a:pt x="807" y="876"/>
                    </a:lnTo>
                    <a:lnTo>
                      <a:pt x="808" y="882"/>
                    </a:lnTo>
                    <a:lnTo>
                      <a:pt x="810" y="888"/>
                    </a:lnTo>
                    <a:lnTo>
                      <a:pt x="993" y="868"/>
                    </a:lnTo>
                  </a:path>
                </a:pathLst>
              </a:custGeom>
              <a:solidFill>
                <a:srgbClr val="FFFFFF">
                  <a:alpha val="100000"/>
                </a:srgbClr>
              </a:solidFill>
              <a:ln>
                <a:noFill/>
              </a:ln>
            </p:spPr>
          </p:sp>
          <p:sp>
            <p:nvSpPr>
              <p:cNvPr id="1050491" name="Freeform 105"/>
              <p:cNvSpPr/>
              <p:nvPr/>
            </p:nvSpPr>
            <p:spPr>
              <a:xfrm rot="0">
                <a:off x="4347" y="1716"/>
                <a:ext cx="41" cy="19"/>
              </a:xfrm>
              <a:custGeom>
                <a:avLst/>
                <a:ahLst/>
                <a:rect l="0" t="0" r="r" b="b"/>
                <a:pathLst>
                  <a:path w="41" h="19">
                    <a:moveTo>
                      <a:pt x="0" y="7"/>
                    </a:moveTo>
                    <a:lnTo>
                      <a:pt x="2" y="11"/>
                    </a:lnTo>
                    <a:lnTo>
                      <a:pt x="5" y="14"/>
                    </a:lnTo>
                    <a:lnTo>
                      <a:pt x="9" y="17"/>
                    </a:lnTo>
                    <a:lnTo>
                      <a:pt x="14" y="18"/>
                    </a:lnTo>
                    <a:lnTo>
                      <a:pt x="18" y="18"/>
                    </a:lnTo>
                    <a:lnTo>
                      <a:pt x="23" y="18"/>
                    </a:lnTo>
                    <a:lnTo>
                      <a:pt x="28" y="16"/>
                    </a:lnTo>
                    <a:lnTo>
                      <a:pt x="31" y="14"/>
                    </a:lnTo>
                    <a:lnTo>
                      <a:pt x="32" y="13"/>
                    </a:lnTo>
                    <a:lnTo>
                      <a:pt x="34" y="12"/>
                    </a:lnTo>
                    <a:lnTo>
                      <a:pt x="35" y="10"/>
                    </a:lnTo>
                    <a:lnTo>
                      <a:pt x="37" y="8"/>
                    </a:lnTo>
                    <a:lnTo>
                      <a:pt x="38" y="7"/>
                    </a:lnTo>
                    <a:lnTo>
                      <a:pt x="39" y="4"/>
                    </a:lnTo>
                    <a:lnTo>
                      <a:pt x="40" y="2"/>
                    </a:lnTo>
                    <a:lnTo>
                      <a:pt x="40" y="0"/>
                    </a:lnTo>
                    <a:lnTo>
                      <a:pt x="0" y="7"/>
                    </a:lnTo>
                  </a:path>
                </a:pathLst>
              </a:custGeom>
              <a:solidFill>
                <a:srgbClr val="FFFFFF">
                  <a:alpha val="100000"/>
                </a:srgbClr>
              </a:solidFill>
              <a:ln>
                <a:noFill/>
              </a:ln>
            </p:spPr>
          </p:sp>
          <p:sp>
            <p:nvSpPr>
              <p:cNvPr id="1050492" name="Freeform 106"/>
              <p:cNvSpPr/>
              <p:nvPr/>
            </p:nvSpPr>
            <p:spPr>
              <a:xfrm rot="0">
                <a:off x="4347" y="1716"/>
                <a:ext cx="41" cy="19"/>
              </a:xfrm>
              <a:custGeom>
                <a:avLst/>
                <a:ahLst/>
                <a:rect l="0" t="0" r="r" b="b"/>
                <a:pathLst>
                  <a:path w="41" h="19">
                    <a:moveTo>
                      <a:pt x="0" y="7"/>
                    </a:moveTo>
                    <a:lnTo>
                      <a:pt x="0" y="7"/>
                    </a:lnTo>
                    <a:lnTo>
                      <a:pt x="2" y="11"/>
                    </a:lnTo>
                    <a:lnTo>
                      <a:pt x="5" y="14"/>
                    </a:lnTo>
                    <a:lnTo>
                      <a:pt x="9" y="17"/>
                    </a:lnTo>
                    <a:lnTo>
                      <a:pt x="14" y="18"/>
                    </a:lnTo>
                    <a:lnTo>
                      <a:pt x="18" y="18"/>
                    </a:lnTo>
                    <a:lnTo>
                      <a:pt x="23" y="18"/>
                    </a:lnTo>
                    <a:lnTo>
                      <a:pt x="28" y="16"/>
                    </a:lnTo>
                    <a:lnTo>
                      <a:pt x="31" y="14"/>
                    </a:lnTo>
                    <a:lnTo>
                      <a:pt x="32" y="13"/>
                    </a:lnTo>
                    <a:lnTo>
                      <a:pt x="34" y="12"/>
                    </a:lnTo>
                    <a:lnTo>
                      <a:pt x="35" y="10"/>
                    </a:lnTo>
                    <a:lnTo>
                      <a:pt x="37" y="8"/>
                    </a:lnTo>
                    <a:lnTo>
                      <a:pt x="38" y="7"/>
                    </a:lnTo>
                    <a:lnTo>
                      <a:pt x="39" y="4"/>
                    </a:lnTo>
                    <a:lnTo>
                      <a:pt x="40" y="2"/>
                    </a:lnTo>
                    <a:lnTo>
                      <a:pt x="40" y="0"/>
                    </a:lnTo>
                  </a:path>
                </a:pathLst>
              </a:custGeom>
              <a:noFill/>
              <a:ln w="12700" cap="rnd" cmpd="sng">
                <a:solidFill>
                  <a:srgbClr val="000000">
                    <a:alpha val="100000"/>
                  </a:srgbClr>
                </a:solidFill>
                <a:prstDash val="solid"/>
                <a:round/>
              </a:ln>
            </p:spPr>
          </p:sp>
          <p:sp>
            <p:nvSpPr>
              <p:cNvPr id="1050493" name="Freeform 107"/>
              <p:cNvSpPr/>
              <p:nvPr/>
            </p:nvSpPr>
            <p:spPr>
              <a:xfrm rot="0">
                <a:off x="4041" y="1720"/>
                <a:ext cx="107" cy="97"/>
              </a:xfrm>
              <a:custGeom>
                <a:avLst/>
                <a:ahLst/>
                <a:rect l="0" t="0" r="r" b="b"/>
                <a:pathLst>
                  <a:path w="107" h="97">
                    <a:moveTo>
                      <a:pt x="56" y="0"/>
                    </a:moveTo>
                    <a:lnTo>
                      <a:pt x="62" y="5"/>
                    </a:lnTo>
                    <a:lnTo>
                      <a:pt x="67" y="10"/>
                    </a:lnTo>
                    <a:lnTo>
                      <a:pt x="72" y="14"/>
                    </a:lnTo>
                    <a:lnTo>
                      <a:pt x="79" y="16"/>
                    </a:lnTo>
                    <a:lnTo>
                      <a:pt x="85" y="18"/>
                    </a:lnTo>
                    <a:lnTo>
                      <a:pt x="92" y="19"/>
                    </a:lnTo>
                    <a:lnTo>
                      <a:pt x="99" y="20"/>
                    </a:lnTo>
                    <a:lnTo>
                      <a:pt x="106" y="20"/>
                    </a:lnTo>
                    <a:lnTo>
                      <a:pt x="99" y="24"/>
                    </a:lnTo>
                    <a:lnTo>
                      <a:pt x="91" y="27"/>
                    </a:lnTo>
                    <a:lnTo>
                      <a:pt x="84" y="31"/>
                    </a:lnTo>
                    <a:lnTo>
                      <a:pt x="77" y="36"/>
                    </a:lnTo>
                    <a:lnTo>
                      <a:pt x="70" y="39"/>
                    </a:lnTo>
                    <a:lnTo>
                      <a:pt x="63" y="44"/>
                    </a:lnTo>
                    <a:lnTo>
                      <a:pt x="56" y="48"/>
                    </a:lnTo>
                    <a:lnTo>
                      <a:pt x="49" y="53"/>
                    </a:lnTo>
                    <a:lnTo>
                      <a:pt x="42" y="58"/>
                    </a:lnTo>
                    <a:lnTo>
                      <a:pt x="36" y="63"/>
                    </a:lnTo>
                    <a:lnTo>
                      <a:pt x="30" y="68"/>
                    </a:lnTo>
                    <a:lnTo>
                      <a:pt x="23" y="73"/>
                    </a:lnTo>
                    <a:lnTo>
                      <a:pt x="18" y="78"/>
                    </a:lnTo>
                    <a:lnTo>
                      <a:pt x="12" y="84"/>
                    </a:lnTo>
                    <a:lnTo>
                      <a:pt x="6" y="90"/>
                    </a:lnTo>
                    <a:lnTo>
                      <a:pt x="0" y="96"/>
                    </a:lnTo>
                    <a:lnTo>
                      <a:pt x="4" y="90"/>
                    </a:lnTo>
                    <a:lnTo>
                      <a:pt x="9" y="85"/>
                    </a:lnTo>
                    <a:lnTo>
                      <a:pt x="14" y="79"/>
                    </a:lnTo>
                    <a:lnTo>
                      <a:pt x="19" y="74"/>
                    </a:lnTo>
                    <a:lnTo>
                      <a:pt x="25" y="68"/>
                    </a:lnTo>
                    <a:lnTo>
                      <a:pt x="30" y="63"/>
                    </a:lnTo>
                    <a:lnTo>
                      <a:pt x="35" y="58"/>
                    </a:lnTo>
                    <a:lnTo>
                      <a:pt x="40" y="52"/>
                    </a:lnTo>
                    <a:lnTo>
                      <a:pt x="45" y="46"/>
                    </a:lnTo>
                    <a:lnTo>
                      <a:pt x="49" y="40"/>
                    </a:lnTo>
                    <a:lnTo>
                      <a:pt x="52" y="34"/>
                    </a:lnTo>
                    <a:lnTo>
                      <a:pt x="55" y="28"/>
                    </a:lnTo>
                    <a:lnTo>
                      <a:pt x="57" y="21"/>
                    </a:lnTo>
                    <a:lnTo>
                      <a:pt x="58" y="14"/>
                    </a:lnTo>
                    <a:lnTo>
                      <a:pt x="58" y="7"/>
                    </a:lnTo>
                    <a:lnTo>
                      <a:pt x="56" y="0"/>
                    </a:lnTo>
                  </a:path>
                </a:pathLst>
              </a:custGeom>
              <a:solidFill>
                <a:srgbClr val="FFFFFF">
                  <a:alpha val="100000"/>
                </a:srgbClr>
              </a:solidFill>
              <a:ln>
                <a:noFill/>
              </a:ln>
            </p:spPr>
          </p:sp>
          <p:sp>
            <p:nvSpPr>
              <p:cNvPr id="1050494" name="Freeform 108"/>
              <p:cNvSpPr/>
              <p:nvPr/>
            </p:nvSpPr>
            <p:spPr>
              <a:xfrm rot="0">
                <a:off x="4041" y="1720"/>
                <a:ext cx="107" cy="97"/>
              </a:xfrm>
              <a:custGeom>
                <a:avLst/>
                <a:ahLst/>
                <a:rect l="0" t="0" r="r" b="b"/>
                <a:pathLst>
                  <a:path w="107" h="97">
                    <a:moveTo>
                      <a:pt x="56" y="0"/>
                    </a:moveTo>
                    <a:lnTo>
                      <a:pt x="56" y="0"/>
                    </a:lnTo>
                    <a:lnTo>
                      <a:pt x="62" y="5"/>
                    </a:lnTo>
                    <a:lnTo>
                      <a:pt x="67" y="10"/>
                    </a:lnTo>
                    <a:lnTo>
                      <a:pt x="72" y="14"/>
                    </a:lnTo>
                    <a:lnTo>
                      <a:pt x="79" y="16"/>
                    </a:lnTo>
                    <a:lnTo>
                      <a:pt x="85" y="18"/>
                    </a:lnTo>
                    <a:lnTo>
                      <a:pt x="92" y="19"/>
                    </a:lnTo>
                    <a:lnTo>
                      <a:pt x="99" y="20"/>
                    </a:lnTo>
                    <a:lnTo>
                      <a:pt x="106" y="20"/>
                    </a:lnTo>
                    <a:lnTo>
                      <a:pt x="99" y="24"/>
                    </a:lnTo>
                    <a:lnTo>
                      <a:pt x="91" y="27"/>
                    </a:lnTo>
                    <a:lnTo>
                      <a:pt x="84" y="31"/>
                    </a:lnTo>
                    <a:lnTo>
                      <a:pt x="77" y="36"/>
                    </a:lnTo>
                    <a:lnTo>
                      <a:pt x="70" y="39"/>
                    </a:lnTo>
                    <a:lnTo>
                      <a:pt x="63" y="44"/>
                    </a:lnTo>
                    <a:lnTo>
                      <a:pt x="56" y="48"/>
                    </a:lnTo>
                    <a:lnTo>
                      <a:pt x="49" y="53"/>
                    </a:lnTo>
                    <a:lnTo>
                      <a:pt x="42" y="58"/>
                    </a:lnTo>
                    <a:lnTo>
                      <a:pt x="36" y="63"/>
                    </a:lnTo>
                    <a:lnTo>
                      <a:pt x="30" y="68"/>
                    </a:lnTo>
                    <a:lnTo>
                      <a:pt x="23" y="73"/>
                    </a:lnTo>
                    <a:lnTo>
                      <a:pt x="18" y="78"/>
                    </a:lnTo>
                    <a:lnTo>
                      <a:pt x="12" y="84"/>
                    </a:lnTo>
                    <a:lnTo>
                      <a:pt x="6" y="90"/>
                    </a:lnTo>
                    <a:lnTo>
                      <a:pt x="0" y="96"/>
                    </a:lnTo>
                    <a:lnTo>
                      <a:pt x="4" y="90"/>
                    </a:lnTo>
                    <a:lnTo>
                      <a:pt x="9" y="85"/>
                    </a:lnTo>
                    <a:lnTo>
                      <a:pt x="14" y="79"/>
                    </a:lnTo>
                    <a:lnTo>
                      <a:pt x="19" y="74"/>
                    </a:lnTo>
                    <a:lnTo>
                      <a:pt x="25" y="68"/>
                    </a:lnTo>
                    <a:lnTo>
                      <a:pt x="30" y="63"/>
                    </a:lnTo>
                    <a:lnTo>
                      <a:pt x="35" y="58"/>
                    </a:lnTo>
                    <a:lnTo>
                      <a:pt x="40" y="52"/>
                    </a:lnTo>
                    <a:lnTo>
                      <a:pt x="45" y="46"/>
                    </a:lnTo>
                    <a:lnTo>
                      <a:pt x="49" y="40"/>
                    </a:lnTo>
                    <a:lnTo>
                      <a:pt x="52" y="34"/>
                    </a:lnTo>
                    <a:lnTo>
                      <a:pt x="55" y="28"/>
                    </a:lnTo>
                    <a:lnTo>
                      <a:pt x="57" y="21"/>
                    </a:lnTo>
                    <a:lnTo>
                      <a:pt x="58" y="14"/>
                    </a:lnTo>
                    <a:lnTo>
                      <a:pt x="58" y="7"/>
                    </a:lnTo>
                    <a:lnTo>
                      <a:pt x="56" y="0"/>
                    </a:lnTo>
                  </a:path>
                </a:pathLst>
              </a:custGeom>
              <a:noFill/>
              <a:ln w="12700" cap="rnd" cmpd="sng">
                <a:solidFill>
                  <a:srgbClr val="000000">
                    <a:alpha val="100000"/>
                  </a:srgbClr>
                </a:solidFill>
                <a:prstDash val="solid"/>
                <a:round/>
              </a:ln>
            </p:spPr>
          </p:sp>
          <p:sp>
            <p:nvSpPr>
              <p:cNvPr id="1050495" name="Freeform 109"/>
              <p:cNvSpPr/>
              <p:nvPr/>
            </p:nvSpPr>
            <p:spPr>
              <a:xfrm rot="0">
                <a:off x="4011" y="1913"/>
                <a:ext cx="304" cy="379"/>
              </a:xfrm>
              <a:custGeom>
                <a:avLst/>
                <a:ahLst/>
                <a:rect l="0" t="0" r="r" b="b"/>
                <a:pathLst>
                  <a:path w="304" h="379">
                    <a:moveTo>
                      <a:pt x="3" y="0"/>
                    </a:moveTo>
                    <a:lnTo>
                      <a:pt x="4" y="6"/>
                    </a:lnTo>
                    <a:lnTo>
                      <a:pt x="4" y="11"/>
                    </a:lnTo>
                    <a:lnTo>
                      <a:pt x="4" y="16"/>
                    </a:lnTo>
                    <a:lnTo>
                      <a:pt x="4" y="22"/>
                    </a:lnTo>
                    <a:lnTo>
                      <a:pt x="3" y="27"/>
                    </a:lnTo>
                    <a:lnTo>
                      <a:pt x="3" y="32"/>
                    </a:lnTo>
                    <a:lnTo>
                      <a:pt x="2" y="38"/>
                    </a:lnTo>
                    <a:lnTo>
                      <a:pt x="2" y="43"/>
                    </a:lnTo>
                    <a:lnTo>
                      <a:pt x="1" y="48"/>
                    </a:lnTo>
                    <a:lnTo>
                      <a:pt x="0" y="53"/>
                    </a:lnTo>
                    <a:lnTo>
                      <a:pt x="0" y="58"/>
                    </a:lnTo>
                    <a:lnTo>
                      <a:pt x="0" y="63"/>
                    </a:lnTo>
                    <a:lnTo>
                      <a:pt x="0" y="69"/>
                    </a:lnTo>
                    <a:lnTo>
                      <a:pt x="1" y="75"/>
                    </a:lnTo>
                    <a:lnTo>
                      <a:pt x="2" y="80"/>
                    </a:lnTo>
                    <a:lnTo>
                      <a:pt x="3" y="85"/>
                    </a:lnTo>
                    <a:lnTo>
                      <a:pt x="6" y="93"/>
                    </a:lnTo>
                    <a:lnTo>
                      <a:pt x="10" y="101"/>
                    </a:lnTo>
                    <a:lnTo>
                      <a:pt x="15" y="109"/>
                    </a:lnTo>
                    <a:lnTo>
                      <a:pt x="18" y="116"/>
                    </a:lnTo>
                    <a:lnTo>
                      <a:pt x="22" y="124"/>
                    </a:lnTo>
                    <a:lnTo>
                      <a:pt x="26" y="131"/>
                    </a:lnTo>
                    <a:lnTo>
                      <a:pt x="28" y="139"/>
                    </a:lnTo>
                    <a:lnTo>
                      <a:pt x="30" y="148"/>
                    </a:lnTo>
                    <a:lnTo>
                      <a:pt x="32" y="158"/>
                    </a:lnTo>
                    <a:lnTo>
                      <a:pt x="33" y="167"/>
                    </a:lnTo>
                    <a:lnTo>
                      <a:pt x="33" y="176"/>
                    </a:lnTo>
                    <a:lnTo>
                      <a:pt x="34" y="186"/>
                    </a:lnTo>
                    <a:lnTo>
                      <a:pt x="34" y="196"/>
                    </a:lnTo>
                    <a:lnTo>
                      <a:pt x="34" y="205"/>
                    </a:lnTo>
                    <a:lnTo>
                      <a:pt x="35" y="215"/>
                    </a:lnTo>
                    <a:lnTo>
                      <a:pt x="35" y="224"/>
                    </a:lnTo>
                    <a:lnTo>
                      <a:pt x="36" y="234"/>
                    </a:lnTo>
                    <a:lnTo>
                      <a:pt x="37" y="242"/>
                    </a:lnTo>
                    <a:lnTo>
                      <a:pt x="38" y="252"/>
                    </a:lnTo>
                    <a:lnTo>
                      <a:pt x="40" y="261"/>
                    </a:lnTo>
                    <a:lnTo>
                      <a:pt x="42" y="270"/>
                    </a:lnTo>
                    <a:lnTo>
                      <a:pt x="45" y="278"/>
                    </a:lnTo>
                    <a:lnTo>
                      <a:pt x="49" y="288"/>
                    </a:lnTo>
                    <a:lnTo>
                      <a:pt x="53" y="296"/>
                    </a:lnTo>
                    <a:lnTo>
                      <a:pt x="56" y="300"/>
                    </a:lnTo>
                    <a:lnTo>
                      <a:pt x="59" y="304"/>
                    </a:lnTo>
                    <a:lnTo>
                      <a:pt x="64" y="308"/>
                    </a:lnTo>
                    <a:lnTo>
                      <a:pt x="68" y="311"/>
                    </a:lnTo>
                    <a:lnTo>
                      <a:pt x="72" y="314"/>
                    </a:lnTo>
                    <a:lnTo>
                      <a:pt x="77" y="317"/>
                    </a:lnTo>
                    <a:lnTo>
                      <a:pt x="81" y="321"/>
                    </a:lnTo>
                    <a:lnTo>
                      <a:pt x="85" y="325"/>
                    </a:lnTo>
                    <a:lnTo>
                      <a:pt x="91" y="331"/>
                    </a:lnTo>
                    <a:lnTo>
                      <a:pt x="96" y="338"/>
                    </a:lnTo>
                    <a:lnTo>
                      <a:pt x="100" y="346"/>
                    </a:lnTo>
                    <a:lnTo>
                      <a:pt x="105" y="353"/>
                    </a:lnTo>
                    <a:lnTo>
                      <a:pt x="110" y="359"/>
                    </a:lnTo>
                    <a:lnTo>
                      <a:pt x="115" y="366"/>
                    </a:lnTo>
                    <a:lnTo>
                      <a:pt x="121" y="371"/>
                    </a:lnTo>
                    <a:lnTo>
                      <a:pt x="129" y="373"/>
                    </a:lnTo>
                    <a:lnTo>
                      <a:pt x="141" y="376"/>
                    </a:lnTo>
                    <a:lnTo>
                      <a:pt x="154" y="378"/>
                    </a:lnTo>
                    <a:lnTo>
                      <a:pt x="167" y="378"/>
                    </a:lnTo>
                    <a:lnTo>
                      <a:pt x="179" y="376"/>
                    </a:lnTo>
                    <a:lnTo>
                      <a:pt x="190" y="373"/>
                    </a:lnTo>
                    <a:lnTo>
                      <a:pt x="202" y="369"/>
                    </a:lnTo>
                    <a:lnTo>
                      <a:pt x="213" y="364"/>
                    </a:lnTo>
                    <a:lnTo>
                      <a:pt x="224" y="358"/>
                    </a:lnTo>
                    <a:lnTo>
                      <a:pt x="234" y="351"/>
                    </a:lnTo>
                    <a:lnTo>
                      <a:pt x="244" y="342"/>
                    </a:lnTo>
                    <a:lnTo>
                      <a:pt x="253" y="333"/>
                    </a:lnTo>
                    <a:lnTo>
                      <a:pt x="262" y="324"/>
                    </a:lnTo>
                    <a:lnTo>
                      <a:pt x="270" y="314"/>
                    </a:lnTo>
                    <a:lnTo>
                      <a:pt x="277" y="303"/>
                    </a:lnTo>
                    <a:lnTo>
                      <a:pt x="283" y="293"/>
                    </a:lnTo>
                    <a:lnTo>
                      <a:pt x="289" y="281"/>
                    </a:lnTo>
                    <a:lnTo>
                      <a:pt x="291" y="276"/>
                    </a:lnTo>
                    <a:lnTo>
                      <a:pt x="293" y="271"/>
                    </a:lnTo>
                    <a:lnTo>
                      <a:pt x="295" y="266"/>
                    </a:lnTo>
                    <a:lnTo>
                      <a:pt x="297" y="260"/>
                    </a:lnTo>
                    <a:lnTo>
                      <a:pt x="298" y="254"/>
                    </a:lnTo>
                    <a:lnTo>
                      <a:pt x="299" y="249"/>
                    </a:lnTo>
                    <a:lnTo>
                      <a:pt x="300" y="244"/>
                    </a:lnTo>
                    <a:lnTo>
                      <a:pt x="301" y="238"/>
                    </a:lnTo>
                    <a:lnTo>
                      <a:pt x="302" y="232"/>
                    </a:lnTo>
                    <a:lnTo>
                      <a:pt x="303" y="227"/>
                    </a:lnTo>
                    <a:lnTo>
                      <a:pt x="303" y="221"/>
                    </a:lnTo>
                    <a:lnTo>
                      <a:pt x="303" y="215"/>
                    </a:lnTo>
                    <a:lnTo>
                      <a:pt x="303" y="210"/>
                    </a:lnTo>
                    <a:lnTo>
                      <a:pt x="303" y="204"/>
                    </a:lnTo>
                    <a:lnTo>
                      <a:pt x="303" y="198"/>
                    </a:lnTo>
                    <a:lnTo>
                      <a:pt x="303" y="192"/>
                    </a:lnTo>
                    <a:lnTo>
                      <a:pt x="303" y="198"/>
                    </a:lnTo>
                    <a:lnTo>
                      <a:pt x="302" y="203"/>
                    </a:lnTo>
                    <a:lnTo>
                      <a:pt x="301" y="209"/>
                    </a:lnTo>
                    <a:lnTo>
                      <a:pt x="300" y="214"/>
                    </a:lnTo>
                    <a:lnTo>
                      <a:pt x="299" y="220"/>
                    </a:lnTo>
                    <a:lnTo>
                      <a:pt x="297" y="225"/>
                    </a:lnTo>
                    <a:lnTo>
                      <a:pt x="295" y="231"/>
                    </a:lnTo>
                    <a:lnTo>
                      <a:pt x="293" y="236"/>
                    </a:lnTo>
                    <a:lnTo>
                      <a:pt x="292" y="237"/>
                    </a:lnTo>
                    <a:lnTo>
                      <a:pt x="291" y="239"/>
                    </a:lnTo>
                    <a:lnTo>
                      <a:pt x="289" y="242"/>
                    </a:lnTo>
                    <a:lnTo>
                      <a:pt x="287" y="246"/>
                    </a:lnTo>
                    <a:lnTo>
                      <a:pt x="285" y="249"/>
                    </a:lnTo>
                    <a:lnTo>
                      <a:pt x="283" y="253"/>
                    </a:lnTo>
                    <a:lnTo>
                      <a:pt x="281" y="255"/>
                    </a:lnTo>
                    <a:lnTo>
                      <a:pt x="280" y="257"/>
                    </a:lnTo>
                    <a:lnTo>
                      <a:pt x="274" y="268"/>
                    </a:lnTo>
                    <a:lnTo>
                      <a:pt x="267" y="279"/>
                    </a:lnTo>
                    <a:lnTo>
                      <a:pt x="259" y="289"/>
                    </a:lnTo>
                    <a:lnTo>
                      <a:pt x="251" y="298"/>
                    </a:lnTo>
                    <a:lnTo>
                      <a:pt x="241" y="306"/>
                    </a:lnTo>
                    <a:lnTo>
                      <a:pt x="231" y="313"/>
                    </a:lnTo>
                    <a:lnTo>
                      <a:pt x="221" y="319"/>
                    </a:lnTo>
                    <a:lnTo>
                      <a:pt x="210" y="324"/>
                    </a:lnTo>
                    <a:lnTo>
                      <a:pt x="199" y="329"/>
                    </a:lnTo>
                    <a:lnTo>
                      <a:pt x="187" y="332"/>
                    </a:lnTo>
                    <a:lnTo>
                      <a:pt x="175" y="335"/>
                    </a:lnTo>
                    <a:lnTo>
                      <a:pt x="163" y="336"/>
                    </a:lnTo>
                    <a:lnTo>
                      <a:pt x="151" y="337"/>
                    </a:lnTo>
                    <a:lnTo>
                      <a:pt x="138" y="337"/>
                    </a:lnTo>
                    <a:lnTo>
                      <a:pt x="126" y="336"/>
                    </a:lnTo>
                    <a:lnTo>
                      <a:pt x="113" y="333"/>
                    </a:lnTo>
                    <a:lnTo>
                      <a:pt x="102" y="330"/>
                    </a:lnTo>
                    <a:lnTo>
                      <a:pt x="91" y="325"/>
                    </a:lnTo>
                    <a:lnTo>
                      <a:pt x="81" y="320"/>
                    </a:lnTo>
                    <a:lnTo>
                      <a:pt x="72" y="313"/>
                    </a:lnTo>
                    <a:lnTo>
                      <a:pt x="65" y="306"/>
                    </a:lnTo>
                    <a:lnTo>
                      <a:pt x="58" y="297"/>
                    </a:lnTo>
                    <a:lnTo>
                      <a:pt x="52" y="288"/>
                    </a:lnTo>
                    <a:lnTo>
                      <a:pt x="48" y="278"/>
                    </a:lnTo>
                    <a:lnTo>
                      <a:pt x="44" y="268"/>
                    </a:lnTo>
                    <a:lnTo>
                      <a:pt x="42" y="258"/>
                    </a:lnTo>
                    <a:lnTo>
                      <a:pt x="40" y="247"/>
                    </a:lnTo>
                    <a:lnTo>
                      <a:pt x="39" y="236"/>
                    </a:lnTo>
                    <a:lnTo>
                      <a:pt x="39" y="225"/>
                    </a:lnTo>
                    <a:lnTo>
                      <a:pt x="40" y="214"/>
                    </a:lnTo>
                    <a:lnTo>
                      <a:pt x="42" y="203"/>
                    </a:lnTo>
                    <a:lnTo>
                      <a:pt x="45" y="192"/>
                    </a:lnTo>
                    <a:lnTo>
                      <a:pt x="47" y="184"/>
                    </a:lnTo>
                    <a:lnTo>
                      <a:pt x="49" y="176"/>
                    </a:lnTo>
                    <a:lnTo>
                      <a:pt x="51" y="167"/>
                    </a:lnTo>
                    <a:lnTo>
                      <a:pt x="52" y="159"/>
                    </a:lnTo>
                    <a:lnTo>
                      <a:pt x="52" y="151"/>
                    </a:lnTo>
                    <a:lnTo>
                      <a:pt x="52" y="142"/>
                    </a:lnTo>
                    <a:lnTo>
                      <a:pt x="51" y="133"/>
                    </a:lnTo>
                    <a:lnTo>
                      <a:pt x="49" y="125"/>
                    </a:lnTo>
                    <a:lnTo>
                      <a:pt x="46" y="115"/>
                    </a:lnTo>
                    <a:lnTo>
                      <a:pt x="41" y="107"/>
                    </a:lnTo>
                    <a:lnTo>
                      <a:pt x="35" y="99"/>
                    </a:lnTo>
                    <a:lnTo>
                      <a:pt x="28" y="91"/>
                    </a:lnTo>
                    <a:lnTo>
                      <a:pt x="21" y="83"/>
                    </a:lnTo>
                    <a:lnTo>
                      <a:pt x="15" y="75"/>
                    </a:lnTo>
                    <a:lnTo>
                      <a:pt x="10" y="65"/>
                    </a:lnTo>
                    <a:lnTo>
                      <a:pt x="8" y="55"/>
                    </a:lnTo>
                    <a:lnTo>
                      <a:pt x="3" y="0"/>
                    </a:lnTo>
                  </a:path>
                </a:pathLst>
              </a:custGeom>
              <a:solidFill>
                <a:srgbClr val="FFFFFF">
                  <a:alpha val="100000"/>
                </a:srgbClr>
              </a:solidFill>
              <a:ln>
                <a:noFill/>
              </a:ln>
            </p:spPr>
          </p:sp>
          <p:sp>
            <p:nvSpPr>
              <p:cNvPr id="1050496" name="Freeform 110"/>
              <p:cNvSpPr/>
              <p:nvPr/>
            </p:nvSpPr>
            <p:spPr>
              <a:xfrm rot="0">
                <a:off x="4011" y="1913"/>
                <a:ext cx="304" cy="379"/>
              </a:xfrm>
              <a:custGeom>
                <a:avLst/>
                <a:ahLst/>
                <a:rect l="0" t="0" r="r" b="b"/>
                <a:pathLst>
                  <a:path w="304" h="379">
                    <a:moveTo>
                      <a:pt x="3" y="0"/>
                    </a:moveTo>
                    <a:lnTo>
                      <a:pt x="3" y="0"/>
                    </a:lnTo>
                    <a:lnTo>
                      <a:pt x="4" y="6"/>
                    </a:lnTo>
                    <a:lnTo>
                      <a:pt x="4" y="11"/>
                    </a:lnTo>
                    <a:lnTo>
                      <a:pt x="4" y="16"/>
                    </a:lnTo>
                    <a:lnTo>
                      <a:pt x="4" y="22"/>
                    </a:lnTo>
                    <a:lnTo>
                      <a:pt x="3" y="27"/>
                    </a:lnTo>
                    <a:lnTo>
                      <a:pt x="3" y="32"/>
                    </a:lnTo>
                    <a:lnTo>
                      <a:pt x="2" y="38"/>
                    </a:lnTo>
                    <a:lnTo>
                      <a:pt x="2" y="43"/>
                    </a:lnTo>
                    <a:lnTo>
                      <a:pt x="1" y="48"/>
                    </a:lnTo>
                    <a:lnTo>
                      <a:pt x="0" y="53"/>
                    </a:lnTo>
                    <a:lnTo>
                      <a:pt x="0" y="58"/>
                    </a:lnTo>
                    <a:lnTo>
                      <a:pt x="0" y="63"/>
                    </a:lnTo>
                    <a:lnTo>
                      <a:pt x="0" y="69"/>
                    </a:lnTo>
                    <a:lnTo>
                      <a:pt x="1" y="75"/>
                    </a:lnTo>
                    <a:lnTo>
                      <a:pt x="2" y="80"/>
                    </a:lnTo>
                    <a:lnTo>
                      <a:pt x="3" y="85"/>
                    </a:lnTo>
                    <a:lnTo>
                      <a:pt x="6" y="93"/>
                    </a:lnTo>
                    <a:lnTo>
                      <a:pt x="10" y="101"/>
                    </a:lnTo>
                    <a:lnTo>
                      <a:pt x="15" y="109"/>
                    </a:lnTo>
                    <a:lnTo>
                      <a:pt x="18" y="116"/>
                    </a:lnTo>
                    <a:lnTo>
                      <a:pt x="22" y="124"/>
                    </a:lnTo>
                    <a:lnTo>
                      <a:pt x="26" y="131"/>
                    </a:lnTo>
                    <a:lnTo>
                      <a:pt x="28" y="139"/>
                    </a:lnTo>
                    <a:lnTo>
                      <a:pt x="30" y="148"/>
                    </a:lnTo>
                    <a:lnTo>
                      <a:pt x="32" y="158"/>
                    </a:lnTo>
                    <a:lnTo>
                      <a:pt x="33" y="167"/>
                    </a:lnTo>
                    <a:lnTo>
                      <a:pt x="33" y="176"/>
                    </a:lnTo>
                    <a:lnTo>
                      <a:pt x="34" y="186"/>
                    </a:lnTo>
                    <a:lnTo>
                      <a:pt x="34" y="196"/>
                    </a:lnTo>
                    <a:lnTo>
                      <a:pt x="34" y="205"/>
                    </a:lnTo>
                    <a:lnTo>
                      <a:pt x="35" y="215"/>
                    </a:lnTo>
                    <a:lnTo>
                      <a:pt x="35" y="224"/>
                    </a:lnTo>
                    <a:lnTo>
                      <a:pt x="36" y="234"/>
                    </a:lnTo>
                    <a:lnTo>
                      <a:pt x="37" y="242"/>
                    </a:lnTo>
                    <a:lnTo>
                      <a:pt x="38" y="252"/>
                    </a:lnTo>
                    <a:lnTo>
                      <a:pt x="40" y="261"/>
                    </a:lnTo>
                    <a:lnTo>
                      <a:pt x="42" y="270"/>
                    </a:lnTo>
                    <a:lnTo>
                      <a:pt x="45" y="278"/>
                    </a:lnTo>
                    <a:lnTo>
                      <a:pt x="49" y="288"/>
                    </a:lnTo>
                    <a:lnTo>
                      <a:pt x="53" y="296"/>
                    </a:lnTo>
                    <a:lnTo>
                      <a:pt x="56" y="300"/>
                    </a:lnTo>
                    <a:lnTo>
                      <a:pt x="59" y="304"/>
                    </a:lnTo>
                    <a:lnTo>
                      <a:pt x="64" y="308"/>
                    </a:lnTo>
                    <a:lnTo>
                      <a:pt x="68" y="311"/>
                    </a:lnTo>
                    <a:lnTo>
                      <a:pt x="72" y="314"/>
                    </a:lnTo>
                    <a:lnTo>
                      <a:pt x="77" y="317"/>
                    </a:lnTo>
                    <a:lnTo>
                      <a:pt x="81" y="321"/>
                    </a:lnTo>
                    <a:lnTo>
                      <a:pt x="85" y="325"/>
                    </a:lnTo>
                    <a:lnTo>
                      <a:pt x="91" y="331"/>
                    </a:lnTo>
                    <a:lnTo>
                      <a:pt x="96" y="338"/>
                    </a:lnTo>
                    <a:lnTo>
                      <a:pt x="100" y="346"/>
                    </a:lnTo>
                    <a:lnTo>
                      <a:pt x="105" y="353"/>
                    </a:lnTo>
                    <a:lnTo>
                      <a:pt x="110" y="359"/>
                    </a:lnTo>
                    <a:lnTo>
                      <a:pt x="115" y="366"/>
                    </a:lnTo>
                    <a:lnTo>
                      <a:pt x="121" y="371"/>
                    </a:lnTo>
                    <a:lnTo>
                      <a:pt x="129" y="373"/>
                    </a:lnTo>
                    <a:lnTo>
                      <a:pt x="141" y="376"/>
                    </a:lnTo>
                    <a:lnTo>
                      <a:pt x="154" y="378"/>
                    </a:lnTo>
                    <a:lnTo>
                      <a:pt x="167" y="378"/>
                    </a:lnTo>
                    <a:lnTo>
                      <a:pt x="179" y="376"/>
                    </a:lnTo>
                    <a:lnTo>
                      <a:pt x="190" y="373"/>
                    </a:lnTo>
                    <a:lnTo>
                      <a:pt x="202" y="369"/>
                    </a:lnTo>
                    <a:lnTo>
                      <a:pt x="213" y="364"/>
                    </a:lnTo>
                    <a:lnTo>
                      <a:pt x="224" y="358"/>
                    </a:lnTo>
                    <a:lnTo>
                      <a:pt x="234" y="351"/>
                    </a:lnTo>
                    <a:lnTo>
                      <a:pt x="244" y="342"/>
                    </a:lnTo>
                    <a:lnTo>
                      <a:pt x="253" y="333"/>
                    </a:lnTo>
                    <a:lnTo>
                      <a:pt x="262" y="324"/>
                    </a:lnTo>
                    <a:lnTo>
                      <a:pt x="270" y="314"/>
                    </a:lnTo>
                    <a:lnTo>
                      <a:pt x="277" y="303"/>
                    </a:lnTo>
                    <a:lnTo>
                      <a:pt x="283" y="293"/>
                    </a:lnTo>
                    <a:lnTo>
                      <a:pt x="289" y="281"/>
                    </a:lnTo>
                    <a:lnTo>
                      <a:pt x="291" y="276"/>
                    </a:lnTo>
                    <a:lnTo>
                      <a:pt x="293" y="271"/>
                    </a:lnTo>
                    <a:lnTo>
                      <a:pt x="295" y="266"/>
                    </a:lnTo>
                    <a:lnTo>
                      <a:pt x="297" y="260"/>
                    </a:lnTo>
                    <a:lnTo>
                      <a:pt x="298" y="254"/>
                    </a:lnTo>
                    <a:lnTo>
                      <a:pt x="299" y="249"/>
                    </a:lnTo>
                    <a:lnTo>
                      <a:pt x="300" y="244"/>
                    </a:lnTo>
                    <a:lnTo>
                      <a:pt x="301" y="238"/>
                    </a:lnTo>
                    <a:lnTo>
                      <a:pt x="302" y="232"/>
                    </a:lnTo>
                    <a:lnTo>
                      <a:pt x="303" y="227"/>
                    </a:lnTo>
                    <a:lnTo>
                      <a:pt x="303" y="221"/>
                    </a:lnTo>
                    <a:lnTo>
                      <a:pt x="303" y="215"/>
                    </a:lnTo>
                    <a:lnTo>
                      <a:pt x="303" y="210"/>
                    </a:lnTo>
                    <a:lnTo>
                      <a:pt x="303" y="204"/>
                    </a:lnTo>
                    <a:lnTo>
                      <a:pt x="303" y="198"/>
                    </a:lnTo>
                    <a:lnTo>
                      <a:pt x="303" y="192"/>
                    </a:lnTo>
                    <a:lnTo>
                      <a:pt x="303" y="198"/>
                    </a:lnTo>
                    <a:lnTo>
                      <a:pt x="302" y="203"/>
                    </a:lnTo>
                    <a:lnTo>
                      <a:pt x="301" y="209"/>
                    </a:lnTo>
                    <a:lnTo>
                      <a:pt x="300" y="214"/>
                    </a:lnTo>
                    <a:lnTo>
                      <a:pt x="299" y="220"/>
                    </a:lnTo>
                    <a:lnTo>
                      <a:pt x="297" y="225"/>
                    </a:lnTo>
                    <a:lnTo>
                      <a:pt x="295" y="231"/>
                    </a:lnTo>
                    <a:lnTo>
                      <a:pt x="293" y="236"/>
                    </a:lnTo>
                    <a:lnTo>
                      <a:pt x="292" y="237"/>
                    </a:lnTo>
                    <a:lnTo>
                      <a:pt x="291" y="239"/>
                    </a:lnTo>
                    <a:lnTo>
                      <a:pt x="289" y="242"/>
                    </a:lnTo>
                    <a:lnTo>
                      <a:pt x="287" y="246"/>
                    </a:lnTo>
                    <a:lnTo>
                      <a:pt x="285" y="249"/>
                    </a:lnTo>
                    <a:lnTo>
                      <a:pt x="283" y="253"/>
                    </a:lnTo>
                    <a:lnTo>
                      <a:pt x="281" y="255"/>
                    </a:lnTo>
                    <a:lnTo>
                      <a:pt x="280" y="257"/>
                    </a:lnTo>
                    <a:lnTo>
                      <a:pt x="274" y="268"/>
                    </a:lnTo>
                    <a:lnTo>
                      <a:pt x="267" y="279"/>
                    </a:lnTo>
                    <a:lnTo>
                      <a:pt x="259" y="289"/>
                    </a:lnTo>
                    <a:lnTo>
                      <a:pt x="251" y="298"/>
                    </a:lnTo>
                    <a:lnTo>
                      <a:pt x="241" y="306"/>
                    </a:lnTo>
                    <a:lnTo>
                      <a:pt x="231" y="313"/>
                    </a:lnTo>
                    <a:lnTo>
                      <a:pt x="221" y="319"/>
                    </a:lnTo>
                    <a:lnTo>
                      <a:pt x="210" y="324"/>
                    </a:lnTo>
                    <a:lnTo>
                      <a:pt x="199" y="329"/>
                    </a:lnTo>
                    <a:lnTo>
                      <a:pt x="187" y="332"/>
                    </a:lnTo>
                    <a:lnTo>
                      <a:pt x="175" y="335"/>
                    </a:lnTo>
                    <a:lnTo>
                      <a:pt x="163" y="336"/>
                    </a:lnTo>
                    <a:lnTo>
                      <a:pt x="151" y="337"/>
                    </a:lnTo>
                    <a:lnTo>
                      <a:pt x="138" y="337"/>
                    </a:lnTo>
                    <a:lnTo>
                      <a:pt x="126" y="336"/>
                    </a:lnTo>
                    <a:lnTo>
                      <a:pt x="113" y="333"/>
                    </a:lnTo>
                    <a:lnTo>
                      <a:pt x="102" y="330"/>
                    </a:lnTo>
                    <a:lnTo>
                      <a:pt x="91" y="325"/>
                    </a:lnTo>
                    <a:lnTo>
                      <a:pt x="81" y="320"/>
                    </a:lnTo>
                    <a:lnTo>
                      <a:pt x="72" y="313"/>
                    </a:lnTo>
                    <a:lnTo>
                      <a:pt x="65" y="306"/>
                    </a:lnTo>
                    <a:lnTo>
                      <a:pt x="58" y="297"/>
                    </a:lnTo>
                    <a:lnTo>
                      <a:pt x="52" y="288"/>
                    </a:lnTo>
                    <a:lnTo>
                      <a:pt x="48" y="278"/>
                    </a:lnTo>
                    <a:lnTo>
                      <a:pt x="44" y="268"/>
                    </a:lnTo>
                    <a:lnTo>
                      <a:pt x="42" y="258"/>
                    </a:lnTo>
                    <a:lnTo>
                      <a:pt x="40" y="247"/>
                    </a:lnTo>
                    <a:lnTo>
                      <a:pt x="39" y="236"/>
                    </a:lnTo>
                    <a:lnTo>
                      <a:pt x="39" y="225"/>
                    </a:lnTo>
                    <a:lnTo>
                      <a:pt x="40" y="214"/>
                    </a:lnTo>
                    <a:lnTo>
                      <a:pt x="42" y="203"/>
                    </a:lnTo>
                    <a:lnTo>
                      <a:pt x="45" y="192"/>
                    </a:lnTo>
                    <a:lnTo>
                      <a:pt x="47" y="184"/>
                    </a:lnTo>
                    <a:lnTo>
                      <a:pt x="49" y="176"/>
                    </a:lnTo>
                    <a:lnTo>
                      <a:pt x="51" y="167"/>
                    </a:lnTo>
                    <a:lnTo>
                      <a:pt x="52" y="159"/>
                    </a:lnTo>
                    <a:lnTo>
                      <a:pt x="52" y="151"/>
                    </a:lnTo>
                    <a:lnTo>
                      <a:pt x="52" y="142"/>
                    </a:lnTo>
                    <a:lnTo>
                      <a:pt x="51" y="133"/>
                    </a:lnTo>
                    <a:lnTo>
                      <a:pt x="49" y="125"/>
                    </a:lnTo>
                    <a:lnTo>
                      <a:pt x="46" y="115"/>
                    </a:lnTo>
                    <a:lnTo>
                      <a:pt x="41" y="107"/>
                    </a:lnTo>
                    <a:lnTo>
                      <a:pt x="35" y="99"/>
                    </a:lnTo>
                    <a:lnTo>
                      <a:pt x="28" y="91"/>
                    </a:lnTo>
                    <a:lnTo>
                      <a:pt x="21" y="83"/>
                    </a:lnTo>
                    <a:lnTo>
                      <a:pt x="15" y="75"/>
                    </a:lnTo>
                    <a:lnTo>
                      <a:pt x="10" y="65"/>
                    </a:lnTo>
                    <a:lnTo>
                      <a:pt x="8" y="55"/>
                    </a:lnTo>
                    <a:lnTo>
                      <a:pt x="3" y="0"/>
                    </a:lnTo>
                  </a:path>
                </a:pathLst>
              </a:custGeom>
              <a:noFill/>
              <a:ln w="12700" cap="rnd" cmpd="sng">
                <a:solidFill>
                  <a:srgbClr val="000000">
                    <a:alpha val="100000"/>
                  </a:srgbClr>
                </a:solidFill>
                <a:prstDash val="solid"/>
                <a:round/>
              </a:ln>
            </p:spPr>
          </p:sp>
          <p:sp>
            <p:nvSpPr>
              <p:cNvPr id="1050497" name="Freeform 111"/>
              <p:cNvSpPr/>
              <p:nvPr/>
            </p:nvSpPr>
            <p:spPr>
              <a:xfrm rot="0">
                <a:off x="4068" y="2059"/>
                <a:ext cx="17" cy="17"/>
              </a:xfrm>
              <a:custGeom>
                <a:avLst/>
                <a:ahLst/>
                <a:rect l="0" t="0" r="r" b="b"/>
                <a:pathLst>
                  <a:path w="17" h="17">
                    <a:moveTo>
                      <a:pt x="16" y="16"/>
                    </a:moveTo>
                    <a:lnTo>
                      <a:pt x="12" y="8"/>
                    </a:lnTo>
                    <a:lnTo>
                      <a:pt x="8" y="0"/>
                    </a:lnTo>
                    <a:lnTo>
                      <a:pt x="4" y="8"/>
                    </a:lnTo>
                    <a:lnTo>
                      <a:pt x="0" y="16"/>
                    </a:lnTo>
                    <a:lnTo>
                      <a:pt x="16" y="16"/>
                    </a:lnTo>
                  </a:path>
                </a:pathLst>
              </a:custGeom>
              <a:solidFill>
                <a:srgbClr val="000000">
                  <a:alpha val="100000"/>
                </a:srgbClr>
              </a:solidFill>
              <a:ln>
                <a:noFill/>
              </a:ln>
            </p:spPr>
          </p:sp>
          <p:sp>
            <p:nvSpPr>
              <p:cNvPr id="1050498" name="Freeform 112"/>
              <p:cNvSpPr/>
              <p:nvPr/>
            </p:nvSpPr>
            <p:spPr>
              <a:xfrm rot="0">
                <a:off x="4065" y="2061"/>
                <a:ext cx="17" cy="17"/>
              </a:xfrm>
              <a:custGeom>
                <a:avLst/>
                <a:ahLst/>
                <a:rect l="0" t="0" r="r" b="b"/>
                <a:pathLst>
                  <a:path w="17" h="17">
                    <a:moveTo>
                      <a:pt x="9" y="16"/>
                    </a:moveTo>
                    <a:lnTo>
                      <a:pt x="9" y="16"/>
                    </a:lnTo>
                    <a:lnTo>
                      <a:pt x="11" y="12"/>
                    </a:lnTo>
                    <a:lnTo>
                      <a:pt x="13" y="10"/>
                    </a:lnTo>
                    <a:lnTo>
                      <a:pt x="13" y="6"/>
                    </a:lnTo>
                    <a:lnTo>
                      <a:pt x="16" y="0"/>
                    </a:lnTo>
                    <a:lnTo>
                      <a:pt x="6" y="0"/>
                    </a:lnTo>
                    <a:lnTo>
                      <a:pt x="6" y="2"/>
                    </a:lnTo>
                    <a:lnTo>
                      <a:pt x="4" y="6"/>
                    </a:lnTo>
                    <a:lnTo>
                      <a:pt x="2" y="10"/>
                    </a:lnTo>
                    <a:lnTo>
                      <a:pt x="0" y="12"/>
                    </a:lnTo>
                    <a:lnTo>
                      <a:pt x="9" y="16"/>
                    </a:lnTo>
                  </a:path>
                </a:pathLst>
              </a:custGeom>
              <a:solidFill>
                <a:srgbClr val="000000">
                  <a:alpha val="100000"/>
                </a:srgbClr>
              </a:solidFill>
              <a:ln>
                <a:noFill/>
              </a:ln>
            </p:spPr>
          </p:sp>
          <p:sp>
            <p:nvSpPr>
              <p:cNvPr id="1050499" name="Freeform 113"/>
              <p:cNvSpPr/>
              <p:nvPr/>
            </p:nvSpPr>
            <p:spPr>
              <a:xfrm rot="0">
                <a:off x="4046" y="2067"/>
                <a:ext cx="67" cy="181"/>
              </a:xfrm>
              <a:custGeom>
                <a:avLst/>
                <a:ahLst/>
                <a:rect l="0" t="0" r="r" b="b"/>
                <a:pathLst>
                  <a:path w="67" h="181">
                    <a:moveTo>
                      <a:pt x="66" y="176"/>
                    </a:moveTo>
                    <a:lnTo>
                      <a:pt x="66" y="176"/>
                    </a:lnTo>
                    <a:lnTo>
                      <a:pt x="52" y="171"/>
                    </a:lnTo>
                    <a:lnTo>
                      <a:pt x="40" y="165"/>
                    </a:lnTo>
                    <a:lnTo>
                      <a:pt x="30" y="157"/>
                    </a:lnTo>
                    <a:lnTo>
                      <a:pt x="22" y="148"/>
                    </a:lnTo>
                    <a:lnTo>
                      <a:pt x="15" y="138"/>
                    </a:lnTo>
                    <a:lnTo>
                      <a:pt x="11" y="127"/>
                    </a:lnTo>
                    <a:lnTo>
                      <a:pt x="7" y="115"/>
                    </a:lnTo>
                    <a:lnTo>
                      <a:pt x="5" y="102"/>
                    </a:lnTo>
                    <a:lnTo>
                      <a:pt x="4" y="90"/>
                    </a:lnTo>
                    <a:lnTo>
                      <a:pt x="5" y="76"/>
                    </a:lnTo>
                    <a:lnTo>
                      <a:pt x="6" y="63"/>
                    </a:lnTo>
                    <a:lnTo>
                      <a:pt x="8" y="50"/>
                    </a:lnTo>
                    <a:lnTo>
                      <a:pt x="11" y="37"/>
                    </a:lnTo>
                    <a:lnTo>
                      <a:pt x="15" y="24"/>
                    </a:lnTo>
                    <a:lnTo>
                      <a:pt x="19" y="13"/>
                    </a:lnTo>
                    <a:lnTo>
                      <a:pt x="23" y="2"/>
                    </a:lnTo>
                    <a:lnTo>
                      <a:pt x="19" y="0"/>
                    </a:lnTo>
                    <a:lnTo>
                      <a:pt x="15" y="12"/>
                    </a:lnTo>
                    <a:lnTo>
                      <a:pt x="11" y="24"/>
                    </a:lnTo>
                    <a:lnTo>
                      <a:pt x="7" y="36"/>
                    </a:lnTo>
                    <a:lnTo>
                      <a:pt x="5" y="49"/>
                    </a:lnTo>
                    <a:lnTo>
                      <a:pt x="2" y="62"/>
                    </a:lnTo>
                    <a:lnTo>
                      <a:pt x="1" y="76"/>
                    </a:lnTo>
                    <a:lnTo>
                      <a:pt x="0" y="90"/>
                    </a:lnTo>
                    <a:lnTo>
                      <a:pt x="1" y="102"/>
                    </a:lnTo>
                    <a:lnTo>
                      <a:pt x="3" y="116"/>
                    </a:lnTo>
                    <a:lnTo>
                      <a:pt x="7" y="128"/>
                    </a:lnTo>
                    <a:lnTo>
                      <a:pt x="12" y="140"/>
                    </a:lnTo>
                    <a:lnTo>
                      <a:pt x="19" y="150"/>
                    </a:lnTo>
                    <a:lnTo>
                      <a:pt x="27" y="160"/>
                    </a:lnTo>
                    <a:lnTo>
                      <a:pt x="38" y="168"/>
                    </a:lnTo>
                    <a:lnTo>
                      <a:pt x="50" y="175"/>
                    </a:lnTo>
                    <a:lnTo>
                      <a:pt x="65" y="180"/>
                    </a:lnTo>
                    <a:lnTo>
                      <a:pt x="66" y="176"/>
                    </a:lnTo>
                  </a:path>
                </a:pathLst>
              </a:custGeom>
              <a:solidFill>
                <a:srgbClr val="000000">
                  <a:alpha val="100000"/>
                </a:srgbClr>
              </a:solidFill>
              <a:ln>
                <a:noFill/>
              </a:ln>
            </p:spPr>
          </p:sp>
          <p:sp>
            <p:nvSpPr>
              <p:cNvPr id="1050500" name="Freeform 114"/>
              <p:cNvSpPr/>
              <p:nvPr/>
            </p:nvSpPr>
            <p:spPr>
              <a:xfrm rot="0">
                <a:off x="4111" y="2225"/>
                <a:ext cx="122" cy="27"/>
              </a:xfrm>
              <a:custGeom>
                <a:avLst/>
                <a:ahLst/>
                <a:rect l="0" t="0" r="r" b="b"/>
                <a:pathLst>
                  <a:path w="122" h="27">
                    <a:moveTo>
                      <a:pt x="119" y="0"/>
                    </a:moveTo>
                    <a:lnTo>
                      <a:pt x="119" y="0"/>
                    </a:lnTo>
                    <a:lnTo>
                      <a:pt x="112" y="3"/>
                    </a:lnTo>
                    <a:lnTo>
                      <a:pt x="105" y="5"/>
                    </a:lnTo>
                    <a:lnTo>
                      <a:pt x="98" y="8"/>
                    </a:lnTo>
                    <a:lnTo>
                      <a:pt x="91" y="11"/>
                    </a:lnTo>
                    <a:lnTo>
                      <a:pt x="84" y="13"/>
                    </a:lnTo>
                    <a:lnTo>
                      <a:pt x="76" y="15"/>
                    </a:lnTo>
                    <a:lnTo>
                      <a:pt x="69" y="18"/>
                    </a:lnTo>
                    <a:lnTo>
                      <a:pt x="61" y="19"/>
                    </a:lnTo>
                    <a:lnTo>
                      <a:pt x="53" y="21"/>
                    </a:lnTo>
                    <a:lnTo>
                      <a:pt x="46" y="22"/>
                    </a:lnTo>
                    <a:lnTo>
                      <a:pt x="39" y="22"/>
                    </a:lnTo>
                    <a:lnTo>
                      <a:pt x="31" y="22"/>
                    </a:lnTo>
                    <a:lnTo>
                      <a:pt x="23" y="22"/>
                    </a:lnTo>
                    <a:lnTo>
                      <a:pt x="16" y="21"/>
                    </a:lnTo>
                    <a:lnTo>
                      <a:pt x="9" y="20"/>
                    </a:lnTo>
                    <a:lnTo>
                      <a:pt x="1" y="18"/>
                    </a:lnTo>
                    <a:lnTo>
                      <a:pt x="0" y="22"/>
                    </a:lnTo>
                    <a:lnTo>
                      <a:pt x="8" y="24"/>
                    </a:lnTo>
                    <a:lnTo>
                      <a:pt x="16" y="25"/>
                    </a:lnTo>
                    <a:lnTo>
                      <a:pt x="23" y="25"/>
                    </a:lnTo>
                    <a:lnTo>
                      <a:pt x="31" y="26"/>
                    </a:lnTo>
                    <a:lnTo>
                      <a:pt x="39" y="26"/>
                    </a:lnTo>
                    <a:lnTo>
                      <a:pt x="46" y="25"/>
                    </a:lnTo>
                    <a:lnTo>
                      <a:pt x="55" y="25"/>
                    </a:lnTo>
                    <a:lnTo>
                      <a:pt x="62" y="23"/>
                    </a:lnTo>
                    <a:lnTo>
                      <a:pt x="70" y="22"/>
                    </a:lnTo>
                    <a:lnTo>
                      <a:pt x="77" y="19"/>
                    </a:lnTo>
                    <a:lnTo>
                      <a:pt x="85" y="17"/>
                    </a:lnTo>
                    <a:lnTo>
                      <a:pt x="92" y="15"/>
                    </a:lnTo>
                    <a:lnTo>
                      <a:pt x="99" y="12"/>
                    </a:lnTo>
                    <a:lnTo>
                      <a:pt x="106" y="9"/>
                    </a:lnTo>
                    <a:lnTo>
                      <a:pt x="114" y="7"/>
                    </a:lnTo>
                    <a:lnTo>
                      <a:pt x="121" y="3"/>
                    </a:lnTo>
                    <a:lnTo>
                      <a:pt x="119" y="0"/>
                    </a:lnTo>
                  </a:path>
                </a:pathLst>
              </a:custGeom>
              <a:solidFill>
                <a:srgbClr val="000000">
                  <a:alpha val="100000"/>
                </a:srgbClr>
              </a:solidFill>
              <a:ln>
                <a:noFill/>
              </a:ln>
            </p:spPr>
          </p:sp>
          <p:sp>
            <p:nvSpPr>
              <p:cNvPr id="1050501" name="Freeform 115"/>
              <p:cNvSpPr/>
              <p:nvPr/>
            </p:nvSpPr>
            <p:spPr>
              <a:xfrm rot="0">
                <a:off x="4230" y="2133"/>
                <a:ext cx="81" cy="96"/>
              </a:xfrm>
              <a:custGeom>
                <a:avLst/>
                <a:ahLst/>
                <a:rect l="0" t="0" r="r" b="b"/>
                <a:pathLst>
                  <a:path w="81" h="96">
                    <a:moveTo>
                      <a:pt x="76" y="0"/>
                    </a:moveTo>
                    <a:lnTo>
                      <a:pt x="74" y="8"/>
                    </a:lnTo>
                    <a:lnTo>
                      <a:pt x="71" y="16"/>
                    </a:lnTo>
                    <a:lnTo>
                      <a:pt x="68" y="22"/>
                    </a:lnTo>
                    <a:lnTo>
                      <a:pt x="64" y="29"/>
                    </a:lnTo>
                    <a:lnTo>
                      <a:pt x="61" y="36"/>
                    </a:lnTo>
                    <a:lnTo>
                      <a:pt x="57" y="42"/>
                    </a:lnTo>
                    <a:lnTo>
                      <a:pt x="52" y="49"/>
                    </a:lnTo>
                    <a:lnTo>
                      <a:pt x="47" y="54"/>
                    </a:lnTo>
                    <a:lnTo>
                      <a:pt x="42" y="60"/>
                    </a:lnTo>
                    <a:lnTo>
                      <a:pt x="37" y="66"/>
                    </a:lnTo>
                    <a:lnTo>
                      <a:pt x="31" y="71"/>
                    </a:lnTo>
                    <a:lnTo>
                      <a:pt x="25" y="76"/>
                    </a:lnTo>
                    <a:lnTo>
                      <a:pt x="19" y="80"/>
                    </a:lnTo>
                    <a:lnTo>
                      <a:pt x="13" y="85"/>
                    </a:lnTo>
                    <a:lnTo>
                      <a:pt x="6" y="88"/>
                    </a:lnTo>
                    <a:lnTo>
                      <a:pt x="0" y="92"/>
                    </a:lnTo>
                    <a:lnTo>
                      <a:pt x="2" y="95"/>
                    </a:lnTo>
                    <a:lnTo>
                      <a:pt x="8" y="92"/>
                    </a:lnTo>
                    <a:lnTo>
                      <a:pt x="15" y="88"/>
                    </a:lnTo>
                    <a:lnTo>
                      <a:pt x="21" y="83"/>
                    </a:lnTo>
                    <a:lnTo>
                      <a:pt x="27" y="78"/>
                    </a:lnTo>
                    <a:lnTo>
                      <a:pt x="34" y="74"/>
                    </a:lnTo>
                    <a:lnTo>
                      <a:pt x="40" y="68"/>
                    </a:lnTo>
                    <a:lnTo>
                      <a:pt x="45" y="63"/>
                    </a:lnTo>
                    <a:lnTo>
                      <a:pt x="50" y="57"/>
                    </a:lnTo>
                    <a:lnTo>
                      <a:pt x="55" y="51"/>
                    </a:lnTo>
                    <a:lnTo>
                      <a:pt x="60" y="44"/>
                    </a:lnTo>
                    <a:lnTo>
                      <a:pt x="64" y="38"/>
                    </a:lnTo>
                    <a:lnTo>
                      <a:pt x="68" y="31"/>
                    </a:lnTo>
                    <a:lnTo>
                      <a:pt x="72" y="24"/>
                    </a:lnTo>
                    <a:lnTo>
                      <a:pt x="75" y="16"/>
                    </a:lnTo>
                    <a:lnTo>
                      <a:pt x="78" y="9"/>
                    </a:lnTo>
                    <a:lnTo>
                      <a:pt x="80" y="2"/>
                    </a:lnTo>
                    <a:lnTo>
                      <a:pt x="76" y="0"/>
                    </a:lnTo>
                  </a:path>
                </a:pathLst>
              </a:custGeom>
              <a:solidFill>
                <a:srgbClr val="000000">
                  <a:alpha val="100000"/>
                </a:srgbClr>
              </a:solidFill>
              <a:ln>
                <a:noFill/>
              </a:ln>
            </p:spPr>
          </p:sp>
          <p:sp>
            <p:nvSpPr>
              <p:cNvPr id="1050502" name="Freeform 116"/>
              <p:cNvSpPr/>
              <p:nvPr/>
            </p:nvSpPr>
            <p:spPr>
              <a:xfrm rot="0">
                <a:off x="4306" y="2132"/>
                <a:ext cx="17" cy="17"/>
              </a:xfrm>
              <a:custGeom>
                <a:avLst/>
                <a:ahLst/>
                <a:rect l="0" t="0" r="r" b="b"/>
                <a:pathLst>
                  <a:path w="17" h="17">
                    <a:moveTo>
                      <a:pt x="16" y="16"/>
                    </a:moveTo>
                    <a:lnTo>
                      <a:pt x="16" y="5"/>
                    </a:lnTo>
                    <a:lnTo>
                      <a:pt x="12" y="0"/>
                    </a:lnTo>
                    <a:lnTo>
                      <a:pt x="4" y="0"/>
                    </a:lnTo>
                    <a:lnTo>
                      <a:pt x="0" y="5"/>
                    </a:lnTo>
                    <a:lnTo>
                      <a:pt x="16" y="16"/>
                    </a:lnTo>
                  </a:path>
                </a:pathLst>
              </a:custGeom>
              <a:solidFill>
                <a:srgbClr val="000000">
                  <a:alpha val="100000"/>
                </a:srgbClr>
              </a:solidFill>
              <a:ln>
                <a:noFill/>
              </a:ln>
            </p:spPr>
          </p:sp>
          <p:sp>
            <p:nvSpPr>
              <p:cNvPr id="1050503" name="Freeform 117"/>
              <p:cNvSpPr/>
              <p:nvPr/>
            </p:nvSpPr>
            <p:spPr>
              <a:xfrm rot="0">
                <a:off x="4407" y="1912"/>
                <a:ext cx="303" cy="380"/>
              </a:xfrm>
              <a:custGeom>
                <a:avLst/>
                <a:ahLst/>
                <a:rect l="0" t="0" r="r" b="b"/>
                <a:pathLst>
                  <a:path w="303" h="380">
                    <a:moveTo>
                      <a:pt x="299" y="0"/>
                    </a:moveTo>
                    <a:lnTo>
                      <a:pt x="299" y="5"/>
                    </a:lnTo>
                    <a:lnTo>
                      <a:pt x="298" y="11"/>
                    </a:lnTo>
                    <a:lnTo>
                      <a:pt x="298" y="16"/>
                    </a:lnTo>
                    <a:lnTo>
                      <a:pt x="299" y="22"/>
                    </a:lnTo>
                    <a:lnTo>
                      <a:pt x="299" y="27"/>
                    </a:lnTo>
                    <a:lnTo>
                      <a:pt x="300" y="32"/>
                    </a:lnTo>
                    <a:lnTo>
                      <a:pt x="300" y="38"/>
                    </a:lnTo>
                    <a:lnTo>
                      <a:pt x="301" y="43"/>
                    </a:lnTo>
                    <a:lnTo>
                      <a:pt x="302" y="48"/>
                    </a:lnTo>
                    <a:lnTo>
                      <a:pt x="302" y="54"/>
                    </a:lnTo>
                    <a:lnTo>
                      <a:pt x="302" y="59"/>
                    </a:lnTo>
                    <a:lnTo>
                      <a:pt x="302" y="64"/>
                    </a:lnTo>
                    <a:lnTo>
                      <a:pt x="302" y="70"/>
                    </a:lnTo>
                    <a:lnTo>
                      <a:pt x="302" y="75"/>
                    </a:lnTo>
                    <a:lnTo>
                      <a:pt x="301" y="81"/>
                    </a:lnTo>
                    <a:lnTo>
                      <a:pt x="299" y="86"/>
                    </a:lnTo>
                    <a:lnTo>
                      <a:pt x="296" y="94"/>
                    </a:lnTo>
                    <a:lnTo>
                      <a:pt x="292" y="101"/>
                    </a:lnTo>
                    <a:lnTo>
                      <a:pt x="289" y="109"/>
                    </a:lnTo>
                    <a:lnTo>
                      <a:pt x="285" y="116"/>
                    </a:lnTo>
                    <a:lnTo>
                      <a:pt x="281" y="124"/>
                    </a:lnTo>
                    <a:lnTo>
                      <a:pt x="277" y="132"/>
                    </a:lnTo>
                    <a:lnTo>
                      <a:pt x="274" y="140"/>
                    </a:lnTo>
                    <a:lnTo>
                      <a:pt x="272" y="149"/>
                    </a:lnTo>
                    <a:lnTo>
                      <a:pt x="271" y="159"/>
                    </a:lnTo>
                    <a:lnTo>
                      <a:pt x="270" y="168"/>
                    </a:lnTo>
                    <a:lnTo>
                      <a:pt x="269" y="177"/>
                    </a:lnTo>
                    <a:lnTo>
                      <a:pt x="269" y="187"/>
                    </a:lnTo>
                    <a:lnTo>
                      <a:pt x="269" y="196"/>
                    </a:lnTo>
                    <a:lnTo>
                      <a:pt x="269" y="206"/>
                    </a:lnTo>
                    <a:lnTo>
                      <a:pt x="269" y="215"/>
                    </a:lnTo>
                    <a:lnTo>
                      <a:pt x="268" y="225"/>
                    </a:lnTo>
                    <a:lnTo>
                      <a:pt x="267" y="234"/>
                    </a:lnTo>
                    <a:lnTo>
                      <a:pt x="267" y="243"/>
                    </a:lnTo>
                    <a:lnTo>
                      <a:pt x="265" y="252"/>
                    </a:lnTo>
                    <a:lnTo>
                      <a:pt x="264" y="261"/>
                    </a:lnTo>
                    <a:lnTo>
                      <a:pt x="262" y="270"/>
                    </a:lnTo>
                    <a:lnTo>
                      <a:pt x="259" y="279"/>
                    </a:lnTo>
                    <a:lnTo>
                      <a:pt x="255" y="289"/>
                    </a:lnTo>
                    <a:lnTo>
                      <a:pt x="251" y="297"/>
                    </a:lnTo>
                    <a:lnTo>
                      <a:pt x="248" y="301"/>
                    </a:lnTo>
                    <a:lnTo>
                      <a:pt x="244" y="305"/>
                    </a:lnTo>
                    <a:lnTo>
                      <a:pt x="240" y="309"/>
                    </a:lnTo>
                    <a:lnTo>
                      <a:pt x="235" y="312"/>
                    </a:lnTo>
                    <a:lnTo>
                      <a:pt x="231" y="315"/>
                    </a:lnTo>
                    <a:lnTo>
                      <a:pt x="226" y="318"/>
                    </a:lnTo>
                    <a:lnTo>
                      <a:pt x="221" y="321"/>
                    </a:lnTo>
                    <a:lnTo>
                      <a:pt x="218" y="324"/>
                    </a:lnTo>
                    <a:lnTo>
                      <a:pt x="212" y="331"/>
                    </a:lnTo>
                    <a:lnTo>
                      <a:pt x="207" y="338"/>
                    </a:lnTo>
                    <a:lnTo>
                      <a:pt x="203" y="346"/>
                    </a:lnTo>
                    <a:lnTo>
                      <a:pt x="198" y="353"/>
                    </a:lnTo>
                    <a:lnTo>
                      <a:pt x="193" y="360"/>
                    </a:lnTo>
                    <a:lnTo>
                      <a:pt x="188" y="367"/>
                    </a:lnTo>
                    <a:lnTo>
                      <a:pt x="182" y="372"/>
                    </a:lnTo>
                    <a:lnTo>
                      <a:pt x="175" y="374"/>
                    </a:lnTo>
                    <a:lnTo>
                      <a:pt x="162" y="377"/>
                    </a:lnTo>
                    <a:lnTo>
                      <a:pt x="149" y="379"/>
                    </a:lnTo>
                    <a:lnTo>
                      <a:pt x="137" y="379"/>
                    </a:lnTo>
                    <a:lnTo>
                      <a:pt x="125" y="377"/>
                    </a:lnTo>
                    <a:lnTo>
                      <a:pt x="113" y="374"/>
                    </a:lnTo>
                    <a:lnTo>
                      <a:pt x="102" y="370"/>
                    </a:lnTo>
                    <a:lnTo>
                      <a:pt x="90" y="365"/>
                    </a:lnTo>
                    <a:lnTo>
                      <a:pt x="80" y="359"/>
                    </a:lnTo>
                    <a:lnTo>
                      <a:pt x="69" y="352"/>
                    </a:lnTo>
                    <a:lnTo>
                      <a:pt x="59" y="343"/>
                    </a:lnTo>
                    <a:lnTo>
                      <a:pt x="50" y="334"/>
                    </a:lnTo>
                    <a:lnTo>
                      <a:pt x="42" y="325"/>
                    </a:lnTo>
                    <a:lnTo>
                      <a:pt x="34" y="315"/>
                    </a:lnTo>
                    <a:lnTo>
                      <a:pt x="26" y="304"/>
                    </a:lnTo>
                    <a:lnTo>
                      <a:pt x="20" y="294"/>
                    </a:lnTo>
                    <a:lnTo>
                      <a:pt x="14" y="282"/>
                    </a:lnTo>
                    <a:lnTo>
                      <a:pt x="12" y="277"/>
                    </a:lnTo>
                    <a:lnTo>
                      <a:pt x="10" y="272"/>
                    </a:lnTo>
                    <a:lnTo>
                      <a:pt x="8" y="267"/>
                    </a:lnTo>
                    <a:lnTo>
                      <a:pt x="7" y="261"/>
                    </a:lnTo>
                    <a:lnTo>
                      <a:pt x="5" y="255"/>
                    </a:lnTo>
                    <a:lnTo>
                      <a:pt x="4" y="250"/>
                    </a:lnTo>
                    <a:lnTo>
                      <a:pt x="3" y="245"/>
                    </a:lnTo>
                    <a:lnTo>
                      <a:pt x="2" y="239"/>
                    </a:lnTo>
                    <a:lnTo>
                      <a:pt x="1" y="233"/>
                    </a:lnTo>
                    <a:lnTo>
                      <a:pt x="0" y="228"/>
                    </a:lnTo>
                    <a:lnTo>
                      <a:pt x="0" y="222"/>
                    </a:lnTo>
                    <a:lnTo>
                      <a:pt x="0" y="216"/>
                    </a:lnTo>
                    <a:lnTo>
                      <a:pt x="0" y="211"/>
                    </a:lnTo>
                    <a:lnTo>
                      <a:pt x="0" y="205"/>
                    </a:lnTo>
                    <a:lnTo>
                      <a:pt x="0" y="199"/>
                    </a:lnTo>
                    <a:lnTo>
                      <a:pt x="0" y="193"/>
                    </a:lnTo>
                    <a:lnTo>
                      <a:pt x="1" y="199"/>
                    </a:lnTo>
                    <a:lnTo>
                      <a:pt x="2" y="204"/>
                    </a:lnTo>
                    <a:lnTo>
                      <a:pt x="2" y="210"/>
                    </a:lnTo>
                    <a:lnTo>
                      <a:pt x="4" y="215"/>
                    </a:lnTo>
                    <a:lnTo>
                      <a:pt x="4" y="221"/>
                    </a:lnTo>
                    <a:lnTo>
                      <a:pt x="6" y="225"/>
                    </a:lnTo>
                    <a:lnTo>
                      <a:pt x="8" y="231"/>
                    </a:lnTo>
                    <a:lnTo>
                      <a:pt x="10" y="235"/>
                    </a:lnTo>
                    <a:lnTo>
                      <a:pt x="11" y="237"/>
                    </a:lnTo>
                    <a:lnTo>
                      <a:pt x="12" y="239"/>
                    </a:lnTo>
                    <a:lnTo>
                      <a:pt x="14" y="242"/>
                    </a:lnTo>
                    <a:lnTo>
                      <a:pt x="17" y="246"/>
                    </a:lnTo>
                    <a:lnTo>
                      <a:pt x="19" y="250"/>
                    </a:lnTo>
                    <a:lnTo>
                      <a:pt x="21" y="253"/>
                    </a:lnTo>
                    <a:lnTo>
                      <a:pt x="22" y="256"/>
                    </a:lnTo>
                    <a:lnTo>
                      <a:pt x="23" y="258"/>
                    </a:lnTo>
                    <a:lnTo>
                      <a:pt x="29" y="269"/>
                    </a:lnTo>
                    <a:lnTo>
                      <a:pt x="36" y="280"/>
                    </a:lnTo>
                    <a:lnTo>
                      <a:pt x="44" y="290"/>
                    </a:lnTo>
                    <a:lnTo>
                      <a:pt x="53" y="299"/>
                    </a:lnTo>
                    <a:lnTo>
                      <a:pt x="62" y="307"/>
                    </a:lnTo>
                    <a:lnTo>
                      <a:pt x="72" y="314"/>
                    </a:lnTo>
                    <a:lnTo>
                      <a:pt x="82" y="320"/>
                    </a:lnTo>
                    <a:lnTo>
                      <a:pt x="93" y="325"/>
                    </a:lnTo>
                    <a:lnTo>
                      <a:pt x="105" y="330"/>
                    </a:lnTo>
                    <a:lnTo>
                      <a:pt x="116" y="333"/>
                    </a:lnTo>
                    <a:lnTo>
                      <a:pt x="128" y="336"/>
                    </a:lnTo>
                    <a:lnTo>
                      <a:pt x="140" y="337"/>
                    </a:lnTo>
                    <a:lnTo>
                      <a:pt x="152" y="338"/>
                    </a:lnTo>
                    <a:lnTo>
                      <a:pt x="165" y="338"/>
                    </a:lnTo>
                    <a:lnTo>
                      <a:pt x="177" y="337"/>
                    </a:lnTo>
                    <a:lnTo>
                      <a:pt x="189" y="334"/>
                    </a:lnTo>
                    <a:lnTo>
                      <a:pt x="201" y="331"/>
                    </a:lnTo>
                    <a:lnTo>
                      <a:pt x="211" y="326"/>
                    </a:lnTo>
                    <a:lnTo>
                      <a:pt x="221" y="321"/>
                    </a:lnTo>
                    <a:lnTo>
                      <a:pt x="230" y="314"/>
                    </a:lnTo>
                    <a:lnTo>
                      <a:pt x="238" y="307"/>
                    </a:lnTo>
                    <a:lnTo>
                      <a:pt x="245" y="298"/>
                    </a:lnTo>
                    <a:lnTo>
                      <a:pt x="250" y="289"/>
                    </a:lnTo>
                    <a:lnTo>
                      <a:pt x="255" y="279"/>
                    </a:lnTo>
                    <a:lnTo>
                      <a:pt x="259" y="269"/>
                    </a:lnTo>
                    <a:lnTo>
                      <a:pt x="262" y="259"/>
                    </a:lnTo>
                    <a:lnTo>
                      <a:pt x="264" y="247"/>
                    </a:lnTo>
                    <a:lnTo>
                      <a:pt x="264" y="237"/>
                    </a:lnTo>
                    <a:lnTo>
                      <a:pt x="264" y="225"/>
                    </a:lnTo>
                    <a:lnTo>
                      <a:pt x="263" y="214"/>
                    </a:lnTo>
                    <a:lnTo>
                      <a:pt x="261" y="203"/>
                    </a:lnTo>
                    <a:lnTo>
                      <a:pt x="258" y="192"/>
                    </a:lnTo>
                    <a:lnTo>
                      <a:pt x="255" y="184"/>
                    </a:lnTo>
                    <a:lnTo>
                      <a:pt x="253" y="176"/>
                    </a:lnTo>
                    <a:lnTo>
                      <a:pt x="252" y="168"/>
                    </a:lnTo>
                    <a:lnTo>
                      <a:pt x="251" y="160"/>
                    </a:lnTo>
                    <a:lnTo>
                      <a:pt x="251" y="151"/>
                    </a:lnTo>
                    <a:lnTo>
                      <a:pt x="251" y="143"/>
                    </a:lnTo>
                    <a:lnTo>
                      <a:pt x="252" y="134"/>
                    </a:lnTo>
                    <a:lnTo>
                      <a:pt x="253" y="126"/>
                    </a:lnTo>
                    <a:lnTo>
                      <a:pt x="257" y="116"/>
                    </a:lnTo>
                    <a:lnTo>
                      <a:pt x="262" y="108"/>
                    </a:lnTo>
                    <a:lnTo>
                      <a:pt x="268" y="99"/>
                    </a:lnTo>
                    <a:lnTo>
                      <a:pt x="275" y="92"/>
                    </a:lnTo>
                    <a:lnTo>
                      <a:pt x="282" y="84"/>
                    </a:lnTo>
                    <a:lnTo>
                      <a:pt x="287" y="75"/>
                    </a:lnTo>
                    <a:lnTo>
                      <a:pt x="292" y="66"/>
                    </a:lnTo>
                    <a:lnTo>
                      <a:pt x="295" y="56"/>
                    </a:lnTo>
                    <a:lnTo>
                      <a:pt x="299" y="0"/>
                    </a:lnTo>
                  </a:path>
                </a:pathLst>
              </a:custGeom>
              <a:solidFill>
                <a:srgbClr val="FFFFFF">
                  <a:alpha val="100000"/>
                </a:srgbClr>
              </a:solidFill>
              <a:ln>
                <a:noFill/>
              </a:ln>
            </p:spPr>
          </p:sp>
          <p:sp>
            <p:nvSpPr>
              <p:cNvPr id="1050504" name="Freeform 118"/>
              <p:cNvSpPr/>
              <p:nvPr/>
            </p:nvSpPr>
            <p:spPr>
              <a:xfrm rot="0">
                <a:off x="4407" y="1912"/>
                <a:ext cx="303" cy="380"/>
              </a:xfrm>
              <a:custGeom>
                <a:avLst/>
                <a:ahLst/>
                <a:rect l="0" t="0" r="r" b="b"/>
                <a:pathLst>
                  <a:path w="303" h="380">
                    <a:moveTo>
                      <a:pt x="299" y="0"/>
                    </a:moveTo>
                    <a:lnTo>
                      <a:pt x="299" y="0"/>
                    </a:lnTo>
                    <a:lnTo>
                      <a:pt x="299" y="5"/>
                    </a:lnTo>
                    <a:lnTo>
                      <a:pt x="298" y="11"/>
                    </a:lnTo>
                    <a:lnTo>
                      <a:pt x="298" y="16"/>
                    </a:lnTo>
                    <a:lnTo>
                      <a:pt x="299" y="22"/>
                    </a:lnTo>
                    <a:lnTo>
                      <a:pt x="299" y="27"/>
                    </a:lnTo>
                    <a:lnTo>
                      <a:pt x="300" y="32"/>
                    </a:lnTo>
                    <a:lnTo>
                      <a:pt x="300" y="38"/>
                    </a:lnTo>
                    <a:lnTo>
                      <a:pt x="301" y="43"/>
                    </a:lnTo>
                    <a:lnTo>
                      <a:pt x="302" y="48"/>
                    </a:lnTo>
                    <a:lnTo>
                      <a:pt x="302" y="54"/>
                    </a:lnTo>
                    <a:lnTo>
                      <a:pt x="302" y="59"/>
                    </a:lnTo>
                    <a:lnTo>
                      <a:pt x="302" y="64"/>
                    </a:lnTo>
                    <a:lnTo>
                      <a:pt x="302" y="70"/>
                    </a:lnTo>
                    <a:lnTo>
                      <a:pt x="302" y="75"/>
                    </a:lnTo>
                    <a:lnTo>
                      <a:pt x="301" y="81"/>
                    </a:lnTo>
                    <a:lnTo>
                      <a:pt x="299" y="86"/>
                    </a:lnTo>
                    <a:lnTo>
                      <a:pt x="296" y="94"/>
                    </a:lnTo>
                    <a:lnTo>
                      <a:pt x="292" y="101"/>
                    </a:lnTo>
                    <a:lnTo>
                      <a:pt x="289" y="109"/>
                    </a:lnTo>
                    <a:lnTo>
                      <a:pt x="285" y="116"/>
                    </a:lnTo>
                    <a:lnTo>
                      <a:pt x="281" y="124"/>
                    </a:lnTo>
                    <a:lnTo>
                      <a:pt x="277" y="132"/>
                    </a:lnTo>
                    <a:lnTo>
                      <a:pt x="274" y="140"/>
                    </a:lnTo>
                    <a:lnTo>
                      <a:pt x="272" y="149"/>
                    </a:lnTo>
                    <a:lnTo>
                      <a:pt x="271" y="159"/>
                    </a:lnTo>
                    <a:lnTo>
                      <a:pt x="270" y="168"/>
                    </a:lnTo>
                    <a:lnTo>
                      <a:pt x="269" y="177"/>
                    </a:lnTo>
                    <a:lnTo>
                      <a:pt x="269" y="187"/>
                    </a:lnTo>
                    <a:lnTo>
                      <a:pt x="269" y="196"/>
                    </a:lnTo>
                    <a:lnTo>
                      <a:pt x="269" y="206"/>
                    </a:lnTo>
                    <a:lnTo>
                      <a:pt x="269" y="215"/>
                    </a:lnTo>
                    <a:lnTo>
                      <a:pt x="268" y="225"/>
                    </a:lnTo>
                    <a:lnTo>
                      <a:pt x="267" y="234"/>
                    </a:lnTo>
                    <a:lnTo>
                      <a:pt x="267" y="243"/>
                    </a:lnTo>
                    <a:lnTo>
                      <a:pt x="265" y="252"/>
                    </a:lnTo>
                    <a:lnTo>
                      <a:pt x="264" y="261"/>
                    </a:lnTo>
                    <a:lnTo>
                      <a:pt x="262" y="270"/>
                    </a:lnTo>
                    <a:lnTo>
                      <a:pt x="259" y="279"/>
                    </a:lnTo>
                    <a:lnTo>
                      <a:pt x="255" y="289"/>
                    </a:lnTo>
                    <a:lnTo>
                      <a:pt x="251" y="297"/>
                    </a:lnTo>
                    <a:lnTo>
                      <a:pt x="248" y="301"/>
                    </a:lnTo>
                    <a:lnTo>
                      <a:pt x="244" y="305"/>
                    </a:lnTo>
                    <a:lnTo>
                      <a:pt x="240" y="309"/>
                    </a:lnTo>
                    <a:lnTo>
                      <a:pt x="235" y="312"/>
                    </a:lnTo>
                    <a:lnTo>
                      <a:pt x="231" y="315"/>
                    </a:lnTo>
                    <a:lnTo>
                      <a:pt x="226" y="318"/>
                    </a:lnTo>
                    <a:lnTo>
                      <a:pt x="221" y="321"/>
                    </a:lnTo>
                    <a:lnTo>
                      <a:pt x="218" y="324"/>
                    </a:lnTo>
                    <a:lnTo>
                      <a:pt x="212" y="331"/>
                    </a:lnTo>
                    <a:lnTo>
                      <a:pt x="207" y="338"/>
                    </a:lnTo>
                    <a:lnTo>
                      <a:pt x="203" y="346"/>
                    </a:lnTo>
                    <a:lnTo>
                      <a:pt x="198" y="353"/>
                    </a:lnTo>
                    <a:lnTo>
                      <a:pt x="193" y="360"/>
                    </a:lnTo>
                    <a:lnTo>
                      <a:pt x="188" y="367"/>
                    </a:lnTo>
                    <a:lnTo>
                      <a:pt x="182" y="372"/>
                    </a:lnTo>
                    <a:lnTo>
                      <a:pt x="175" y="374"/>
                    </a:lnTo>
                    <a:lnTo>
                      <a:pt x="162" y="377"/>
                    </a:lnTo>
                    <a:lnTo>
                      <a:pt x="149" y="379"/>
                    </a:lnTo>
                    <a:lnTo>
                      <a:pt x="137" y="379"/>
                    </a:lnTo>
                    <a:lnTo>
                      <a:pt x="125" y="377"/>
                    </a:lnTo>
                    <a:lnTo>
                      <a:pt x="113" y="374"/>
                    </a:lnTo>
                    <a:lnTo>
                      <a:pt x="102" y="370"/>
                    </a:lnTo>
                    <a:lnTo>
                      <a:pt x="90" y="365"/>
                    </a:lnTo>
                    <a:lnTo>
                      <a:pt x="80" y="359"/>
                    </a:lnTo>
                    <a:lnTo>
                      <a:pt x="69" y="352"/>
                    </a:lnTo>
                    <a:lnTo>
                      <a:pt x="59" y="343"/>
                    </a:lnTo>
                    <a:lnTo>
                      <a:pt x="50" y="334"/>
                    </a:lnTo>
                    <a:lnTo>
                      <a:pt x="42" y="325"/>
                    </a:lnTo>
                    <a:lnTo>
                      <a:pt x="34" y="315"/>
                    </a:lnTo>
                    <a:lnTo>
                      <a:pt x="26" y="304"/>
                    </a:lnTo>
                    <a:lnTo>
                      <a:pt x="20" y="294"/>
                    </a:lnTo>
                    <a:lnTo>
                      <a:pt x="14" y="282"/>
                    </a:lnTo>
                    <a:lnTo>
                      <a:pt x="12" y="277"/>
                    </a:lnTo>
                    <a:lnTo>
                      <a:pt x="10" y="272"/>
                    </a:lnTo>
                    <a:lnTo>
                      <a:pt x="8" y="267"/>
                    </a:lnTo>
                    <a:lnTo>
                      <a:pt x="7" y="261"/>
                    </a:lnTo>
                    <a:lnTo>
                      <a:pt x="5" y="255"/>
                    </a:lnTo>
                    <a:lnTo>
                      <a:pt x="4" y="250"/>
                    </a:lnTo>
                    <a:lnTo>
                      <a:pt x="3" y="245"/>
                    </a:lnTo>
                    <a:lnTo>
                      <a:pt x="2" y="239"/>
                    </a:lnTo>
                    <a:lnTo>
                      <a:pt x="1" y="233"/>
                    </a:lnTo>
                    <a:lnTo>
                      <a:pt x="0" y="228"/>
                    </a:lnTo>
                    <a:lnTo>
                      <a:pt x="0" y="222"/>
                    </a:lnTo>
                    <a:lnTo>
                      <a:pt x="0" y="216"/>
                    </a:lnTo>
                    <a:lnTo>
                      <a:pt x="0" y="211"/>
                    </a:lnTo>
                    <a:lnTo>
                      <a:pt x="0" y="205"/>
                    </a:lnTo>
                    <a:lnTo>
                      <a:pt x="0" y="199"/>
                    </a:lnTo>
                    <a:lnTo>
                      <a:pt x="0" y="193"/>
                    </a:lnTo>
                    <a:lnTo>
                      <a:pt x="1" y="199"/>
                    </a:lnTo>
                    <a:lnTo>
                      <a:pt x="2" y="204"/>
                    </a:lnTo>
                    <a:lnTo>
                      <a:pt x="2" y="210"/>
                    </a:lnTo>
                    <a:lnTo>
                      <a:pt x="4" y="215"/>
                    </a:lnTo>
                    <a:lnTo>
                      <a:pt x="4" y="221"/>
                    </a:lnTo>
                    <a:lnTo>
                      <a:pt x="6" y="225"/>
                    </a:lnTo>
                    <a:lnTo>
                      <a:pt x="8" y="231"/>
                    </a:lnTo>
                    <a:lnTo>
                      <a:pt x="10" y="235"/>
                    </a:lnTo>
                    <a:lnTo>
                      <a:pt x="11" y="237"/>
                    </a:lnTo>
                    <a:lnTo>
                      <a:pt x="12" y="239"/>
                    </a:lnTo>
                    <a:lnTo>
                      <a:pt x="14" y="242"/>
                    </a:lnTo>
                    <a:lnTo>
                      <a:pt x="17" y="246"/>
                    </a:lnTo>
                    <a:lnTo>
                      <a:pt x="19" y="250"/>
                    </a:lnTo>
                    <a:lnTo>
                      <a:pt x="21" y="253"/>
                    </a:lnTo>
                    <a:lnTo>
                      <a:pt x="22" y="256"/>
                    </a:lnTo>
                    <a:lnTo>
                      <a:pt x="23" y="258"/>
                    </a:lnTo>
                    <a:lnTo>
                      <a:pt x="29" y="269"/>
                    </a:lnTo>
                    <a:lnTo>
                      <a:pt x="36" y="280"/>
                    </a:lnTo>
                    <a:lnTo>
                      <a:pt x="44" y="290"/>
                    </a:lnTo>
                    <a:lnTo>
                      <a:pt x="53" y="299"/>
                    </a:lnTo>
                    <a:lnTo>
                      <a:pt x="62" y="307"/>
                    </a:lnTo>
                    <a:lnTo>
                      <a:pt x="72" y="314"/>
                    </a:lnTo>
                    <a:lnTo>
                      <a:pt x="82" y="320"/>
                    </a:lnTo>
                    <a:lnTo>
                      <a:pt x="93" y="325"/>
                    </a:lnTo>
                    <a:lnTo>
                      <a:pt x="105" y="330"/>
                    </a:lnTo>
                    <a:lnTo>
                      <a:pt x="116" y="333"/>
                    </a:lnTo>
                    <a:lnTo>
                      <a:pt x="128" y="336"/>
                    </a:lnTo>
                    <a:lnTo>
                      <a:pt x="140" y="337"/>
                    </a:lnTo>
                    <a:lnTo>
                      <a:pt x="152" y="338"/>
                    </a:lnTo>
                    <a:lnTo>
                      <a:pt x="165" y="338"/>
                    </a:lnTo>
                    <a:lnTo>
                      <a:pt x="177" y="337"/>
                    </a:lnTo>
                    <a:lnTo>
                      <a:pt x="189" y="334"/>
                    </a:lnTo>
                    <a:lnTo>
                      <a:pt x="201" y="331"/>
                    </a:lnTo>
                    <a:lnTo>
                      <a:pt x="211" y="326"/>
                    </a:lnTo>
                    <a:lnTo>
                      <a:pt x="221" y="321"/>
                    </a:lnTo>
                    <a:lnTo>
                      <a:pt x="230" y="314"/>
                    </a:lnTo>
                    <a:lnTo>
                      <a:pt x="238" y="307"/>
                    </a:lnTo>
                    <a:lnTo>
                      <a:pt x="245" y="298"/>
                    </a:lnTo>
                    <a:lnTo>
                      <a:pt x="250" y="289"/>
                    </a:lnTo>
                    <a:lnTo>
                      <a:pt x="255" y="279"/>
                    </a:lnTo>
                    <a:lnTo>
                      <a:pt x="259" y="269"/>
                    </a:lnTo>
                    <a:lnTo>
                      <a:pt x="262" y="259"/>
                    </a:lnTo>
                    <a:lnTo>
                      <a:pt x="264" y="247"/>
                    </a:lnTo>
                    <a:lnTo>
                      <a:pt x="264" y="237"/>
                    </a:lnTo>
                    <a:lnTo>
                      <a:pt x="264" y="225"/>
                    </a:lnTo>
                    <a:lnTo>
                      <a:pt x="263" y="214"/>
                    </a:lnTo>
                    <a:lnTo>
                      <a:pt x="261" y="203"/>
                    </a:lnTo>
                    <a:lnTo>
                      <a:pt x="258" y="192"/>
                    </a:lnTo>
                    <a:lnTo>
                      <a:pt x="255" y="184"/>
                    </a:lnTo>
                    <a:lnTo>
                      <a:pt x="253" y="176"/>
                    </a:lnTo>
                    <a:lnTo>
                      <a:pt x="252" y="168"/>
                    </a:lnTo>
                    <a:lnTo>
                      <a:pt x="251" y="160"/>
                    </a:lnTo>
                    <a:lnTo>
                      <a:pt x="251" y="151"/>
                    </a:lnTo>
                    <a:lnTo>
                      <a:pt x="251" y="143"/>
                    </a:lnTo>
                    <a:lnTo>
                      <a:pt x="252" y="134"/>
                    </a:lnTo>
                    <a:lnTo>
                      <a:pt x="253" y="126"/>
                    </a:lnTo>
                    <a:lnTo>
                      <a:pt x="257" y="116"/>
                    </a:lnTo>
                    <a:lnTo>
                      <a:pt x="262" y="108"/>
                    </a:lnTo>
                    <a:lnTo>
                      <a:pt x="268" y="99"/>
                    </a:lnTo>
                    <a:lnTo>
                      <a:pt x="275" y="92"/>
                    </a:lnTo>
                    <a:lnTo>
                      <a:pt x="282" y="84"/>
                    </a:lnTo>
                    <a:lnTo>
                      <a:pt x="287" y="75"/>
                    </a:lnTo>
                    <a:lnTo>
                      <a:pt x="292" y="66"/>
                    </a:lnTo>
                    <a:lnTo>
                      <a:pt x="295" y="56"/>
                    </a:lnTo>
                    <a:lnTo>
                      <a:pt x="299" y="0"/>
                    </a:lnTo>
                  </a:path>
                </a:pathLst>
              </a:custGeom>
              <a:noFill/>
              <a:ln w="12700" cap="rnd" cmpd="sng">
                <a:solidFill>
                  <a:srgbClr val="000000">
                    <a:alpha val="100000"/>
                  </a:srgbClr>
                </a:solidFill>
                <a:prstDash val="solid"/>
                <a:round/>
              </a:ln>
            </p:spPr>
          </p:sp>
          <p:sp>
            <p:nvSpPr>
              <p:cNvPr id="1050505" name="Freeform 119"/>
              <p:cNvSpPr/>
              <p:nvPr/>
            </p:nvSpPr>
            <p:spPr>
              <a:xfrm rot="0">
                <a:off x="4411" y="2131"/>
                <a:ext cx="17" cy="17"/>
              </a:xfrm>
              <a:custGeom>
                <a:avLst/>
                <a:ahLst/>
                <a:rect l="0" t="0" r="r" b="b"/>
                <a:pathLst>
                  <a:path w="17" h="17">
                    <a:moveTo>
                      <a:pt x="16" y="8"/>
                    </a:moveTo>
                    <a:lnTo>
                      <a:pt x="12" y="0"/>
                    </a:lnTo>
                    <a:lnTo>
                      <a:pt x="4" y="0"/>
                    </a:lnTo>
                    <a:lnTo>
                      <a:pt x="0" y="8"/>
                    </a:lnTo>
                    <a:lnTo>
                      <a:pt x="0" y="16"/>
                    </a:lnTo>
                    <a:lnTo>
                      <a:pt x="16" y="8"/>
                    </a:lnTo>
                  </a:path>
                </a:pathLst>
              </a:custGeom>
              <a:solidFill>
                <a:srgbClr val="000000">
                  <a:alpha val="100000"/>
                </a:srgbClr>
              </a:solidFill>
              <a:ln>
                <a:noFill/>
              </a:ln>
            </p:spPr>
          </p:sp>
          <p:sp>
            <p:nvSpPr>
              <p:cNvPr id="1050506" name="Freeform 120"/>
              <p:cNvSpPr/>
              <p:nvPr/>
            </p:nvSpPr>
            <p:spPr>
              <a:xfrm rot="0">
                <a:off x="4411" y="2132"/>
                <a:ext cx="81" cy="97"/>
              </a:xfrm>
              <a:custGeom>
                <a:avLst/>
                <a:ahLst/>
                <a:rect l="0" t="0" r="r" b="b"/>
                <a:pathLst>
                  <a:path w="81" h="97">
                    <a:moveTo>
                      <a:pt x="80" y="93"/>
                    </a:moveTo>
                    <a:lnTo>
                      <a:pt x="80" y="93"/>
                    </a:lnTo>
                    <a:lnTo>
                      <a:pt x="74" y="89"/>
                    </a:lnTo>
                    <a:lnTo>
                      <a:pt x="67" y="86"/>
                    </a:lnTo>
                    <a:lnTo>
                      <a:pt x="60" y="81"/>
                    </a:lnTo>
                    <a:lnTo>
                      <a:pt x="54" y="77"/>
                    </a:lnTo>
                    <a:lnTo>
                      <a:pt x="49" y="72"/>
                    </a:lnTo>
                    <a:lnTo>
                      <a:pt x="43" y="67"/>
                    </a:lnTo>
                    <a:lnTo>
                      <a:pt x="38" y="61"/>
                    </a:lnTo>
                    <a:lnTo>
                      <a:pt x="33" y="55"/>
                    </a:lnTo>
                    <a:lnTo>
                      <a:pt x="28" y="49"/>
                    </a:lnTo>
                    <a:lnTo>
                      <a:pt x="23" y="43"/>
                    </a:lnTo>
                    <a:lnTo>
                      <a:pt x="19" y="37"/>
                    </a:lnTo>
                    <a:lnTo>
                      <a:pt x="16" y="29"/>
                    </a:lnTo>
                    <a:lnTo>
                      <a:pt x="12" y="22"/>
                    </a:lnTo>
                    <a:lnTo>
                      <a:pt x="9" y="15"/>
                    </a:lnTo>
                    <a:lnTo>
                      <a:pt x="6" y="8"/>
                    </a:lnTo>
                    <a:lnTo>
                      <a:pt x="4" y="0"/>
                    </a:lnTo>
                    <a:lnTo>
                      <a:pt x="0" y="1"/>
                    </a:lnTo>
                    <a:lnTo>
                      <a:pt x="2" y="9"/>
                    </a:lnTo>
                    <a:lnTo>
                      <a:pt x="5" y="17"/>
                    </a:lnTo>
                    <a:lnTo>
                      <a:pt x="8" y="24"/>
                    </a:lnTo>
                    <a:lnTo>
                      <a:pt x="12" y="31"/>
                    </a:lnTo>
                    <a:lnTo>
                      <a:pt x="16" y="39"/>
                    </a:lnTo>
                    <a:lnTo>
                      <a:pt x="20" y="45"/>
                    </a:lnTo>
                    <a:lnTo>
                      <a:pt x="25" y="51"/>
                    </a:lnTo>
                    <a:lnTo>
                      <a:pt x="30" y="58"/>
                    </a:lnTo>
                    <a:lnTo>
                      <a:pt x="35" y="64"/>
                    </a:lnTo>
                    <a:lnTo>
                      <a:pt x="40" y="69"/>
                    </a:lnTo>
                    <a:lnTo>
                      <a:pt x="46" y="75"/>
                    </a:lnTo>
                    <a:lnTo>
                      <a:pt x="52" y="79"/>
                    </a:lnTo>
                    <a:lnTo>
                      <a:pt x="59" y="84"/>
                    </a:lnTo>
                    <a:lnTo>
                      <a:pt x="65" y="89"/>
                    </a:lnTo>
                    <a:lnTo>
                      <a:pt x="72" y="93"/>
                    </a:lnTo>
                    <a:lnTo>
                      <a:pt x="78" y="96"/>
                    </a:lnTo>
                    <a:lnTo>
                      <a:pt x="80" y="93"/>
                    </a:lnTo>
                  </a:path>
                </a:pathLst>
              </a:custGeom>
              <a:solidFill>
                <a:srgbClr val="000000">
                  <a:alpha val="100000"/>
                </a:srgbClr>
              </a:solidFill>
              <a:ln>
                <a:noFill/>
              </a:ln>
            </p:spPr>
          </p:sp>
          <p:sp>
            <p:nvSpPr>
              <p:cNvPr id="1050507" name="Freeform 121"/>
              <p:cNvSpPr/>
              <p:nvPr/>
            </p:nvSpPr>
            <p:spPr>
              <a:xfrm rot="0">
                <a:off x="4489" y="2225"/>
                <a:ext cx="122" cy="27"/>
              </a:xfrm>
              <a:custGeom>
                <a:avLst/>
                <a:ahLst/>
                <a:rect l="0" t="0" r="r" b="b"/>
                <a:pathLst>
                  <a:path w="122" h="27">
                    <a:moveTo>
                      <a:pt x="119" y="18"/>
                    </a:moveTo>
                    <a:lnTo>
                      <a:pt x="119" y="18"/>
                    </a:lnTo>
                    <a:lnTo>
                      <a:pt x="112" y="20"/>
                    </a:lnTo>
                    <a:lnTo>
                      <a:pt x="105" y="21"/>
                    </a:lnTo>
                    <a:lnTo>
                      <a:pt x="97" y="22"/>
                    </a:lnTo>
                    <a:lnTo>
                      <a:pt x="89" y="22"/>
                    </a:lnTo>
                    <a:lnTo>
                      <a:pt x="82" y="22"/>
                    </a:lnTo>
                    <a:lnTo>
                      <a:pt x="74" y="22"/>
                    </a:lnTo>
                    <a:lnTo>
                      <a:pt x="67" y="21"/>
                    </a:lnTo>
                    <a:lnTo>
                      <a:pt x="59" y="19"/>
                    </a:lnTo>
                    <a:lnTo>
                      <a:pt x="52" y="18"/>
                    </a:lnTo>
                    <a:lnTo>
                      <a:pt x="45" y="15"/>
                    </a:lnTo>
                    <a:lnTo>
                      <a:pt x="37" y="13"/>
                    </a:lnTo>
                    <a:lnTo>
                      <a:pt x="30" y="11"/>
                    </a:lnTo>
                    <a:lnTo>
                      <a:pt x="23" y="8"/>
                    </a:lnTo>
                    <a:lnTo>
                      <a:pt x="16" y="5"/>
                    </a:lnTo>
                    <a:lnTo>
                      <a:pt x="9" y="3"/>
                    </a:lnTo>
                    <a:lnTo>
                      <a:pt x="2" y="0"/>
                    </a:lnTo>
                    <a:lnTo>
                      <a:pt x="0" y="3"/>
                    </a:lnTo>
                    <a:lnTo>
                      <a:pt x="7" y="7"/>
                    </a:lnTo>
                    <a:lnTo>
                      <a:pt x="14" y="9"/>
                    </a:lnTo>
                    <a:lnTo>
                      <a:pt x="21" y="12"/>
                    </a:lnTo>
                    <a:lnTo>
                      <a:pt x="29" y="15"/>
                    </a:lnTo>
                    <a:lnTo>
                      <a:pt x="36" y="17"/>
                    </a:lnTo>
                    <a:lnTo>
                      <a:pt x="43" y="19"/>
                    </a:lnTo>
                    <a:lnTo>
                      <a:pt x="51" y="22"/>
                    </a:lnTo>
                    <a:lnTo>
                      <a:pt x="58" y="23"/>
                    </a:lnTo>
                    <a:lnTo>
                      <a:pt x="66" y="25"/>
                    </a:lnTo>
                    <a:lnTo>
                      <a:pt x="74" y="25"/>
                    </a:lnTo>
                    <a:lnTo>
                      <a:pt x="82" y="26"/>
                    </a:lnTo>
                    <a:lnTo>
                      <a:pt x="89" y="26"/>
                    </a:lnTo>
                    <a:lnTo>
                      <a:pt x="97" y="25"/>
                    </a:lnTo>
                    <a:lnTo>
                      <a:pt x="105" y="25"/>
                    </a:lnTo>
                    <a:lnTo>
                      <a:pt x="113" y="24"/>
                    </a:lnTo>
                    <a:lnTo>
                      <a:pt x="121" y="22"/>
                    </a:lnTo>
                    <a:lnTo>
                      <a:pt x="119" y="18"/>
                    </a:lnTo>
                  </a:path>
                </a:pathLst>
              </a:custGeom>
              <a:solidFill>
                <a:srgbClr val="000000">
                  <a:alpha val="100000"/>
                </a:srgbClr>
              </a:solidFill>
              <a:ln>
                <a:noFill/>
              </a:ln>
            </p:spPr>
          </p:sp>
          <p:sp>
            <p:nvSpPr>
              <p:cNvPr id="1050508" name="Freeform 122"/>
              <p:cNvSpPr/>
              <p:nvPr/>
            </p:nvSpPr>
            <p:spPr>
              <a:xfrm rot="0">
                <a:off x="4608" y="2085"/>
                <a:ext cx="67" cy="163"/>
              </a:xfrm>
              <a:custGeom>
                <a:avLst/>
                <a:ahLst/>
                <a:rect l="0" t="0" r="r" b="b"/>
                <a:pathLst>
                  <a:path w="67" h="163">
                    <a:moveTo>
                      <a:pt x="48" y="1"/>
                    </a:moveTo>
                    <a:lnTo>
                      <a:pt x="48" y="1"/>
                    </a:lnTo>
                    <a:lnTo>
                      <a:pt x="52" y="12"/>
                    </a:lnTo>
                    <a:lnTo>
                      <a:pt x="55" y="23"/>
                    </a:lnTo>
                    <a:lnTo>
                      <a:pt x="58" y="35"/>
                    </a:lnTo>
                    <a:lnTo>
                      <a:pt x="60" y="47"/>
                    </a:lnTo>
                    <a:lnTo>
                      <a:pt x="61" y="59"/>
                    </a:lnTo>
                    <a:lnTo>
                      <a:pt x="62" y="70"/>
                    </a:lnTo>
                    <a:lnTo>
                      <a:pt x="62" y="82"/>
                    </a:lnTo>
                    <a:lnTo>
                      <a:pt x="60" y="94"/>
                    </a:lnTo>
                    <a:lnTo>
                      <a:pt x="57" y="104"/>
                    </a:lnTo>
                    <a:lnTo>
                      <a:pt x="54" y="115"/>
                    </a:lnTo>
                    <a:lnTo>
                      <a:pt x="49" y="125"/>
                    </a:lnTo>
                    <a:lnTo>
                      <a:pt x="42" y="133"/>
                    </a:lnTo>
                    <a:lnTo>
                      <a:pt x="34" y="141"/>
                    </a:lnTo>
                    <a:lnTo>
                      <a:pt x="25" y="148"/>
                    </a:lnTo>
                    <a:lnTo>
                      <a:pt x="14" y="153"/>
                    </a:lnTo>
                    <a:lnTo>
                      <a:pt x="0" y="158"/>
                    </a:lnTo>
                    <a:lnTo>
                      <a:pt x="2" y="162"/>
                    </a:lnTo>
                    <a:lnTo>
                      <a:pt x="15" y="157"/>
                    </a:lnTo>
                    <a:lnTo>
                      <a:pt x="27" y="151"/>
                    </a:lnTo>
                    <a:lnTo>
                      <a:pt x="37" y="144"/>
                    </a:lnTo>
                    <a:lnTo>
                      <a:pt x="45" y="136"/>
                    </a:lnTo>
                    <a:lnTo>
                      <a:pt x="52" y="126"/>
                    </a:lnTo>
                    <a:lnTo>
                      <a:pt x="57" y="117"/>
                    </a:lnTo>
                    <a:lnTo>
                      <a:pt x="61" y="106"/>
                    </a:lnTo>
                    <a:lnTo>
                      <a:pt x="64" y="94"/>
                    </a:lnTo>
                    <a:lnTo>
                      <a:pt x="66" y="82"/>
                    </a:lnTo>
                    <a:lnTo>
                      <a:pt x="66" y="70"/>
                    </a:lnTo>
                    <a:lnTo>
                      <a:pt x="65" y="59"/>
                    </a:lnTo>
                    <a:lnTo>
                      <a:pt x="64" y="46"/>
                    </a:lnTo>
                    <a:lnTo>
                      <a:pt x="62" y="34"/>
                    </a:lnTo>
                    <a:lnTo>
                      <a:pt x="59" y="22"/>
                    </a:lnTo>
                    <a:lnTo>
                      <a:pt x="56" y="11"/>
                    </a:lnTo>
                    <a:lnTo>
                      <a:pt x="52" y="0"/>
                    </a:lnTo>
                    <a:lnTo>
                      <a:pt x="48" y="1"/>
                    </a:lnTo>
                  </a:path>
                </a:pathLst>
              </a:custGeom>
              <a:solidFill>
                <a:srgbClr val="000000">
                  <a:alpha val="100000"/>
                </a:srgbClr>
              </a:solidFill>
              <a:ln>
                <a:noFill/>
              </a:ln>
            </p:spPr>
          </p:sp>
          <p:sp>
            <p:nvSpPr>
              <p:cNvPr id="1050509" name="Freeform 123"/>
              <p:cNvSpPr/>
              <p:nvPr/>
            </p:nvSpPr>
            <p:spPr>
              <a:xfrm rot="0">
                <a:off x="4647" y="2064"/>
                <a:ext cx="17" cy="23"/>
              </a:xfrm>
              <a:custGeom>
                <a:avLst/>
                <a:ahLst/>
                <a:rect l="0" t="0" r="r" b="b"/>
                <a:pathLst>
                  <a:path w="17" h="23">
                    <a:moveTo>
                      <a:pt x="0" y="0"/>
                    </a:moveTo>
                    <a:lnTo>
                      <a:pt x="1" y="3"/>
                    </a:lnTo>
                    <a:lnTo>
                      <a:pt x="3" y="7"/>
                    </a:lnTo>
                    <a:lnTo>
                      <a:pt x="4" y="10"/>
                    </a:lnTo>
                    <a:lnTo>
                      <a:pt x="6" y="12"/>
                    </a:lnTo>
                    <a:lnTo>
                      <a:pt x="8" y="15"/>
                    </a:lnTo>
                    <a:lnTo>
                      <a:pt x="8" y="17"/>
                    </a:lnTo>
                    <a:lnTo>
                      <a:pt x="9" y="19"/>
                    </a:lnTo>
                    <a:lnTo>
                      <a:pt x="11" y="22"/>
                    </a:lnTo>
                    <a:lnTo>
                      <a:pt x="16" y="21"/>
                    </a:lnTo>
                    <a:lnTo>
                      <a:pt x="14" y="18"/>
                    </a:lnTo>
                    <a:lnTo>
                      <a:pt x="13" y="16"/>
                    </a:lnTo>
                    <a:lnTo>
                      <a:pt x="12" y="13"/>
                    </a:lnTo>
                    <a:lnTo>
                      <a:pt x="11" y="10"/>
                    </a:lnTo>
                    <a:lnTo>
                      <a:pt x="9" y="8"/>
                    </a:lnTo>
                    <a:lnTo>
                      <a:pt x="8" y="5"/>
                    </a:lnTo>
                    <a:lnTo>
                      <a:pt x="6" y="2"/>
                    </a:lnTo>
                    <a:lnTo>
                      <a:pt x="4" y="0"/>
                    </a:lnTo>
                    <a:lnTo>
                      <a:pt x="0" y="0"/>
                    </a:lnTo>
                  </a:path>
                </a:pathLst>
              </a:custGeom>
              <a:solidFill>
                <a:srgbClr val="000000">
                  <a:alpha val="100000"/>
                </a:srgbClr>
              </a:solidFill>
              <a:ln>
                <a:noFill/>
              </a:ln>
            </p:spPr>
          </p:sp>
          <p:sp>
            <p:nvSpPr>
              <p:cNvPr id="1050510" name="Freeform 124"/>
              <p:cNvSpPr/>
              <p:nvPr/>
            </p:nvSpPr>
            <p:spPr>
              <a:xfrm rot="0">
                <a:off x="4647" y="2062"/>
                <a:ext cx="17" cy="17"/>
              </a:xfrm>
              <a:custGeom>
                <a:avLst/>
                <a:ahLst/>
                <a:rect l="0" t="0" r="r" b="b"/>
                <a:pathLst>
                  <a:path w="17" h="17">
                    <a:moveTo>
                      <a:pt x="16" y="16"/>
                    </a:moveTo>
                    <a:lnTo>
                      <a:pt x="12" y="0"/>
                    </a:lnTo>
                    <a:lnTo>
                      <a:pt x="8" y="0"/>
                    </a:lnTo>
                    <a:lnTo>
                      <a:pt x="4" y="8"/>
                    </a:lnTo>
                    <a:lnTo>
                      <a:pt x="0" y="16"/>
                    </a:lnTo>
                    <a:lnTo>
                      <a:pt x="16" y="16"/>
                    </a:lnTo>
                  </a:path>
                </a:pathLst>
              </a:custGeom>
              <a:solidFill>
                <a:srgbClr val="000000">
                  <a:alpha val="100000"/>
                </a:srgbClr>
              </a:solidFill>
              <a:ln>
                <a:noFill/>
              </a:ln>
            </p:spPr>
          </p:sp>
          <p:sp>
            <p:nvSpPr>
              <p:cNvPr id="1050511" name="Freeform 125"/>
              <p:cNvSpPr/>
              <p:nvPr/>
            </p:nvSpPr>
            <p:spPr>
              <a:xfrm rot="0">
                <a:off x="4595" y="1734"/>
                <a:ext cx="107" cy="97"/>
              </a:xfrm>
              <a:custGeom>
                <a:avLst/>
                <a:ahLst/>
                <a:rect l="0" t="0" r="r" b="b"/>
                <a:pathLst>
                  <a:path w="107" h="97">
                    <a:moveTo>
                      <a:pt x="50" y="0"/>
                    </a:moveTo>
                    <a:lnTo>
                      <a:pt x="45" y="6"/>
                    </a:lnTo>
                    <a:lnTo>
                      <a:pt x="39" y="10"/>
                    </a:lnTo>
                    <a:lnTo>
                      <a:pt x="33" y="14"/>
                    </a:lnTo>
                    <a:lnTo>
                      <a:pt x="27" y="16"/>
                    </a:lnTo>
                    <a:lnTo>
                      <a:pt x="21" y="18"/>
                    </a:lnTo>
                    <a:lnTo>
                      <a:pt x="14" y="20"/>
                    </a:lnTo>
                    <a:lnTo>
                      <a:pt x="7" y="20"/>
                    </a:lnTo>
                    <a:lnTo>
                      <a:pt x="0" y="20"/>
                    </a:lnTo>
                    <a:lnTo>
                      <a:pt x="7" y="24"/>
                    </a:lnTo>
                    <a:lnTo>
                      <a:pt x="15" y="28"/>
                    </a:lnTo>
                    <a:lnTo>
                      <a:pt x="22" y="32"/>
                    </a:lnTo>
                    <a:lnTo>
                      <a:pt x="29" y="36"/>
                    </a:lnTo>
                    <a:lnTo>
                      <a:pt x="37" y="40"/>
                    </a:lnTo>
                    <a:lnTo>
                      <a:pt x="43" y="44"/>
                    </a:lnTo>
                    <a:lnTo>
                      <a:pt x="50" y="49"/>
                    </a:lnTo>
                    <a:lnTo>
                      <a:pt x="57" y="53"/>
                    </a:lnTo>
                    <a:lnTo>
                      <a:pt x="64" y="58"/>
                    </a:lnTo>
                    <a:lnTo>
                      <a:pt x="70" y="63"/>
                    </a:lnTo>
                    <a:lnTo>
                      <a:pt x="77" y="68"/>
                    </a:lnTo>
                    <a:lnTo>
                      <a:pt x="83" y="73"/>
                    </a:lnTo>
                    <a:lnTo>
                      <a:pt x="89" y="79"/>
                    </a:lnTo>
                    <a:lnTo>
                      <a:pt x="95" y="84"/>
                    </a:lnTo>
                    <a:lnTo>
                      <a:pt x="101" y="90"/>
                    </a:lnTo>
                    <a:lnTo>
                      <a:pt x="106" y="96"/>
                    </a:lnTo>
                    <a:lnTo>
                      <a:pt x="102" y="91"/>
                    </a:lnTo>
                    <a:lnTo>
                      <a:pt x="97" y="85"/>
                    </a:lnTo>
                    <a:lnTo>
                      <a:pt x="92" y="79"/>
                    </a:lnTo>
                    <a:lnTo>
                      <a:pt x="87" y="74"/>
                    </a:lnTo>
                    <a:lnTo>
                      <a:pt x="81" y="69"/>
                    </a:lnTo>
                    <a:lnTo>
                      <a:pt x="76" y="64"/>
                    </a:lnTo>
                    <a:lnTo>
                      <a:pt x="71" y="58"/>
                    </a:lnTo>
                    <a:lnTo>
                      <a:pt x="66" y="52"/>
                    </a:lnTo>
                    <a:lnTo>
                      <a:pt x="61" y="46"/>
                    </a:lnTo>
                    <a:lnTo>
                      <a:pt x="57" y="40"/>
                    </a:lnTo>
                    <a:lnTo>
                      <a:pt x="54" y="34"/>
                    </a:lnTo>
                    <a:lnTo>
                      <a:pt x="51" y="28"/>
                    </a:lnTo>
                    <a:lnTo>
                      <a:pt x="49" y="22"/>
                    </a:lnTo>
                    <a:lnTo>
                      <a:pt x="48" y="15"/>
                    </a:lnTo>
                    <a:lnTo>
                      <a:pt x="48" y="8"/>
                    </a:lnTo>
                    <a:lnTo>
                      <a:pt x="50" y="0"/>
                    </a:lnTo>
                  </a:path>
                </a:pathLst>
              </a:custGeom>
              <a:solidFill>
                <a:srgbClr val="FFFFFF">
                  <a:alpha val="100000"/>
                </a:srgbClr>
              </a:solidFill>
              <a:ln>
                <a:noFill/>
              </a:ln>
            </p:spPr>
          </p:sp>
          <p:sp>
            <p:nvSpPr>
              <p:cNvPr id="1050512" name="Freeform 126"/>
              <p:cNvSpPr/>
              <p:nvPr/>
            </p:nvSpPr>
            <p:spPr>
              <a:xfrm rot="0">
                <a:off x="4595" y="1734"/>
                <a:ext cx="107" cy="97"/>
              </a:xfrm>
              <a:custGeom>
                <a:avLst/>
                <a:ahLst/>
                <a:rect l="0" t="0" r="r" b="b"/>
                <a:pathLst>
                  <a:path w="107" h="97">
                    <a:moveTo>
                      <a:pt x="50" y="0"/>
                    </a:moveTo>
                    <a:lnTo>
                      <a:pt x="50" y="0"/>
                    </a:lnTo>
                    <a:lnTo>
                      <a:pt x="45" y="6"/>
                    </a:lnTo>
                    <a:lnTo>
                      <a:pt x="39" y="10"/>
                    </a:lnTo>
                    <a:lnTo>
                      <a:pt x="33" y="14"/>
                    </a:lnTo>
                    <a:lnTo>
                      <a:pt x="27" y="16"/>
                    </a:lnTo>
                    <a:lnTo>
                      <a:pt x="21" y="18"/>
                    </a:lnTo>
                    <a:lnTo>
                      <a:pt x="14" y="20"/>
                    </a:lnTo>
                    <a:lnTo>
                      <a:pt x="7" y="20"/>
                    </a:lnTo>
                    <a:lnTo>
                      <a:pt x="0" y="20"/>
                    </a:lnTo>
                    <a:lnTo>
                      <a:pt x="7" y="24"/>
                    </a:lnTo>
                    <a:lnTo>
                      <a:pt x="15" y="28"/>
                    </a:lnTo>
                    <a:lnTo>
                      <a:pt x="22" y="32"/>
                    </a:lnTo>
                    <a:lnTo>
                      <a:pt x="29" y="36"/>
                    </a:lnTo>
                    <a:lnTo>
                      <a:pt x="37" y="40"/>
                    </a:lnTo>
                    <a:lnTo>
                      <a:pt x="43" y="44"/>
                    </a:lnTo>
                    <a:lnTo>
                      <a:pt x="50" y="49"/>
                    </a:lnTo>
                    <a:lnTo>
                      <a:pt x="57" y="53"/>
                    </a:lnTo>
                    <a:lnTo>
                      <a:pt x="64" y="58"/>
                    </a:lnTo>
                    <a:lnTo>
                      <a:pt x="70" y="63"/>
                    </a:lnTo>
                    <a:lnTo>
                      <a:pt x="77" y="68"/>
                    </a:lnTo>
                    <a:lnTo>
                      <a:pt x="83" y="73"/>
                    </a:lnTo>
                    <a:lnTo>
                      <a:pt x="89" y="79"/>
                    </a:lnTo>
                    <a:lnTo>
                      <a:pt x="95" y="84"/>
                    </a:lnTo>
                    <a:lnTo>
                      <a:pt x="101" y="90"/>
                    </a:lnTo>
                    <a:lnTo>
                      <a:pt x="106" y="96"/>
                    </a:lnTo>
                    <a:lnTo>
                      <a:pt x="102" y="91"/>
                    </a:lnTo>
                    <a:lnTo>
                      <a:pt x="97" y="85"/>
                    </a:lnTo>
                    <a:lnTo>
                      <a:pt x="92" y="79"/>
                    </a:lnTo>
                    <a:lnTo>
                      <a:pt x="87" y="74"/>
                    </a:lnTo>
                    <a:lnTo>
                      <a:pt x="81" y="69"/>
                    </a:lnTo>
                    <a:lnTo>
                      <a:pt x="76" y="64"/>
                    </a:lnTo>
                    <a:lnTo>
                      <a:pt x="71" y="58"/>
                    </a:lnTo>
                    <a:lnTo>
                      <a:pt x="66" y="52"/>
                    </a:lnTo>
                    <a:lnTo>
                      <a:pt x="61" y="46"/>
                    </a:lnTo>
                    <a:lnTo>
                      <a:pt x="57" y="40"/>
                    </a:lnTo>
                    <a:lnTo>
                      <a:pt x="54" y="34"/>
                    </a:lnTo>
                    <a:lnTo>
                      <a:pt x="51" y="28"/>
                    </a:lnTo>
                    <a:lnTo>
                      <a:pt x="49" y="22"/>
                    </a:lnTo>
                    <a:lnTo>
                      <a:pt x="48" y="15"/>
                    </a:lnTo>
                    <a:lnTo>
                      <a:pt x="48" y="8"/>
                    </a:lnTo>
                    <a:lnTo>
                      <a:pt x="50" y="0"/>
                    </a:lnTo>
                  </a:path>
                </a:pathLst>
              </a:custGeom>
              <a:noFill/>
              <a:ln w="12700" cap="rnd" cmpd="sng">
                <a:solidFill>
                  <a:srgbClr val="000000">
                    <a:alpha val="100000"/>
                  </a:srgbClr>
                </a:solidFill>
                <a:prstDash val="solid"/>
                <a:round/>
              </a:ln>
            </p:spPr>
          </p:sp>
          <p:sp>
            <p:nvSpPr>
              <p:cNvPr id="1050513" name="Freeform 127"/>
              <p:cNvSpPr/>
              <p:nvPr/>
            </p:nvSpPr>
            <p:spPr>
              <a:xfrm rot="0">
                <a:off x="4109" y="1617"/>
                <a:ext cx="208" cy="105"/>
              </a:xfrm>
              <a:custGeom>
                <a:avLst/>
                <a:ahLst/>
                <a:rect l="0" t="0" r="r" b="b"/>
                <a:pathLst>
                  <a:path w="208" h="105">
                    <a:moveTo>
                      <a:pt x="0" y="73"/>
                    </a:moveTo>
                    <a:lnTo>
                      <a:pt x="0" y="73"/>
                    </a:lnTo>
                    <a:lnTo>
                      <a:pt x="13" y="74"/>
                    </a:lnTo>
                    <a:lnTo>
                      <a:pt x="25" y="76"/>
                    </a:lnTo>
                    <a:lnTo>
                      <a:pt x="38" y="79"/>
                    </a:lnTo>
                    <a:lnTo>
                      <a:pt x="50" y="81"/>
                    </a:lnTo>
                    <a:lnTo>
                      <a:pt x="63" y="84"/>
                    </a:lnTo>
                    <a:lnTo>
                      <a:pt x="75" y="88"/>
                    </a:lnTo>
                    <a:lnTo>
                      <a:pt x="87" y="91"/>
                    </a:lnTo>
                    <a:lnTo>
                      <a:pt x="99" y="93"/>
                    </a:lnTo>
                    <a:lnTo>
                      <a:pt x="112" y="96"/>
                    </a:lnTo>
                    <a:lnTo>
                      <a:pt x="124" y="99"/>
                    </a:lnTo>
                    <a:lnTo>
                      <a:pt x="137" y="101"/>
                    </a:lnTo>
                    <a:lnTo>
                      <a:pt x="150" y="103"/>
                    </a:lnTo>
                    <a:lnTo>
                      <a:pt x="163" y="103"/>
                    </a:lnTo>
                    <a:lnTo>
                      <a:pt x="175" y="104"/>
                    </a:lnTo>
                    <a:lnTo>
                      <a:pt x="189" y="103"/>
                    </a:lnTo>
                    <a:lnTo>
                      <a:pt x="202" y="102"/>
                    </a:lnTo>
                    <a:lnTo>
                      <a:pt x="205" y="101"/>
                    </a:lnTo>
                    <a:lnTo>
                      <a:pt x="206" y="99"/>
                    </a:lnTo>
                    <a:lnTo>
                      <a:pt x="207" y="97"/>
                    </a:lnTo>
                    <a:lnTo>
                      <a:pt x="207" y="95"/>
                    </a:lnTo>
                    <a:lnTo>
                      <a:pt x="207" y="93"/>
                    </a:lnTo>
                    <a:lnTo>
                      <a:pt x="207" y="90"/>
                    </a:lnTo>
                    <a:lnTo>
                      <a:pt x="206" y="87"/>
                    </a:lnTo>
                    <a:lnTo>
                      <a:pt x="205" y="84"/>
                    </a:lnTo>
                    <a:lnTo>
                      <a:pt x="203" y="80"/>
                    </a:lnTo>
                    <a:lnTo>
                      <a:pt x="200" y="75"/>
                    </a:lnTo>
                    <a:lnTo>
                      <a:pt x="198" y="70"/>
                    </a:lnTo>
                    <a:lnTo>
                      <a:pt x="195" y="65"/>
                    </a:lnTo>
                    <a:lnTo>
                      <a:pt x="193" y="60"/>
                    </a:lnTo>
                    <a:lnTo>
                      <a:pt x="191" y="55"/>
                    </a:lnTo>
                    <a:lnTo>
                      <a:pt x="189" y="49"/>
                    </a:lnTo>
                    <a:lnTo>
                      <a:pt x="187" y="44"/>
                    </a:lnTo>
                    <a:lnTo>
                      <a:pt x="185" y="39"/>
                    </a:lnTo>
                    <a:lnTo>
                      <a:pt x="182" y="34"/>
                    </a:lnTo>
                    <a:lnTo>
                      <a:pt x="180" y="28"/>
                    </a:lnTo>
                    <a:lnTo>
                      <a:pt x="178" y="22"/>
                    </a:lnTo>
                    <a:lnTo>
                      <a:pt x="176" y="17"/>
                    </a:lnTo>
                    <a:lnTo>
                      <a:pt x="173" y="12"/>
                    </a:lnTo>
                    <a:lnTo>
                      <a:pt x="172" y="6"/>
                    </a:lnTo>
                    <a:lnTo>
                      <a:pt x="169" y="0"/>
                    </a:lnTo>
                  </a:path>
                </a:pathLst>
              </a:custGeom>
              <a:noFill/>
              <a:ln w="12700" cap="rnd" cmpd="sng">
                <a:solidFill>
                  <a:srgbClr val="000000">
                    <a:alpha val="100000"/>
                  </a:srgbClr>
                </a:solidFill>
                <a:prstDash val="solid"/>
                <a:round/>
              </a:ln>
            </p:spPr>
          </p:sp>
          <p:sp>
            <p:nvSpPr>
              <p:cNvPr id="1050514" name="Freeform 128"/>
              <p:cNvSpPr/>
              <p:nvPr/>
            </p:nvSpPr>
            <p:spPr>
              <a:xfrm rot="0">
                <a:off x="4434" y="1591"/>
                <a:ext cx="202" cy="133"/>
              </a:xfrm>
              <a:custGeom>
                <a:avLst/>
                <a:ahLst/>
                <a:rect l="0" t="0" r="r" b="b"/>
                <a:pathLst>
                  <a:path w="202" h="133">
                    <a:moveTo>
                      <a:pt x="33" y="0"/>
                    </a:moveTo>
                    <a:lnTo>
                      <a:pt x="33" y="0"/>
                    </a:lnTo>
                    <a:lnTo>
                      <a:pt x="32" y="5"/>
                    </a:lnTo>
                    <a:lnTo>
                      <a:pt x="31" y="11"/>
                    </a:lnTo>
                    <a:lnTo>
                      <a:pt x="30" y="16"/>
                    </a:lnTo>
                    <a:lnTo>
                      <a:pt x="29" y="22"/>
                    </a:lnTo>
                    <a:lnTo>
                      <a:pt x="27" y="27"/>
                    </a:lnTo>
                    <a:lnTo>
                      <a:pt x="24" y="34"/>
                    </a:lnTo>
                    <a:lnTo>
                      <a:pt x="22" y="39"/>
                    </a:lnTo>
                    <a:lnTo>
                      <a:pt x="20" y="45"/>
                    </a:lnTo>
                    <a:lnTo>
                      <a:pt x="17" y="51"/>
                    </a:lnTo>
                    <a:lnTo>
                      <a:pt x="15" y="58"/>
                    </a:lnTo>
                    <a:lnTo>
                      <a:pt x="12" y="63"/>
                    </a:lnTo>
                    <a:lnTo>
                      <a:pt x="10" y="70"/>
                    </a:lnTo>
                    <a:lnTo>
                      <a:pt x="7" y="76"/>
                    </a:lnTo>
                    <a:lnTo>
                      <a:pt x="5" y="82"/>
                    </a:lnTo>
                    <a:lnTo>
                      <a:pt x="4" y="88"/>
                    </a:lnTo>
                    <a:lnTo>
                      <a:pt x="2" y="95"/>
                    </a:lnTo>
                    <a:lnTo>
                      <a:pt x="0" y="105"/>
                    </a:lnTo>
                    <a:lnTo>
                      <a:pt x="1" y="114"/>
                    </a:lnTo>
                    <a:lnTo>
                      <a:pt x="4" y="121"/>
                    </a:lnTo>
                    <a:lnTo>
                      <a:pt x="9" y="126"/>
                    </a:lnTo>
                    <a:lnTo>
                      <a:pt x="15" y="129"/>
                    </a:lnTo>
                    <a:lnTo>
                      <a:pt x="23" y="131"/>
                    </a:lnTo>
                    <a:lnTo>
                      <a:pt x="31" y="132"/>
                    </a:lnTo>
                    <a:lnTo>
                      <a:pt x="41" y="132"/>
                    </a:lnTo>
                    <a:lnTo>
                      <a:pt x="51" y="131"/>
                    </a:lnTo>
                    <a:lnTo>
                      <a:pt x="61" y="130"/>
                    </a:lnTo>
                    <a:lnTo>
                      <a:pt x="71" y="129"/>
                    </a:lnTo>
                    <a:lnTo>
                      <a:pt x="81" y="128"/>
                    </a:lnTo>
                    <a:lnTo>
                      <a:pt x="91" y="127"/>
                    </a:lnTo>
                    <a:lnTo>
                      <a:pt x="102" y="125"/>
                    </a:lnTo>
                    <a:lnTo>
                      <a:pt x="112" y="123"/>
                    </a:lnTo>
                    <a:lnTo>
                      <a:pt x="122" y="122"/>
                    </a:lnTo>
                    <a:lnTo>
                      <a:pt x="132" y="120"/>
                    </a:lnTo>
                    <a:lnTo>
                      <a:pt x="142" y="117"/>
                    </a:lnTo>
                    <a:lnTo>
                      <a:pt x="152" y="116"/>
                    </a:lnTo>
                    <a:lnTo>
                      <a:pt x="162" y="113"/>
                    </a:lnTo>
                    <a:lnTo>
                      <a:pt x="172" y="110"/>
                    </a:lnTo>
                    <a:lnTo>
                      <a:pt x="181" y="108"/>
                    </a:lnTo>
                    <a:lnTo>
                      <a:pt x="191" y="105"/>
                    </a:lnTo>
                    <a:lnTo>
                      <a:pt x="201" y="102"/>
                    </a:lnTo>
                  </a:path>
                </a:pathLst>
              </a:custGeom>
              <a:noFill/>
              <a:ln w="12700" cap="rnd" cmpd="sng">
                <a:solidFill>
                  <a:srgbClr val="000000">
                    <a:alpha val="100000"/>
                  </a:srgbClr>
                </a:solidFill>
                <a:prstDash val="solid"/>
                <a:round/>
              </a:ln>
            </p:spPr>
          </p:sp>
          <p:sp>
            <p:nvSpPr>
              <p:cNvPr id="1050515" name="Freeform 129"/>
              <p:cNvSpPr/>
              <p:nvPr/>
            </p:nvSpPr>
            <p:spPr>
              <a:xfrm rot="0">
                <a:off x="4301" y="1570"/>
                <a:ext cx="71" cy="164"/>
              </a:xfrm>
              <a:custGeom>
                <a:avLst/>
                <a:ahLst/>
                <a:rect l="0" t="0" r="r" b="b"/>
                <a:pathLst>
                  <a:path w="71" h="164">
                    <a:moveTo>
                      <a:pt x="0" y="0"/>
                    </a:moveTo>
                    <a:lnTo>
                      <a:pt x="0" y="0"/>
                    </a:lnTo>
                    <a:lnTo>
                      <a:pt x="5" y="8"/>
                    </a:lnTo>
                    <a:lnTo>
                      <a:pt x="9" y="17"/>
                    </a:lnTo>
                    <a:lnTo>
                      <a:pt x="12" y="28"/>
                    </a:lnTo>
                    <a:lnTo>
                      <a:pt x="15" y="41"/>
                    </a:lnTo>
                    <a:lnTo>
                      <a:pt x="17" y="54"/>
                    </a:lnTo>
                    <a:lnTo>
                      <a:pt x="20" y="67"/>
                    </a:lnTo>
                    <a:lnTo>
                      <a:pt x="22" y="81"/>
                    </a:lnTo>
                    <a:lnTo>
                      <a:pt x="24" y="94"/>
                    </a:lnTo>
                    <a:lnTo>
                      <a:pt x="27" y="108"/>
                    </a:lnTo>
                    <a:lnTo>
                      <a:pt x="30" y="120"/>
                    </a:lnTo>
                    <a:lnTo>
                      <a:pt x="35" y="132"/>
                    </a:lnTo>
                    <a:lnTo>
                      <a:pt x="40" y="142"/>
                    </a:lnTo>
                    <a:lnTo>
                      <a:pt x="45" y="150"/>
                    </a:lnTo>
                    <a:lnTo>
                      <a:pt x="52" y="157"/>
                    </a:lnTo>
                    <a:lnTo>
                      <a:pt x="61" y="162"/>
                    </a:lnTo>
                    <a:lnTo>
                      <a:pt x="70" y="163"/>
                    </a:lnTo>
                  </a:path>
                </a:pathLst>
              </a:custGeom>
              <a:noFill/>
              <a:ln w="12700" cap="rnd" cmpd="sng">
                <a:solidFill>
                  <a:srgbClr val="000000">
                    <a:alpha val="100000"/>
                  </a:srgbClr>
                </a:solidFill>
                <a:prstDash val="solid"/>
                <a:round/>
              </a:ln>
            </p:spPr>
          </p:sp>
          <p:sp>
            <p:nvSpPr>
              <p:cNvPr id="1050516" name="Freeform 130"/>
              <p:cNvSpPr/>
              <p:nvPr/>
            </p:nvSpPr>
            <p:spPr>
              <a:xfrm rot="0">
                <a:off x="4096" y="2122"/>
                <a:ext cx="71" cy="50"/>
              </a:xfrm>
              <a:custGeom>
                <a:avLst/>
                <a:ahLst/>
                <a:rect l="0" t="0" r="r" b="b"/>
                <a:pathLst>
                  <a:path w="71" h="50">
                    <a:moveTo>
                      <a:pt x="0" y="15"/>
                    </a:moveTo>
                    <a:lnTo>
                      <a:pt x="4" y="11"/>
                    </a:lnTo>
                    <a:lnTo>
                      <a:pt x="9" y="9"/>
                    </a:lnTo>
                    <a:lnTo>
                      <a:pt x="13" y="6"/>
                    </a:lnTo>
                    <a:lnTo>
                      <a:pt x="17" y="3"/>
                    </a:lnTo>
                    <a:lnTo>
                      <a:pt x="22" y="1"/>
                    </a:lnTo>
                    <a:lnTo>
                      <a:pt x="27" y="1"/>
                    </a:lnTo>
                    <a:lnTo>
                      <a:pt x="32" y="0"/>
                    </a:lnTo>
                    <a:lnTo>
                      <a:pt x="37" y="1"/>
                    </a:lnTo>
                    <a:lnTo>
                      <a:pt x="43" y="2"/>
                    </a:lnTo>
                    <a:lnTo>
                      <a:pt x="49" y="3"/>
                    </a:lnTo>
                    <a:lnTo>
                      <a:pt x="55" y="6"/>
                    </a:lnTo>
                    <a:lnTo>
                      <a:pt x="60" y="9"/>
                    </a:lnTo>
                    <a:lnTo>
                      <a:pt x="64" y="13"/>
                    </a:lnTo>
                    <a:lnTo>
                      <a:pt x="68" y="17"/>
                    </a:lnTo>
                    <a:lnTo>
                      <a:pt x="70" y="23"/>
                    </a:lnTo>
                    <a:lnTo>
                      <a:pt x="70" y="29"/>
                    </a:lnTo>
                    <a:lnTo>
                      <a:pt x="68" y="35"/>
                    </a:lnTo>
                    <a:lnTo>
                      <a:pt x="65" y="40"/>
                    </a:lnTo>
                    <a:lnTo>
                      <a:pt x="61" y="44"/>
                    </a:lnTo>
                    <a:lnTo>
                      <a:pt x="55" y="47"/>
                    </a:lnTo>
                    <a:lnTo>
                      <a:pt x="49" y="49"/>
                    </a:lnTo>
                    <a:lnTo>
                      <a:pt x="43" y="49"/>
                    </a:lnTo>
                    <a:lnTo>
                      <a:pt x="36" y="49"/>
                    </a:lnTo>
                    <a:lnTo>
                      <a:pt x="30" y="48"/>
                    </a:lnTo>
                    <a:lnTo>
                      <a:pt x="26" y="47"/>
                    </a:lnTo>
                    <a:lnTo>
                      <a:pt x="21" y="45"/>
                    </a:lnTo>
                    <a:lnTo>
                      <a:pt x="17" y="44"/>
                    </a:lnTo>
                    <a:lnTo>
                      <a:pt x="13" y="42"/>
                    </a:lnTo>
                    <a:lnTo>
                      <a:pt x="9" y="39"/>
                    </a:lnTo>
                    <a:lnTo>
                      <a:pt x="6" y="37"/>
                    </a:lnTo>
                    <a:lnTo>
                      <a:pt x="4" y="33"/>
                    </a:lnTo>
                    <a:lnTo>
                      <a:pt x="3" y="28"/>
                    </a:lnTo>
                    <a:lnTo>
                      <a:pt x="0" y="15"/>
                    </a:lnTo>
                  </a:path>
                </a:pathLst>
              </a:custGeom>
              <a:solidFill>
                <a:srgbClr val="FFFFFF">
                  <a:alpha val="100000"/>
                </a:srgbClr>
              </a:solidFill>
              <a:ln>
                <a:noFill/>
              </a:ln>
            </p:spPr>
          </p:sp>
          <p:sp>
            <p:nvSpPr>
              <p:cNvPr id="1050517" name="Freeform 131"/>
              <p:cNvSpPr/>
              <p:nvPr/>
            </p:nvSpPr>
            <p:spPr>
              <a:xfrm rot="0">
                <a:off x="4096" y="2122"/>
                <a:ext cx="71" cy="50"/>
              </a:xfrm>
              <a:custGeom>
                <a:avLst/>
                <a:ahLst/>
                <a:rect l="0" t="0" r="r" b="b"/>
                <a:pathLst>
                  <a:path w="71" h="50">
                    <a:moveTo>
                      <a:pt x="0" y="15"/>
                    </a:moveTo>
                    <a:lnTo>
                      <a:pt x="0" y="15"/>
                    </a:lnTo>
                    <a:lnTo>
                      <a:pt x="4" y="11"/>
                    </a:lnTo>
                    <a:lnTo>
                      <a:pt x="9" y="9"/>
                    </a:lnTo>
                    <a:lnTo>
                      <a:pt x="13" y="6"/>
                    </a:lnTo>
                    <a:lnTo>
                      <a:pt x="17" y="3"/>
                    </a:lnTo>
                    <a:lnTo>
                      <a:pt x="22" y="1"/>
                    </a:lnTo>
                    <a:lnTo>
                      <a:pt x="27" y="1"/>
                    </a:lnTo>
                    <a:lnTo>
                      <a:pt x="32" y="0"/>
                    </a:lnTo>
                    <a:lnTo>
                      <a:pt x="37" y="1"/>
                    </a:lnTo>
                    <a:lnTo>
                      <a:pt x="43" y="2"/>
                    </a:lnTo>
                    <a:lnTo>
                      <a:pt x="49" y="3"/>
                    </a:lnTo>
                    <a:lnTo>
                      <a:pt x="55" y="6"/>
                    </a:lnTo>
                    <a:lnTo>
                      <a:pt x="60" y="9"/>
                    </a:lnTo>
                    <a:lnTo>
                      <a:pt x="64" y="13"/>
                    </a:lnTo>
                    <a:lnTo>
                      <a:pt x="68" y="17"/>
                    </a:lnTo>
                    <a:lnTo>
                      <a:pt x="70" y="23"/>
                    </a:lnTo>
                    <a:lnTo>
                      <a:pt x="70" y="29"/>
                    </a:lnTo>
                    <a:lnTo>
                      <a:pt x="68" y="35"/>
                    </a:lnTo>
                    <a:lnTo>
                      <a:pt x="65" y="40"/>
                    </a:lnTo>
                    <a:lnTo>
                      <a:pt x="61" y="44"/>
                    </a:lnTo>
                    <a:lnTo>
                      <a:pt x="55" y="47"/>
                    </a:lnTo>
                    <a:lnTo>
                      <a:pt x="49" y="49"/>
                    </a:lnTo>
                    <a:lnTo>
                      <a:pt x="43" y="49"/>
                    </a:lnTo>
                    <a:lnTo>
                      <a:pt x="36" y="49"/>
                    </a:lnTo>
                    <a:lnTo>
                      <a:pt x="30" y="48"/>
                    </a:lnTo>
                    <a:lnTo>
                      <a:pt x="26" y="47"/>
                    </a:lnTo>
                    <a:lnTo>
                      <a:pt x="21" y="45"/>
                    </a:lnTo>
                    <a:lnTo>
                      <a:pt x="17" y="44"/>
                    </a:lnTo>
                    <a:lnTo>
                      <a:pt x="13" y="42"/>
                    </a:lnTo>
                    <a:lnTo>
                      <a:pt x="9" y="39"/>
                    </a:lnTo>
                    <a:lnTo>
                      <a:pt x="6" y="37"/>
                    </a:lnTo>
                    <a:lnTo>
                      <a:pt x="4" y="33"/>
                    </a:lnTo>
                    <a:lnTo>
                      <a:pt x="3" y="28"/>
                    </a:lnTo>
                    <a:lnTo>
                      <a:pt x="0" y="15"/>
                    </a:lnTo>
                  </a:path>
                </a:pathLst>
              </a:custGeom>
              <a:noFill/>
              <a:ln w="12700" cap="rnd" cmpd="sng">
                <a:solidFill>
                  <a:srgbClr val="000000">
                    <a:alpha val="100000"/>
                  </a:srgbClr>
                </a:solidFill>
                <a:prstDash val="solid"/>
                <a:round/>
              </a:ln>
            </p:spPr>
          </p:sp>
          <p:sp>
            <p:nvSpPr>
              <p:cNvPr id="1050518" name="Freeform 132"/>
              <p:cNvSpPr/>
              <p:nvPr/>
            </p:nvSpPr>
            <p:spPr>
              <a:xfrm rot="0">
                <a:off x="4123" y="2141"/>
                <a:ext cx="22" cy="17"/>
              </a:xfrm>
              <a:custGeom>
                <a:avLst/>
                <a:ahLst/>
                <a:rect l="0" t="0" r="r" b="b"/>
                <a:pathLst>
                  <a:path w="22" h="17">
                    <a:moveTo>
                      <a:pt x="0" y="4"/>
                    </a:moveTo>
                    <a:lnTo>
                      <a:pt x="1" y="9"/>
                    </a:lnTo>
                    <a:lnTo>
                      <a:pt x="2" y="12"/>
                    </a:lnTo>
                    <a:lnTo>
                      <a:pt x="5" y="14"/>
                    </a:lnTo>
                    <a:lnTo>
                      <a:pt x="8" y="15"/>
                    </a:lnTo>
                    <a:lnTo>
                      <a:pt x="11" y="16"/>
                    </a:lnTo>
                    <a:lnTo>
                      <a:pt x="14" y="15"/>
                    </a:lnTo>
                    <a:lnTo>
                      <a:pt x="18" y="14"/>
                    </a:lnTo>
                    <a:lnTo>
                      <a:pt x="20" y="12"/>
                    </a:lnTo>
                    <a:lnTo>
                      <a:pt x="21" y="9"/>
                    </a:lnTo>
                    <a:lnTo>
                      <a:pt x="21" y="6"/>
                    </a:lnTo>
                    <a:lnTo>
                      <a:pt x="20" y="4"/>
                    </a:lnTo>
                    <a:lnTo>
                      <a:pt x="19" y="0"/>
                    </a:lnTo>
                    <a:lnTo>
                      <a:pt x="18" y="1"/>
                    </a:lnTo>
                    <a:lnTo>
                      <a:pt x="17" y="2"/>
                    </a:lnTo>
                    <a:lnTo>
                      <a:pt x="0" y="4"/>
                    </a:lnTo>
                  </a:path>
                </a:pathLst>
              </a:custGeom>
              <a:solidFill>
                <a:srgbClr val="FFFFFF">
                  <a:alpha val="100000"/>
                </a:srgbClr>
              </a:solidFill>
              <a:ln>
                <a:noFill/>
              </a:ln>
            </p:spPr>
          </p:sp>
          <p:sp>
            <p:nvSpPr>
              <p:cNvPr id="1050519" name="Freeform 133"/>
              <p:cNvSpPr/>
              <p:nvPr/>
            </p:nvSpPr>
            <p:spPr>
              <a:xfrm rot="0">
                <a:off x="4123" y="2141"/>
                <a:ext cx="22" cy="17"/>
              </a:xfrm>
              <a:custGeom>
                <a:avLst/>
                <a:ahLst/>
                <a:rect l="0" t="0" r="r" b="b"/>
                <a:pathLst>
                  <a:path w="22" h="17">
                    <a:moveTo>
                      <a:pt x="0" y="4"/>
                    </a:moveTo>
                    <a:lnTo>
                      <a:pt x="0" y="4"/>
                    </a:lnTo>
                    <a:lnTo>
                      <a:pt x="1" y="9"/>
                    </a:lnTo>
                    <a:lnTo>
                      <a:pt x="2" y="12"/>
                    </a:lnTo>
                    <a:lnTo>
                      <a:pt x="5" y="14"/>
                    </a:lnTo>
                    <a:lnTo>
                      <a:pt x="8" y="15"/>
                    </a:lnTo>
                    <a:lnTo>
                      <a:pt x="11" y="16"/>
                    </a:lnTo>
                    <a:lnTo>
                      <a:pt x="14" y="15"/>
                    </a:lnTo>
                    <a:lnTo>
                      <a:pt x="18" y="14"/>
                    </a:lnTo>
                    <a:lnTo>
                      <a:pt x="20" y="12"/>
                    </a:lnTo>
                    <a:lnTo>
                      <a:pt x="21" y="9"/>
                    </a:lnTo>
                    <a:lnTo>
                      <a:pt x="21" y="6"/>
                    </a:lnTo>
                    <a:lnTo>
                      <a:pt x="20" y="4"/>
                    </a:lnTo>
                    <a:lnTo>
                      <a:pt x="19" y="0"/>
                    </a:lnTo>
                    <a:lnTo>
                      <a:pt x="18" y="1"/>
                    </a:lnTo>
                    <a:lnTo>
                      <a:pt x="17" y="2"/>
                    </a:lnTo>
                  </a:path>
                </a:pathLst>
              </a:custGeom>
              <a:noFill/>
              <a:ln w="12700" cap="rnd" cmpd="sng">
                <a:solidFill>
                  <a:srgbClr val="000000">
                    <a:alpha val="100000"/>
                  </a:srgbClr>
                </a:solidFill>
                <a:prstDash val="solid"/>
                <a:round/>
              </a:ln>
            </p:spPr>
          </p:sp>
          <p:sp>
            <p:nvSpPr>
              <p:cNvPr id="1050520" name="Freeform 134"/>
              <p:cNvSpPr/>
              <p:nvPr/>
            </p:nvSpPr>
            <p:spPr>
              <a:xfrm rot="0">
                <a:off x="4547" y="2119"/>
                <a:ext cx="74" cy="49"/>
              </a:xfrm>
              <a:custGeom>
                <a:avLst/>
                <a:ahLst/>
                <a:rect l="0" t="0" r="r" b="b"/>
                <a:pathLst>
                  <a:path w="74" h="49">
                    <a:moveTo>
                      <a:pt x="0" y="24"/>
                    </a:moveTo>
                    <a:lnTo>
                      <a:pt x="4" y="20"/>
                    </a:lnTo>
                    <a:lnTo>
                      <a:pt x="7" y="16"/>
                    </a:lnTo>
                    <a:lnTo>
                      <a:pt x="11" y="12"/>
                    </a:lnTo>
                    <a:lnTo>
                      <a:pt x="15" y="8"/>
                    </a:lnTo>
                    <a:lnTo>
                      <a:pt x="19" y="6"/>
                    </a:lnTo>
                    <a:lnTo>
                      <a:pt x="24" y="3"/>
                    </a:lnTo>
                    <a:lnTo>
                      <a:pt x="28" y="1"/>
                    </a:lnTo>
                    <a:lnTo>
                      <a:pt x="33" y="1"/>
                    </a:lnTo>
                    <a:lnTo>
                      <a:pt x="39" y="0"/>
                    </a:lnTo>
                    <a:lnTo>
                      <a:pt x="46" y="1"/>
                    </a:lnTo>
                    <a:lnTo>
                      <a:pt x="52" y="2"/>
                    </a:lnTo>
                    <a:lnTo>
                      <a:pt x="58" y="3"/>
                    </a:lnTo>
                    <a:lnTo>
                      <a:pt x="63" y="6"/>
                    </a:lnTo>
                    <a:lnTo>
                      <a:pt x="67" y="9"/>
                    </a:lnTo>
                    <a:lnTo>
                      <a:pt x="70" y="14"/>
                    </a:lnTo>
                    <a:lnTo>
                      <a:pt x="72" y="19"/>
                    </a:lnTo>
                    <a:lnTo>
                      <a:pt x="73" y="26"/>
                    </a:lnTo>
                    <a:lnTo>
                      <a:pt x="71" y="32"/>
                    </a:lnTo>
                    <a:lnTo>
                      <a:pt x="68" y="36"/>
                    </a:lnTo>
                    <a:lnTo>
                      <a:pt x="63" y="41"/>
                    </a:lnTo>
                    <a:lnTo>
                      <a:pt x="58" y="44"/>
                    </a:lnTo>
                    <a:lnTo>
                      <a:pt x="51" y="46"/>
                    </a:lnTo>
                    <a:lnTo>
                      <a:pt x="45" y="48"/>
                    </a:lnTo>
                    <a:lnTo>
                      <a:pt x="39" y="48"/>
                    </a:lnTo>
                    <a:lnTo>
                      <a:pt x="34" y="48"/>
                    </a:lnTo>
                    <a:lnTo>
                      <a:pt x="29" y="48"/>
                    </a:lnTo>
                    <a:lnTo>
                      <a:pt x="25" y="47"/>
                    </a:lnTo>
                    <a:lnTo>
                      <a:pt x="21" y="47"/>
                    </a:lnTo>
                    <a:lnTo>
                      <a:pt x="17" y="45"/>
                    </a:lnTo>
                    <a:lnTo>
                      <a:pt x="13" y="43"/>
                    </a:lnTo>
                    <a:lnTo>
                      <a:pt x="10" y="40"/>
                    </a:lnTo>
                    <a:lnTo>
                      <a:pt x="7" y="35"/>
                    </a:lnTo>
                    <a:lnTo>
                      <a:pt x="0" y="24"/>
                    </a:lnTo>
                  </a:path>
                </a:pathLst>
              </a:custGeom>
              <a:solidFill>
                <a:srgbClr val="FFFFFF">
                  <a:alpha val="100000"/>
                </a:srgbClr>
              </a:solidFill>
              <a:ln>
                <a:noFill/>
              </a:ln>
            </p:spPr>
          </p:sp>
          <p:sp>
            <p:nvSpPr>
              <p:cNvPr id="1050521" name="Freeform 135"/>
              <p:cNvSpPr/>
              <p:nvPr/>
            </p:nvSpPr>
            <p:spPr>
              <a:xfrm rot="0">
                <a:off x="4547" y="2119"/>
                <a:ext cx="74" cy="49"/>
              </a:xfrm>
              <a:custGeom>
                <a:avLst/>
                <a:ahLst/>
                <a:rect l="0" t="0" r="r" b="b"/>
                <a:pathLst>
                  <a:path w="74" h="49">
                    <a:moveTo>
                      <a:pt x="0" y="24"/>
                    </a:moveTo>
                    <a:lnTo>
                      <a:pt x="0" y="24"/>
                    </a:lnTo>
                    <a:lnTo>
                      <a:pt x="4" y="20"/>
                    </a:lnTo>
                    <a:lnTo>
                      <a:pt x="7" y="16"/>
                    </a:lnTo>
                    <a:lnTo>
                      <a:pt x="11" y="12"/>
                    </a:lnTo>
                    <a:lnTo>
                      <a:pt x="15" y="8"/>
                    </a:lnTo>
                    <a:lnTo>
                      <a:pt x="19" y="6"/>
                    </a:lnTo>
                    <a:lnTo>
                      <a:pt x="24" y="3"/>
                    </a:lnTo>
                    <a:lnTo>
                      <a:pt x="28" y="1"/>
                    </a:lnTo>
                    <a:lnTo>
                      <a:pt x="33" y="1"/>
                    </a:lnTo>
                    <a:lnTo>
                      <a:pt x="39" y="0"/>
                    </a:lnTo>
                    <a:lnTo>
                      <a:pt x="46" y="1"/>
                    </a:lnTo>
                    <a:lnTo>
                      <a:pt x="52" y="2"/>
                    </a:lnTo>
                    <a:lnTo>
                      <a:pt x="58" y="3"/>
                    </a:lnTo>
                    <a:lnTo>
                      <a:pt x="63" y="6"/>
                    </a:lnTo>
                    <a:lnTo>
                      <a:pt x="67" y="9"/>
                    </a:lnTo>
                    <a:lnTo>
                      <a:pt x="70" y="14"/>
                    </a:lnTo>
                    <a:lnTo>
                      <a:pt x="72" y="19"/>
                    </a:lnTo>
                    <a:lnTo>
                      <a:pt x="73" y="26"/>
                    </a:lnTo>
                    <a:lnTo>
                      <a:pt x="71" y="32"/>
                    </a:lnTo>
                    <a:lnTo>
                      <a:pt x="68" y="36"/>
                    </a:lnTo>
                    <a:lnTo>
                      <a:pt x="63" y="41"/>
                    </a:lnTo>
                    <a:lnTo>
                      <a:pt x="58" y="44"/>
                    </a:lnTo>
                    <a:lnTo>
                      <a:pt x="51" y="46"/>
                    </a:lnTo>
                    <a:lnTo>
                      <a:pt x="45" y="48"/>
                    </a:lnTo>
                    <a:lnTo>
                      <a:pt x="39" y="48"/>
                    </a:lnTo>
                    <a:lnTo>
                      <a:pt x="34" y="48"/>
                    </a:lnTo>
                    <a:lnTo>
                      <a:pt x="29" y="48"/>
                    </a:lnTo>
                    <a:lnTo>
                      <a:pt x="25" y="47"/>
                    </a:lnTo>
                    <a:lnTo>
                      <a:pt x="21" y="47"/>
                    </a:lnTo>
                    <a:lnTo>
                      <a:pt x="17" y="45"/>
                    </a:lnTo>
                    <a:lnTo>
                      <a:pt x="13" y="43"/>
                    </a:lnTo>
                    <a:lnTo>
                      <a:pt x="10" y="40"/>
                    </a:lnTo>
                    <a:lnTo>
                      <a:pt x="7" y="35"/>
                    </a:lnTo>
                    <a:lnTo>
                      <a:pt x="0" y="24"/>
                    </a:lnTo>
                  </a:path>
                </a:pathLst>
              </a:custGeom>
              <a:noFill/>
              <a:ln w="12700" cap="rnd" cmpd="sng">
                <a:solidFill>
                  <a:srgbClr val="000000">
                    <a:alpha val="100000"/>
                  </a:srgbClr>
                </a:solidFill>
                <a:prstDash val="solid"/>
                <a:round/>
              </a:ln>
            </p:spPr>
          </p:sp>
          <p:sp>
            <p:nvSpPr>
              <p:cNvPr id="1050522" name="Freeform 136"/>
              <p:cNvSpPr/>
              <p:nvPr/>
            </p:nvSpPr>
            <p:spPr>
              <a:xfrm rot="0">
                <a:off x="4576" y="2135"/>
                <a:ext cx="23" cy="18"/>
              </a:xfrm>
              <a:custGeom>
                <a:avLst/>
                <a:ahLst/>
                <a:rect l="0" t="0" r="r" b="b"/>
                <a:pathLst>
                  <a:path w="23" h="18">
                    <a:moveTo>
                      <a:pt x="0" y="9"/>
                    </a:moveTo>
                    <a:lnTo>
                      <a:pt x="2" y="13"/>
                    </a:lnTo>
                    <a:lnTo>
                      <a:pt x="5" y="16"/>
                    </a:lnTo>
                    <a:lnTo>
                      <a:pt x="8" y="17"/>
                    </a:lnTo>
                    <a:lnTo>
                      <a:pt x="12" y="17"/>
                    </a:lnTo>
                    <a:lnTo>
                      <a:pt x="14" y="17"/>
                    </a:lnTo>
                    <a:lnTo>
                      <a:pt x="18" y="15"/>
                    </a:lnTo>
                    <a:lnTo>
                      <a:pt x="20" y="13"/>
                    </a:lnTo>
                    <a:lnTo>
                      <a:pt x="22" y="10"/>
                    </a:lnTo>
                    <a:lnTo>
                      <a:pt x="22" y="8"/>
                    </a:lnTo>
                    <a:lnTo>
                      <a:pt x="22" y="5"/>
                    </a:lnTo>
                    <a:lnTo>
                      <a:pt x="20" y="3"/>
                    </a:lnTo>
                    <a:lnTo>
                      <a:pt x="17" y="0"/>
                    </a:lnTo>
                    <a:lnTo>
                      <a:pt x="17" y="1"/>
                    </a:lnTo>
                    <a:lnTo>
                      <a:pt x="17" y="2"/>
                    </a:lnTo>
                    <a:lnTo>
                      <a:pt x="16" y="2"/>
                    </a:lnTo>
                    <a:lnTo>
                      <a:pt x="0" y="9"/>
                    </a:lnTo>
                  </a:path>
                </a:pathLst>
              </a:custGeom>
              <a:solidFill>
                <a:srgbClr val="FFFFFF">
                  <a:alpha val="100000"/>
                </a:srgbClr>
              </a:solidFill>
              <a:ln>
                <a:noFill/>
              </a:ln>
            </p:spPr>
          </p:sp>
          <p:sp>
            <p:nvSpPr>
              <p:cNvPr id="1050523" name="Freeform 137"/>
              <p:cNvSpPr/>
              <p:nvPr/>
            </p:nvSpPr>
            <p:spPr>
              <a:xfrm rot="0">
                <a:off x="4576" y="2135"/>
                <a:ext cx="23" cy="18"/>
              </a:xfrm>
              <a:custGeom>
                <a:avLst/>
                <a:ahLst/>
                <a:rect l="0" t="0" r="r" b="b"/>
                <a:pathLst>
                  <a:path w="23" h="18">
                    <a:moveTo>
                      <a:pt x="0" y="9"/>
                    </a:moveTo>
                    <a:lnTo>
                      <a:pt x="0" y="9"/>
                    </a:lnTo>
                    <a:lnTo>
                      <a:pt x="2" y="13"/>
                    </a:lnTo>
                    <a:lnTo>
                      <a:pt x="5" y="16"/>
                    </a:lnTo>
                    <a:lnTo>
                      <a:pt x="8" y="17"/>
                    </a:lnTo>
                    <a:lnTo>
                      <a:pt x="12" y="17"/>
                    </a:lnTo>
                    <a:lnTo>
                      <a:pt x="14" y="17"/>
                    </a:lnTo>
                    <a:lnTo>
                      <a:pt x="18" y="15"/>
                    </a:lnTo>
                    <a:lnTo>
                      <a:pt x="20" y="13"/>
                    </a:lnTo>
                    <a:lnTo>
                      <a:pt x="22" y="10"/>
                    </a:lnTo>
                    <a:lnTo>
                      <a:pt x="22" y="8"/>
                    </a:lnTo>
                    <a:lnTo>
                      <a:pt x="22" y="5"/>
                    </a:lnTo>
                    <a:lnTo>
                      <a:pt x="20" y="3"/>
                    </a:lnTo>
                    <a:lnTo>
                      <a:pt x="17" y="0"/>
                    </a:lnTo>
                    <a:lnTo>
                      <a:pt x="17" y="1"/>
                    </a:lnTo>
                    <a:lnTo>
                      <a:pt x="17" y="2"/>
                    </a:lnTo>
                    <a:lnTo>
                      <a:pt x="16" y="2"/>
                    </a:lnTo>
                  </a:path>
                </a:pathLst>
              </a:custGeom>
              <a:noFill/>
              <a:ln w="12700" cap="rnd" cmpd="sng">
                <a:solidFill>
                  <a:srgbClr val="000000">
                    <a:alpha val="100000"/>
                  </a:srgbClr>
                </a:solidFill>
                <a:prstDash val="solid"/>
                <a:round/>
              </a:ln>
            </p:spPr>
          </p:sp>
          <p:sp>
            <p:nvSpPr>
              <p:cNvPr id="1050524" name="Freeform 138"/>
              <p:cNvSpPr/>
              <p:nvPr/>
            </p:nvSpPr>
            <p:spPr>
              <a:xfrm rot="0">
                <a:off x="4403" y="1548"/>
                <a:ext cx="37" cy="139"/>
              </a:xfrm>
              <a:custGeom>
                <a:avLst/>
                <a:ahLst/>
                <a:rect l="0" t="0" r="r" b="b"/>
                <a:pathLst>
                  <a:path w="37" h="139">
                    <a:moveTo>
                      <a:pt x="36" y="0"/>
                    </a:moveTo>
                    <a:lnTo>
                      <a:pt x="36" y="0"/>
                    </a:lnTo>
                    <a:lnTo>
                      <a:pt x="34" y="9"/>
                    </a:lnTo>
                    <a:lnTo>
                      <a:pt x="33" y="18"/>
                    </a:lnTo>
                    <a:lnTo>
                      <a:pt x="31" y="28"/>
                    </a:lnTo>
                    <a:lnTo>
                      <a:pt x="28" y="37"/>
                    </a:lnTo>
                    <a:lnTo>
                      <a:pt x="26" y="47"/>
                    </a:lnTo>
                    <a:lnTo>
                      <a:pt x="24" y="57"/>
                    </a:lnTo>
                    <a:lnTo>
                      <a:pt x="21" y="67"/>
                    </a:lnTo>
                    <a:lnTo>
                      <a:pt x="18" y="77"/>
                    </a:lnTo>
                    <a:lnTo>
                      <a:pt x="16" y="87"/>
                    </a:lnTo>
                    <a:lnTo>
                      <a:pt x="13" y="96"/>
                    </a:lnTo>
                    <a:lnTo>
                      <a:pt x="10" y="104"/>
                    </a:lnTo>
                    <a:lnTo>
                      <a:pt x="8" y="112"/>
                    </a:lnTo>
                    <a:lnTo>
                      <a:pt x="5" y="120"/>
                    </a:lnTo>
                    <a:lnTo>
                      <a:pt x="3" y="127"/>
                    </a:lnTo>
                    <a:lnTo>
                      <a:pt x="1" y="132"/>
                    </a:lnTo>
                    <a:lnTo>
                      <a:pt x="0" y="138"/>
                    </a:lnTo>
                  </a:path>
                </a:pathLst>
              </a:custGeom>
              <a:noFill/>
              <a:ln w="12700" cap="rnd" cmpd="sng">
                <a:solidFill>
                  <a:srgbClr val="000000">
                    <a:alpha val="100000"/>
                  </a:srgbClr>
                </a:solidFill>
                <a:prstDash val="solid"/>
                <a:round/>
              </a:ln>
            </p:spPr>
          </p:sp>
          <p:sp>
            <p:nvSpPr>
              <p:cNvPr id="1050525" name="Freeform 139"/>
              <p:cNvSpPr/>
              <p:nvPr/>
            </p:nvSpPr>
            <p:spPr>
              <a:xfrm rot="0">
                <a:off x="3892" y="2123"/>
                <a:ext cx="83" cy="176"/>
              </a:xfrm>
              <a:custGeom>
                <a:avLst/>
                <a:ahLst/>
                <a:rect l="0" t="0" r="r" b="b"/>
                <a:pathLst>
                  <a:path w="83" h="176">
                    <a:moveTo>
                      <a:pt x="0" y="175"/>
                    </a:moveTo>
                    <a:lnTo>
                      <a:pt x="4" y="170"/>
                    </a:lnTo>
                    <a:lnTo>
                      <a:pt x="8" y="165"/>
                    </a:lnTo>
                    <a:lnTo>
                      <a:pt x="12" y="162"/>
                    </a:lnTo>
                    <a:lnTo>
                      <a:pt x="17" y="159"/>
                    </a:lnTo>
                    <a:lnTo>
                      <a:pt x="22" y="158"/>
                    </a:lnTo>
                    <a:lnTo>
                      <a:pt x="27" y="157"/>
                    </a:lnTo>
                    <a:lnTo>
                      <a:pt x="32" y="157"/>
                    </a:lnTo>
                    <a:lnTo>
                      <a:pt x="37" y="157"/>
                    </a:lnTo>
                    <a:lnTo>
                      <a:pt x="43" y="158"/>
                    </a:lnTo>
                    <a:lnTo>
                      <a:pt x="48" y="159"/>
                    </a:lnTo>
                    <a:lnTo>
                      <a:pt x="53" y="159"/>
                    </a:lnTo>
                    <a:lnTo>
                      <a:pt x="59" y="161"/>
                    </a:lnTo>
                    <a:lnTo>
                      <a:pt x="65" y="162"/>
                    </a:lnTo>
                    <a:lnTo>
                      <a:pt x="71" y="163"/>
                    </a:lnTo>
                    <a:lnTo>
                      <a:pt x="76" y="163"/>
                    </a:lnTo>
                    <a:lnTo>
                      <a:pt x="82" y="163"/>
                    </a:lnTo>
                    <a:lnTo>
                      <a:pt x="73" y="157"/>
                    </a:lnTo>
                    <a:lnTo>
                      <a:pt x="64" y="149"/>
                    </a:lnTo>
                    <a:lnTo>
                      <a:pt x="57" y="141"/>
                    </a:lnTo>
                    <a:lnTo>
                      <a:pt x="49" y="132"/>
                    </a:lnTo>
                    <a:lnTo>
                      <a:pt x="43" y="123"/>
                    </a:lnTo>
                    <a:lnTo>
                      <a:pt x="38" y="113"/>
                    </a:lnTo>
                    <a:lnTo>
                      <a:pt x="33" y="103"/>
                    </a:lnTo>
                    <a:lnTo>
                      <a:pt x="29" y="92"/>
                    </a:lnTo>
                    <a:lnTo>
                      <a:pt x="25" y="81"/>
                    </a:lnTo>
                    <a:lnTo>
                      <a:pt x="22" y="70"/>
                    </a:lnTo>
                    <a:lnTo>
                      <a:pt x="19" y="58"/>
                    </a:lnTo>
                    <a:lnTo>
                      <a:pt x="17" y="46"/>
                    </a:lnTo>
                    <a:lnTo>
                      <a:pt x="15" y="35"/>
                    </a:lnTo>
                    <a:lnTo>
                      <a:pt x="14" y="23"/>
                    </a:lnTo>
                    <a:lnTo>
                      <a:pt x="12" y="11"/>
                    </a:lnTo>
                    <a:lnTo>
                      <a:pt x="12" y="0"/>
                    </a:lnTo>
                    <a:lnTo>
                      <a:pt x="14" y="4"/>
                    </a:lnTo>
                    <a:lnTo>
                      <a:pt x="14" y="8"/>
                    </a:lnTo>
                    <a:lnTo>
                      <a:pt x="14" y="12"/>
                    </a:lnTo>
                    <a:lnTo>
                      <a:pt x="14" y="15"/>
                    </a:lnTo>
                    <a:lnTo>
                      <a:pt x="14" y="20"/>
                    </a:lnTo>
                    <a:lnTo>
                      <a:pt x="13" y="25"/>
                    </a:lnTo>
                    <a:lnTo>
                      <a:pt x="13" y="30"/>
                    </a:lnTo>
                    <a:lnTo>
                      <a:pt x="14" y="37"/>
                    </a:lnTo>
                    <a:lnTo>
                      <a:pt x="14" y="43"/>
                    </a:lnTo>
                    <a:lnTo>
                      <a:pt x="15" y="48"/>
                    </a:lnTo>
                    <a:lnTo>
                      <a:pt x="16" y="54"/>
                    </a:lnTo>
                    <a:lnTo>
                      <a:pt x="18" y="61"/>
                    </a:lnTo>
                    <a:lnTo>
                      <a:pt x="19" y="68"/>
                    </a:lnTo>
                    <a:lnTo>
                      <a:pt x="21" y="74"/>
                    </a:lnTo>
                    <a:lnTo>
                      <a:pt x="22" y="80"/>
                    </a:lnTo>
                    <a:lnTo>
                      <a:pt x="23" y="87"/>
                    </a:lnTo>
                    <a:lnTo>
                      <a:pt x="24" y="93"/>
                    </a:lnTo>
                    <a:lnTo>
                      <a:pt x="25" y="100"/>
                    </a:lnTo>
                    <a:lnTo>
                      <a:pt x="25" y="107"/>
                    </a:lnTo>
                    <a:lnTo>
                      <a:pt x="25" y="113"/>
                    </a:lnTo>
                    <a:lnTo>
                      <a:pt x="24" y="119"/>
                    </a:lnTo>
                    <a:lnTo>
                      <a:pt x="22" y="126"/>
                    </a:lnTo>
                    <a:lnTo>
                      <a:pt x="21" y="131"/>
                    </a:lnTo>
                    <a:lnTo>
                      <a:pt x="18" y="137"/>
                    </a:lnTo>
                    <a:lnTo>
                      <a:pt x="0" y="175"/>
                    </a:lnTo>
                  </a:path>
                </a:pathLst>
              </a:custGeom>
              <a:solidFill>
                <a:srgbClr val="FFFFFF">
                  <a:alpha val="100000"/>
                </a:srgbClr>
              </a:solidFill>
              <a:ln>
                <a:noFill/>
              </a:ln>
            </p:spPr>
          </p:sp>
          <p:sp>
            <p:nvSpPr>
              <p:cNvPr id="1050526" name="Freeform 140"/>
              <p:cNvSpPr/>
              <p:nvPr/>
            </p:nvSpPr>
            <p:spPr>
              <a:xfrm rot="0">
                <a:off x="3892" y="2123"/>
                <a:ext cx="83" cy="176"/>
              </a:xfrm>
              <a:custGeom>
                <a:avLst/>
                <a:ahLst/>
                <a:rect l="0" t="0" r="r" b="b"/>
                <a:pathLst>
                  <a:path w="83" h="176">
                    <a:moveTo>
                      <a:pt x="0" y="175"/>
                    </a:moveTo>
                    <a:lnTo>
                      <a:pt x="0" y="175"/>
                    </a:lnTo>
                    <a:lnTo>
                      <a:pt x="4" y="170"/>
                    </a:lnTo>
                    <a:lnTo>
                      <a:pt x="8" y="165"/>
                    </a:lnTo>
                    <a:lnTo>
                      <a:pt x="12" y="162"/>
                    </a:lnTo>
                    <a:lnTo>
                      <a:pt x="17" y="159"/>
                    </a:lnTo>
                    <a:lnTo>
                      <a:pt x="22" y="158"/>
                    </a:lnTo>
                    <a:lnTo>
                      <a:pt x="27" y="157"/>
                    </a:lnTo>
                    <a:lnTo>
                      <a:pt x="32" y="157"/>
                    </a:lnTo>
                    <a:lnTo>
                      <a:pt x="37" y="157"/>
                    </a:lnTo>
                    <a:lnTo>
                      <a:pt x="43" y="158"/>
                    </a:lnTo>
                    <a:lnTo>
                      <a:pt x="48" y="159"/>
                    </a:lnTo>
                    <a:lnTo>
                      <a:pt x="53" y="159"/>
                    </a:lnTo>
                    <a:lnTo>
                      <a:pt x="59" y="161"/>
                    </a:lnTo>
                    <a:lnTo>
                      <a:pt x="65" y="162"/>
                    </a:lnTo>
                    <a:lnTo>
                      <a:pt x="71" y="163"/>
                    </a:lnTo>
                    <a:lnTo>
                      <a:pt x="76" y="163"/>
                    </a:lnTo>
                    <a:lnTo>
                      <a:pt x="82" y="163"/>
                    </a:lnTo>
                    <a:lnTo>
                      <a:pt x="73" y="157"/>
                    </a:lnTo>
                    <a:lnTo>
                      <a:pt x="64" y="149"/>
                    </a:lnTo>
                    <a:lnTo>
                      <a:pt x="57" y="141"/>
                    </a:lnTo>
                    <a:lnTo>
                      <a:pt x="49" y="132"/>
                    </a:lnTo>
                    <a:lnTo>
                      <a:pt x="43" y="123"/>
                    </a:lnTo>
                    <a:lnTo>
                      <a:pt x="38" y="113"/>
                    </a:lnTo>
                    <a:lnTo>
                      <a:pt x="33" y="103"/>
                    </a:lnTo>
                    <a:lnTo>
                      <a:pt x="29" y="92"/>
                    </a:lnTo>
                    <a:lnTo>
                      <a:pt x="25" y="81"/>
                    </a:lnTo>
                    <a:lnTo>
                      <a:pt x="22" y="70"/>
                    </a:lnTo>
                    <a:lnTo>
                      <a:pt x="19" y="58"/>
                    </a:lnTo>
                    <a:lnTo>
                      <a:pt x="17" y="46"/>
                    </a:lnTo>
                    <a:lnTo>
                      <a:pt x="15" y="35"/>
                    </a:lnTo>
                    <a:lnTo>
                      <a:pt x="14" y="23"/>
                    </a:lnTo>
                    <a:lnTo>
                      <a:pt x="12" y="11"/>
                    </a:lnTo>
                    <a:lnTo>
                      <a:pt x="12" y="0"/>
                    </a:lnTo>
                    <a:lnTo>
                      <a:pt x="14" y="4"/>
                    </a:lnTo>
                    <a:lnTo>
                      <a:pt x="14" y="8"/>
                    </a:lnTo>
                    <a:lnTo>
                      <a:pt x="14" y="12"/>
                    </a:lnTo>
                    <a:lnTo>
                      <a:pt x="14" y="15"/>
                    </a:lnTo>
                    <a:lnTo>
                      <a:pt x="14" y="20"/>
                    </a:lnTo>
                    <a:lnTo>
                      <a:pt x="13" y="25"/>
                    </a:lnTo>
                    <a:lnTo>
                      <a:pt x="13" y="30"/>
                    </a:lnTo>
                    <a:lnTo>
                      <a:pt x="14" y="37"/>
                    </a:lnTo>
                    <a:lnTo>
                      <a:pt x="14" y="43"/>
                    </a:lnTo>
                    <a:lnTo>
                      <a:pt x="15" y="48"/>
                    </a:lnTo>
                    <a:lnTo>
                      <a:pt x="16" y="54"/>
                    </a:lnTo>
                    <a:lnTo>
                      <a:pt x="18" y="61"/>
                    </a:lnTo>
                    <a:lnTo>
                      <a:pt x="19" y="68"/>
                    </a:lnTo>
                    <a:lnTo>
                      <a:pt x="21" y="74"/>
                    </a:lnTo>
                    <a:lnTo>
                      <a:pt x="22" y="80"/>
                    </a:lnTo>
                    <a:lnTo>
                      <a:pt x="23" y="87"/>
                    </a:lnTo>
                    <a:lnTo>
                      <a:pt x="24" y="93"/>
                    </a:lnTo>
                    <a:lnTo>
                      <a:pt x="25" y="100"/>
                    </a:lnTo>
                    <a:lnTo>
                      <a:pt x="25" y="107"/>
                    </a:lnTo>
                    <a:lnTo>
                      <a:pt x="25" y="113"/>
                    </a:lnTo>
                    <a:lnTo>
                      <a:pt x="24" y="119"/>
                    </a:lnTo>
                    <a:lnTo>
                      <a:pt x="22" y="126"/>
                    </a:lnTo>
                    <a:lnTo>
                      <a:pt x="21" y="131"/>
                    </a:lnTo>
                    <a:lnTo>
                      <a:pt x="18" y="137"/>
                    </a:lnTo>
                    <a:lnTo>
                      <a:pt x="0" y="175"/>
                    </a:lnTo>
                  </a:path>
                </a:pathLst>
              </a:custGeom>
              <a:noFill/>
              <a:ln w="12700" cap="rnd" cmpd="sng">
                <a:solidFill>
                  <a:srgbClr val="000000">
                    <a:alpha val="100000"/>
                  </a:srgbClr>
                </a:solidFill>
                <a:prstDash val="solid"/>
                <a:round/>
              </a:ln>
            </p:spPr>
          </p:sp>
          <p:sp>
            <p:nvSpPr>
              <p:cNvPr id="1050527" name="Freeform 141"/>
              <p:cNvSpPr/>
              <p:nvPr/>
            </p:nvSpPr>
            <p:spPr>
              <a:xfrm rot="0">
                <a:off x="4761" y="2105"/>
                <a:ext cx="83" cy="177"/>
              </a:xfrm>
              <a:custGeom>
                <a:avLst/>
                <a:ahLst/>
                <a:rect l="0" t="0" r="r" b="b"/>
                <a:pathLst>
                  <a:path w="83" h="177">
                    <a:moveTo>
                      <a:pt x="82" y="176"/>
                    </a:moveTo>
                    <a:lnTo>
                      <a:pt x="78" y="171"/>
                    </a:lnTo>
                    <a:lnTo>
                      <a:pt x="74" y="166"/>
                    </a:lnTo>
                    <a:lnTo>
                      <a:pt x="70" y="163"/>
                    </a:lnTo>
                    <a:lnTo>
                      <a:pt x="65" y="160"/>
                    </a:lnTo>
                    <a:lnTo>
                      <a:pt x="60" y="159"/>
                    </a:lnTo>
                    <a:lnTo>
                      <a:pt x="55" y="158"/>
                    </a:lnTo>
                    <a:lnTo>
                      <a:pt x="50" y="158"/>
                    </a:lnTo>
                    <a:lnTo>
                      <a:pt x="45" y="158"/>
                    </a:lnTo>
                    <a:lnTo>
                      <a:pt x="39" y="159"/>
                    </a:lnTo>
                    <a:lnTo>
                      <a:pt x="34" y="159"/>
                    </a:lnTo>
                    <a:lnTo>
                      <a:pt x="28" y="160"/>
                    </a:lnTo>
                    <a:lnTo>
                      <a:pt x="23" y="161"/>
                    </a:lnTo>
                    <a:lnTo>
                      <a:pt x="17" y="163"/>
                    </a:lnTo>
                    <a:lnTo>
                      <a:pt x="11" y="163"/>
                    </a:lnTo>
                    <a:lnTo>
                      <a:pt x="6" y="164"/>
                    </a:lnTo>
                    <a:lnTo>
                      <a:pt x="0" y="164"/>
                    </a:lnTo>
                    <a:lnTo>
                      <a:pt x="9" y="157"/>
                    </a:lnTo>
                    <a:lnTo>
                      <a:pt x="18" y="150"/>
                    </a:lnTo>
                    <a:lnTo>
                      <a:pt x="25" y="142"/>
                    </a:lnTo>
                    <a:lnTo>
                      <a:pt x="32" y="133"/>
                    </a:lnTo>
                    <a:lnTo>
                      <a:pt x="38" y="124"/>
                    </a:lnTo>
                    <a:lnTo>
                      <a:pt x="44" y="114"/>
                    </a:lnTo>
                    <a:lnTo>
                      <a:pt x="49" y="104"/>
                    </a:lnTo>
                    <a:lnTo>
                      <a:pt x="53" y="93"/>
                    </a:lnTo>
                    <a:lnTo>
                      <a:pt x="57" y="82"/>
                    </a:lnTo>
                    <a:lnTo>
                      <a:pt x="60" y="71"/>
                    </a:lnTo>
                    <a:lnTo>
                      <a:pt x="63" y="59"/>
                    </a:lnTo>
                    <a:lnTo>
                      <a:pt x="65" y="47"/>
                    </a:lnTo>
                    <a:lnTo>
                      <a:pt x="67" y="36"/>
                    </a:lnTo>
                    <a:lnTo>
                      <a:pt x="68" y="24"/>
                    </a:lnTo>
                    <a:lnTo>
                      <a:pt x="70" y="12"/>
                    </a:lnTo>
                    <a:lnTo>
                      <a:pt x="70" y="0"/>
                    </a:lnTo>
                    <a:lnTo>
                      <a:pt x="68" y="5"/>
                    </a:lnTo>
                    <a:lnTo>
                      <a:pt x="68" y="8"/>
                    </a:lnTo>
                    <a:lnTo>
                      <a:pt x="68" y="12"/>
                    </a:lnTo>
                    <a:lnTo>
                      <a:pt x="68" y="16"/>
                    </a:lnTo>
                    <a:lnTo>
                      <a:pt x="68" y="21"/>
                    </a:lnTo>
                    <a:lnTo>
                      <a:pt x="69" y="26"/>
                    </a:lnTo>
                    <a:lnTo>
                      <a:pt x="69" y="31"/>
                    </a:lnTo>
                    <a:lnTo>
                      <a:pt x="68" y="38"/>
                    </a:lnTo>
                    <a:lnTo>
                      <a:pt x="68" y="44"/>
                    </a:lnTo>
                    <a:lnTo>
                      <a:pt x="67" y="49"/>
                    </a:lnTo>
                    <a:lnTo>
                      <a:pt x="66" y="55"/>
                    </a:lnTo>
                    <a:lnTo>
                      <a:pt x="64" y="61"/>
                    </a:lnTo>
                    <a:lnTo>
                      <a:pt x="62" y="67"/>
                    </a:lnTo>
                    <a:lnTo>
                      <a:pt x="61" y="74"/>
                    </a:lnTo>
                    <a:lnTo>
                      <a:pt x="60" y="80"/>
                    </a:lnTo>
                    <a:lnTo>
                      <a:pt x="58" y="87"/>
                    </a:lnTo>
                    <a:lnTo>
                      <a:pt x="58" y="94"/>
                    </a:lnTo>
                    <a:lnTo>
                      <a:pt x="57" y="100"/>
                    </a:lnTo>
                    <a:lnTo>
                      <a:pt x="57" y="107"/>
                    </a:lnTo>
                    <a:lnTo>
                      <a:pt x="57" y="114"/>
                    </a:lnTo>
                    <a:lnTo>
                      <a:pt x="58" y="120"/>
                    </a:lnTo>
                    <a:lnTo>
                      <a:pt x="59" y="126"/>
                    </a:lnTo>
                    <a:lnTo>
                      <a:pt x="61" y="132"/>
                    </a:lnTo>
                    <a:lnTo>
                      <a:pt x="64" y="138"/>
                    </a:lnTo>
                    <a:lnTo>
                      <a:pt x="82" y="176"/>
                    </a:lnTo>
                  </a:path>
                </a:pathLst>
              </a:custGeom>
              <a:solidFill>
                <a:srgbClr val="FFFFFF">
                  <a:alpha val="100000"/>
                </a:srgbClr>
              </a:solidFill>
              <a:ln>
                <a:noFill/>
              </a:ln>
            </p:spPr>
          </p:sp>
          <p:sp>
            <p:nvSpPr>
              <p:cNvPr id="1050528" name="Freeform 142"/>
              <p:cNvSpPr/>
              <p:nvPr/>
            </p:nvSpPr>
            <p:spPr>
              <a:xfrm rot="0">
                <a:off x="4761" y="2105"/>
                <a:ext cx="83" cy="177"/>
              </a:xfrm>
              <a:custGeom>
                <a:avLst/>
                <a:ahLst/>
                <a:rect l="0" t="0" r="r" b="b"/>
                <a:pathLst>
                  <a:path w="83" h="177">
                    <a:moveTo>
                      <a:pt x="82" y="176"/>
                    </a:moveTo>
                    <a:lnTo>
                      <a:pt x="82" y="176"/>
                    </a:lnTo>
                    <a:lnTo>
                      <a:pt x="78" y="171"/>
                    </a:lnTo>
                    <a:lnTo>
                      <a:pt x="74" y="166"/>
                    </a:lnTo>
                    <a:lnTo>
                      <a:pt x="70" y="163"/>
                    </a:lnTo>
                    <a:lnTo>
                      <a:pt x="65" y="160"/>
                    </a:lnTo>
                    <a:lnTo>
                      <a:pt x="60" y="159"/>
                    </a:lnTo>
                    <a:lnTo>
                      <a:pt x="55" y="158"/>
                    </a:lnTo>
                    <a:lnTo>
                      <a:pt x="50" y="158"/>
                    </a:lnTo>
                    <a:lnTo>
                      <a:pt x="45" y="158"/>
                    </a:lnTo>
                    <a:lnTo>
                      <a:pt x="39" y="159"/>
                    </a:lnTo>
                    <a:lnTo>
                      <a:pt x="34" y="159"/>
                    </a:lnTo>
                    <a:lnTo>
                      <a:pt x="28" y="160"/>
                    </a:lnTo>
                    <a:lnTo>
                      <a:pt x="23" y="161"/>
                    </a:lnTo>
                    <a:lnTo>
                      <a:pt x="17" y="163"/>
                    </a:lnTo>
                    <a:lnTo>
                      <a:pt x="11" y="163"/>
                    </a:lnTo>
                    <a:lnTo>
                      <a:pt x="6" y="164"/>
                    </a:lnTo>
                    <a:lnTo>
                      <a:pt x="0" y="164"/>
                    </a:lnTo>
                    <a:lnTo>
                      <a:pt x="9" y="157"/>
                    </a:lnTo>
                    <a:lnTo>
                      <a:pt x="18" y="150"/>
                    </a:lnTo>
                    <a:lnTo>
                      <a:pt x="25" y="142"/>
                    </a:lnTo>
                    <a:lnTo>
                      <a:pt x="32" y="133"/>
                    </a:lnTo>
                    <a:lnTo>
                      <a:pt x="38" y="124"/>
                    </a:lnTo>
                    <a:lnTo>
                      <a:pt x="44" y="114"/>
                    </a:lnTo>
                    <a:lnTo>
                      <a:pt x="49" y="104"/>
                    </a:lnTo>
                    <a:lnTo>
                      <a:pt x="53" y="93"/>
                    </a:lnTo>
                    <a:lnTo>
                      <a:pt x="57" y="82"/>
                    </a:lnTo>
                    <a:lnTo>
                      <a:pt x="60" y="71"/>
                    </a:lnTo>
                    <a:lnTo>
                      <a:pt x="63" y="59"/>
                    </a:lnTo>
                    <a:lnTo>
                      <a:pt x="65" y="47"/>
                    </a:lnTo>
                    <a:lnTo>
                      <a:pt x="67" y="36"/>
                    </a:lnTo>
                    <a:lnTo>
                      <a:pt x="68" y="24"/>
                    </a:lnTo>
                    <a:lnTo>
                      <a:pt x="70" y="12"/>
                    </a:lnTo>
                    <a:lnTo>
                      <a:pt x="70" y="0"/>
                    </a:lnTo>
                    <a:lnTo>
                      <a:pt x="68" y="5"/>
                    </a:lnTo>
                    <a:lnTo>
                      <a:pt x="68" y="8"/>
                    </a:lnTo>
                    <a:lnTo>
                      <a:pt x="68" y="12"/>
                    </a:lnTo>
                    <a:lnTo>
                      <a:pt x="68" y="16"/>
                    </a:lnTo>
                    <a:lnTo>
                      <a:pt x="68" y="21"/>
                    </a:lnTo>
                    <a:lnTo>
                      <a:pt x="69" y="26"/>
                    </a:lnTo>
                    <a:lnTo>
                      <a:pt x="69" y="31"/>
                    </a:lnTo>
                    <a:lnTo>
                      <a:pt x="68" y="38"/>
                    </a:lnTo>
                    <a:lnTo>
                      <a:pt x="68" y="44"/>
                    </a:lnTo>
                    <a:lnTo>
                      <a:pt x="67" y="49"/>
                    </a:lnTo>
                    <a:lnTo>
                      <a:pt x="66" y="55"/>
                    </a:lnTo>
                    <a:lnTo>
                      <a:pt x="64" y="61"/>
                    </a:lnTo>
                    <a:lnTo>
                      <a:pt x="62" y="67"/>
                    </a:lnTo>
                    <a:lnTo>
                      <a:pt x="61" y="74"/>
                    </a:lnTo>
                    <a:lnTo>
                      <a:pt x="60" y="80"/>
                    </a:lnTo>
                    <a:lnTo>
                      <a:pt x="58" y="87"/>
                    </a:lnTo>
                    <a:lnTo>
                      <a:pt x="58" y="94"/>
                    </a:lnTo>
                    <a:lnTo>
                      <a:pt x="57" y="100"/>
                    </a:lnTo>
                    <a:lnTo>
                      <a:pt x="57" y="107"/>
                    </a:lnTo>
                    <a:lnTo>
                      <a:pt x="57" y="114"/>
                    </a:lnTo>
                    <a:lnTo>
                      <a:pt x="58" y="120"/>
                    </a:lnTo>
                    <a:lnTo>
                      <a:pt x="59" y="126"/>
                    </a:lnTo>
                    <a:lnTo>
                      <a:pt x="61" y="132"/>
                    </a:lnTo>
                    <a:lnTo>
                      <a:pt x="64" y="138"/>
                    </a:lnTo>
                    <a:lnTo>
                      <a:pt x="82" y="176"/>
                    </a:lnTo>
                  </a:path>
                </a:pathLst>
              </a:custGeom>
              <a:noFill/>
              <a:ln w="12700" cap="rnd" cmpd="sng">
                <a:solidFill>
                  <a:srgbClr val="000000">
                    <a:alpha val="100000"/>
                  </a:srgbClr>
                </a:solidFill>
                <a:prstDash val="solid"/>
                <a:round/>
              </a:ln>
            </p:spPr>
          </p:sp>
          <p:sp>
            <p:nvSpPr>
              <p:cNvPr id="1050529" name="Freeform 143"/>
              <p:cNvSpPr/>
              <p:nvPr/>
            </p:nvSpPr>
            <p:spPr>
              <a:xfrm rot="0">
                <a:off x="4357" y="2628"/>
                <a:ext cx="22" cy="38"/>
              </a:xfrm>
              <a:custGeom>
                <a:avLst/>
                <a:ahLst/>
                <a:rect l="0" t="0" r="r" b="b"/>
                <a:pathLst>
                  <a:path w="22" h="38">
                    <a:moveTo>
                      <a:pt x="6" y="1"/>
                    </a:moveTo>
                    <a:lnTo>
                      <a:pt x="6" y="1"/>
                    </a:lnTo>
                    <a:lnTo>
                      <a:pt x="10" y="0"/>
                    </a:lnTo>
                    <a:lnTo>
                      <a:pt x="13" y="1"/>
                    </a:lnTo>
                    <a:lnTo>
                      <a:pt x="16" y="4"/>
                    </a:lnTo>
                    <a:lnTo>
                      <a:pt x="18" y="7"/>
                    </a:lnTo>
                    <a:lnTo>
                      <a:pt x="16" y="4"/>
                    </a:lnTo>
                    <a:lnTo>
                      <a:pt x="14" y="3"/>
                    </a:lnTo>
                    <a:lnTo>
                      <a:pt x="11" y="3"/>
                    </a:lnTo>
                    <a:lnTo>
                      <a:pt x="10" y="4"/>
                    </a:lnTo>
                    <a:lnTo>
                      <a:pt x="6" y="7"/>
                    </a:lnTo>
                    <a:lnTo>
                      <a:pt x="3" y="10"/>
                    </a:lnTo>
                    <a:lnTo>
                      <a:pt x="1" y="14"/>
                    </a:lnTo>
                    <a:lnTo>
                      <a:pt x="0" y="18"/>
                    </a:lnTo>
                    <a:lnTo>
                      <a:pt x="0" y="23"/>
                    </a:lnTo>
                    <a:lnTo>
                      <a:pt x="1" y="28"/>
                    </a:lnTo>
                    <a:lnTo>
                      <a:pt x="3" y="32"/>
                    </a:lnTo>
                    <a:lnTo>
                      <a:pt x="7" y="35"/>
                    </a:lnTo>
                    <a:lnTo>
                      <a:pt x="9" y="36"/>
                    </a:lnTo>
                    <a:lnTo>
                      <a:pt x="11" y="37"/>
                    </a:lnTo>
                    <a:lnTo>
                      <a:pt x="13" y="37"/>
                    </a:lnTo>
                    <a:lnTo>
                      <a:pt x="15" y="36"/>
                    </a:lnTo>
                    <a:lnTo>
                      <a:pt x="17" y="34"/>
                    </a:lnTo>
                    <a:lnTo>
                      <a:pt x="18" y="33"/>
                    </a:lnTo>
                    <a:lnTo>
                      <a:pt x="20" y="31"/>
                    </a:lnTo>
                    <a:lnTo>
                      <a:pt x="21" y="30"/>
                    </a:lnTo>
                  </a:path>
                </a:pathLst>
              </a:custGeom>
              <a:noFill/>
              <a:ln w="12700" cap="rnd" cmpd="sng">
                <a:solidFill>
                  <a:srgbClr val="000000">
                    <a:alpha val="100000"/>
                  </a:srgbClr>
                </a:solidFill>
                <a:prstDash val="solid"/>
                <a:round/>
              </a:ln>
            </p:spPr>
          </p:sp>
          <p:sp>
            <p:nvSpPr>
              <p:cNvPr id="1050530" name="Freeform 144"/>
              <p:cNvSpPr/>
              <p:nvPr/>
            </p:nvSpPr>
            <p:spPr>
              <a:xfrm rot="0">
                <a:off x="4529" y="2975"/>
                <a:ext cx="17" cy="17"/>
              </a:xfrm>
              <a:custGeom>
                <a:avLst/>
                <a:ahLst/>
                <a:rect l="0" t="0" r="r" b="b"/>
                <a:pathLst>
                  <a:path w="17" h="17">
                    <a:moveTo>
                      <a:pt x="16" y="16"/>
                    </a:moveTo>
                    <a:lnTo>
                      <a:pt x="16" y="10"/>
                    </a:lnTo>
                    <a:lnTo>
                      <a:pt x="16" y="0"/>
                    </a:lnTo>
                    <a:lnTo>
                      <a:pt x="5" y="0"/>
                    </a:lnTo>
                    <a:lnTo>
                      <a:pt x="0" y="0"/>
                    </a:lnTo>
                    <a:lnTo>
                      <a:pt x="16" y="16"/>
                    </a:lnTo>
                  </a:path>
                </a:pathLst>
              </a:custGeom>
              <a:solidFill>
                <a:srgbClr val="000000">
                  <a:alpha val="100000"/>
                </a:srgbClr>
              </a:solidFill>
              <a:ln>
                <a:noFill/>
              </a:ln>
            </p:spPr>
          </p:sp>
          <p:sp>
            <p:nvSpPr>
              <p:cNvPr id="1050531" name="Freeform 145"/>
              <p:cNvSpPr/>
              <p:nvPr/>
            </p:nvSpPr>
            <p:spPr>
              <a:xfrm rot="0">
                <a:off x="4500" y="2975"/>
                <a:ext cx="33" cy="37"/>
              </a:xfrm>
              <a:custGeom>
                <a:avLst/>
                <a:ahLst/>
                <a:rect l="0" t="0" r="r" b="b"/>
                <a:pathLst>
                  <a:path w="33" h="37">
                    <a:moveTo>
                      <a:pt x="3" y="36"/>
                    </a:moveTo>
                    <a:lnTo>
                      <a:pt x="3" y="36"/>
                    </a:lnTo>
                    <a:lnTo>
                      <a:pt x="7" y="31"/>
                    </a:lnTo>
                    <a:lnTo>
                      <a:pt x="10" y="27"/>
                    </a:lnTo>
                    <a:lnTo>
                      <a:pt x="13" y="25"/>
                    </a:lnTo>
                    <a:lnTo>
                      <a:pt x="15" y="22"/>
                    </a:lnTo>
                    <a:lnTo>
                      <a:pt x="17" y="20"/>
                    </a:lnTo>
                    <a:lnTo>
                      <a:pt x="20" y="16"/>
                    </a:lnTo>
                    <a:lnTo>
                      <a:pt x="25" y="11"/>
                    </a:lnTo>
                    <a:lnTo>
                      <a:pt x="32" y="3"/>
                    </a:lnTo>
                    <a:lnTo>
                      <a:pt x="29" y="0"/>
                    </a:lnTo>
                    <a:lnTo>
                      <a:pt x="22" y="8"/>
                    </a:lnTo>
                    <a:lnTo>
                      <a:pt x="18" y="14"/>
                    </a:lnTo>
                    <a:lnTo>
                      <a:pt x="14" y="17"/>
                    </a:lnTo>
                    <a:lnTo>
                      <a:pt x="12" y="20"/>
                    </a:lnTo>
                    <a:lnTo>
                      <a:pt x="10" y="22"/>
                    </a:lnTo>
                    <a:lnTo>
                      <a:pt x="8" y="24"/>
                    </a:lnTo>
                    <a:lnTo>
                      <a:pt x="5" y="28"/>
                    </a:lnTo>
                    <a:lnTo>
                      <a:pt x="0" y="34"/>
                    </a:lnTo>
                    <a:lnTo>
                      <a:pt x="3" y="36"/>
                    </a:lnTo>
                  </a:path>
                </a:pathLst>
              </a:custGeom>
              <a:solidFill>
                <a:srgbClr val="000000">
                  <a:alpha val="100000"/>
                </a:srgbClr>
              </a:solidFill>
              <a:ln>
                <a:noFill/>
              </a:ln>
            </p:spPr>
          </p:sp>
          <p:sp>
            <p:nvSpPr>
              <p:cNvPr id="1050532" name="Freeform 146"/>
              <p:cNvSpPr/>
              <p:nvPr/>
            </p:nvSpPr>
            <p:spPr>
              <a:xfrm rot="0">
                <a:off x="4440" y="3009"/>
                <a:ext cx="64" cy="75"/>
              </a:xfrm>
              <a:custGeom>
                <a:avLst/>
                <a:ahLst/>
                <a:rect l="0" t="0" r="r" b="b"/>
                <a:pathLst>
                  <a:path w="64" h="75">
                    <a:moveTo>
                      <a:pt x="3" y="74"/>
                    </a:moveTo>
                    <a:lnTo>
                      <a:pt x="3" y="74"/>
                    </a:lnTo>
                    <a:lnTo>
                      <a:pt x="11" y="65"/>
                    </a:lnTo>
                    <a:lnTo>
                      <a:pt x="18" y="56"/>
                    </a:lnTo>
                    <a:lnTo>
                      <a:pt x="25" y="47"/>
                    </a:lnTo>
                    <a:lnTo>
                      <a:pt x="33" y="39"/>
                    </a:lnTo>
                    <a:lnTo>
                      <a:pt x="41" y="30"/>
                    </a:lnTo>
                    <a:lnTo>
                      <a:pt x="48" y="21"/>
                    </a:lnTo>
                    <a:lnTo>
                      <a:pt x="55" y="12"/>
                    </a:lnTo>
                    <a:lnTo>
                      <a:pt x="63" y="2"/>
                    </a:lnTo>
                    <a:lnTo>
                      <a:pt x="60" y="0"/>
                    </a:lnTo>
                    <a:lnTo>
                      <a:pt x="53" y="10"/>
                    </a:lnTo>
                    <a:lnTo>
                      <a:pt x="45" y="18"/>
                    </a:lnTo>
                    <a:lnTo>
                      <a:pt x="38" y="27"/>
                    </a:lnTo>
                    <a:lnTo>
                      <a:pt x="30" y="36"/>
                    </a:lnTo>
                    <a:lnTo>
                      <a:pt x="23" y="44"/>
                    </a:lnTo>
                    <a:lnTo>
                      <a:pt x="15" y="54"/>
                    </a:lnTo>
                    <a:lnTo>
                      <a:pt x="8" y="62"/>
                    </a:lnTo>
                    <a:lnTo>
                      <a:pt x="0" y="71"/>
                    </a:lnTo>
                    <a:lnTo>
                      <a:pt x="0" y="72"/>
                    </a:lnTo>
                    <a:lnTo>
                      <a:pt x="3" y="74"/>
                    </a:lnTo>
                  </a:path>
                </a:pathLst>
              </a:custGeom>
              <a:solidFill>
                <a:srgbClr val="000000">
                  <a:alpha val="100000"/>
                </a:srgbClr>
              </a:solidFill>
              <a:ln>
                <a:noFill/>
              </a:ln>
            </p:spPr>
          </p:sp>
          <p:sp>
            <p:nvSpPr>
              <p:cNvPr id="1050533" name="Freeform 147"/>
              <p:cNvSpPr/>
              <p:nvPr/>
            </p:nvSpPr>
            <p:spPr>
              <a:xfrm rot="0">
                <a:off x="4374" y="3081"/>
                <a:ext cx="70" cy="48"/>
              </a:xfrm>
              <a:custGeom>
                <a:avLst/>
                <a:ahLst/>
                <a:rect l="0" t="0" r="r" b="b"/>
                <a:pathLst>
                  <a:path w="70" h="48">
                    <a:moveTo>
                      <a:pt x="1" y="47"/>
                    </a:moveTo>
                    <a:lnTo>
                      <a:pt x="2" y="43"/>
                    </a:lnTo>
                    <a:lnTo>
                      <a:pt x="3" y="45"/>
                    </a:lnTo>
                    <a:lnTo>
                      <a:pt x="7" y="41"/>
                    </a:lnTo>
                    <a:lnTo>
                      <a:pt x="15" y="38"/>
                    </a:lnTo>
                    <a:lnTo>
                      <a:pt x="26" y="32"/>
                    </a:lnTo>
                    <a:lnTo>
                      <a:pt x="38" y="25"/>
                    </a:lnTo>
                    <a:lnTo>
                      <a:pt x="50" y="18"/>
                    </a:lnTo>
                    <a:lnTo>
                      <a:pt x="61" y="11"/>
                    </a:lnTo>
                    <a:lnTo>
                      <a:pt x="69" y="2"/>
                    </a:lnTo>
                    <a:lnTo>
                      <a:pt x="66" y="0"/>
                    </a:lnTo>
                    <a:lnTo>
                      <a:pt x="58" y="8"/>
                    </a:lnTo>
                    <a:lnTo>
                      <a:pt x="48" y="15"/>
                    </a:lnTo>
                    <a:lnTo>
                      <a:pt x="36" y="23"/>
                    </a:lnTo>
                    <a:lnTo>
                      <a:pt x="24" y="28"/>
                    </a:lnTo>
                    <a:lnTo>
                      <a:pt x="13" y="34"/>
                    </a:lnTo>
                    <a:lnTo>
                      <a:pt x="5" y="39"/>
                    </a:lnTo>
                    <a:lnTo>
                      <a:pt x="0" y="41"/>
                    </a:lnTo>
                    <a:lnTo>
                      <a:pt x="1" y="47"/>
                    </a:lnTo>
                    <a:lnTo>
                      <a:pt x="2" y="43"/>
                    </a:lnTo>
                    <a:lnTo>
                      <a:pt x="1" y="47"/>
                    </a:lnTo>
                  </a:path>
                </a:pathLst>
              </a:custGeom>
              <a:solidFill>
                <a:srgbClr val="000000">
                  <a:alpha val="100000"/>
                </a:srgbClr>
              </a:solidFill>
              <a:ln>
                <a:noFill/>
              </a:ln>
            </p:spPr>
          </p:sp>
          <p:sp>
            <p:nvSpPr>
              <p:cNvPr id="1050534" name="Freeform 148"/>
              <p:cNvSpPr/>
              <p:nvPr/>
            </p:nvSpPr>
            <p:spPr>
              <a:xfrm rot="0">
                <a:off x="4301" y="3086"/>
                <a:ext cx="76" cy="43"/>
              </a:xfrm>
              <a:custGeom>
                <a:avLst/>
                <a:ahLst/>
                <a:rect l="0" t="0" r="r" b="b"/>
                <a:pathLst>
                  <a:path w="76" h="43">
                    <a:moveTo>
                      <a:pt x="0" y="3"/>
                    </a:moveTo>
                    <a:lnTo>
                      <a:pt x="1" y="3"/>
                    </a:lnTo>
                    <a:lnTo>
                      <a:pt x="9" y="9"/>
                    </a:lnTo>
                    <a:lnTo>
                      <a:pt x="17" y="14"/>
                    </a:lnTo>
                    <a:lnTo>
                      <a:pt x="26" y="20"/>
                    </a:lnTo>
                    <a:lnTo>
                      <a:pt x="35" y="25"/>
                    </a:lnTo>
                    <a:lnTo>
                      <a:pt x="45" y="30"/>
                    </a:lnTo>
                    <a:lnTo>
                      <a:pt x="54" y="34"/>
                    </a:lnTo>
                    <a:lnTo>
                      <a:pt x="64" y="38"/>
                    </a:lnTo>
                    <a:lnTo>
                      <a:pt x="74" y="42"/>
                    </a:lnTo>
                    <a:lnTo>
                      <a:pt x="75" y="38"/>
                    </a:lnTo>
                    <a:lnTo>
                      <a:pt x="66" y="34"/>
                    </a:lnTo>
                    <a:lnTo>
                      <a:pt x="56" y="30"/>
                    </a:lnTo>
                    <a:lnTo>
                      <a:pt x="47" y="26"/>
                    </a:lnTo>
                    <a:lnTo>
                      <a:pt x="37" y="21"/>
                    </a:lnTo>
                    <a:lnTo>
                      <a:pt x="28" y="17"/>
                    </a:lnTo>
                    <a:lnTo>
                      <a:pt x="19" y="12"/>
                    </a:lnTo>
                    <a:lnTo>
                      <a:pt x="11" y="6"/>
                    </a:lnTo>
                    <a:lnTo>
                      <a:pt x="3" y="0"/>
                    </a:lnTo>
                    <a:lnTo>
                      <a:pt x="0" y="3"/>
                    </a:lnTo>
                  </a:path>
                </a:pathLst>
              </a:custGeom>
              <a:solidFill>
                <a:srgbClr val="000000">
                  <a:alpha val="100000"/>
                </a:srgbClr>
              </a:solidFill>
              <a:ln>
                <a:noFill/>
              </a:ln>
            </p:spPr>
          </p:sp>
          <p:sp>
            <p:nvSpPr>
              <p:cNvPr id="1050535" name="Freeform 149"/>
              <p:cNvSpPr/>
              <p:nvPr/>
            </p:nvSpPr>
            <p:spPr>
              <a:xfrm rot="0">
                <a:off x="4233" y="2999"/>
                <a:ext cx="72" cy="91"/>
              </a:xfrm>
              <a:custGeom>
                <a:avLst/>
                <a:ahLst/>
                <a:rect l="0" t="0" r="r" b="b"/>
                <a:pathLst>
                  <a:path w="72" h="91">
                    <a:moveTo>
                      <a:pt x="0" y="2"/>
                    </a:moveTo>
                    <a:lnTo>
                      <a:pt x="0" y="2"/>
                    </a:lnTo>
                    <a:lnTo>
                      <a:pt x="5" y="6"/>
                    </a:lnTo>
                    <a:lnTo>
                      <a:pt x="9" y="10"/>
                    </a:lnTo>
                    <a:lnTo>
                      <a:pt x="12" y="15"/>
                    </a:lnTo>
                    <a:lnTo>
                      <a:pt x="17" y="21"/>
                    </a:lnTo>
                    <a:lnTo>
                      <a:pt x="21" y="26"/>
                    </a:lnTo>
                    <a:lnTo>
                      <a:pt x="24" y="32"/>
                    </a:lnTo>
                    <a:lnTo>
                      <a:pt x="28" y="38"/>
                    </a:lnTo>
                    <a:lnTo>
                      <a:pt x="32" y="44"/>
                    </a:lnTo>
                    <a:lnTo>
                      <a:pt x="36" y="51"/>
                    </a:lnTo>
                    <a:lnTo>
                      <a:pt x="41" y="57"/>
                    </a:lnTo>
                    <a:lnTo>
                      <a:pt x="45" y="63"/>
                    </a:lnTo>
                    <a:lnTo>
                      <a:pt x="49" y="69"/>
                    </a:lnTo>
                    <a:lnTo>
                      <a:pt x="54" y="75"/>
                    </a:lnTo>
                    <a:lnTo>
                      <a:pt x="58" y="80"/>
                    </a:lnTo>
                    <a:lnTo>
                      <a:pt x="63" y="85"/>
                    </a:lnTo>
                    <a:lnTo>
                      <a:pt x="68" y="90"/>
                    </a:lnTo>
                    <a:lnTo>
                      <a:pt x="71" y="87"/>
                    </a:lnTo>
                    <a:lnTo>
                      <a:pt x="66" y="82"/>
                    </a:lnTo>
                    <a:lnTo>
                      <a:pt x="61" y="77"/>
                    </a:lnTo>
                    <a:lnTo>
                      <a:pt x="57" y="72"/>
                    </a:lnTo>
                    <a:lnTo>
                      <a:pt x="52" y="67"/>
                    </a:lnTo>
                    <a:lnTo>
                      <a:pt x="48" y="61"/>
                    </a:lnTo>
                    <a:lnTo>
                      <a:pt x="43" y="55"/>
                    </a:lnTo>
                    <a:lnTo>
                      <a:pt x="39" y="49"/>
                    </a:lnTo>
                    <a:lnTo>
                      <a:pt x="35" y="42"/>
                    </a:lnTo>
                    <a:lnTo>
                      <a:pt x="31" y="36"/>
                    </a:lnTo>
                    <a:lnTo>
                      <a:pt x="27" y="30"/>
                    </a:lnTo>
                    <a:lnTo>
                      <a:pt x="23" y="24"/>
                    </a:lnTo>
                    <a:lnTo>
                      <a:pt x="19" y="19"/>
                    </a:lnTo>
                    <a:lnTo>
                      <a:pt x="15" y="13"/>
                    </a:lnTo>
                    <a:lnTo>
                      <a:pt x="11" y="8"/>
                    </a:lnTo>
                    <a:lnTo>
                      <a:pt x="7" y="3"/>
                    </a:lnTo>
                    <a:lnTo>
                      <a:pt x="3" y="0"/>
                    </a:lnTo>
                    <a:lnTo>
                      <a:pt x="0" y="2"/>
                    </a:lnTo>
                  </a:path>
                </a:pathLst>
              </a:custGeom>
              <a:solidFill>
                <a:srgbClr val="000000">
                  <a:alpha val="100000"/>
                </a:srgbClr>
              </a:solidFill>
              <a:ln>
                <a:noFill/>
              </a:ln>
            </p:spPr>
          </p:sp>
          <p:sp>
            <p:nvSpPr>
              <p:cNvPr id="1050536" name="Freeform 150"/>
              <p:cNvSpPr/>
              <p:nvPr/>
            </p:nvSpPr>
            <p:spPr>
              <a:xfrm rot="0">
                <a:off x="4216" y="2979"/>
                <a:ext cx="21" cy="23"/>
              </a:xfrm>
              <a:custGeom>
                <a:avLst/>
                <a:ahLst/>
                <a:rect l="0" t="0" r="r" b="b"/>
                <a:pathLst>
                  <a:path w="21" h="23">
                    <a:moveTo>
                      <a:pt x="0" y="2"/>
                    </a:moveTo>
                    <a:lnTo>
                      <a:pt x="2" y="5"/>
                    </a:lnTo>
                    <a:lnTo>
                      <a:pt x="4" y="8"/>
                    </a:lnTo>
                    <a:lnTo>
                      <a:pt x="7" y="10"/>
                    </a:lnTo>
                    <a:lnTo>
                      <a:pt x="9" y="13"/>
                    </a:lnTo>
                    <a:lnTo>
                      <a:pt x="11" y="15"/>
                    </a:lnTo>
                    <a:lnTo>
                      <a:pt x="13" y="18"/>
                    </a:lnTo>
                    <a:lnTo>
                      <a:pt x="16" y="20"/>
                    </a:lnTo>
                    <a:lnTo>
                      <a:pt x="17" y="22"/>
                    </a:lnTo>
                    <a:lnTo>
                      <a:pt x="20" y="20"/>
                    </a:lnTo>
                    <a:lnTo>
                      <a:pt x="18" y="17"/>
                    </a:lnTo>
                    <a:lnTo>
                      <a:pt x="16" y="15"/>
                    </a:lnTo>
                    <a:lnTo>
                      <a:pt x="14" y="12"/>
                    </a:lnTo>
                    <a:lnTo>
                      <a:pt x="12" y="10"/>
                    </a:lnTo>
                    <a:lnTo>
                      <a:pt x="10" y="8"/>
                    </a:lnTo>
                    <a:lnTo>
                      <a:pt x="7" y="5"/>
                    </a:lnTo>
                    <a:lnTo>
                      <a:pt x="5" y="2"/>
                    </a:lnTo>
                    <a:lnTo>
                      <a:pt x="3" y="0"/>
                    </a:lnTo>
                    <a:lnTo>
                      <a:pt x="0" y="2"/>
                    </a:lnTo>
                  </a:path>
                </a:pathLst>
              </a:custGeom>
              <a:solidFill>
                <a:srgbClr val="000000">
                  <a:alpha val="100000"/>
                </a:srgbClr>
              </a:solidFill>
              <a:ln>
                <a:noFill/>
              </a:ln>
            </p:spPr>
          </p:sp>
          <p:sp>
            <p:nvSpPr>
              <p:cNvPr id="1050537" name="Freeform 151"/>
              <p:cNvSpPr/>
              <p:nvPr/>
            </p:nvSpPr>
            <p:spPr>
              <a:xfrm rot="0">
                <a:off x="4216" y="2978"/>
                <a:ext cx="17" cy="17"/>
              </a:xfrm>
              <a:custGeom>
                <a:avLst/>
                <a:ahLst/>
                <a:rect l="0" t="0" r="r" b="b"/>
                <a:pathLst>
                  <a:path w="17" h="17">
                    <a:moveTo>
                      <a:pt x="16" y="0"/>
                    </a:moveTo>
                    <a:lnTo>
                      <a:pt x="10" y="0"/>
                    </a:lnTo>
                    <a:lnTo>
                      <a:pt x="5" y="0"/>
                    </a:lnTo>
                    <a:lnTo>
                      <a:pt x="0" y="10"/>
                    </a:lnTo>
                    <a:lnTo>
                      <a:pt x="0" y="16"/>
                    </a:lnTo>
                    <a:lnTo>
                      <a:pt x="16" y="0"/>
                    </a:lnTo>
                  </a:path>
                </a:pathLst>
              </a:custGeom>
              <a:solidFill>
                <a:srgbClr val="000000">
                  <a:alpha val="100000"/>
                </a:srgbClr>
              </a:solidFill>
              <a:ln>
                <a:noFill/>
              </a:ln>
            </p:spPr>
          </p:sp>
          <p:sp>
            <p:nvSpPr>
              <p:cNvPr id="1050538" name="Freeform 152"/>
              <p:cNvSpPr/>
              <p:nvPr/>
            </p:nvSpPr>
            <p:spPr>
              <a:xfrm rot="0">
                <a:off x="4360" y="2635"/>
                <a:ext cx="21" cy="28"/>
              </a:xfrm>
              <a:custGeom>
                <a:avLst/>
                <a:ahLst/>
                <a:rect l="0" t="0" r="r" b="b"/>
                <a:pathLst>
                  <a:path w="21" h="28">
                    <a:moveTo>
                      <a:pt x="8" y="1"/>
                    </a:moveTo>
                    <a:lnTo>
                      <a:pt x="6" y="3"/>
                    </a:lnTo>
                    <a:lnTo>
                      <a:pt x="4" y="6"/>
                    </a:lnTo>
                    <a:lnTo>
                      <a:pt x="2" y="9"/>
                    </a:lnTo>
                    <a:lnTo>
                      <a:pt x="1" y="13"/>
                    </a:lnTo>
                    <a:lnTo>
                      <a:pt x="0" y="16"/>
                    </a:lnTo>
                    <a:lnTo>
                      <a:pt x="0" y="19"/>
                    </a:lnTo>
                    <a:lnTo>
                      <a:pt x="2" y="23"/>
                    </a:lnTo>
                    <a:lnTo>
                      <a:pt x="4" y="25"/>
                    </a:lnTo>
                    <a:lnTo>
                      <a:pt x="7" y="27"/>
                    </a:lnTo>
                    <a:lnTo>
                      <a:pt x="10" y="27"/>
                    </a:lnTo>
                    <a:lnTo>
                      <a:pt x="13" y="26"/>
                    </a:lnTo>
                    <a:lnTo>
                      <a:pt x="15" y="24"/>
                    </a:lnTo>
                    <a:lnTo>
                      <a:pt x="17" y="22"/>
                    </a:lnTo>
                    <a:lnTo>
                      <a:pt x="19" y="19"/>
                    </a:lnTo>
                    <a:lnTo>
                      <a:pt x="20" y="16"/>
                    </a:lnTo>
                    <a:lnTo>
                      <a:pt x="20" y="14"/>
                    </a:lnTo>
                    <a:lnTo>
                      <a:pt x="20" y="11"/>
                    </a:lnTo>
                    <a:lnTo>
                      <a:pt x="20" y="8"/>
                    </a:lnTo>
                    <a:lnTo>
                      <a:pt x="19" y="5"/>
                    </a:lnTo>
                    <a:lnTo>
                      <a:pt x="18" y="3"/>
                    </a:lnTo>
                    <a:lnTo>
                      <a:pt x="17" y="1"/>
                    </a:lnTo>
                    <a:lnTo>
                      <a:pt x="14" y="0"/>
                    </a:lnTo>
                    <a:lnTo>
                      <a:pt x="11" y="0"/>
                    </a:lnTo>
                    <a:lnTo>
                      <a:pt x="8" y="1"/>
                    </a:lnTo>
                  </a:path>
                </a:pathLst>
              </a:custGeom>
              <a:solidFill>
                <a:srgbClr val="FFFFFF">
                  <a:alpha val="100000"/>
                </a:srgbClr>
              </a:solidFill>
              <a:ln>
                <a:noFill/>
              </a:ln>
            </p:spPr>
          </p:sp>
          <p:sp>
            <p:nvSpPr>
              <p:cNvPr id="1050539" name="Freeform 153"/>
              <p:cNvSpPr/>
              <p:nvPr/>
            </p:nvSpPr>
            <p:spPr>
              <a:xfrm rot="0">
                <a:off x="4360" y="2635"/>
                <a:ext cx="21" cy="28"/>
              </a:xfrm>
              <a:custGeom>
                <a:avLst/>
                <a:ahLst/>
                <a:rect l="0" t="0" r="r" b="b"/>
                <a:pathLst>
                  <a:path w="21" h="28">
                    <a:moveTo>
                      <a:pt x="8" y="1"/>
                    </a:moveTo>
                    <a:lnTo>
                      <a:pt x="8" y="1"/>
                    </a:lnTo>
                    <a:lnTo>
                      <a:pt x="6" y="3"/>
                    </a:lnTo>
                    <a:lnTo>
                      <a:pt x="4" y="6"/>
                    </a:lnTo>
                    <a:lnTo>
                      <a:pt x="2" y="9"/>
                    </a:lnTo>
                    <a:lnTo>
                      <a:pt x="1" y="13"/>
                    </a:lnTo>
                    <a:lnTo>
                      <a:pt x="0" y="16"/>
                    </a:lnTo>
                    <a:lnTo>
                      <a:pt x="0" y="19"/>
                    </a:lnTo>
                    <a:lnTo>
                      <a:pt x="2" y="23"/>
                    </a:lnTo>
                    <a:lnTo>
                      <a:pt x="4" y="25"/>
                    </a:lnTo>
                    <a:lnTo>
                      <a:pt x="7" y="27"/>
                    </a:lnTo>
                    <a:lnTo>
                      <a:pt x="10" y="27"/>
                    </a:lnTo>
                    <a:lnTo>
                      <a:pt x="13" y="26"/>
                    </a:lnTo>
                    <a:lnTo>
                      <a:pt x="15" y="24"/>
                    </a:lnTo>
                    <a:lnTo>
                      <a:pt x="17" y="22"/>
                    </a:lnTo>
                    <a:lnTo>
                      <a:pt x="19" y="19"/>
                    </a:lnTo>
                    <a:lnTo>
                      <a:pt x="20" y="16"/>
                    </a:lnTo>
                    <a:lnTo>
                      <a:pt x="20" y="14"/>
                    </a:lnTo>
                    <a:lnTo>
                      <a:pt x="20" y="11"/>
                    </a:lnTo>
                    <a:lnTo>
                      <a:pt x="20" y="8"/>
                    </a:lnTo>
                    <a:lnTo>
                      <a:pt x="19" y="5"/>
                    </a:lnTo>
                    <a:lnTo>
                      <a:pt x="18" y="3"/>
                    </a:lnTo>
                    <a:lnTo>
                      <a:pt x="17" y="1"/>
                    </a:lnTo>
                    <a:lnTo>
                      <a:pt x="14" y="0"/>
                    </a:lnTo>
                    <a:lnTo>
                      <a:pt x="11" y="0"/>
                    </a:lnTo>
                    <a:lnTo>
                      <a:pt x="8" y="1"/>
                    </a:lnTo>
                  </a:path>
                </a:pathLst>
              </a:custGeom>
              <a:noFill/>
              <a:ln w="12700" cap="rnd" cmpd="sng">
                <a:solidFill>
                  <a:srgbClr val="000000">
                    <a:alpha val="100000"/>
                  </a:srgbClr>
                </a:solidFill>
                <a:prstDash val="solid"/>
                <a:round/>
              </a:ln>
            </p:spPr>
          </p:sp>
          <p:sp>
            <p:nvSpPr>
              <p:cNvPr id="1050540" name="Freeform 154"/>
              <p:cNvSpPr/>
              <p:nvPr/>
            </p:nvSpPr>
            <p:spPr>
              <a:xfrm rot="0">
                <a:off x="4369" y="3085"/>
                <a:ext cx="17" cy="42"/>
              </a:xfrm>
              <a:custGeom>
                <a:avLst/>
                <a:ahLst/>
                <a:rect l="0" t="0" r="r" b="b"/>
                <a:pathLst>
                  <a:path w="17" h="42">
                    <a:moveTo>
                      <a:pt x="8" y="5"/>
                    </a:moveTo>
                    <a:lnTo>
                      <a:pt x="2" y="6"/>
                    </a:lnTo>
                    <a:lnTo>
                      <a:pt x="6" y="10"/>
                    </a:lnTo>
                    <a:lnTo>
                      <a:pt x="8" y="14"/>
                    </a:lnTo>
                    <a:lnTo>
                      <a:pt x="8" y="19"/>
                    </a:lnTo>
                    <a:lnTo>
                      <a:pt x="6" y="22"/>
                    </a:lnTo>
                    <a:lnTo>
                      <a:pt x="4" y="27"/>
                    </a:lnTo>
                    <a:lnTo>
                      <a:pt x="4" y="32"/>
                    </a:lnTo>
                    <a:lnTo>
                      <a:pt x="2" y="37"/>
                    </a:lnTo>
                    <a:lnTo>
                      <a:pt x="4" y="41"/>
                    </a:lnTo>
                    <a:lnTo>
                      <a:pt x="12" y="41"/>
                    </a:lnTo>
                    <a:lnTo>
                      <a:pt x="10" y="37"/>
                    </a:lnTo>
                    <a:lnTo>
                      <a:pt x="12" y="32"/>
                    </a:lnTo>
                    <a:lnTo>
                      <a:pt x="12" y="28"/>
                    </a:lnTo>
                    <a:lnTo>
                      <a:pt x="14" y="23"/>
                    </a:lnTo>
                    <a:lnTo>
                      <a:pt x="16" y="19"/>
                    </a:lnTo>
                    <a:lnTo>
                      <a:pt x="16" y="14"/>
                    </a:lnTo>
                    <a:lnTo>
                      <a:pt x="12" y="9"/>
                    </a:lnTo>
                    <a:lnTo>
                      <a:pt x="8" y="4"/>
                    </a:lnTo>
                    <a:lnTo>
                      <a:pt x="0" y="5"/>
                    </a:lnTo>
                    <a:lnTo>
                      <a:pt x="8" y="4"/>
                    </a:lnTo>
                    <a:lnTo>
                      <a:pt x="0" y="0"/>
                    </a:lnTo>
                    <a:lnTo>
                      <a:pt x="0" y="5"/>
                    </a:lnTo>
                    <a:lnTo>
                      <a:pt x="8" y="5"/>
                    </a:lnTo>
                  </a:path>
                </a:pathLst>
              </a:custGeom>
              <a:solidFill>
                <a:srgbClr val="000000">
                  <a:alpha val="100000"/>
                </a:srgbClr>
              </a:solidFill>
              <a:ln>
                <a:noFill/>
              </a:ln>
            </p:spPr>
          </p:sp>
          <p:sp>
            <p:nvSpPr>
              <p:cNvPr id="1050541" name="Freeform 155"/>
              <p:cNvSpPr/>
              <p:nvPr/>
            </p:nvSpPr>
            <p:spPr>
              <a:xfrm rot="0">
                <a:off x="4367" y="3090"/>
                <a:ext cx="17" cy="44"/>
              </a:xfrm>
              <a:custGeom>
                <a:avLst/>
                <a:ahLst/>
                <a:rect l="0" t="0" r="r" b="b"/>
                <a:pathLst>
                  <a:path w="17" h="44">
                    <a:moveTo>
                      <a:pt x="6" y="36"/>
                    </a:moveTo>
                    <a:lnTo>
                      <a:pt x="11" y="34"/>
                    </a:lnTo>
                    <a:lnTo>
                      <a:pt x="8" y="31"/>
                    </a:lnTo>
                    <a:lnTo>
                      <a:pt x="6" y="27"/>
                    </a:lnTo>
                    <a:lnTo>
                      <a:pt x="4" y="23"/>
                    </a:lnTo>
                    <a:lnTo>
                      <a:pt x="6" y="19"/>
                    </a:lnTo>
                    <a:lnTo>
                      <a:pt x="6" y="14"/>
                    </a:lnTo>
                    <a:lnTo>
                      <a:pt x="8" y="10"/>
                    </a:lnTo>
                    <a:lnTo>
                      <a:pt x="9" y="4"/>
                    </a:lnTo>
                    <a:lnTo>
                      <a:pt x="9" y="0"/>
                    </a:lnTo>
                    <a:lnTo>
                      <a:pt x="3" y="0"/>
                    </a:lnTo>
                    <a:lnTo>
                      <a:pt x="3" y="4"/>
                    </a:lnTo>
                    <a:lnTo>
                      <a:pt x="1" y="9"/>
                    </a:lnTo>
                    <a:lnTo>
                      <a:pt x="0" y="14"/>
                    </a:lnTo>
                    <a:lnTo>
                      <a:pt x="0" y="19"/>
                    </a:lnTo>
                    <a:lnTo>
                      <a:pt x="0" y="23"/>
                    </a:lnTo>
                    <a:lnTo>
                      <a:pt x="0" y="28"/>
                    </a:lnTo>
                    <a:lnTo>
                      <a:pt x="1" y="33"/>
                    </a:lnTo>
                    <a:lnTo>
                      <a:pt x="6" y="37"/>
                    </a:lnTo>
                    <a:lnTo>
                      <a:pt x="12" y="36"/>
                    </a:lnTo>
                    <a:lnTo>
                      <a:pt x="6" y="37"/>
                    </a:lnTo>
                    <a:lnTo>
                      <a:pt x="16" y="43"/>
                    </a:lnTo>
                    <a:lnTo>
                      <a:pt x="12" y="36"/>
                    </a:lnTo>
                    <a:lnTo>
                      <a:pt x="6" y="36"/>
                    </a:lnTo>
                  </a:path>
                </a:pathLst>
              </a:custGeom>
              <a:solidFill>
                <a:srgbClr val="000000">
                  <a:alpha val="100000"/>
                </a:srgbClr>
              </a:solidFill>
              <a:ln>
                <a:noFill/>
              </a:ln>
            </p:spPr>
          </p:sp>
          <p:sp>
            <p:nvSpPr>
              <p:cNvPr id="1050542" name="Freeform 156"/>
              <p:cNvSpPr/>
              <p:nvPr/>
            </p:nvSpPr>
            <p:spPr>
              <a:xfrm rot="0">
                <a:off x="4038" y="2666"/>
                <a:ext cx="78" cy="170"/>
              </a:xfrm>
              <a:custGeom>
                <a:avLst/>
                <a:ahLst/>
                <a:rect l="0" t="0" r="r" b="b"/>
                <a:pathLst>
                  <a:path w="78" h="170">
                    <a:moveTo>
                      <a:pt x="3" y="0"/>
                    </a:moveTo>
                    <a:lnTo>
                      <a:pt x="3" y="0"/>
                    </a:lnTo>
                    <a:lnTo>
                      <a:pt x="1" y="9"/>
                    </a:lnTo>
                    <a:lnTo>
                      <a:pt x="0" y="20"/>
                    </a:lnTo>
                    <a:lnTo>
                      <a:pt x="1" y="31"/>
                    </a:lnTo>
                    <a:lnTo>
                      <a:pt x="4" y="42"/>
                    </a:lnTo>
                    <a:lnTo>
                      <a:pt x="8" y="54"/>
                    </a:lnTo>
                    <a:lnTo>
                      <a:pt x="13" y="66"/>
                    </a:lnTo>
                    <a:lnTo>
                      <a:pt x="19" y="78"/>
                    </a:lnTo>
                    <a:lnTo>
                      <a:pt x="25" y="90"/>
                    </a:lnTo>
                    <a:lnTo>
                      <a:pt x="33" y="102"/>
                    </a:lnTo>
                    <a:lnTo>
                      <a:pt x="40" y="113"/>
                    </a:lnTo>
                    <a:lnTo>
                      <a:pt x="47" y="125"/>
                    </a:lnTo>
                    <a:lnTo>
                      <a:pt x="55" y="135"/>
                    </a:lnTo>
                    <a:lnTo>
                      <a:pt x="61" y="145"/>
                    </a:lnTo>
                    <a:lnTo>
                      <a:pt x="67" y="154"/>
                    </a:lnTo>
                    <a:lnTo>
                      <a:pt x="72" y="162"/>
                    </a:lnTo>
                    <a:lnTo>
                      <a:pt x="77" y="169"/>
                    </a:lnTo>
                  </a:path>
                </a:pathLst>
              </a:custGeom>
              <a:noFill/>
              <a:ln w="12700" cap="rnd" cmpd="sng">
                <a:solidFill>
                  <a:srgbClr val="000000">
                    <a:alpha val="100000"/>
                  </a:srgbClr>
                </a:solidFill>
                <a:prstDash val="solid"/>
                <a:round/>
              </a:ln>
            </p:spPr>
          </p:sp>
          <p:sp>
            <p:nvSpPr>
              <p:cNvPr id="1050543" name="Freeform 157"/>
              <p:cNvSpPr/>
              <p:nvPr/>
            </p:nvSpPr>
            <p:spPr>
              <a:xfrm rot="0">
                <a:off x="4606" y="2652"/>
                <a:ext cx="77" cy="191"/>
              </a:xfrm>
              <a:custGeom>
                <a:avLst/>
                <a:ahLst/>
                <a:rect l="0" t="0" r="r" b="b"/>
                <a:pathLst>
                  <a:path w="77" h="191">
                    <a:moveTo>
                      <a:pt x="66" y="0"/>
                    </a:moveTo>
                    <a:lnTo>
                      <a:pt x="66" y="0"/>
                    </a:lnTo>
                    <a:lnTo>
                      <a:pt x="71" y="19"/>
                    </a:lnTo>
                    <a:lnTo>
                      <a:pt x="75" y="37"/>
                    </a:lnTo>
                    <a:lnTo>
                      <a:pt x="76" y="52"/>
                    </a:lnTo>
                    <a:lnTo>
                      <a:pt x="76" y="66"/>
                    </a:lnTo>
                    <a:lnTo>
                      <a:pt x="74" y="78"/>
                    </a:lnTo>
                    <a:lnTo>
                      <a:pt x="71" y="89"/>
                    </a:lnTo>
                    <a:lnTo>
                      <a:pt x="66" y="100"/>
                    </a:lnTo>
                    <a:lnTo>
                      <a:pt x="61" y="110"/>
                    </a:lnTo>
                    <a:lnTo>
                      <a:pt x="54" y="119"/>
                    </a:lnTo>
                    <a:lnTo>
                      <a:pt x="48" y="128"/>
                    </a:lnTo>
                    <a:lnTo>
                      <a:pt x="40" y="137"/>
                    </a:lnTo>
                    <a:lnTo>
                      <a:pt x="32" y="147"/>
                    </a:lnTo>
                    <a:lnTo>
                      <a:pt x="24" y="156"/>
                    </a:lnTo>
                    <a:lnTo>
                      <a:pt x="16" y="166"/>
                    </a:lnTo>
                    <a:lnTo>
                      <a:pt x="8" y="178"/>
                    </a:lnTo>
                    <a:lnTo>
                      <a:pt x="0" y="190"/>
                    </a:lnTo>
                  </a:path>
                </a:pathLst>
              </a:custGeom>
              <a:noFill/>
              <a:ln w="12700" cap="rnd" cmpd="sng">
                <a:solidFill>
                  <a:srgbClr val="000000">
                    <a:alpha val="100000"/>
                  </a:srgbClr>
                </a:solidFill>
                <a:prstDash val="solid"/>
                <a:round/>
              </a:ln>
            </p:spPr>
          </p:sp>
          <p:sp>
            <p:nvSpPr>
              <p:cNvPr id="1050544" name="Freeform 158"/>
              <p:cNvSpPr/>
              <p:nvPr/>
            </p:nvSpPr>
            <p:spPr>
              <a:xfrm rot="0">
                <a:off x="4239" y="3006"/>
                <a:ext cx="231" cy="141"/>
              </a:xfrm>
              <a:custGeom>
                <a:avLst/>
                <a:ahLst/>
                <a:rect l="0" t="0" r="r" b="b"/>
                <a:pathLst>
                  <a:path w="231" h="141">
                    <a:moveTo>
                      <a:pt x="0" y="0"/>
                    </a:moveTo>
                    <a:lnTo>
                      <a:pt x="0" y="0"/>
                    </a:lnTo>
                    <a:lnTo>
                      <a:pt x="7" y="8"/>
                    </a:lnTo>
                    <a:lnTo>
                      <a:pt x="13" y="15"/>
                    </a:lnTo>
                    <a:lnTo>
                      <a:pt x="19" y="23"/>
                    </a:lnTo>
                    <a:lnTo>
                      <a:pt x="25" y="31"/>
                    </a:lnTo>
                    <a:lnTo>
                      <a:pt x="30" y="39"/>
                    </a:lnTo>
                    <a:lnTo>
                      <a:pt x="35" y="47"/>
                    </a:lnTo>
                    <a:lnTo>
                      <a:pt x="41" y="54"/>
                    </a:lnTo>
                    <a:lnTo>
                      <a:pt x="47" y="62"/>
                    </a:lnTo>
                    <a:lnTo>
                      <a:pt x="53" y="69"/>
                    </a:lnTo>
                    <a:lnTo>
                      <a:pt x="60" y="77"/>
                    </a:lnTo>
                    <a:lnTo>
                      <a:pt x="69" y="84"/>
                    </a:lnTo>
                    <a:lnTo>
                      <a:pt x="78" y="91"/>
                    </a:lnTo>
                    <a:lnTo>
                      <a:pt x="88" y="98"/>
                    </a:lnTo>
                    <a:lnTo>
                      <a:pt x="100" y="105"/>
                    </a:lnTo>
                    <a:lnTo>
                      <a:pt x="114" y="112"/>
                    </a:lnTo>
                    <a:lnTo>
                      <a:pt x="129" y="118"/>
                    </a:lnTo>
                    <a:lnTo>
                      <a:pt x="131" y="120"/>
                    </a:lnTo>
                    <a:lnTo>
                      <a:pt x="132" y="122"/>
                    </a:lnTo>
                    <a:lnTo>
                      <a:pt x="133" y="124"/>
                    </a:lnTo>
                    <a:lnTo>
                      <a:pt x="134" y="127"/>
                    </a:lnTo>
                    <a:lnTo>
                      <a:pt x="134" y="130"/>
                    </a:lnTo>
                    <a:lnTo>
                      <a:pt x="134" y="133"/>
                    </a:lnTo>
                    <a:lnTo>
                      <a:pt x="134" y="137"/>
                    </a:lnTo>
                    <a:lnTo>
                      <a:pt x="134" y="140"/>
                    </a:lnTo>
                    <a:lnTo>
                      <a:pt x="134" y="138"/>
                    </a:lnTo>
                    <a:lnTo>
                      <a:pt x="133" y="135"/>
                    </a:lnTo>
                    <a:lnTo>
                      <a:pt x="133" y="132"/>
                    </a:lnTo>
                    <a:lnTo>
                      <a:pt x="133" y="128"/>
                    </a:lnTo>
                    <a:lnTo>
                      <a:pt x="133" y="125"/>
                    </a:lnTo>
                    <a:lnTo>
                      <a:pt x="133" y="122"/>
                    </a:lnTo>
                    <a:lnTo>
                      <a:pt x="134" y="120"/>
                    </a:lnTo>
                    <a:lnTo>
                      <a:pt x="135" y="118"/>
                    </a:lnTo>
                    <a:lnTo>
                      <a:pt x="139" y="116"/>
                    </a:lnTo>
                    <a:lnTo>
                      <a:pt x="144" y="113"/>
                    </a:lnTo>
                    <a:lnTo>
                      <a:pt x="150" y="111"/>
                    </a:lnTo>
                    <a:lnTo>
                      <a:pt x="156" y="108"/>
                    </a:lnTo>
                    <a:lnTo>
                      <a:pt x="163" y="105"/>
                    </a:lnTo>
                    <a:lnTo>
                      <a:pt x="170" y="102"/>
                    </a:lnTo>
                    <a:lnTo>
                      <a:pt x="177" y="98"/>
                    </a:lnTo>
                    <a:lnTo>
                      <a:pt x="182" y="94"/>
                    </a:lnTo>
                    <a:lnTo>
                      <a:pt x="189" y="88"/>
                    </a:lnTo>
                    <a:lnTo>
                      <a:pt x="195" y="82"/>
                    </a:lnTo>
                    <a:lnTo>
                      <a:pt x="202" y="77"/>
                    </a:lnTo>
                    <a:lnTo>
                      <a:pt x="207" y="70"/>
                    </a:lnTo>
                    <a:lnTo>
                      <a:pt x="212" y="64"/>
                    </a:lnTo>
                    <a:lnTo>
                      <a:pt x="218" y="58"/>
                    </a:lnTo>
                    <a:lnTo>
                      <a:pt x="224" y="52"/>
                    </a:lnTo>
                    <a:lnTo>
                      <a:pt x="230" y="45"/>
                    </a:lnTo>
                  </a:path>
                </a:pathLst>
              </a:custGeom>
              <a:noFill/>
              <a:ln w="12700" cap="rnd" cmpd="sng">
                <a:solidFill>
                  <a:srgbClr val="000000">
                    <a:alpha val="100000"/>
                  </a:srgbClr>
                </a:solidFill>
                <a:prstDash val="solid"/>
                <a:round/>
              </a:ln>
            </p:spPr>
          </p:sp>
          <p:sp>
            <p:nvSpPr>
              <p:cNvPr id="1050545" name="Freeform 159"/>
              <p:cNvSpPr/>
              <p:nvPr/>
            </p:nvSpPr>
            <p:spPr>
              <a:xfrm rot="0">
                <a:off x="4012" y="1950"/>
                <a:ext cx="17" cy="17"/>
              </a:xfrm>
              <a:custGeom>
                <a:avLst/>
                <a:ahLst/>
                <a:rect l="0" t="0" r="r" b="b"/>
                <a:pathLst>
                  <a:path w="17" h="17">
                    <a:moveTo>
                      <a:pt x="16" y="16"/>
                    </a:moveTo>
                    <a:lnTo>
                      <a:pt x="16" y="8"/>
                    </a:lnTo>
                    <a:lnTo>
                      <a:pt x="8" y="0"/>
                    </a:lnTo>
                    <a:lnTo>
                      <a:pt x="4" y="8"/>
                    </a:lnTo>
                    <a:lnTo>
                      <a:pt x="0" y="16"/>
                    </a:lnTo>
                    <a:lnTo>
                      <a:pt x="16" y="16"/>
                    </a:lnTo>
                  </a:path>
                </a:pathLst>
              </a:custGeom>
              <a:solidFill>
                <a:srgbClr val="000000">
                  <a:alpha val="100000"/>
                </a:srgbClr>
              </a:solidFill>
              <a:ln>
                <a:noFill/>
              </a:ln>
            </p:spPr>
          </p:sp>
          <p:sp>
            <p:nvSpPr>
              <p:cNvPr id="1050546" name="Freeform 160"/>
              <p:cNvSpPr/>
              <p:nvPr/>
            </p:nvSpPr>
            <p:spPr>
              <a:xfrm rot="0">
                <a:off x="4012" y="1952"/>
                <a:ext cx="36" cy="66"/>
              </a:xfrm>
              <a:custGeom>
                <a:avLst/>
                <a:ahLst/>
                <a:rect l="0" t="0" r="r" b="b"/>
                <a:pathLst>
                  <a:path w="36" h="66">
                    <a:moveTo>
                      <a:pt x="35" y="62"/>
                    </a:moveTo>
                    <a:lnTo>
                      <a:pt x="35" y="62"/>
                    </a:lnTo>
                    <a:lnTo>
                      <a:pt x="29" y="55"/>
                    </a:lnTo>
                    <a:lnTo>
                      <a:pt x="24" y="48"/>
                    </a:lnTo>
                    <a:lnTo>
                      <a:pt x="19" y="41"/>
                    </a:lnTo>
                    <a:lnTo>
                      <a:pt x="15" y="32"/>
                    </a:lnTo>
                    <a:lnTo>
                      <a:pt x="11" y="25"/>
                    </a:lnTo>
                    <a:lnTo>
                      <a:pt x="7" y="17"/>
                    </a:lnTo>
                    <a:lnTo>
                      <a:pt x="5" y="9"/>
                    </a:lnTo>
                    <a:lnTo>
                      <a:pt x="4" y="0"/>
                    </a:lnTo>
                    <a:lnTo>
                      <a:pt x="0" y="0"/>
                    </a:lnTo>
                    <a:lnTo>
                      <a:pt x="1" y="10"/>
                    </a:lnTo>
                    <a:lnTo>
                      <a:pt x="4" y="18"/>
                    </a:lnTo>
                    <a:lnTo>
                      <a:pt x="7" y="27"/>
                    </a:lnTo>
                    <a:lnTo>
                      <a:pt x="11" y="34"/>
                    </a:lnTo>
                    <a:lnTo>
                      <a:pt x="15" y="43"/>
                    </a:lnTo>
                    <a:lnTo>
                      <a:pt x="21" y="50"/>
                    </a:lnTo>
                    <a:lnTo>
                      <a:pt x="27" y="57"/>
                    </a:lnTo>
                    <a:lnTo>
                      <a:pt x="32" y="65"/>
                    </a:lnTo>
                    <a:lnTo>
                      <a:pt x="35" y="62"/>
                    </a:lnTo>
                  </a:path>
                </a:pathLst>
              </a:custGeom>
              <a:solidFill>
                <a:srgbClr val="000000">
                  <a:alpha val="100000"/>
                </a:srgbClr>
              </a:solidFill>
              <a:ln>
                <a:noFill/>
              </a:ln>
            </p:spPr>
          </p:sp>
          <p:sp>
            <p:nvSpPr>
              <p:cNvPr id="1050547" name="Freeform 161"/>
              <p:cNvSpPr/>
              <p:nvPr/>
            </p:nvSpPr>
            <p:spPr>
              <a:xfrm rot="0">
                <a:off x="4044" y="2014"/>
                <a:ext cx="23" cy="76"/>
              </a:xfrm>
              <a:custGeom>
                <a:avLst/>
                <a:ahLst/>
                <a:rect l="0" t="0" r="r" b="b"/>
                <a:pathLst>
                  <a:path w="23" h="76">
                    <a:moveTo>
                      <a:pt x="19" y="75"/>
                    </a:moveTo>
                    <a:lnTo>
                      <a:pt x="21" y="64"/>
                    </a:lnTo>
                    <a:lnTo>
                      <a:pt x="22" y="54"/>
                    </a:lnTo>
                    <a:lnTo>
                      <a:pt x="22" y="45"/>
                    </a:lnTo>
                    <a:lnTo>
                      <a:pt x="21" y="36"/>
                    </a:lnTo>
                    <a:lnTo>
                      <a:pt x="19" y="27"/>
                    </a:lnTo>
                    <a:lnTo>
                      <a:pt x="15" y="18"/>
                    </a:lnTo>
                    <a:lnTo>
                      <a:pt x="10" y="9"/>
                    </a:lnTo>
                    <a:lnTo>
                      <a:pt x="3" y="0"/>
                    </a:lnTo>
                    <a:lnTo>
                      <a:pt x="0" y="3"/>
                    </a:lnTo>
                    <a:lnTo>
                      <a:pt x="7" y="11"/>
                    </a:lnTo>
                    <a:lnTo>
                      <a:pt x="11" y="20"/>
                    </a:lnTo>
                    <a:lnTo>
                      <a:pt x="15" y="28"/>
                    </a:lnTo>
                    <a:lnTo>
                      <a:pt x="17" y="36"/>
                    </a:lnTo>
                    <a:lnTo>
                      <a:pt x="18" y="45"/>
                    </a:lnTo>
                    <a:lnTo>
                      <a:pt x="18" y="54"/>
                    </a:lnTo>
                    <a:lnTo>
                      <a:pt x="17" y="64"/>
                    </a:lnTo>
                    <a:lnTo>
                      <a:pt x="16" y="74"/>
                    </a:lnTo>
                    <a:lnTo>
                      <a:pt x="19" y="75"/>
                    </a:lnTo>
                  </a:path>
                </a:pathLst>
              </a:custGeom>
              <a:solidFill>
                <a:srgbClr val="000000">
                  <a:alpha val="100000"/>
                </a:srgbClr>
              </a:solidFill>
              <a:ln>
                <a:noFill/>
              </a:ln>
            </p:spPr>
          </p:sp>
          <p:sp>
            <p:nvSpPr>
              <p:cNvPr id="1050548" name="Freeform 162"/>
              <p:cNvSpPr/>
              <p:nvPr/>
            </p:nvSpPr>
            <p:spPr>
              <a:xfrm rot="0">
                <a:off x="4060" y="2088"/>
                <a:ext cx="17" cy="17"/>
              </a:xfrm>
              <a:custGeom>
                <a:avLst/>
                <a:ahLst/>
                <a:rect l="0" t="0" r="r" b="b"/>
                <a:pathLst>
                  <a:path w="17" h="17">
                    <a:moveTo>
                      <a:pt x="0" y="0"/>
                    </a:moveTo>
                    <a:lnTo>
                      <a:pt x="0" y="8"/>
                    </a:lnTo>
                    <a:lnTo>
                      <a:pt x="5" y="16"/>
                    </a:lnTo>
                    <a:lnTo>
                      <a:pt x="16" y="8"/>
                    </a:lnTo>
                    <a:lnTo>
                      <a:pt x="0" y="0"/>
                    </a:lnTo>
                  </a:path>
                </a:pathLst>
              </a:custGeom>
              <a:solidFill>
                <a:srgbClr val="000000">
                  <a:alpha val="100000"/>
                </a:srgbClr>
              </a:solidFill>
              <a:ln>
                <a:noFill/>
              </a:ln>
            </p:spPr>
          </p:sp>
          <p:sp>
            <p:nvSpPr>
              <p:cNvPr id="1050549" name="Freeform 163"/>
              <p:cNvSpPr/>
              <p:nvPr/>
            </p:nvSpPr>
            <p:spPr>
              <a:xfrm rot="0">
                <a:off x="4704" y="1950"/>
                <a:ext cx="17" cy="17"/>
              </a:xfrm>
              <a:custGeom>
                <a:avLst/>
                <a:ahLst/>
                <a:rect l="0" t="0" r="r" b="b"/>
                <a:pathLst>
                  <a:path w="17" h="17">
                    <a:moveTo>
                      <a:pt x="16" y="16"/>
                    </a:moveTo>
                    <a:lnTo>
                      <a:pt x="16" y="8"/>
                    </a:lnTo>
                    <a:lnTo>
                      <a:pt x="8" y="0"/>
                    </a:lnTo>
                    <a:lnTo>
                      <a:pt x="4" y="8"/>
                    </a:lnTo>
                    <a:lnTo>
                      <a:pt x="0" y="16"/>
                    </a:lnTo>
                    <a:lnTo>
                      <a:pt x="16" y="16"/>
                    </a:lnTo>
                  </a:path>
                </a:pathLst>
              </a:custGeom>
              <a:solidFill>
                <a:srgbClr val="000000">
                  <a:alpha val="100000"/>
                </a:srgbClr>
              </a:solidFill>
              <a:ln>
                <a:noFill/>
              </a:ln>
            </p:spPr>
          </p:sp>
          <p:sp>
            <p:nvSpPr>
              <p:cNvPr id="1050550" name="Freeform 164"/>
              <p:cNvSpPr/>
              <p:nvPr/>
            </p:nvSpPr>
            <p:spPr>
              <a:xfrm rot="0">
                <a:off x="4674" y="1952"/>
                <a:ext cx="35" cy="66"/>
              </a:xfrm>
              <a:custGeom>
                <a:avLst/>
                <a:ahLst/>
                <a:rect l="0" t="0" r="r" b="b"/>
                <a:pathLst>
                  <a:path w="35" h="66">
                    <a:moveTo>
                      <a:pt x="2" y="65"/>
                    </a:moveTo>
                    <a:lnTo>
                      <a:pt x="2" y="65"/>
                    </a:lnTo>
                    <a:lnTo>
                      <a:pt x="8" y="57"/>
                    </a:lnTo>
                    <a:lnTo>
                      <a:pt x="14" y="50"/>
                    </a:lnTo>
                    <a:lnTo>
                      <a:pt x="19" y="43"/>
                    </a:lnTo>
                    <a:lnTo>
                      <a:pt x="23" y="34"/>
                    </a:lnTo>
                    <a:lnTo>
                      <a:pt x="28" y="27"/>
                    </a:lnTo>
                    <a:lnTo>
                      <a:pt x="31" y="18"/>
                    </a:lnTo>
                    <a:lnTo>
                      <a:pt x="33" y="10"/>
                    </a:lnTo>
                    <a:lnTo>
                      <a:pt x="34" y="0"/>
                    </a:lnTo>
                    <a:lnTo>
                      <a:pt x="30" y="0"/>
                    </a:lnTo>
                    <a:lnTo>
                      <a:pt x="29" y="9"/>
                    </a:lnTo>
                    <a:lnTo>
                      <a:pt x="27" y="17"/>
                    </a:lnTo>
                    <a:lnTo>
                      <a:pt x="24" y="25"/>
                    </a:lnTo>
                    <a:lnTo>
                      <a:pt x="20" y="32"/>
                    </a:lnTo>
                    <a:lnTo>
                      <a:pt x="16" y="41"/>
                    </a:lnTo>
                    <a:lnTo>
                      <a:pt x="11" y="48"/>
                    </a:lnTo>
                    <a:lnTo>
                      <a:pt x="5" y="55"/>
                    </a:lnTo>
                    <a:lnTo>
                      <a:pt x="0" y="62"/>
                    </a:lnTo>
                    <a:lnTo>
                      <a:pt x="2" y="65"/>
                    </a:lnTo>
                  </a:path>
                </a:pathLst>
              </a:custGeom>
              <a:solidFill>
                <a:srgbClr val="000000">
                  <a:alpha val="100000"/>
                </a:srgbClr>
              </a:solidFill>
              <a:ln>
                <a:noFill/>
              </a:ln>
            </p:spPr>
          </p:sp>
          <p:sp>
            <p:nvSpPr>
              <p:cNvPr id="1050551" name="Freeform 165"/>
              <p:cNvSpPr/>
              <p:nvPr/>
            </p:nvSpPr>
            <p:spPr>
              <a:xfrm rot="0">
                <a:off x="4656" y="2014"/>
                <a:ext cx="21" cy="65"/>
              </a:xfrm>
              <a:custGeom>
                <a:avLst/>
                <a:ahLst/>
                <a:rect l="0" t="0" r="r" b="b"/>
                <a:pathLst>
                  <a:path w="21" h="65">
                    <a:moveTo>
                      <a:pt x="5" y="64"/>
                    </a:moveTo>
                    <a:lnTo>
                      <a:pt x="5" y="64"/>
                    </a:lnTo>
                    <a:lnTo>
                      <a:pt x="4" y="56"/>
                    </a:lnTo>
                    <a:lnTo>
                      <a:pt x="4" y="48"/>
                    </a:lnTo>
                    <a:lnTo>
                      <a:pt x="4" y="40"/>
                    </a:lnTo>
                    <a:lnTo>
                      <a:pt x="6" y="32"/>
                    </a:lnTo>
                    <a:lnTo>
                      <a:pt x="8" y="25"/>
                    </a:lnTo>
                    <a:lnTo>
                      <a:pt x="11" y="18"/>
                    </a:lnTo>
                    <a:lnTo>
                      <a:pt x="15" y="10"/>
                    </a:lnTo>
                    <a:lnTo>
                      <a:pt x="20" y="3"/>
                    </a:lnTo>
                    <a:lnTo>
                      <a:pt x="18" y="0"/>
                    </a:lnTo>
                    <a:lnTo>
                      <a:pt x="12" y="8"/>
                    </a:lnTo>
                    <a:lnTo>
                      <a:pt x="7" y="16"/>
                    </a:lnTo>
                    <a:lnTo>
                      <a:pt x="4" y="24"/>
                    </a:lnTo>
                    <a:lnTo>
                      <a:pt x="2" y="31"/>
                    </a:lnTo>
                    <a:lnTo>
                      <a:pt x="0" y="40"/>
                    </a:lnTo>
                    <a:lnTo>
                      <a:pt x="0" y="48"/>
                    </a:lnTo>
                    <a:lnTo>
                      <a:pt x="0" y="56"/>
                    </a:lnTo>
                    <a:lnTo>
                      <a:pt x="1" y="64"/>
                    </a:lnTo>
                    <a:lnTo>
                      <a:pt x="5" y="64"/>
                    </a:lnTo>
                  </a:path>
                </a:pathLst>
              </a:custGeom>
              <a:solidFill>
                <a:srgbClr val="000000">
                  <a:alpha val="100000"/>
                </a:srgbClr>
              </a:solidFill>
              <a:ln>
                <a:noFill/>
              </a:ln>
            </p:spPr>
          </p:sp>
          <p:sp>
            <p:nvSpPr>
              <p:cNvPr id="1050552" name="Freeform 166"/>
              <p:cNvSpPr/>
              <p:nvPr/>
            </p:nvSpPr>
            <p:spPr>
              <a:xfrm rot="0">
                <a:off x="4657" y="2078"/>
                <a:ext cx="17" cy="17"/>
              </a:xfrm>
              <a:custGeom>
                <a:avLst/>
                <a:ahLst/>
                <a:rect l="0" t="0" r="r" b="b"/>
                <a:pathLst>
                  <a:path w="17" h="17">
                    <a:moveTo>
                      <a:pt x="16" y="16"/>
                    </a:moveTo>
                    <a:lnTo>
                      <a:pt x="16" y="14"/>
                    </a:lnTo>
                    <a:lnTo>
                      <a:pt x="16" y="11"/>
                    </a:lnTo>
                    <a:lnTo>
                      <a:pt x="16" y="10"/>
                    </a:lnTo>
                    <a:lnTo>
                      <a:pt x="16" y="7"/>
                    </a:lnTo>
                    <a:lnTo>
                      <a:pt x="16" y="6"/>
                    </a:lnTo>
                    <a:lnTo>
                      <a:pt x="12" y="5"/>
                    </a:lnTo>
                    <a:lnTo>
                      <a:pt x="12" y="2"/>
                    </a:lnTo>
                    <a:lnTo>
                      <a:pt x="12" y="0"/>
                    </a:lnTo>
                    <a:lnTo>
                      <a:pt x="0" y="0"/>
                    </a:lnTo>
                    <a:lnTo>
                      <a:pt x="0" y="2"/>
                    </a:lnTo>
                    <a:lnTo>
                      <a:pt x="0" y="5"/>
                    </a:lnTo>
                    <a:lnTo>
                      <a:pt x="3" y="7"/>
                    </a:lnTo>
                    <a:lnTo>
                      <a:pt x="3" y="8"/>
                    </a:lnTo>
                    <a:lnTo>
                      <a:pt x="3" y="10"/>
                    </a:lnTo>
                    <a:lnTo>
                      <a:pt x="6" y="11"/>
                    </a:lnTo>
                    <a:lnTo>
                      <a:pt x="6" y="14"/>
                    </a:lnTo>
                    <a:lnTo>
                      <a:pt x="6" y="16"/>
                    </a:lnTo>
                    <a:lnTo>
                      <a:pt x="16" y="16"/>
                    </a:lnTo>
                  </a:path>
                </a:pathLst>
              </a:custGeom>
              <a:solidFill>
                <a:srgbClr val="000000">
                  <a:alpha val="100000"/>
                </a:srgbClr>
              </a:solidFill>
              <a:ln>
                <a:noFill/>
              </a:ln>
            </p:spPr>
          </p:sp>
          <p:sp>
            <p:nvSpPr>
              <p:cNvPr id="1050553" name="Freeform 167"/>
              <p:cNvSpPr/>
              <p:nvPr/>
            </p:nvSpPr>
            <p:spPr>
              <a:xfrm rot="0">
                <a:off x="4659" y="2094"/>
                <a:ext cx="17" cy="17"/>
              </a:xfrm>
              <a:custGeom>
                <a:avLst/>
                <a:ahLst/>
                <a:rect l="0" t="0" r="r" b="b"/>
                <a:pathLst>
                  <a:path w="17" h="17">
                    <a:moveTo>
                      <a:pt x="0" y="0"/>
                    </a:moveTo>
                    <a:lnTo>
                      <a:pt x="0" y="8"/>
                    </a:lnTo>
                    <a:lnTo>
                      <a:pt x="5" y="16"/>
                    </a:lnTo>
                    <a:lnTo>
                      <a:pt x="16" y="8"/>
                    </a:lnTo>
                    <a:lnTo>
                      <a:pt x="16" y="0"/>
                    </a:lnTo>
                    <a:lnTo>
                      <a:pt x="0" y="0"/>
                    </a:lnTo>
                  </a:path>
                </a:pathLst>
              </a:custGeom>
              <a:solidFill>
                <a:srgbClr val="000000">
                  <a:alpha val="100000"/>
                </a:srgbClr>
              </a:solidFill>
              <a:ln>
                <a:noFill/>
              </a:ln>
            </p:spPr>
          </p:sp>
          <p:sp>
            <p:nvSpPr>
              <p:cNvPr id="1050554" name="Freeform 168"/>
              <p:cNvSpPr/>
              <p:nvPr/>
            </p:nvSpPr>
            <p:spPr>
              <a:xfrm rot="0">
                <a:off x="4047" y="2320"/>
                <a:ext cx="17" cy="17"/>
              </a:xfrm>
              <a:custGeom>
                <a:avLst/>
                <a:ahLst/>
                <a:rect l="0" t="0" r="r" b="b"/>
                <a:pathLst>
                  <a:path w="17" h="17">
                    <a:moveTo>
                      <a:pt x="0" y="0"/>
                    </a:moveTo>
                    <a:lnTo>
                      <a:pt x="0" y="10"/>
                    </a:lnTo>
                    <a:lnTo>
                      <a:pt x="4" y="16"/>
                    </a:lnTo>
                    <a:lnTo>
                      <a:pt x="8" y="10"/>
                    </a:lnTo>
                    <a:lnTo>
                      <a:pt x="16" y="5"/>
                    </a:lnTo>
                    <a:lnTo>
                      <a:pt x="0" y="0"/>
                    </a:lnTo>
                  </a:path>
                </a:pathLst>
              </a:custGeom>
              <a:solidFill>
                <a:srgbClr val="000000">
                  <a:alpha val="100000"/>
                </a:srgbClr>
              </a:solidFill>
              <a:ln>
                <a:noFill/>
              </a:ln>
            </p:spPr>
          </p:sp>
          <p:sp>
            <p:nvSpPr>
              <p:cNvPr id="1050555" name="Freeform 169"/>
              <p:cNvSpPr/>
              <p:nvPr/>
            </p:nvSpPr>
            <p:spPr>
              <a:xfrm rot="0">
                <a:off x="4047" y="2222"/>
                <a:ext cx="25" cy="100"/>
              </a:xfrm>
              <a:custGeom>
                <a:avLst/>
                <a:ahLst/>
                <a:rect l="0" t="0" r="r" b="b"/>
                <a:pathLst>
                  <a:path w="25" h="100">
                    <a:moveTo>
                      <a:pt x="24" y="0"/>
                    </a:moveTo>
                    <a:lnTo>
                      <a:pt x="20" y="0"/>
                    </a:lnTo>
                    <a:lnTo>
                      <a:pt x="20" y="3"/>
                    </a:lnTo>
                    <a:lnTo>
                      <a:pt x="19" y="7"/>
                    </a:lnTo>
                    <a:lnTo>
                      <a:pt x="19" y="10"/>
                    </a:lnTo>
                    <a:lnTo>
                      <a:pt x="18" y="16"/>
                    </a:lnTo>
                    <a:lnTo>
                      <a:pt x="17" y="21"/>
                    </a:lnTo>
                    <a:lnTo>
                      <a:pt x="16" y="27"/>
                    </a:lnTo>
                    <a:lnTo>
                      <a:pt x="15" y="33"/>
                    </a:lnTo>
                    <a:lnTo>
                      <a:pt x="14" y="40"/>
                    </a:lnTo>
                    <a:lnTo>
                      <a:pt x="12" y="47"/>
                    </a:lnTo>
                    <a:lnTo>
                      <a:pt x="11" y="54"/>
                    </a:lnTo>
                    <a:lnTo>
                      <a:pt x="9" y="61"/>
                    </a:lnTo>
                    <a:lnTo>
                      <a:pt x="7" y="69"/>
                    </a:lnTo>
                    <a:lnTo>
                      <a:pt x="6" y="76"/>
                    </a:lnTo>
                    <a:lnTo>
                      <a:pt x="4" y="84"/>
                    </a:lnTo>
                    <a:lnTo>
                      <a:pt x="2" y="91"/>
                    </a:lnTo>
                    <a:lnTo>
                      <a:pt x="0" y="98"/>
                    </a:lnTo>
                    <a:lnTo>
                      <a:pt x="4" y="99"/>
                    </a:lnTo>
                    <a:lnTo>
                      <a:pt x="6" y="92"/>
                    </a:lnTo>
                    <a:lnTo>
                      <a:pt x="7" y="84"/>
                    </a:lnTo>
                    <a:lnTo>
                      <a:pt x="9" y="77"/>
                    </a:lnTo>
                    <a:lnTo>
                      <a:pt x="11" y="70"/>
                    </a:lnTo>
                    <a:lnTo>
                      <a:pt x="13" y="62"/>
                    </a:lnTo>
                    <a:lnTo>
                      <a:pt x="14" y="55"/>
                    </a:lnTo>
                    <a:lnTo>
                      <a:pt x="16" y="48"/>
                    </a:lnTo>
                    <a:lnTo>
                      <a:pt x="17" y="40"/>
                    </a:lnTo>
                    <a:lnTo>
                      <a:pt x="19" y="34"/>
                    </a:lnTo>
                    <a:lnTo>
                      <a:pt x="20" y="28"/>
                    </a:lnTo>
                    <a:lnTo>
                      <a:pt x="21" y="22"/>
                    </a:lnTo>
                    <a:lnTo>
                      <a:pt x="22" y="16"/>
                    </a:lnTo>
                    <a:lnTo>
                      <a:pt x="23" y="11"/>
                    </a:lnTo>
                    <a:lnTo>
                      <a:pt x="23" y="7"/>
                    </a:lnTo>
                    <a:lnTo>
                      <a:pt x="24" y="3"/>
                    </a:lnTo>
                    <a:lnTo>
                      <a:pt x="24" y="0"/>
                    </a:lnTo>
                    <a:lnTo>
                      <a:pt x="20" y="0"/>
                    </a:lnTo>
                    <a:lnTo>
                      <a:pt x="24" y="0"/>
                    </a:lnTo>
                  </a:path>
                </a:pathLst>
              </a:custGeom>
              <a:solidFill>
                <a:srgbClr val="000000">
                  <a:alpha val="100000"/>
                </a:srgbClr>
              </a:solidFill>
              <a:ln>
                <a:noFill/>
              </a:ln>
            </p:spPr>
          </p:sp>
          <p:sp>
            <p:nvSpPr>
              <p:cNvPr id="1050556" name="Freeform 170"/>
              <p:cNvSpPr/>
              <p:nvPr/>
            </p:nvSpPr>
            <p:spPr>
              <a:xfrm rot="0">
                <a:off x="4063" y="2222"/>
                <a:ext cx="21" cy="313"/>
              </a:xfrm>
              <a:custGeom>
                <a:avLst/>
                <a:ahLst/>
                <a:rect l="0" t="0" r="r" b="b"/>
                <a:pathLst>
                  <a:path w="21" h="313">
                    <a:moveTo>
                      <a:pt x="3" y="312"/>
                    </a:moveTo>
                    <a:lnTo>
                      <a:pt x="3" y="312"/>
                    </a:lnTo>
                    <a:lnTo>
                      <a:pt x="7" y="304"/>
                    </a:lnTo>
                    <a:lnTo>
                      <a:pt x="10" y="296"/>
                    </a:lnTo>
                    <a:lnTo>
                      <a:pt x="12" y="287"/>
                    </a:lnTo>
                    <a:lnTo>
                      <a:pt x="14" y="279"/>
                    </a:lnTo>
                    <a:lnTo>
                      <a:pt x="16" y="270"/>
                    </a:lnTo>
                    <a:lnTo>
                      <a:pt x="18" y="261"/>
                    </a:lnTo>
                    <a:lnTo>
                      <a:pt x="18" y="251"/>
                    </a:lnTo>
                    <a:lnTo>
                      <a:pt x="20" y="242"/>
                    </a:lnTo>
                    <a:lnTo>
                      <a:pt x="20" y="232"/>
                    </a:lnTo>
                    <a:lnTo>
                      <a:pt x="20" y="222"/>
                    </a:lnTo>
                    <a:lnTo>
                      <a:pt x="20" y="212"/>
                    </a:lnTo>
                    <a:lnTo>
                      <a:pt x="20" y="202"/>
                    </a:lnTo>
                    <a:lnTo>
                      <a:pt x="20" y="191"/>
                    </a:lnTo>
                    <a:lnTo>
                      <a:pt x="20" y="181"/>
                    </a:lnTo>
                    <a:lnTo>
                      <a:pt x="20" y="171"/>
                    </a:lnTo>
                    <a:lnTo>
                      <a:pt x="19" y="160"/>
                    </a:lnTo>
                    <a:lnTo>
                      <a:pt x="18" y="150"/>
                    </a:lnTo>
                    <a:lnTo>
                      <a:pt x="17" y="140"/>
                    </a:lnTo>
                    <a:lnTo>
                      <a:pt x="16" y="128"/>
                    </a:lnTo>
                    <a:lnTo>
                      <a:pt x="15" y="118"/>
                    </a:lnTo>
                    <a:lnTo>
                      <a:pt x="14" y="108"/>
                    </a:lnTo>
                    <a:lnTo>
                      <a:pt x="13" y="98"/>
                    </a:lnTo>
                    <a:lnTo>
                      <a:pt x="12" y="87"/>
                    </a:lnTo>
                    <a:lnTo>
                      <a:pt x="12" y="76"/>
                    </a:lnTo>
                    <a:lnTo>
                      <a:pt x="10" y="66"/>
                    </a:lnTo>
                    <a:lnTo>
                      <a:pt x="10" y="56"/>
                    </a:lnTo>
                    <a:lnTo>
                      <a:pt x="9" y="46"/>
                    </a:lnTo>
                    <a:lnTo>
                      <a:pt x="8" y="37"/>
                    </a:lnTo>
                    <a:lnTo>
                      <a:pt x="8" y="27"/>
                    </a:lnTo>
                    <a:lnTo>
                      <a:pt x="8" y="18"/>
                    </a:lnTo>
                    <a:lnTo>
                      <a:pt x="8" y="9"/>
                    </a:lnTo>
                    <a:lnTo>
                      <a:pt x="8" y="0"/>
                    </a:lnTo>
                    <a:lnTo>
                      <a:pt x="4" y="0"/>
                    </a:lnTo>
                    <a:lnTo>
                      <a:pt x="4" y="9"/>
                    </a:lnTo>
                    <a:lnTo>
                      <a:pt x="4" y="18"/>
                    </a:lnTo>
                    <a:lnTo>
                      <a:pt x="4" y="27"/>
                    </a:lnTo>
                    <a:lnTo>
                      <a:pt x="5" y="37"/>
                    </a:lnTo>
                    <a:lnTo>
                      <a:pt x="5" y="46"/>
                    </a:lnTo>
                    <a:lnTo>
                      <a:pt x="6" y="56"/>
                    </a:lnTo>
                    <a:lnTo>
                      <a:pt x="7" y="66"/>
                    </a:lnTo>
                    <a:lnTo>
                      <a:pt x="8" y="76"/>
                    </a:lnTo>
                    <a:lnTo>
                      <a:pt x="8" y="87"/>
                    </a:lnTo>
                    <a:lnTo>
                      <a:pt x="10" y="98"/>
                    </a:lnTo>
                    <a:lnTo>
                      <a:pt x="10" y="108"/>
                    </a:lnTo>
                    <a:lnTo>
                      <a:pt x="12" y="118"/>
                    </a:lnTo>
                    <a:lnTo>
                      <a:pt x="12" y="128"/>
                    </a:lnTo>
                    <a:lnTo>
                      <a:pt x="13" y="140"/>
                    </a:lnTo>
                    <a:lnTo>
                      <a:pt x="14" y="150"/>
                    </a:lnTo>
                    <a:lnTo>
                      <a:pt x="15" y="160"/>
                    </a:lnTo>
                    <a:lnTo>
                      <a:pt x="16" y="171"/>
                    </a:lnTo>
                    <a:lnTo>
                      <a:pt x="16" y="181"/>
                    </a:lnTo>
                    <a:lnTo>
                      <a:pt x="17" y="191"/>
                    </a:lnTo>
                    <a:lnTo>
                      <a:pt x="17" y="202"/>
                    </a:lnTo>
                    <a:lnTo>
                      <a:pt x="17" y="212"/>
                    </a:lnTo>
                    <a:lnTo>
                      <a:pt x="17" y="222"/>
                    </a:lnTo>
                    <a:lnTo>
                      <a:pt x="16" y="232"/>
                    </a:lnTo>
                    <a:lnTo>
                      <a:pt x="16" y="242"/>
                    </a:lnTo>
                    <a:lnTo>
                      <a:pt x="15" y="251"/>
                    </a:lnTo>
                    <a:lnTo>
                      <a:pt x="14" y="260"/>
                    </a:lnTo>
                    <a:lnTo>
                      <a:pt x="12" y="269"/>
                    </a:lnTo>
                    <a:lnTo>
                      <a:pt x="10" y="278"/>
                    </a:lnTo>
                    <a:lnTo>
                      <a:pt x="8" y="287"/>
                    </a:lnTo>
                    <a:lnTo>
                      <a:pt x="6" y="295"/>
                    </a:lnTo>
                    <a:lnTo>
                      <a:pt x="3" y="303"/>
                    </a:lnTo>
                    <a:lnTo>
                      <a:pt x="0" y="310"/>
                    </a:lnTo>
                    <a:lnTo>
                      <a:pt x="3" y="312"/>
                    </a:lnTo>
                  </a:path>
                </a:pathLst>
              </a:custGeom>
              <a:solidFill>
                <a:srgbClr val="000000">
                  <a:alpha val="100000"/>
                </a:srgbClr>
              </a:solidFill>
              <a:ln>
                <a:noFill/>
              </a:ln>
            </p:spPr>
          </p:sp>
          <p:sp>
            <p:nvSpPr>
              <p:cNvPr id="1050557" name="Freeform 171"/>
              <p:cNvSpPr/>
              <p:nvPr/>
            </p:nvSpPr>
            <p:spPr>
              <a:xfrm rot="0">
                <a:off x="3985" y="2532"/>
                <a:ext cx="82" cy="160"/>
              </a:xfrm>
              <a:custGeom>
                <a:avLst/>
                <a:ahLst/>
                <a:rect l="0" t="0" r="r" b="b"/>
                <a:pathLst>
                  <a:path w="82" h="160">
                    <a:moveTo>
                      <a:pt x="4" y="159"/>
                    </a:moveTo>
                    <a:lnTo>
                      <a:pt x="4" y="159"/>
                    </a:lnTo>
                    <a:lnTo>
                      <a:pt x="7" y="145"/>
                    </a:lnTo>
                    <a:lnTo>
                      <a:pt x="10" y="133"/>
                    </a:lnTo>
                    <a:lnTo>
                      <a:pt x="14" y="122"/>
                    </a:lnTo>
                    <a:lnTo>
                      <a:pt x="17" y="112"/>
                    </a:lnTo>
                    <a:lnTo>
                      <a:pt x="21" y="104"/>
                    </a:lnTo>
                    <a:lnTo>
                      <a:pt x="25" y="94"/>
                    </a:lnTo>
                    <a:lnTo>
                      <a:pt x="30" y="86"/>
                    </a:lnTo>
                    <a:lnTo>
                      <a:pt x="34" y="78"/>
                    </a:lnTo>
                    <a:lnTo>
                      <a:pt x="40" y="71"/>
                    </a:lnTo>
                    <a:lnTo>
                      <a:pt x="45" y="62"/>
                    </a:lnTo>
                    <a:lnTo>
                      <a:pt x="51" y="54"/>
                    </a:lnTo>
                    <a:lnTo>
                      <a:pt x="56" y="45"/>
                    </a:lnTo>
                    <a:lnTo>
                      <a:pt x="62" y="36"/>
                    </a:lnTo>
                    <a:lnTo>
                      <a:pt x="68" y="26"/>
                    </a:lnTo>
                    <a:lnTo>
                      <a:pt x="75" y="14"/>
                    </a:lnTo>
                    <a:lnTo>
                      <a:pt x="81" y="2"/>
                    </a:lnTo>
                    <a:lnTo>
                      <a:pt x="78" y="0"/>
                    </a:lnTo>
                    <a:lnTo>
                      <a:pt x="71" y="12"/>
                    </a:lnTo>
                    <a:lnTo>
                      <a:pt x="66" y="24"/>
                    </a:lnTo>
                    <a:lnTo>
                      <a:pt x="59" y="34"/>
                    </a:lnTo>
                    <a:lnTo>
                      <a:pt x="54" y="43"/>
                    </a:lnTo>
                    <a:lnTo>
                      <a:pt x="48" y="52"/>
                    </a:lnTo>
                    <a:lnTo>
                      <a:pt x="42" y="60"/>
                    </a:lnTo>
                    <a:lnTo>
                      <a:pt x="37" y="69"/>
                    </a:lnTo>
                    <a:lnTo>
                      <a:pt x="32" y="76"/>
                    </a:lnTo>
                    <a:lnTo>
                      <a:pt x="27" y="84"/>
                    </a:lnTo>
                    <a:lnTo>
                      <a:pt x="22" y="92"/>
                    </a:lnTo>
                    <a:lnTo>
                      <a:pt x="17" y="102"/>
                    </a:lnTo>
                    <a:lnTo>
                      <a:pt x="14" y="111"/>
                    </a:lnTo>
                    <a:lnTo>
                      <a:pt x="10" y="121"/>
                    </a:lnTo>
                    <a:lnTo>
                      <a:pt x="6" y="132"/>
                    </a:lnTo>
                    <a:lnTo>
                      <a:pt x="3" y="145"/>
                    </a:lnTo>
                    <a:lnTo>
                      <a:pt x="0" y="158"/>
                    </a:lnTo>
                    <a:lnTo>
                      <a:pt x="4" y="159"/>
                    </a:lnTo>
                  </a:path>
                </a:pathLst>
              </a:custGeom>
              <a:solidFill>
                <a:srgbClr val="000000">
                  <a:alpha val="100000"/>
                </a:srgbClr>
              </a:solidFill>
              <a:ln>
                <a:noFill/>
              </a:ln>
            </p:spPr>
          </p:sp>
          <p:sp>
            <p:nvSpPr>
              <p:cNvPr id="1050558" name="Freeform 172"/>
              <p:cNvSpPr/>
              <p:nvPr/>
            </p:nvSpPr>
            <p:spPr>
              <a:xfrm rot="0">
                <a:off x="3972" y="2690"/>
                <a:ext cx="18" cy="54"/>
              </a:xfrm>
              <a:custGeom>
                <a:avLst/>
                <a:ahLst/>
                <a:rect l="0" t="0" r="r" b="b"/>
                <a:pathLst>
                  <a:path w="18" h="54">
                    <a:moveTo>
                      <a:pt x="4" y="52"/>
                    </a:moveTo>
                    <a:lnTo>
                      <a:pt x="4" y="53"/>
                    </a:lnTo>
                    <a:lnTo>
                      <a:pt x="17" y="1"/>
                    </a:lnTo>
                    <a:lnTo>
                      <a:pt x="13" y="0"/>
                    </a:lnTo>
                    <a:lnTo>
                      <a:pt x="0" y="51"/>
                    </a:lnTo>
                    <a:lnTo>
                      <a:pt x="0" y="52"/>
                    </a:lnTo>
                    <a:lnTo>
                      <a:pt x="0" y="51"/>
                    </a:lnTo>
                    <a:lnTo>
                      <a:pt x="0" y="52"/>
                    </a:lnTo>
                    <a:lnTo>
                      <a:pt x="4" y="52"/>
                    </a:lnTo>
                  </a:path>
                </a:pathLst>
              </a:custGeom>
              <a:solidFill>
                <a:srgbClr val="000000">
                  <a:alpha val="100000"/>
                </a:srgbClr>
              </a:solidFill>
              <a:ln>
                <a:noFill/>
              </a:ln>
            </p:spPr>
          </p:sp>
          <p:sp>
            <p:nvSpPr>
              <p:cNvPr id="1050559" name="Freeform 173"/>
              <p:cNvSpPr/>
              <p:nvPr/>
            </p:nvSpPr>
            <p:spPr>
              <a:xfrm rot="0">
                <a:off x="3947" y="2742"/>
                <a:ext cx="63" cy="556"/>
              </a:xfrm>
              <a:custGeom>
                <a:avLst/>
                <a:ahLst/>
                <a:rect l="0" t="0" r="r" b="b"/>
                <a:pathLst>
                  <a:path w="63" h="556">
                    <a:moveTo>
                      <a:pt x="62" y="553"/>
                    </a:moveTo>
                    <a:lnTo>
                      <a:pt x="62" y="553"/>
                    </a:lnTo>
                    <a:lnTo>
                      <a:pt x="53" y="533"/>
                    </a:lnTo>
                    <a:lnTo>
                      <a:pt x="45" y="513"/>
                    </a:lnTo>
                    <a:lnTo>
                      <a:pt x="38" y="494"/>
                    </a:lnTo>
                    <a:lnTo>
                      <a:pt x="32" y="474"/>
                    </a:lnTo>
                    <a:lnTo>
                      <a:pt x="26" y="456"/>
                    </a:lnTo>
                    <a:lnTo>
                      <a:pt x="21" y="438"/>
                    </a:lnTo>
                    <a:lnTo>
                      <a:pt x="17" y="420"/>
                    </a:lnTo>
                    <a:lnTo>
                      <a:pt x="14" y="402"/>
                    </a:lnTo>
                    <a:lnTo>
                      <a:pt x="11" y="385"/>
                    </a:lnTo>
                    <a:lnTo>
                      <a:pt x="8" y="368"/>
                    </a:lnTo>
                    <a:lnTo>
                      <a:pt x="6" y="352"/>
                    </a:lnTo>
                    <a:lnTo>
                      <a:pt x="6" y="335"/>
                    </a:lnTo>
                    <a:lnTo>
                      <a:pt x="5" y="319"/>
                    </a:lnTo>
                    <a:lnTo>
                      <a:pt x="4" y="303"/>
                    </a:lnTo>
                    <a:lnTo>
                      <a:pt x="4" y="287"/>
                    </a:lnTo>
                    <a:lnTo>
                      <a:pt x="5" y="271"/>
                    </a:lnTo>
                    <a:lnTo>
                      <a:pt x="5" y="255"/>
                    </a:lnTo>
                    <a:lnTo>
                      <a:pt x="6" y="239"/>
                    </a:lnTo>
                    <a:lnTo>
                      <a:pt x="8" y="223"/>
                    </a:lnTo>
                    <a:lnTo>
                      <a:pt x="9" y="207"/>
                    </a:lnTo>
                    <a:lnTo>
                      <a:pt x="10" y="191"/>
                    </a:lnTo>
                    <a:lnTo>
                      <a:pt x="12" y="175"/>
                    </a:lnTo>
                    <a:lnTo>
                      <a:pt x="14" y="159"/>
                    </a:lnTo>
                    <a:lnTo>
                      <a:pt x="16" y="142"/>
                    </a:lnTo>
                    <a:lnTo>
                      <a:pt x="18" y="126"/>
                    </a:lnTo>
                    <a:lnTo>
                      <a:pt x="20" y="108"/>
                    </a:lnTo>
                    <a:lnTo>
                      <a:pt x="22" y="91"/>
                    </a:lnTo>
                    <a:lnTo>
                      <a:pt x="23" y="74"/>
                    </a:lnTo>
                    <a:lnTo>
                      <a:pt x="25" y="56"/>
                    </a:lnTo>
                    <a:lnTo>
                      <a:pt x="26" y="38"/>
                    </a:lnTo>
                    <a:lnTo>
                      <a:pt x="28" y="19"/>
                    </a:lnTo>
                    <a:lnTo>
                      <a:pt x="29" y="0"/>
                    </a:lnTo>
                    <a:lnTo>
                      <a:pt x="25" y="0"/>
                    </a:lnTo>
                    <a:lnTo>
                      <a:pt x="24" y="19"/>
                    </a:lnTo>
                    <a:lnTo>
                      <a:pt x="23" y="38"/>
                    </a:lnTo>
                    <a:lnTo>
                      <a:pt x="21" y="56"/>
                    </a:lnTo>
                    <a:lnTo>
                      <a:pt x="20" y="74"/>
                    </a:lnTo>
                    <a:lnTo>
                      <a:pt x="18" y="91"/>
                    </a:lnTo>
                    <a:lnTo>
                      <a:pt x="16" y="108"/>
                    </a:lnTo>
                    <a:lnTo>
                      <a:pt x="14" y="126"/>
                    </a:lnTo>
                    <a:lnTo>
                      <a:pt x="12" y="142"/>
                    </a:lnTo>
                    <a:lnTo>
                      <a:pt x="10" y="159"/>
                    </a:lnTo>
                    <a:lnTo>
                      <a:pt x="8" y="175"/>
                    </a:lnTo>
                    <a:lnTo>
                      <a:pt x="6" y="191"/>
                    </a:lnTo>
                    <a:lnTo>
                      <a:pt x="5" y="207"/>
                    </a:lnTo>
                    <a:lnTo>
                      <a:pt x="4" y="223"/>
                    </a:lnTo>
                    <a:lnTo>
                      <a:pt x="2" y="239"/>
                    </a:lnTo>
                    <a:lnTo>
                      <a:pt x="1" y="255"/>
                    </a:lnTo>
                    <a:lnTo>
                      <a:pt x="1" y="271"/>
                    </a:lnTo>
                    <a:lnTo>
                      <a:pt x="0" y="287"/>
                    </a:lnTo>
                    <a:lnTo>
                      <a:pt x="0" y="303"/>
                    </a:lnTo>
                    <a:lnTo>
                      <a:pt x="1" y="319"/>
                    </a:lnTo>
                    <a:lnTo>
                      <a:pt x="2" y="335"/>
                    </a:lnTo>
                    <a:lnTo>
                      <a:pt x="3" y="352"/>
                    </a:lnTo>
                    <a:lnTo>
                      <a:pt x="5" y="368"/>
                    </a:lnTo>
                    <a:lnTo>
                      <a:pt x="7" y="386"/>
                    </a:lnTo>
                    <a:lnTo>
                      <a:pt x="10" y="403"/>
                    </a:lnTo>
                    <a:lnTo>
                      <a:pt x="13" y="421"/>
                    </a:lnTo>
                    <a:lnTo>
                      <a:pt x="18" y="438"/>
                    </a:lnTo>
                    <a:lnTo>
                      <a:pt x="22" y="457"/>
                    </a:lnTo>
                    <a:lnTo>
                      <a:pt x="28" y="475"/>
                    </a:lnTo>
                    <a:lnTo>
                      <a:pt x="34" y="495"/>
                    </a:lnTo>
                    <a:lnTo>
                      <a:pt x="42" y="514"/>
                    </a:lnTo>
                    <a:lnTo>
                      <a:pt x="50" y="535"/>
                    </a:lnTo>
                    <a:lnTo>
                      <a:pt x="58" y="555"/>
                    </a:lnTo>
                    <a:lnTo>
                      <a:pt x="62" y="553"/>
                    </a:lnTo>
                  </a:path>
                </a:pathLst>
              </a:custGeom>
              <a:solidFill>
                <a:srgbClr val="000000">
                  <a:alpha val="100000"/>
                </a:srgbClr>
              </a:solidFill>
              <a:ln>
                <a:noFill/>
              </a:ln>
            </p:spPr>
          </p:sp>
          <p:sp>
            <p:nvSpPr>
              <p:cNvPr id="1050560" name="Freeform 174"/>
              <p:cNvSpPr/>
              <p:nvPr/>
            </p:nvSpPr>
            <p:spPr>
              <a:xfrm rot="0">
                <a:off x="4005" y="3295"/>
                <a:ext cx="29" cy="84"/>
              </a:xfrm>
              <a:custGeom>
                <a:avLst/>
                <a:ahLst/>
                <a:rect l="0" t="0" r="r" b="b"/>
                <a:pathLst>
                  <a:path w="29" h="84">
                    <a:moveTo>
                      <a:pt x="28" y="81"/>
                    </a:moveTo>
                    <a:lnTo>
                      <a:pt x="27" y="78"/>
                    </a:lnTo>
                    <a:lnTo>
                      <a:pt x="26" y="73"/>
                    </a:lnTo>
                    <a:lnTo>
                      <a:pt x="24" y="68"/>
                    </a:lnTo>
                    <a:lnTo>
                      <a:pt x="22" y="63"/>
                    </a:lnTo>
                    <a:lnTo>
                      <a:pt x="21" y="58"/>
                    </a:lnTo>
                    <a:lnTo>
                      <a:pt x="19" y="51"/>
                    </a:lnTo>
                    <a:lnTo>
                      <a:pt x="17" y="45"/>
                    </a:lnTo>
                    <a:lnTo>
                      <a:pt x="16" y="39"/>
                    </a:lnTo>
                    <a:lnTo>
                      <a:pt x="14" y="33"/>
                    </a:lnTo>
                    <a:lnTo>
                      <a:pt x="12" y="27"/>
                    </a:lnTo>
                    <a:lnTo>
                      <a:pt x="11" y="21"/>
                    </a:lnTo>
                    <a:lnTo>
                      <a:pt x="9" y="16"/>
                    </a:lnTo>
                    <a:lnTo>
                      <a:pt x="8" y="11"/>
                    </a:lnTo>
                    <a:lnTo>
                      <a:pt x="6" y="7"/>
                    </a:lnTo>
                    <a:lnTo>
                      <a:pt x="5" y="3"/>
                    </a:lnTo>
                    <a:lnTo>
                      <a:pt x="4" y="0"/>
                    </a:lnTo>
                    <a:lnTo>
                      <a:pt x="0" y="2"/>
                    </a:lnTo>
                    <a:lnTo>
                      <a:pt x="1" y="4"/>
                    </a:lnTo>
                    <a:lnTo>
                      <a:pt x="2" y="8"/>
                    </a:lnTo>
                    <a:lnTo>
                      <a:pt x="4" y="12"/>
                    </a:lnTo>
                    <a:lnTo>
                      <a:pt x="5" y="17"/>
                    </a:lnTo>
                    <a:lnTo>
                      <a:pt x="7" y="22"/>
                    </a:lnTo>
                    <a:lnTo>
                      <a:pt x="8" y="28"/>
                    </a:lnTo>
                    <a:lnTo>
                      <a:pt x="10" y="34"/>
                    </a:lnTo>
                    <a:lnTo>
                      <a:pt x="12" y="40"/>
                    </a:lnTo>
                    <a:lnTo>
                      <a:pt x="14" y="46"/>
                    </a:lnTo>
                    <a:lnTo>
                      <a:pt x="15" y="52"/>
                    </a:lnTo>
                    <a:lnTo>
                      <a:pt x="17" y="58"/>
                    </a:lnTo>
                    <a:lnTo>
                      <a:pt x="18" y="64"/>
                    </a:lnTo>
                    <a:lnTo>
                      <a:pt x="20" y="69"/>
                    </a:lnTo>
                    <a:lnTo>
                      <a:pt x="22" y="74"/>
                    </a:lnTo>
                    <a:lnTo>
                      <a:pt x="23" y="78"/>
                    </a:lnTo>
                    <a:lnTo>
                      <a:pt x="24" y="83"/>
                    </a:lnTo>
                    <a:lnTo>
                      <a:pt x="28" y="81"/>
                    </a:lnTo>
                  </a:path>
                </a:pathLst>
              </a:custGeom>
              <a:solidFill>
                <a:srgbClr val="000000">
                  <a:alpha val="100000"/>
                </a:srgbClr>
              </a:solidFill>
              <a:ln>
                <a:noFill/>
              </a:ln>
            </p:spPr>
          </p:sp>
          <p:sp>
            <p:nvSpPr>
              <p:cNvPr id="1050561" name="Freeform 175"/>
              <p:cNvSpPr/>
              <p:nvPr/>
            </p:nvSpPr>
            <p:spPr>
              <a:xfrm rot="0">
                <a:off x="4029" y="3376"/>
                <a:ext cx="17" cy="17"/>
              </a:xfrm>
              <a:custGeom>
                <a:avLst/>
                <a:ahLst/>
                <a:rect l="0" t="0" r="r" b="b"/>
                <a:pathLst>
                  <a:path w="17" h="17">
                    <a:moveTo>
                      <a:pt x="0" y="10"/>
                    </a:moveTo>
                    <a:lnTo>
                      <a:pt x="8" y="16"/>
                    </a:lnTo>
                    <a:lnTo>
                      <a:pt x="12" y="16"/>
                    </a:lnTo>
                    <a:lnTo>
                      <a:pt x="16" y="5"/>
                    </a:lnTo>
                    <a:lnTo>
                      <a:pt x="16" y="0"/>
                    </a:lnTo>
                    <a:lnTo>
                      <a:pt x="0" y="10"/>
                    </a:lnTo>
                  </a:path>
                </a:pathLst>
              </a:custGeom>
              <a:solidFill>
                <a:srgbClr val="000000">
                  <a:alpha val="100000"/>
                </a:srgbClr>
              </a:solidFill>
              <a:ln>
                <a:noFill/>
              </a:ln>
            </p:spPr>
          </p:sp>
          <p:sp>
            <p:nvSpPr>
              <p:cNvPr id="1050562" name="Freeform 176"/>
              <p:cNvSpPr/>
              <p:nvPr/>
            </p:nvSpPr>
            <p:spPr>
              <a:xfrm rot="0">
                <a:off x="4361" y="3378"/>
                <a:ext cx="17" cy="17"/>
              </a:xfrm>
              <a:custGeom>
                <a:avLst/>
                <a:ahLst/>
                <a:rect l="0" t="0" r="r" b="b"/>
                <a:pathLst>
                  <a:path w="17" h="17">
                    <a:moveTo>
                      <a:pt x="0" y="0"/>
                    </a:moveTo>
                    <a:lnTo>
                      <a:pt x="0" y="16"/>
                    </a:lnTo>
                    <a:lnTo>
                      <a:pt x="8" y="16"/>
                    </a:lnTo>
                    <a:lnTo>
                      <a:pt x="12" y="16"/>
                    </a:lnTo>
                    <a:lnTo>
                      <a:pt x="16" y="0"/>
                    </a:lnTo>
                    <a:lnTo>
                      <a:pt x="0" y="0"/>
                    </a:lnTo>
                  </a:path>
                </a:pathLst>
              </a:custGeom>
              <a:solidFill>
                <a:srgbClr val="000000">
                  <a:alpha val="100000"/>
                </a:srgbClr>
              </a:solidFill>
              <a:ln>
                <a:noFill/>
              </a:ln>
            </p:spPr>
          </p:sp>
          <p:sp>
            <p:nvSpPr>
              <p:cNvPr id="1050563" name="Freeform 177"/>
              <p:cNvSpPr/>
              <p:nvPr/>
            </p:nvSpPr>
            <p:spPr>
              <a:xfrm rot="0">
                <a:off x="4360" y="3302"/>
                <a:ext cx="17" cy="77"/>
              </a:xfrm>
              <a:custGeom>
                <a:avLst/>
                <a:ahLst/>
                <a:rect l="0" t="0" r="r" b="b"/>
                <a:pathLst>
                  <a:path w="17" h="77">
                    <a:moveTo>
                      <a:pt x="3" y="0"/>
                    </a:moveTo>
                    <a:lnTo>
                      <a:pt x="3" y="0"/>
                    </a:lnTo>
                    <a:lnTo>
                      <a:pt x="3" y="9"/>
                    </a:lnTo>
                    <a:lnTo>
                      <a:pt x="3" y="18"/>
                    </a:lnTo>
                    <a:lnTo>
                      <a:pt x="0" y="25"/>
                    </a:lnTo>
                    <a:lnTo>
                      <a:pt x="0" y="34"/>
                    </a:lnTo>
                    <a:lnTo>
                      <a:pt x="0" y="43"/>
                    </a:lnTo>
                    <a:lnTo>
                      <a:pt x="0" y="52"/>
                    </a:lnTo>
                    <a:lnTo>
                      <a:pt x="0" y="63"/>
                    </a:lnTo>
                    <a:lnTo>
                      <a:pt x="3" y="76"/>
                    </a:lnTo>
                    <a:lnTo>
                      <a:pt x="16" y="76"/>
                    </a:lnTo>
                    <a:lnTo>
                      <a:pt x="12" y="63"/>
                    </a:lnTo>
                    <a:lnTo>
                      <a:pt x="12" y="52"/>
                    </a:lnTo>
                    <a:lnTo>
                      <a:pt x="12" y="43"/>
                    </a:lnTo>
                    <a:lnTo>
                      <a:pt x="12" y="34"/>
                    </a:lnTo>
                    <a:lnTo>
                      <a:pt x="12" y="25"/>
                    </a:lnTo>
                    <a:lnTo>
                      <a:pt x="16" y="18"/>
                    </a:lnTo>
                    <a:lnTo>
                      <a:pt x="16" y="9"/>
                    </a:lnTo>
                    <a:lnTo>
                      <a:pt x="16" y="0"/>
                    </a:lnTo>
                    <a:lnTo>
                      <a:pt x="3" y="0"/>
                    </a:lnTo>
                  </a:path>
                </a:pathLst>
              </a:custGeom>
              <a:solidFill>
                <a:srgbClr val="000000">
                  <a:alpha val="100000"/>
                </a:srgbClr>
              </a:solidFill>
              <a:ln>
                <a:noFill/>
              </a:ln>
            </p:spPr>
          </p:sp>
          <p:sp>
            <p:nvSpPr>
              <p:cNvPr id="1050564" name="Freeform 178"/>
              <p:cNvSpPr/>
              <p:nvPr/>
            </p:nvSpPr>
            <p:spPr>
              <a:xfrm rot="0">
                <a:off x="4361" y="3232"/>
                <a:ext cx="17" cy="71"/>
              </a:xfrm>
              <a:custGeom>
                <a:avLst/>
                <a:ahLst/>
                <a:rect l="0" t="0" r="r" b="b"/>
                <a:pathLst>
                  <a:path w="17" h="71">
                    <a:moveTo>
                      <a:pt x="0" y="0"/>
                    </a:moveTo>
                    <a:lnTo>
                      <a:pt x="0" y="0"/>
                    </a:lnTo>
                    <a:lnTo>
                      <a:pt x="0" y="70"/>
                    </a:lnTo>
                    <a:lnTo>
                      <a:pt x="16" y="70"/>
                    </a:lnTo>
                    <a:lnTo>
                      <a:pt x="16" y="0"/>
                    </a:lnTo>
                    <a:lnTo>
                      <a:pt x="0" y="0"/>
                    </a:lnTo>
                  </a:path>
                </a:pathLst>
              </a:custGeom>
              <a:solidFill>
                <a:srgbClr val="000000">
                  <a:alpha val="100000"/>
                </a:srgbClr>
              </a:solidFill>
              <a:ln>
                <a:noFill/>
              </a:ln>
            </p:spPr>
          </p:sp>
          <p:sp>
            <p:nvSpPr>
              <p:cNvPr id="1050565" name="Freeform 179"/>
              <p:cNvSpPr/>
              <p:nvPr/>
            </p:nvSpPr>
            <p:spPr>
              <a:xfrm rot="0">
                <a:off x="4361" y="3206"/>
                <a:ext cx="17" cy="27"/>
              </a:xfrm>
              <a:custGeom>
                <a:avLst/>
                <a:ahLst/>
                <a:rect l="0" t="0" r="r" b="b"/>
                <a:pathLst>
                  <a:path w="17" h="27">
                    <a:moveTo>
                      <a:pt x="0" y="0"/>
                    </a:moveTo>
                    <a:lnTo>
                      <a:pt x="0" y="0"/>
                    </a:lnTo>
                    <a:lnTo>
                      <a:pt x="0" y="26"/>
                    </a:lnTo>
                    <a:lnTo>
                      <a:pt x="16" y="26"/>
                    </a:lnTo>
                    <a:lnTo>
                      <a:pt x="16" y="0"/>
                    </a:lnTo>
                    <a:lnTo>
                      <a:pt x="0" y="0"/>
                    </a:lnTo>
                  </a:path>
                </a:pathLst>
              </a:custGeom>
              <a:solidFill>
                <a:srgbClr val="000000">
                  <a:alpha val="100000"/>
                </a:srgbClr>
              </a:solidFill>
              <a:ln>
                <a:noFill/>
              </a:ln>
            </p:spPr>
          </p:sp>
          <p:sp>
            <p:nvSpPr>
              <p:cNvPr id="1050566" name="Freeform 180"/>
              <p:cNvSpPr/>
              <p:nvPr/>
            </p:nvSpPr>
            <p:spPr>
              <a:xfrm rot="0">
                <a:off x="4361" y="3122"/>
                <a:ext cx="17" cy="85"/>
              </a:xfrm>
              <a:custGeom>
                <a:avLst/>
                <a:ahLst/>
                <a:rect l="0" t="0" r="r" b="b"/>
                <a:pathLst>
                  <a:path w="17" h="85">
                    <a:moveTo>
                      <a:pt x="16" y="2"/>
                    </a:moveTo>
                    <a:lnTo>
                      <a:pt x="11" y="1"/>
                    </a:lnTo>
                    <a:lnTo>
                      <a:pt x="0" y="84"/>
                    </a:lnTo>
                    <a:lnTo>
                      <a:pt x="4" y="84"/>
                    </a:lnTo>
                    <a:lnTo>
                      <a:pt x="16" y="1"/>
                    </a:lnTo>
                    <a:lnTo>
                      <a:pt x="11" y="0"/>
                    </a:lnTo>
                    <a:lnTo>
                      <a:pt x="16" y="2"/>
                    </a:lnTo>
                  </a:path>
                </a:pathLst>
              </a:custGeom>
              <a:solidFill>
                <a:srgbClr val="000000">
                  <a:alpha val="100000"/>
                </a:srgbClr>
              </a:solidFill>
              <a:ln>
                <a:noFill/>
              </a:ln>
            </p:spPr>
          </p:sp>
          <p:sp>
            <p:nvSpPr>
              <p:cNvPr id="1050567" name="Freeform 181"/>
              <p:cNvSpPr/>
              <p:nvPr/>
            </p:nvSpPr>
            <p:spPr>
              <a:xfrm rot="0">
                <a:off x="4370" y="3122"/>
                <a:ext cx="17" cy="166"/>
              </a:xfrm>
              <a:custGeom>
                <a:avLst/>
                <a:ahLst/>
                <a:rect l="0" t="0" r="r" b="b"/>
                <a:pathLst>
                  <a:path w="17" h="166">
                    <a:moveTo>
                      <a:pt x="16" y="165"/>
                    </a:moveTo>
                    <a:lnTo>
                      <a:pt x="16" y="165"/>
                    </a:lnTo>
                    <a:lnTo>
                      <a:pt x="16" y="150"/>
                    </a:lnTo>
                    <a:lnTo>
                      <a:pt x="16" y="136"/>
                    </a:lnTo>
                    <a:lnTo>
                      <a:pt x="14" y="123"/>
                    </a:lnTo>
                    <a:lnTo>
                      <a:pt x="14" y="112"/>
                    </a:lnTo>
                    <a:lnTo>
                      <a:pt x="12" y="100"/>
                    </a:lnTo>
                    <a:lnTo>
                      <a:pt x="11" y="88"/>
                    </a:lnTo>
                    <a:lnTo>
                      <a:pt x="10" y="78"/>
                    </a:lnTo>
                    <a:lnTo>
                      <a:pt x="8" y="68"/>
                    </a:lnTo>
                    <a:lnTo>
                      <a:pt x="7" y="59"/>
                    </a:lnTo>
                    <a:lnTo>
                      <a:pt x="6" y="50"/>
                    </a:lnTo>
                    <a:lnTo>
                      <a:pt x="5" y="41"/>
                    </a:lnTo>
                    <a:lnTo>
                      <a:pt x="4" y="33"/>
                    </a:lnTo>
                    <a:lnTo>
                      <a:pt x="4" y="24"/>
                    </a:lnTo>
                    <a:lnTo>
                      <a:pt x="4" y="16"/>
                    </a:lnTo>
                    <a:lnTo>
                      <a:pt x="4" y="9"/>
                    </a:lnTo>
                    <a:lnTo>
                      <a:pt x="5" y="2"/>
                    </a:lnTo>
                    <a:lnTo>
                      <a:pt x="1" y="0"/>
                    </a:lnTo>
                    <a:lnTo>
                      <a:pt x="0" y="9"/>
                    </a:lnTo>
                    <a:lnTo>
                      <a:pt x="0" y="16"/>
                    </a:lnTo>
                    <a:lnTo>
                      <a:pt x="0" y="24"/>
                    </a:lnTo>
                    <a:lnTo>
                      <a:pt x="0" y="33"/>
                    </a:lnTo>
                    <a:lnTo>
                      <a:pt x="1" y="41"/>
                    </a:lnTo>
                    <a:lnTo>
                      <a:pt x="2" y="50"/>
                    </a:lnTo>
                    <a:lnTo>
                      <a:pt x="3" y="59"/>
                    </a:lnTo>
                    <a:lnTo>
                      <a:pt x="5" y="69"/>
                    </a:lnTo>
                    <a:lnTo>
                      <a:pt x="6" y="79"/>
                    </a:lnTo>
                    <a:lnTo>
                      <a:pt x="7" y="88"/>
                    </a:lnTo>
                    <a:lnTo>
                      <a:pt x="8" y="100"/>
                    </a:lnTo>
                    <a:lnTo>
                      <a:pt x="10" y="112"/>
                    </a:lnTo>
                    <a:lnTo>
                      <a:pt x="10" y="123"/>
                    </a:lnTo>
                    <a:lnTo>
                      <a:pt x="11" y="136"/>
                    </a:lnTo>
                    <a:lnTo>
                      <a:pt x="11" y="150"/>
                    </a:lnTo>
                    <a:lnTo>
                      <a:pt x="11" y="165"/>
                    </a:lnTo>
                    <a:lnTo>
                      <a:pt x="16" y="165"/>
                    </a:lnTo>
                  </a:path>
                </a:pathLst>
              </a:custGeom>
              <a:solidFill>
                <a:srgbClr val="000000">
                  <a:alpha val="100000"/>
                </a:srgbClr>
              </a:solidFill>
              <a:ln>
                <a:noFill/>
              </a:ln>
            </p:spPr>
          </p:sp>
          <p:sp>
            <p:nvSpPr>
              <p:cNvPr id="1050568" name="Freeform 182"/>
              <p:cNvSpPr/>
              <p:nvPr/>
            </p:nvSpPr>
            <p:spPr>
              <a:xfrm rot="0">
                <a:off x="4381" y="3287"/>
                <a:ext cx="17" cy="89"/>
              </a:xfrm>
              <a:custGeom>
                <a:avLst/>
                <a:ahLst/>
                <a:rect l="0" t="0" r="r" b="b"/>
                <a:pathLst>
                  <a:path w="17" h="89">
                    <a:moveTo>
                      <a:pt x="9" y="88"/>
                    </a:moveTo>
                    <a:lnTo>
                      <a:pt x="16" y="88"/>
                    </a:lnTo>
                    <a:lnTo>
                      <a:pt x="12" y="0"/>
                    </a:lnTo>
                    <a:lnTo>
                      <a:pt x="0" y="0"/>
                    </a:lnTo>
                    <a:lnTo>
                      <a:pt x="3" y="88"/>
                    </a:lnTo>
                    <a:lnTo>
                      <a:pt x="9" y="88"/>
                    </a:lnTo>
                  </a:path>
                </a:pathLst>
              </a:custGeom>
              <a:solidFill>
                <a:srgbClr val="000000">
                  <a:alpha val="100000"/>
                </a:srgbClr>
              </a:solidFill>
              <a:ln>
                <a:noFill/>
              </a:ln>
            </p:spPr>
          </p:sp>
          <p:sp>
            <p:nvSpPr>
              <p:cNvPr id="1050569" name="Freeform 183"/>
              <p:cNvSpPr/>
              <p:nvPr/>
            </p:nvSpPr>
            <p:spPr>
              <a:xfrm rot="0">
                <a:off x="4382" y="3375"/>
                <a:ext cx="17" cy="17"/>
              </a:xfrm>
              <a:custGeom>
                <a:avLst/>
                <a:ahLst/>
                <a:rect l="0" t="0" r="r" b="b"/>
                <a:pathLst>
                  <a:path w="17" h="17">
                    <a:moveTo>
                      <a:pt x="0" y="0"/>
                    </a:moveTo>
                    <a:lnTo>
                      <a:pt x="4" y="16"/>
                    </a:lnTo>
                    <a:lnTo>
                      <a:pt x="8" y="16"/>
                    </a:lnTo>
                    <a:lnTo>
                      <a:pt x="12" y="16"/>
                    </a:lnTo>
                    <a:lnTo>
                      <a:pt x="16" y="0"/>
                    </a:lnTo>
                    <a:lnTo>
                      <a:pt x="0" y="0"/>
                    </a:lnTo>
                  </a:path>
                </a:pathLst>
              </a:custGeom>
              <a:solidFill>
                <a:srgbClr val="000000">
                  <a:alpha val="100000"/>
                </a:srgbClr>
              </a:solidFill>
              <a:ln>
                <a:noFill/>
              </a:ln>
            </p:spPr>
          </p:sp>
          <p:sp>
            <p:nvSpPr>
              <p:cNvPr id="1050570" name="Freeform 184"/>
              <p:cNvSpPr/>
              <p:nvPr/>
            </p:nvSpPr>
            <p:spPr>
              <a:xfrm rot="0">
                <a:off x="4707" y="3373"/>
                <a:ext cx="17" cy="17"/>
              </a:xfrm>
              <a:custGeom>
                <a:avLst/>
                <a:ahLst/>
                <a:rect l="0" t="0" r="r" b="b"/>
                <a:pathLst>
                  <a:path w="17" h="17">
                    <a:moveTo>
                      <a:pt x="0" y="0"/>
                    </a:moveTo>
                    <a:lnTo>
                      <a:pt x="4" y="10"/>
                    </a:lnTo>
                    <a:lnTo>
                      <a:pt x="8" y="16"/>
                    </a:lnTo>
                    <a:lnTo>
                      <a:pt x="12" y="10"/>
                    </a:lnTo>
                    <a:lnTo>
                      <a:pt x="16" y="10"/>
                    </a:lnTo>
                    <a:lnTo>
                      <a:pt x="0" y="0"/>
                    </a:lnTo>
                  </a:path>
                </a:pathLst>
              </a:custGeom>
              <a:solidFill>
                <a:srgbClr val="000000">
                  <a:alpha val="100000"/>
                </a:srgbClr>
              </a:solidFill>
              <a:ln>
                <a:noFill/>
              </a:ln>
            </p:spPr>
          </p:sp>
          <p:sp>
            <p:nvSpPr>
              <p:cNvPr id="1050571" name="Freeform 185"/>
              <p:cNvSpPr/>
              <p:nvPr/>
            </p:nvSpPr>
            <p:spPr>
              <a:xfrm rot="0">
                <a:off x="4707" y="3363"/>
                <a:ext cx="17" cy="17"/>
              </a:xfrm>
              <a:custGeom>
                <a:avLst/>
                <a:ahLst/>
                <a:rect l="0" t="0" r="r" b="b"/>
                <a:pathLst>
                  <a:path w="17" h="17">
                    <a:moveTo>
                      <a:pt x="6" y="0"/>
                    </a:moveTo>
                    <a:lnTo>
                      <a:pt x="6" y="0"/>
                    </a:lnTo>
                    <a:lnTo>
                      <a:pt x="4" y="9"/>
                    </a:lnTo>
                    <a:lnTo>
                      <a:pt x="2" y="10"/>
                    </a:lnTo>
                    <a:lnTo>
                      <a:pt x="11" y="12"/>
                    </a:lnTo>
                    <a:lnTo>
                      <a:pt x="13" y="9"/>
                    </a:lnTo>
                    <a:lnTo>
                      <a:pt x="13" y="6"/>
                    </a:lnTo>
                    <a:lnTo>
                      <a:pt x="4" y="2"/>
                    </a:lnTo>
                    <a:lnTo>
                      <a:pt x="4" y="6"/>
                    </a:lnTo>
                    <a:lnTo>
                      <a:pt x="0" y="13"/>
                    </a:lnTo>
                    <a:lnTo>
                      <a:pt x="9" y="16"/>
                    </a:lnTo>
                    <a:lnTo>
                      <a:pt x="13" y="8"/>
                    </a:lnTo>
                    <a:lnTo>
                      <a:pt x="13" y="5"/>
                    </a:lnTo>
                    <a:lnTo>
                      <a:pt x="4" y="5"/>
                    </a:lnTo>
                    <a:lnTo>
                      <a:pt x="4" y="8"/>
                    </a:lnTo>
                    <a:lnTo>
                      <a:pt x="2" y="10"/>
                    </a:lnTo>
                    <a:lnTo>
                      <a:pt x="11" y="13"/>
                    </a:lnTo>
                    <a:lnTo>
                      <a:pt x="13" y="10"/>
                    </a:lnTo>
                    <a:lnTo>
                      <a:pt x="16" y="1"/>
                    </a:lnTo>
                    <a:lnTo>
                      <a:pt x="6" y="0"/>
                    </a:lnTo>
                  </a:path>
                </a:pathLst>
              </a:custGeom>
              <a:solidFill>
                <a:srgbClr val="000000">
                  <a:alpha val="100000"/>
                </a:srgbClr>
              </a:solidFill>
              <a:ln>
                <a:noFill/>
              </a:ln>
            </p:spPr>
          </p:sp>
          <p:sp>
            <p:nvSpPr>
              <p:cNvPr id="1050572" name="Freeform 186"/>
              <p:cNvSpPr/>
              <p:nvPr/>
            </p:nvSpPr>
            <p:spPr>
              <a:xfrm rot="0">
                <a:off x="4710" y="3289"/>
                <a:ext cx="26" cy="76"/>
              </a:xfrm>
              <a:custGeom>
                <a:avLst/>
                <a:ahLst/>
                <a:rect l="0" t="0" r="r" b="b"/>
                <a:pathLst>
                  <a:path w="26" h="76">
                    <a:moveTo>
                      <a:pt x="21" y="0"/>
                    </a:moveTo>
                    <a:lnTo>
                      <a:pt x="21" y="0"/>
                    </a:lnTo>
                    <a:lnTo>
                      <a:pt x="20" y="6"/>
                    </a:lnTo>
                    <a:lnTo>
                      <a:pt x="17" y="14"/>
                    </a:lnTo>
                    <a:lnTo>
                      <a:pt x="15" y="24"/>
                    </a:lnTo>
                    <a:lnTo>
                      <a:pt x="11" y="34"/>
                    </a:lnTo>
                    <a:lnTo>
                      <a:pt x="8" y="46"/>
                    </a:lnTo>
                    <a:lnTo>
                      <a:pt x="5" y="57"/>
                    </a:lnTo>
                    <a:lnTo>
                      <a:pt x="3" y="66"/>
                    </a:lnTo>
                    <a:lnTo>
                      <a:pt x="0" y="74"/>
                    </a:lnTo>
                    <a:lnTo>
                      <a:pt x="4" y="75"/>
                    </a:lnTo>
                    <a:lnTo>
                      <a:pt x="6" y="67"/>
                    </a:lnTo>
                    <a:lnTo>
                      <a:pt x="9" y="58"/>
                    </a:lnTo>
                    <a:lnTo>
                      <a:pt x="12" y="47"/>
                    </a:lnTo>
                    <a:lnTo>
                      <a:pt x="15" y="35"/>
                    </a:lnTo>
                    <a:lnTo>
                      <a:pt x="18" y="25"/>
                    </a:lnTo>
                    <a:lnTo>
                      <a:pt x="21" y="15"/>
                    </a:lnTo>
                    <a:lnTo>
                      <a:pt x="23" y="6"/>
                    </a:lnTo>
                    <a:lnTo>
                      <a:pt x="25" y="1"/>
                    </a:lnTo>
                    <a:lnTo>
                      <a:pt x="21" y="0"/>
                    </a:lnTo>
                  </a:path>
                </a:pathLst>
              </a:custGeom>
              <a:solidFill>
                <a:srgbClr val="000000">
                  <a:alpha val="100000"/>
                </a:srgbClr>
              </a:solidFill>
              <a:ln>
                <a:noFill/>
              </a:ln>
            </p:spPr>
          </p:sp>
          <p:sp>
            <p:nvSpPr>
              <p:cNvPr id="1050573" name="Freeform 187"/>
              <p:cNvSpPr/>
              <p:nvPr/>
            </p:nvSpPr>
            <p:spPr>
              <a:xfrm rot="0">
                <a:off x="4731" y="2703"/>
                <a:ext cx="54" cy="588"/>
              </a:xfrm>
              <a:custGeom>
                <a:avLst/>
                <a:ahLst/>
                <a:rect l="0" t="0" r="r" b="b"/>
                <a:pathLst>
                  <a:path w="54" h="588">
                    <a:moveTo>
                      <a:pt x="4" y="1"/>
                    </a:moveTo>
                    <a:lnTo>
                      <a:pt x="4" y="0"/>
                    </a:lnTo>
                    <a:lnTo>
                      <a:pt x="5" y="21"/>
                    </a:lnTo>
                    <a:lnTo>
                      <a:pt x="8" y="41"/>
                    </a:lnTo>
                    <a:lnTo>
                      <a:pt x="10" y="60"/>
                    </a:lnTo>
                    <a:lnTo>
                      <a:pt x="12" y="80"/>
                    </a:lnTo>
                    <a:lnTo>
                      <a:pt x="16" y="98"/>
                    </a:lnTo>
                    <a:lnTo>
                      <a:pt x="18" y="116"/>
                    </a:lnTo>
                    <a:lnTo>
                      <a:pt x="22" y="135"/>
                    </a:lnTo>
                    <a:lnTo>
                      <a:pt x="24" y="152"/>
                    </a:lnTo>
                    <a:lnTo>
                      <a:pt x="28" y="169"/>
                    </a:lnTo>
                    <a:lnTo>
                      <a:pt x="31" y="186"/>
                    </a:lnTo>
                    <a:lnTo>
                      <a:pt x="34" y="203"/>
                    </a:lnTo>
                    <a:lnTo>
                      <a:pt x="36" y="220"/>
                    </a:lnTo>
                    <a:lnTo>
                      <a:pt x="39" y="236"/>
                    </a:lnTo>
                    <a:lnTo>
                      <a:pt x="42" y="252"/>
                    </a:lnTo>
                    <a:lnTo>
                      <a:pt x="44" y="269"/>
                    </a:lnTo>
                    <a:lnTo>
                      <a:pt x="46" y="286"/>
                    </a:lnTo>
                    <a:lnTo>
                      <a:pt x="47" y="302"/>
                    </a:lnTo>
                    <a:lnTo>
                      <a:pt x="48" y="318"/>
                    </a:lnTo>
                    <a:lnTo>
                      <a:pt x="49" y="336"/>
                    </a:lnTo>
                    <a:lnTo>
                      <a:pt x="49" y="352"/>
                    </a:lnTo>
                    <a:lnTo>
                      <a:pt x="49" y="370"/>
                    </a:lnTo>
                    <a:lnTo>
                      <a:pt x="48" y="387"/>
                    </a:lnTo>
                    <a:lnTo>
                      <a:pt x="47" y="405"/>
                    </a:lnTo>
                    <a:lnTo>
                      <a:pt x="44" y="423"/>
                    </a:lnTo>
                    <a:lnTo>
                      <a:pt x="42" y="441"/>
                    </a:lnTo>
                    <a:lnTo>
                      <a:pt x="39" y="460"/>
                    </a:lnTo>
                    <a:lnTo>
                      <a:pt x="34" y="480"/>
                    </a:lnTo>
                    <a:lnTo>
                      <a:pt x="29" y="500"/>
                    </a:lnTo>
                    <a:lnTo>
                      <a:pt x="24" y="521"/>
                    </a:lnTo>
                    <a:lnTo>
                      <a:pt x="17" y="541"/>
                    </a:lnTo>
                    <a:lnTo>
                      <a:pt x="9" y="563"/>
                    </a:lnTo>
                    <a:lnTo>
                      <a:pt x="0" y="586"/>
                    </a:lnTo>
                    <a:lnTo>
                      <a:pt x="4" y="587"/>
                    </a:lnTo>
                    <a:lnTo>
                      <a:pt x="13" y="564"/>
                    </a:lnTo>
                    <a:lnTo>
                      <a:pt x="21" y="542"/>
                    </a:lnTo>
                    <a:lnTo>
                      <a:pt x="27" y="521"/>
                    </a:lnTo>
                    <a:lnTo>
                      <a:pt x="33" y="501"/>
                    </a:lnTo>
                    <a:lnTo>
                      <a:pt x="38" y="481"/>
                    </a:lnTo>
                    <a:lnTo>
                      <a:pt x="43" y="461"/>
                    </a:lnTo>
                    <a:lnTo>
                      <a:pt x="46" y="442"/>
                    </a:lnTo>
                    <a:lnTo>
                      <a:pt x="48" y="423"/>
                    </a:lnTo>
                    <a:lnTo>
                      <a:pt x="51" y="405"/>
                    </a:lnTo>
                    <a:lnTo>
                      <a:pt x="52" y="387"/>
                    </a:lnTo>
                    <a:lnTo>
                      <a:pt x="53" y="370"/>
                    </a:lnTo>
                    <a:lnTo>
                      <a:pt x="53" y="352"/>
                    </a:lnTo>
                    <a:lnTo>
                      <a:pt x="53" y="336"/>
                    </a:lnTo>
                    <a:lnTo>
                      <a:pt x="52" y="318"/>
                    </a:lnTo>
                    <a:lnTo>
                      <a:pt x="51" y="302"/>
                    </a:lnTo>
                    <a:lnTo>
                      <a:pt x="49" y="286"/>
                    </a:lnTo>
                    <a:lnTo>
                      <a:pt x="48" y="269"/>
                    </a:lnTo>
                    <a:lnTo>
                      <a:pt x="46" y="252"/>
                    </a:lnTo>
                    <a:lnTo>
                      <a:pt x="43" y="235"/>
                    </a:lnTo>
                    <a:lnTo>
                      <a:pt x="40" y="219"/>
                    </a:lnTo>
                    <a:lnTo>
                      <a:pt x="37" y="202"/>
                    </a:lnTo>
                    <a:lnTo>
                      <a:pt x="34" y="185"/>
                    </a:lnTo>
                    <a:lnTo>
                      <a:pt x="32" y="168"/>
                    </a:lnTo>
                    <a:lnTo>
                      <a:pt x="28" y="151"/>
                    </a:lnTo>
                    <a:lnTo>
                      <a:pt x="26" y="133"/>
                    </a:lnTo>
                    <a:lnTo>
                      <a:pt x="22" y="115"/>
                    </a:lnTo>
                    <a:lnTo>
                      <a:pt x="19" y="97"/>
                    </a:lnTo>
                    <a:lnTo>
                      <a:pt x="16" y="79"/>
                    </a:lnTo>
                    <a:lnTo>
                      <a:pt x="14" y="60"/>
                    </a:lnTo>
                    <a:lnTo>
                      <a:pt x="12" y="41"/>
                    </a:lnTo>
                    <a:lnTo>
                      <a:pt x="9" y="21"/>
                    </a:lnTo>
                    <a:lnTo>
                      <a:pt x="7" y="0"/>
                    </a:lnTo>
                    <a:lnTo>
                      <a:pt x="4" y="1"/>
                    </a:lnTo>
                  </a:path>
                </a:pathLst>
              </a:custGeom>
              <a:solidFill>
                <a:srgbClr val="000000">
                  <a:alpha val="100000"/>
                </a:srgbClr>
              </a:solidFill>
              <a:ln>
                <a:noFill/>
              </a:ln>
            </p:spPr>
          </p:sp>
          <p:sp>
            <p:nvSpPr>
              <p:cNvPr id="1050574" name="Freeform 188"/>
              <p:cNvSpPr/>
              <p:nvPr/>
            </p:nvSpPr>
            <p:spPr>
              <a:xfrm rot="0">
                <a:off x="4726" y="2680"/>
                <a:ext cx="17" cy="25"/>
              </a:xfrm>
              <a:custGeom>
                <a:avLst/>
                <a:ahLst/>
                <a:rect l="0" t="0" r="r" b="b"/>
                <a:pathLst>
                  <a:path w="17" h="25">
                    <a:moveTo>
                      <a:pt x="0" y="1"/>
                    </a:moveTo>
                    <a:lnTo>
                      <a:pt x="0" y="1"/>
                    </a:lnTo>
                    <a:lnTo>
                      <a:pt x="12" y="24"/>
                    </a:lnTo>
                    <a:lnTo>
                      <a:pt x="16" y="23"/>
                    </a:lnTo>
                    <a:lnTo>
                      <a:pt x="5" y="0"/>
                    </a:lnTo>
                    <a:lnTo>
                      <a:pt x="0" y="1"/>
                    </a:lnTo>
                  </a:path>
                </a:pathLst>
              </a:custGeom>
              <a:solidFill>
                <a:srgbClr val="000000">
                  <a:alpha val="100000"/>
                </a:srgbClr>
              </a:solidFill>
              <a:ln>
                <a:noFill/>
              </a:ln>
            </p:spPr>
          </p:sp>
          <p:sp>
            <p:nvSpPr>
              <p:cNvPr id="1050575" name="Freeform 189"/>
              <p:cNvSpPr/>
              <p:nvPr/>
            </p:nvSpPr>
            <p:spPr>
              <a:xfrm rot="0">
                <a:off x="4660" y="2523"/>
                <a:ext cx="71" cy="159"/>
              </a:xfrm>
              <a:custGeom>
                <a:avLst/>
                <a:ahLst/>
                <a:rect l="0" t="0" r="r" b="b"/>
                <a:pathLst>
                  <a:path w="71" h="159">
                    <a:moveTo>
                      <a:pt x="0" y="2"/>
                    </a:moveTo>
                    <a:lnTo>
                      <a:pt x="0" y="2"/>
                    </a:lnTo>
                    <a:lnTo>
                      <a:pt x="6" y="15"/>
                    </a:lnTo>
                    <a:lnTo>
                      <a:pt x="12" y="26"/>
                    </a:lnTo>
                    <a:lnTo>
                      <a:pt x="17" y="36"/>
                    </a:lnTo>
                    <a:lnTo>
                      <a:pt x="22" y="46"/>
                    </a:lnTo>
                    <a:lnTo>
                      <a:pt x="28" y="55"/>
                    </a:lnTo>
                    <a:lnTo>
                      <a:pt x="32" y="63"/>
                    </a:lnTo>
                    <a:lnTo>
                      <a:pt x="36" y="71"/>
                    </a:lnTo>
                    <a:lnTo>
                      <a:pt x="40" y="79"/>
                    </a:lnTo>
                    <a:lnTo>
                      <a:pt x="44" y="87"/>
                    </a:lnTo>
                    <a:lnTo>
                      <a:pt x="47" y="95"/>
                    </a:lnTo>
                    <a:lnTo>
                      <a:pt x="51" y="103"/>
                    </a:lnTo>
                    <a:lnTo>
                      <a:pt x="54" y="112"/>
                    </a:lnTo>
                    <a:lnTo>
                      <a:pt x="57" y="122"/>
                    </a:lnTo>
                    <a:lnTo>
                      <a:pt x="60" y="133"/>
                    </a:lnTo>
                    <a:lnTo>
                      <a:pt x="63" y="144"/>
                    </a:lnTo>
                    <a:lnTo>
                      <a:pt x="66" y="158"/>
                    </a:lnTo>
                    <a:lnTo>
                      <a:pt x="70" y="157"/>
                    </a:lnTo>
                    <a:lnTo>
                      <a:pt x="67" y="144"/>
                    </a:lnTo>
                    <a:lnTo>
                      <a:pt x="64" y="132"/>
                    </a:lnTo>
                    <a:lnTo>
                      <a:pt x="61" y="121"/>
                    </a:lnTo>
                    <a:lnTo>
                      <a:pt x="58" y="111"/>
                    </a:lnTo>
                    <a:lnTo>
                      <a:pt x="55" y="102"/>
                    </a:lnTo>
                    <a:lnTo>
                      <a:pt x="51" y="93"/>
                    </a:lnTo>
                    <a:lnTo>
                      <a:pt x="48" y="85"/>
                    </a:lnTo>
                    <a:lnTo>
                      <a:pt x="44" y="77"/>
                    </a:lnTo>
                    <a:lnTo>
                      <a:pt x="39" y="69"/>
                    </a:lnTo>
                    <a:lnTo>
                      <a:pt x="36" y="61"/>
                    </a:lnTo>
                    <a:lnTo>
                      <a:pt x="31" y="53"/>
                    </a:lnTo>
                    <a:lnTo>
                      <a:pt x="26" y="44"/>
                    </a:lnTo>
                    <a:lnTo>
                      <a:pt x="21" y="34"/>
                    </a:lnTo>
                    <a:lnTo>
                      <a:pt x="16" y="24"/>
                    </a:lnTo>
                    <a:lnTo>
                      <a:pt x="10" y="13"/>
                    </a:lnTo>
                    <a:lnTo>
                      <a:pt x="4" y="0"/>
                    </a:lnTo>
                    <a:lnTo>
                      <a:pt x="0" y="2"/>
                    </a:lnTo>
                  </a:path>
                </a:pathLst>
              </a:custGeom>
              <a:solidFill>
                <a:srgbClr val="000000">
                  <a:alpha val="100000"/>
                </a:srgbClr>
              </a:solidFill>
              <a:ln>
                <a:noFill/>
              </a:ln>
            </p:spPr>
          </p:sp>
          <p:sp>
            <p:nvSpPr>
              <p:cNvPr id="1050576" name="Freeform 190"/>
              <p:cNvSpPr/>
              <p:nvPr/>
            </p:nvSpPr>
            <p:spPr>
              <a:xfrm rot="0">
                <a:off x="4643" y="2184"/>
                <a:ext cx="23" cy="342"/>
              </a:xfrm>
              <a:custGeom>
                <a:avLst/>
                <a:ahLst/>
                <a:rect l="0" t="0" r="r" b="b"/>
                <a:pathLst>
                  <a:path w="23" h="342">
                    <a:moveTo>
                      <a:pt x="22" y="15"/>
                    </a:moveTo>
                    <a:lnTo>
                      <a:pt x="19" y="15"/>
                    </a:lnTo>
                    <a:lnTo>
                      <a:pt x="19" y="24"/>
                    </a:lnTo>
                    <a:lnTo>
                      <a:pt x="18" y="33"/>
                    </a:lnTo>
                    <a:lnTo>
                      <a:pt x="17" y="43"/>
                    </a:lnTo>
                    <a:lnTo>
                      <a:pt x="17" y="52"/>
                    </a:lnTo>
                    <a:lnTo>
                      <a:pt x="16" y="62"/>
                    </a:lnTo>
                    <a:lnTo>
                      <a:pt x="15" y="73"/>
                    </a:lnTo>
                    <a:lnTo>
                      <a:pt x="14" y="83"/>
                    </a:lnTo>
                    <a:lnTo>
                      <a:pt x="12" y="94"/>
                    </a:lnTo>
                    <a:lnTo>
                      <a:pt x="11" y="105"/>
                    </a:lnTo>
                    <a:lnTo>
                      <a:pt x="10" y="116"/>
                    </a:lnTo>
                    <a:lnTo>
                      <a:pt x="9" y="127"/>
                    </a:lnTo>
                    <a:lnTo>
                      <a:pt x="7" y="138"/>
                    </a:lnTo>
                    <a:lnTo>
                      <a:pt x="7" y="149"/>
                    </a:lnTo>
                    <a:lnTo>
                      <a:pt x="5" y="160"/>
                    </a:lnTo>
                    <a:lnTo>
                      <a:pt x="4" y="171"/>
                    </a:lnTo>
                    <a:lnTo>
                      <a:pt x="3" y="183"/>
                    </a:lnTo>
                    <a:lnTo>
                      <a:pt x="2" y="193"/>
                    </a:lnTo>
                    <a:lnTo>
                      <a:pt x="2" y="205"/>
                    </a:lnTo>
                    <a:lnTo>
                      <a:pt x="1" y="215"/>
                    </a:lnTo>
                    <a:lnTo>
                      <a:pt x="1" y="227"/>
                    </a:lnTo>
                    <a:lnTo>
                      <a:pt x="0" y="237"/>
                    </a:lnTo>
                    <a:lnTo>
                      <a:pt x="1" y="248"/>
                    </a:lnTo>
                    <a:lnTo>
                      <a:pt x="1" y="259"/>
                    </a:lnTo>
                    <a:lnTo>
                      <a:pt x="1" y="269"/>
                    </a:lnTo>
                    <a:lnTo>
                      <a:pt x="2" y="279"/>
                    </a:lnTo>
                    <a:lnTo>
                      <a:pt x="3" y="288"/>
                    </a:lnTo>
                    <a:lnTo>
                      <a:pt x="5" y="298"/>
                    </a:lnTo>
                    <a:lnTo>
                      <a:pt x="7" y="308"/>
                    </a:lnTo>
                    <a:lnTo>
                      <a:pt x="9" y="317"/>
                    </a:lnTo>
                    <a:lnTo>
                      <a:pt x="11" y="325"/>
                    </a:lnTo>
                    <a:lnTo>
                      <a:pt x="14" y="333"/>
                    </a:lnTo>
                    <a:lnTo>
                      <a:pt x="17" y="341"/>
                    </a:lnTo>
                    <a:lnTo>
                      <a:pt x="21" y="339"/>
                    </a:lnTo>
                    <a:lnTo>
                      <a:pt x="17" y="332"/>
                    </a:lnTo>
                    <a:lnTo>
                      <a:pt x="15" y="324"/>
                    </a:lnTo>
                    <a:lnTo>
                      <a:pt x="12" y="315"/>
                    </a:lnTo>
                    <a:lnTo>
                      <a:pt x="11" y="307"/>
                    </a:lnTo>
                    <a:lnTo>
                      <a:pt x="9" y="297"/>
                    </a:lnTo>
                    <a:lnTo>
                      <a:pt x="7" y="288"/>
                    </a:lnTo>
                    <a:lnTo>
                      <a:pt x="6" y="279"/>
                    </a:lnTo>
                    <a:lnTo>
                      <a:pt x="5" y="269"/>
                    </a:lnTo>
                    <a:lnTo>
                      <a:pt x="5" y="259"/>
                    </a:lnTo>
                    <a:lnTo>
                      <a:pt x="5" y="248"/>
                    </a:lnTo>
                    <a:lnTo>
                      <a:pt x="4" y="237"/>
                    </a:lnTo>
                    <a:lnTo>
                      <a:pt x="5" y="227"/>
                    </a:lnTo>
                    <a:lnTo>
                      <a:pt x="5" y="215"/>
                    </a:lnTo>
                    <a:lnTo>
                      <a:pt x="6" y="205"/>
                    </a:lnTo>
                    <a:lnTo>
                      <a:pt x="6" y="193"/>
                    </a:lnTo>
                    <a:lnTo>
                      <a:pt x="7" y="183"/>
                    </a:lnTo>
                    <a:lnTo>
                      <a:pt x="8" y="171"/>
                    </a:lnTo>
                    <a:lnTo>
                      <a:pt x="9" y="160"/>
                    </a:lnTo>
                    <a:lnTo>
                      <a:pt x="11" y="149"/>
                    </a:lnTo>
                    <a:lnTo>
                      <a:pt x="11" y="138"/>
                    </a:lnTo>
                    <a:lnTo>
                      <a:pt x="13" y="127"/>
                    </a:lnTo>
                    <a:lnTo>
                      <a:pt x="14" y="116"/>
                    </a:lnTo>
                    <a:lnTo>
                      <a:pt x="15" y="105"/>
                    </a:lnTo>
                    <a:lnTo>
                      <a:pt x="16" y="94"/>
                    </a:lnTo>
                    <a:lnTo>
                      <a:pt x="17" y="83"/>
                    </a:lnTo>
                    <a:lnTo>
                      <a:pt x="19" y="73"/>
                    </a:lnTo>
                    <a:lnTo>
                      <a:pt x="19" y="62"/>
                    </a:lnTo>
                    <a:lnTo>
                      <a:pt x="21" y="52"/>
                    </a:lnTo>
                    <a:lnTo>
                      <a:pt x="21" y="43"/>
                    </a:lnTo>
                    <a:lnTo>
                      <a:pt x="22" y="33"/>
                    </a:lnTo>
                    <a:lnTo>
                      <a:pt x="22" y="24"/>
                    </a:lnTo>
                    <a:lnTo>
                      <a:pt x="22" y="15"/>
                    </a:lnTo>
                    <a:lnTo>
                      <a:pt x="19" y="15"/>
                    </a:lnTo>
                    <a:lnTo>
                      <a:pt x="22" y="15"/>
                    </a:lnTo>
                    <a:lnTo>
                      <a:pt x="19" y="0"/>
                    </a:lnTo>
                    <a:lnTo>
                      <a:pt x="19" y="15"/>
                    </a:lnTo>
                    <a:lnTo>
                      <a:pt x="22" y="15"/>
                    </a:lnTo>
                  </a:path>
                </a:pathLst>
              </a:custGeom>
              <a:solidFill>
                <a:srgbClr val="000000">
                  <a:alpha val="100000"/>
                </a:srgbClr>
              </a:solidFill>
              <a:ln>
                <a:noFill/>
              </a:ln>
            </p:spPr>
          </p:sp>
          <p:sp>
            <p:nvSpPr>
              <p:cNvPr id="1050577" name="Freeform 191"/>
              <p:cNvSpPr/>
              <p:nvPr/>
            </p:nvSpPr>
            <p:spPr>
              <a:xfrm rot="0">
                <a:off x="4662" y="2199"/>
                <a:ext cx="17" cy="17"/>
              </a:xfrm>
              <a:custGeom>
                <a:avLst/>
                <a:ahLst/>
                <a:rect l="0" t="0" r="r" b="b"/>
                <a:pathLst>
                  <a:path w="17" h="17">
                    <a:moveTo>
                      <a:pt x="16" y="14"/>
                    </a:moveTo>
                    <a:lnTo>
                      <a:pt x="16" y="14"/>
                    </a:lnTo>
                    <a:lnTo>
                      <a:pt x="9" y="0"/>
                    </a:lnTo>
                    <a:lnTo>
                      <a:pt x="0" y="0"/>
                    </a:lnTo>
                    <a:lnTo>
                      <a:pt x="3" y="16"/>
                    </a:lnTo>
                    <a:lnTo>
                      <a:pt x="3" y="14"/>
                    </a:lnTo>
                    <a:lnTo>
                      <a:pt x="16" y="14"/>
                    </a:lnTo>
                  </a:path>
                </a:pathLst>
              </a:custGeom>
              <a:solidFill>
                <a:srgbClr val="000000">
                  <a:alpha val="100000"/>
                </a:srgbClr>
              </a:solidFill>
              <a:ln>
                <a:noFill/>
              </a:ln>
            </p:spPr>
          </p:sp>
          <p:sp>
            <p:nvSpPr>
              <p:cNvPr id="1050578" name="Freeform 192"/>
              <p:cNvSpPr/>
              <p:nvPr/>
            </p:nvSpPr>
            <p:spPr>
              <a:xfrm rot="0">
                <a:off x="4663" y="2206"/>
                <a:ext cx="18" cy="98"/>
              </a:xfrm>
              <a:custGeom>
                <a:avLst/>
                <a:ahLst/>
                <a:rect l="0" t="0" r="r" b="b"/>
                <a:pathLst>
                  <a:path w="18" h="98">
                    <a:moveTo>
                      <a:pt x="17" y="96"/>
                    </a:moveTo>
                    <a:lnTo>
                      <a:pt x="15" y="90"/>
                    </a:lnTo>
                    <a:lnTo>
                      <a:pt x="14" y="83"/>
                    </a:lnTo>
                    <a:lnTo>
                      <a:pt x="13" y="77"/>
                    </a:lnTo>
                    <a:lnTo>
                      <a:pt x="11" y="71"/>
                    </a:lnTo>
                    <a:lnTo>
                      <a:pt x="9" y="65"/>
                    </a:lnTo>
                    <a:lnTo>
                      <a:pt x="9" y="59"/>
                    </a:lnTo>
                    <a:lnTo>
                      <a:pt x="8" y="53"/>
                    </a:lnTo>
                    <a:lnTo>
                      <a:pt x="7" y="46"/>
                    </a:lnTo>
                    <a:lnTo>
                      <a:pt x="6" y="41"/>
                    </a:lnTo>
                    <a:lnTo>
                      <a:pt x="5" y="35"/>
                    </a:lnTo>
                    <a:lnTo>
                      <a:pt x="4" y="29"/>
                    </a:lnTo>
                    <a:lnTo>
                      <a:pt x="4" y="23"/>
                    </a:lnTo>
                    <a:lnTo>
                      <a:pt x="4" y="17"/>
                    </a:lnTo>
                    <a:lnTo>
                      <a:pt x="4" y="12"/>
                    </a:lnTo>
                    <a:lnTo>
                      <a:pt x="4" y="6"/>
                    </a:lnTo>
                    <a:lnTo>
                      <a:pt x="4" y="0"/>
                    </a:lnTo>
                    <a:lnTo>
                      <a:pt x="0" y="0"/>
                    </a:lnTo>
                    <a:lnTo>
                      <a:pt x="0" y="6"/>
                    </a:lnTo>
                    <a:lnTo>
                      <a:pt x="0" y="12"/>
                    </a:lnTo>
                    <a:lnTo>
                      <a:pt x="0" y="17"/>
                    </a:lnTo>
                    <a:lnTo>
                      <a:pt x="0" y="23"/>
                    </a:lnTo>
                    <a:lnTo>
                      <a:pt x="1" y="29"/>
                    </a:lnTo>
                    <a:lnTo>
                      <a:pt x="1" y="35"/>
                    </a:lnTo>
                    <a:lnTo>
                      <a:pt x="2" y="42"/>
                    </a:lnTo>
                    <a:lnTo>
                      <a:pt x="3" y="48"/>
                    </a:lnTo>
                    <a:lnTo>
                      <a:pt x="4" y="54"/>
                    </a:lnTo>
                    <a:lnTo>
                      <a:pt x="5" y="60"/>
                    </a:lnTo>
                    <a:lnTo>
                      <a:pt x="6" y="66"/>
                    </a:lnTo>
                    <a:lnTo>
                      <a:pt x="7" y="72"/>
                    </a:lnTo>
                    <a:lnTo>
                      <a:pt x="9" y="78"/>
                    </a:lnTo>
                    <a:lnTo>
                      <a:pt x="10" y="84"/>
                    </a:lnTo>
                    <a:lnTo>
                      <a:pt x="11" y="90"/>
                    </a:lnTo>
                    <a:lnTo>
                      <a:pt x="13" y="97"/>
                    </a:lnTo>
                    <a:lnTo>
                      <a:pt x="17" y="96"/>
                    </a:lnTo>
                  </a:path>
                </a:pathLst>
              </a:custGeom>
              <a:solidFill>
                <a:srgbClr val="000000">
                  <a:alpha val="100000"/>
                </a:srgbClr>
              </a:solidFill>
              <a:ln>
                <a:noFill/>
              </a:ln>
            </p:spPr>
          </p:sp>
          <p:sp>
            <p:nvSpPr>
              <p:cNvPr id="1050579" name="Freeform 193"/>
              <p:cNvSpPr/>
              <p:nvPr/>
            </p:nvSpPr>
            <p:spPr>
              <a:xfrm rot="0">
                <a:off x="4676" y="2302"/>
                <a:ext cx="17" cy="17"/>
              </a:xfrm>
              <a:custGeom>
                <a:avLst/>
                <a:ahLst/>
                <a:rect l="0" t="0" r="r" b="b"/>
                <a:pathLst>
                  <a:path w="17" h="17">
                    <a:moveTo>
                      <a:pt x="0" y="8"/>
                    </a:moveTo>
                    <a:lnTo>
                      <a:pt x="4" y="16"/>
                    </a:lnTo>
                    <a:lnTo>
                      <a:pt x="8" y="16"/>
                    </a:lnTo>
                    <a:lnTo>
                      <a:pt x="12" y="8"/>
                    </a:lnTo>
                    <a:lnTo>
                      <a:pt x="16" y="0"/>
                    </a:lnTo>
                    <a:lnTo>
                      <a:pt x="0" y="8"/>
                    </a:lnTo>
                  </a:path>
                </a:pathLst>
              </a:custGeom>
              <a:solidFill>
                <a:srgbClr val="000000">
                  <a:alpha val="100000"/>
                </a:srgbClr>
              </a:solidFill>
              <a:ln>
                <a:noFill/>
              </a:ln>
            </p:spPr>
          </p:sp>
          <p:sp>
            <p:nvSpPr>
              <p:cNvPr id="1050580" name="Freeform 194"/>
              <p:cNvSpPr/>
              <p:nvPr/>
            </p:nvSpPr>
            <p:spPr>
              <a:xfrm rot="0">
                <a:off x="4861" y="2282"/>
                <a:ext cx="17" cy="17"/>
              </a:xfrm>
              <a:custGeom>
                <a:avLst/>
                <a:ahLst/>
                <a:rect l="0" t="0" r="r" b="b"/>
                <a:pathLst>
                  <a:path w="17" h="17">
                    <a:moveTo>
                      <a:pt x="0" y="0"/>
                    </a:moveTo>
                    <a:lnTo>
                      <a:pt x="0" y="16"/>
                    </a:lnTo>
                    <a:lnTo>
                      <a:pt x="8" y="16"/>
                    </a:lnTo>
                    <a:lnTo>
                      <a:pt x="12" y="8"/>
                    </a:lnTo>
                    <a:lnTo>
                      <a:pt x="16" y="0"/>
                    </a:lnTo>
                    <a:lnTo>
                      <a:pt x="0" y="0"/>
                    </a:lnTo>
                  </a:path>
                </a:pathLst>
              </a:custGeom>
              <a:solidFill>
                <a:srgbClr val="000000">
                  <a:alpha val="100000"/>
                </a:srgbClr>
              </a:solidFill>
              <a:ln>
                <a:noFill/>
              </a:ln>
            </p:spPr>
          </p:sp>
          <p:sp>
            <p:nvSpPr>
              <p:cNvPr id="1050581" name="Freeform 195"/>
              <p:cNvSpPr/>
              <p:nvPr/>
            </p:nvSpPr>
            <p:spPr>
              <a:xfrm rot="0">
                <a:off x="4851" y="2050"/>
                <a:ext cx="17" cy="233"/>
              </a:xfrm>
              <a:custGeom>
                <a:avLst/>
                <a:ahLst/>
                <a:rect l="0" t="0" r="r" b="b"/>
                <a:pathLst>
                  <a:path w="17" h="233">
                    <a:moveTo>
                      <a:pt x="2" y="0"/>
                    </a:moveTo>
                    <a:lnTo>
                      <a:pt x="2" y="0"/>
                    </a:lnTo>
                    <a:lnTo>
                      <a:pt x="2" y="14"/>
                    </a:lnTo>
                    <a:lnTo>
                      <a:pt x="2" y="29"/>
                    </a:lnTo>
                    <a:lnTo>
                      <a:pt x="2" y="43"/>
                    </a:lnTo>
                    <a:lnTo>
                      <a:pt x="2" y="58"/>
                    </a:lnTo>
                    <a:lnTo>
                      <a:pt x="2" y="73"/>
                    </a:lnTo>
                    <a:lnTo>
                      <a:pt x="1" y="87"/>
                    </a:lnTo>
                    <a:lnTo>
                      <a:pt x="1" y="102"/>
                    </a:lnTo>
                    <a:lnTo>
                      <a:pt x="0" y="117"/>
                    </a:lnTo>
                    <a:lnTo>
                      <a:pt x="0" y="131"/>
                    </a:lnTo>
                    <a:lnTo>
                      <a:pt x="1" y="145"/>
                    </a:lnTo>
                    <a:lnTo>
                      <a:pt x="2" y="160"/>
                    </a:lnTo>
                    <a:lnTo>
                      <a:pt x="2" y="175"/>
                    </a:lnTo>
                    <a:lnTo>
                      <a:pt x="3" y="188"/>
                    </a:lnTo>
                    <a:lnTo>
                      <a:pt x="5" y="203"/>
                    </a:lnTo>
                    <a:lnTo>
                      <a:pt x="8" y="218"/>
                    </a:lnTo>
                    <a:lnTo>
                      <a:pt x="11" y="232"/>
                    </a:lnTo>
                    <a:lnTo>
                      <a:pt x="16" y="232"/>
                    </a:lnTo>
                    <a:lnTo>
                      <a:pt x="11" y="217"/>
                    </a:lnTo>
                    <a:lnTo>
                      <a:pt x="10" y="203"/>
                    </a:lnTo>
                    <a:lnTo>
                      <a:pt x="8" y="188"/>
                    </a:lnTo>
                    <a:lnTo>
                      <a:pt x="6" y="175"/>
                    </a:lnTo>
                    <a:lnTo>
                      <a:pt x="5" y="160"/>
                    </a:lnTo>
                    <a:lnTo>
                      <a:pt x="5" y="145"/>
                    </a:lnTo>
                    <a:lnTo>
                      <a:pt x="4" y="131"/>
                    </a:lnTo>
                    <a:lnTo>
                      <a:pt x="4" y="117"/>
                    </a:lnTo>
                    <a:lnTo>
                      <a:pt x="5" y="102"/>
                    </a:lnTo>
                    <a:lnTo>
                      <a:pt x="5" y="87"/>
                    </a:lnTo>
                    <a:lnTo>
                      <a:pt x="5" y="73"/>
                    </a:lnTo>
                    <a:lnTo>
                      <a:pt x="6" y="58"/>
                    </a:lnTo>
                    <a:lnTo>
                      <a:pt x="6" y="43"/>
                    </a:lnTo>
                    <a:lnTo>
                      <a:pt x="6" y="29"/>
                    </a:lnTo>
                    <a:lnTo>
                      <a:pt x="6" y="14"/>
                    </a:lnTo>
                    <a:lnTo>
                      <a:pt x="6" y="0"/>
                    </a:lnTo>
                    <a:lnTo>
                      <a:pt x="2" y="0"/>
                    </a:lnTo>
                  </a:path>
                </a:pathLst>
              </a:custGeom>
              <a:solidFill>
                <a:srgbClr val="000000">
                  <a:alpha val="100000"/>
                </a:srgbClr>
              </a:solidFill>
              <a:ln>
                <a:noFill/>
              </a:ln>
            </p:spPr>
          </p:sp>
          <p:sp>
            <p:nvSpPr>
              <p:cNvPr id="1050582" name="Freeform 196"/>
              <p:cNvSpPr/>
              <p:nvPr/>
            </p:nvSpPr>
            <p:spPr>
              <a:xfrm rot="0">
                <a:off x="4774" y="1687"/>
                <a:ext cx="87" cy="364"/>
              </a:xfrm>
              <a:custGeom>
                <a:avLst/>
                <a:ahLst/>
                <a:rect l="0" t="0" r="r" b="b"/>
                <a:pathLst>
                  <a:path w="87" h="364">
                    <a:moveTo>
                      <a:pt x="0" y="3"/>
                    </a:moveTo>
                    <a:lnTo>
                      <a:pt x="0" y="3"/>
                    </a:lnTo>
                    <a:lnTo>
                      <a:pt x="9" y="11"/>
                    </a:lnTo>
                    <a:lnTo>
                      <a:pt x="18" y="21"/>
                    </a:lnTo>
                    <a:lnTo>
                      <a:pt x="26" y="30"/>
                    </a:lnTo>
                    <a:lnTo>
                      <a:pt x="34" y="39"/>
                    </a:lnTo>
                    <a:lnTo>
                      <a:pt x="41" y="49"/>
                    </a:lnTo>
                    <a:lnTo>
                      <a:pt x="47" y="59"/>
                    </a:lnTo>
                    <a:lnTo>
                      <a:pt x="52" y="70"/>
                    </a:lnTo>
                    <a:lnTo>
                      <a:pt x="57" y="80"/>
                    </a:lnTo>
                    <a:lnTo>
                      <a:pt x="61" y="91"/>
                    </a:lnTo>
                    <a:lnTo>
                      <a:pt x="65" y="101"/>
                    </a:lnTo>
                    <a:lnTo>
                      <a:pt x="69" y="113"/>
                    </a:lnTo>
                    <a:lnTo>
                      <a:pt x="72" y="124"/>
                    </a:lnTo>
                    <a:lnTo>
                      <a:pt x="74" y="136"/>
                    </a:lnTo>
                    <a:lnTo>
                      <a:pt x="77" y="147"/>
                    </a:lnTo>
                    <a:lnTo>
                      <a:pt x="78" y="158"/>
                    </a:lnTo>
                    <a:lnTo>
                      <a:pt x="79" y="170"/>
                    </a:lnTo>
                    <a:lnTo>
                      <a:pt x="81" y="182"/>
                    </a:lnTo>
                    <a:lnTo>
                      <a:pt x="81" y="194"/>
                    </a:lnTo>
                    <a:lnTo>
                      <a:pt x="82" y="206"/>
                    </a:lnTo>
                    <a:lnTo>
                      <a:pt x="82" y="218"/>
                    </a:lnTo>
                    <a:lnTo>
                      <a:pt x="82" y="231"/>
                    </a:lnTo>
                    <a:lnTo>
                      <a:pt x="82" y="243"/>
                    </a:lnTo>
                    <a:lnTo>
                      <a:pt x="82" y="255"/>
                    </a:lnTo>
                    <a:lnTo>
                      <a:pt x="82" y="267"/>
                    </a:lnTo>
                    <a:lnTo>
                      <a:pt x="82" y="279"/>
                    </a:lnTo>
                    <a:lnTo>
                      <a:pt x="81" y="291"/>
                    </a:lnTo>
                    <a:lnTo>
                      <a:pt x="81" y="303"/>
                    </a:lnTo>
                    <a:lnTo>
                      <a:pt x="80" y="315"/>
                    </a:lnTo>
                    <a:lnTo>
                      <a:pt x="80" y="327"/>
                    </a:lnTo>
                    <a:lnTo>
                      <a:pt x="80" y="339"/>
                    </a:lnTo>
                    <a:lnTo>
                      <a:pt x="79" y="351"/>
                    </a:lnTo>
                    <a:lnTo>
                      <a:pt x="79" y="363"/>
                    </a:lnTo>
                    <a:lnTo>
                      <a:pt x="83" y="363"/>
                    </a:lnTo>
                    <a:lnTo>
                      <a:pt x="83" y="351"/>
                    </a:lnTo>
                    <a:lnTo>
                      <a:pt x="84" y="339"/>
                    </a:lnTo>
                    <a:lnTo>
                      <a:pt x="84" y="327"/>
                    </a:lnTo>
                    <a:lnTo>
                      <a:pt x="84" y="315"/>
                    </a:lnTo>
                    <a:lnTo>
                      <a:pt x="85" y="303"/>
                    </a:lnTo>
                    <a:lnTo>
                      <a:pt x="85" y="291"/>
                    </a:lnTo>
                    <a:lnTo>
                      <a:pt x="86" y="279"/>
                    </a:lnTo>
                    <a:lnTo>
                      <a:pt x="86" y="267"/>
                    </a:lnTo>
                    <a:lnTo>
                      <a:pt x="86" y="255"/>
                    </a:lnTo>
                    <a:lnTo>
                      <a:pt x="86" y="243"/>
                    </a:lnTo>
                    <a:lnTo>
                      <a:pt x="86" y="231"/>
                    </a:lnTo>
                    <a:lnTo>
                      <a:pt x="86" y="218"/>
                    </a:lnTo>
                    <a:lnTo>
                      <a:pt x="86" y="206"/>
                    </a:lnTo>
                    <a:lnTo>
                      <a:pt x="85" y="194"/>
                    </a:lnTo>
                    <a:lnTo>
                      <a:pt x="85" y="182"/>
                    </a:lnTo>
                    <a:lnTo>
                      <a:pt x="83" y="170"/>
                    </a:lnTo>
                    <a:lnTo>
                      <a:pt x="82" y="158"/>
                    </a:lnTo>
                    <a:lnTo>
                      <a:pt x="80" y="146"/>
                    </a:lnTo>
                    <a:lnTo>
                      <a:pt x="78" y="135"/>
                    </a:lnTo>
                    <a:lnTo>
                      <a:pt x="76" y="123"/>
                    </a:lnTo>
                    <a:lnTo>
                      <a:pt x="73" y="112"/>
                    </a:lnTo>
                    <a:lnTo>
                      <a:pt x="69" y="101"/>
                    </a:lnTo>
                    <a:lnTo>
                      <a:pt x="65" y="89"/>
                    </a:lnTo>
                    <a:lnTo>
                      <a:pt x="61" y="79"/>
                    </a:lnTo>
                    <a:lnTo>
                      <a:pt x="56" y="68"/>
                    </a:lnTo>
                    <a:lnTo>
                      <a:pt x="50" y="57"/>
                    </a:lnTo>
                    <a:lnTo>
                      <a:pt x="44" y="47"/>
                    </a:lnTo>
                    <a:lnTo>
                      <a:pt x="37" y="37"/>
                    </a:lnTo>
                    <a:lnTo>
                      <a:pt x="29" y="27"/>
                    </a:lnTo>
                    <a:lnTo>
                      <a:pt x="21" y="18"/>
                    </a:lnTo>
                    <a:lnTo>
                      <a:pt x="12" y="9"/>
                    </a:lnTo>
                    <a:lnTo>
                      <a:pt x="3" y="0"/>
                    </a:lnTo>
                    <a:lnTo>
                      <a:pt x="0" y="3"/>
                    </a:lnTo>
                  </a:path>
                </a:pathLst>
              </a:custGeom>
              <a:solidFill>
                <a:srgbClr val="000000">
                  <a:alpha val="100000"/>
                </a:srgbClr>
              </a:solidFill>
              <a:ln>
                <a:noFill/>
              </a:ln>
            </p:spPr>
          </p:sp>
          <p:sp>
            <p:nvSpPr>
              <p:cNvPr id="1050583" name="Freeform 197"/>
              <p:cNvSpPr/>
              <p:nvPr/>
            </p:nvSpPr>
            <p:spPr>
              <a:xfrm rot="0">
                <a:off x="4606" y="1645"/>
                <a:ext cx="172" cy="46"/>
              </a:xfrm>
              <a:custGeom>
                <a:avLst/>
                <a:ahLst/>
                <a:rect l="0" t="0" r="r" b="b"/>
                <a:pathLst>
                  <a:path w="172" h="46">
                    <a:moveTo>
                      <a:pt x="0" y="4"/>
                    </a:moveTo>
                    <a:lnTo>
                      <a:pt x="0" y="4"/>
                    </a:lnTo>
                    <a:lnTo>
                      <a:pt x="11" y="8"/>
                    </a:lnTo>
                    <a:lnTo>
                      <a:pt x="21" y="11"/>
                    </a:lnTo>
                    <a:lnTo>
                      <a:pt x="32" y="13"/>
                    </a:lnTo>
                    <a:lnTo>
                      <a:pt x="42" y="14"/>
                    </a:lnTo>
                    <a:lnTo>
                      <a:pt x="54" y="16"/>
                    </a:lnTo>
                    <a:lnTo>
                      <a:pt x="65" y="16"/>
                    </a:lnTo>
                    <a:lnTo>
                      <a:pt x="76" y="17"/>
                    </a:lnTo>
                    <a:lnTo>
                      <a:pt x="87" y="18"/>
                    </a:lnTo>
                    <a:lnTo>
                      <a:pt x="98" y="19"/>
                    </a:lnTo>
                    <a:lnTo>
                      <a:pt x="108" y="21"/>
                    </a:lnTo>
                    <a:lnTo>
                      <a:pt x="119" y="23"/>
                    </a:lnTo>
                    <a:lnTo>
                      <a:pt x="130" y="25"/>
                    </a:lnTo>
                    <a:lnTo>
                      <a:pt x="140" y="29"/>
                    </a:lnTo>
                    <a:lnTo>
                      <a:pt x="149" y="33"/>
                    </a:lnTo>
                    <a:lnTo>
                      <a:pt x="159" y="38"/>
                    </a:lnTo>
                    <a:lnTo>
                      <a:pt x="168" y="45"/>
                    </a:lnTo>
                    <a:lnTo>
                      <a:pt x="171" y="42"/>
                    </a:lnTo>
                    <a:lnTo>
                      <a:pt x="161" y="35"/>
                    </a:lnTo>
                    <a:lnTo>
                      <a:pt x="151" y="29"/>
                    </a:lnTo>
                    <a:lnTo>
                      <a:pt x="141" y="25"/>
                    </a:lnTo>
                    <a:lnTo>
                      <a:pt x="131" y="21"/>
                    </a:lnTo>
                    <a:lnTo>
                      <a:pt x="120" y="19"/>
                    </a:lnTo>
                    <a:lnTo>
                      <a:pt x="109" y="17"/>
                    </a:lnTo>
                    <a:lnTo>
                      <a:pt x="98" y="15"/>
                    </a:lnTo>
                    <a:lnTo>
                      <a:pt x="87" y="14"/>
                    </a:lnTo>
                    <a:lnTo>
                      <a:pt x="76" y="13"/>
                    </a:lnTo>
                    <a:lnTo>
                      <a:pt x="65" y="12"/>
                    </a:lnTo>
                    <a:lnTo>
                      <a:pt x="54" y="12"/>
                    </a:lnTo>
                    <a:lnTo>
                      <a:pt x="43" y="11"/>
                    </a:lnTo>
                    <a:lnTo>
                      <a:pt x="33" y="9"/>
                    </a:lnTo>
                    <a:lnTo>
                      <a:pt x="22" y="7"/>
                    </a:lnTo>
                    <a:lnTo>
                      <a:pt x="12" y="4"/>
                    </a:lnTo>
                    <a:lnTo>
                      <a:pt x="2" y="0"/>
                    </a:lnTo>
                    <a:lnTo>
                      <a:pt x="0" y="4"/>
                    </a:lnTo>
                  </a:path>
                </a:pathLst>
              </a:custGeom>
              <a:solidFill>
                <a:srgbClr val="000000">
                  <a:alpha val="100000"/>
                </a:srgbClr>
              </a:solidFill>
              <a:ln>
                <a:noFill/>
              </a:ln>
            </p:spPr>
          </p:sp>
          <p:sp>
            <p:nvSpPr>
              <p:cNvPr id="1050584" name="Freeform 198"/>
              <p:cNvSpPr/>
              <p:nvPr/>
            </p:nvSpPr>
            <p:spPr>
              <a:xfrm rot="0">
                <a:off x="4495" y="1563"/>
                <a:ext cx="114" cy="87"/>
              </a:xfrm>
              <a:custGeom>
                <a:avLst/>
                <a:ahLst/>
                <a:rect l="0" t="0" r="r" b="b"/>
                <a:pathLst>
                  <a:path w="114" h="87">
                    <a:moveTo>
                      <a:pt x="0" y="2"/>
                    </a:moveTo>
                    <a:lnTo>
                      <a:pt x="0" y="2"/>
                    </a:lnTo>
                    <a:lnTo>
                      <a:pt x="5" y="10"/>
                    </a:lnTo>
                    <a:lnTo>
                      <a:pt x="10" y="18"/>
                    </a:lnTo>
                    <a:lnTo>
                      <a:pt x="15" y="25"/>
                    </a:lnTo>
                    <a:lnTo>
                      <a:pt x="21" y="32"/>
                    </a:lnTo>
                    <a:lnTo>
                      <a:pt x="27" y="38"/>
                    </a:lnTo>
                    <a:lnTo>
                      <a:pt x="34" y="44"/>
                    </a:lnTo>
                    <a:lnTo>
                      <a:pt x="41" y="49"/>
                    </a:lnTo>
                    <a:lnTo>
                      <a:pt x="49" y="54"/>
                    </a:lnTo>
                    <a:lnTo>
                      <a:pt x="57" y="58"/>
                    </a:lnTo>
                    <a:lnTo>
                      <a:pt x="64" y="63"/>
                    </a:lnTo>
                    <a:lnTo>
                      <a:pt x="73" y="67"/>
                    </a:lnTo>
                    <a:lnTo>
                      <a:pt x="80" y="71"/>
                    </a:lnTo>
                    <a:lnTo>
                      <a:pt x="88" y="75"/>
                    </a:lnTo>
                    <a:lnTo>
                      <a:pt x="96" y="79"/>
                    </a:lnTo>
                    <a:lnTo>
                      <a:pt x="104" y="83"/>
                    </a:lnTo>
                    <a:lnTo>
                      <a:pt x="111" y="86"/>
                    </a:lnTo>
                    <a:lnTo>
                      <a:pt x="113" y="82"/>
                    </a:lnTo>
                    <a:lnTo>
                      <a:pt x="106" y="79"/>
                    </a:lnTo>
                    <a:lnTo>
                      <a:pt x="98" y="75"/>
                    </a:lnTo>
                    <a:lnTo>
                      <a:pt x="90" y="71"/>
                    </a:lnTo>
                    <a:lnTo>
                      <a:pt x="82" y="67"/>
                    </a:lnTo>
                    <a:lnTo>
                      <a:pt x="74" y="64"/>
                    </a:lnTo>
                    <a:lnTo>
                      <a:pt x="66" y="59"/>
                    </a:lnTo>
                    <a:lnTo>
                      <a:pt x="59" y="55"/>
                    </a:lnTo>
                    <a:lnTo>
                      <a:pt x="51" y="51"/>
                    </a:lnTo>
                    <a:lnTo>
                      <a:pt x="43" y="46"/>
                    </a:lnTo>
                    <a:lnTo>
                      <a:pt x="36" y="40"/>
                    </a:lnTo>
                    <a:lnTo>
                      <a:pt x="30" y="35"/>
                    </a:lnTo>
                    <a:lnTo>
                      <a:pt x="24" y="29"/>
                    </a:lnTo>
                    <a:lnTo>
                      <a:pt x="18" y="22"/>
                    </a:lnTo>
                    <a:lnTo>
                      <a:pt x="13" y="16"/>
                    </a:lnTo>
                    <a:lnTo>
                      <a:pt x="8" y="8"/>
                    </a:lnTo>
                    <a:lnTo>
                      <a:pt x="4" y="0"/>
                    </a:lnTo>
                    <a:lnTo>
                      <a:pt x="0" y="2"/>
                    </a:lnTo>
                  </a:path>
                </a:pathLst>
              </a:custGeom>
              <a:solidFill>
                <a:srgbClr val="000000">
                  <a:alpha val="100000"/>
                </a:srgbClr>
              </a:solidFill>
              <a:ln>
                <a:noFill/>
              </a:ln>
            </p:spPr>
          </p:sp>
          <p:sp>
            <p:nvSpPr>
              <p:cNvPr id="1050585" name="Freeform 199"/>
              <p:cNvSpPr/>
              <p:nvPr/>
            </p:nvSpPr>
            <p:spPr>
              <a:xfrm rot="0">
                <a:off x="4483" y="1412"/>
                <a:ext cx="17" cy="154"/>
              </a:xfrm>
              <a:custGeom>
                <a:avLst/>
                <a:ahLst/>
                <a:rect l="0" t="0" r="r" b="b"/>
                <a:pathLst>
                  <a:path w="17" h="154">
                    <a:moveTo>
                      <a:pt x="9" y="3"/>
                    </a:moveTo>
                    <a:lnTo>
                      <a:pt x="7" y="2"/>
                    </a:lnTo>
                    <a:lnTo>
                      <a:pt x="6" y="11"/>
                    </a:lnTo>
                    <a:lnTo>
                      <a:pt x="6" y="20"/>
                    </a:lnTo>
                    <a:lnTo>
                      <a:pt x="5" y="30"/>
                    </a:lnTo>
                    <a:lnTo>
                      <a:pt x="4" y="40"/>
                    </a:lnTo>
                    <a:lnTo>
                      <a:pt x="3" y="49"/>
                    </a:lnTo>
                    <a:lnTo>
                      <a:pt x="2" y="59"/>
                    </a:lnTo>
                    <a:lnTo>
                      <a:pt x="2" y="68"/>
                    </a:lnTo>
                    <a:lnTo>
                      <a:pt x="1" y="78"/>
                    </a:lnTo>
                    <a:lnTo>
                      <a:pt x="0" y="88"/>
                    </a:lnTo>
                    <a:lnTo>
                      <a:pt x="1" y="97"/>
                    </a:lnTo>
                    <a:lnTo>
                      <a:pt x="2" y="106"/>
                    </a:lnTo>
                    <a:lnTo>
                      <a:pt x="2" y="116"/>
                    </a:lnTo>
                    <a:lnTo>
                      <a:pt x="4" y="125"/>
                    </a:lnTo>
                    <a:lnTo>
                      <a:pt x="6" y="134"/>
                    </a:lnTo>
                    <a:lnTo>
                      <a:pt x="9" y="143"/>
                    </a:lnTo>
                    <a:lnTo>
                      <a:pt x="12" y="153"/>
                    </a:lnTo>
                    <a:lnTo>
                      <a:pt x="16" y="151"/>
                    </a:lnTo>
                    <a:lnTo>
                      <a:pt x="12" y="142"/>
                    </a:lnTo>
                    <a:lnTo>
                      <a:pt x="10" y="133"/>
                    </a:lnTo>
                    <a:lnTo>
                      <a:pt x="8" y="124"/>
                    </a:lnTo>
                    <a:lnTo>
                      <a:pt x="6" y="115"/>
                    </a:lnTo>
                    <a:lnTo>
                      <a:pt x="5" y="106"/>
                    </a:lnTo>
                    <a:lnTo>
                      <a:pt x="5" y="97"/>
                    </a:lnTo>
                    <a:lnTo>
                      <a:pt x="4" y="88"/>
                    </a:lnTo>
                    <a:lnTo>
                      <a:pt x="5" y="78"/>
                    </a:lnTo>
                    <a:lnTo>
                      <a:pt x="5" y="68"/>
                    </a:lnTo>
                    <a:lnTo>
                      <a:pt x="6" y="59"/>
                    </a:lnTo>
                    <a:lnTo>
                      <a:pt x="7" y="49"/>
                    </a:lnTo>
                    <a:lnTo>
                      <a:pt x="8" y="40"/>
                    </a:lnTo>
                    <a:lnTo>
                      <a:pt x="9" y="30"/>
                    </a:lnTo>
                    <a:lnTo>
                      <a:pt x="10" y="20"/>
                    </a:lnTo>
                    <a:lnTo>
                      <a:pt x="10" y="11"/>
                    </a:lnTo>
                    <a:lnTo>
                      <a:pt x="10" y="2"/>
                    </a:lnTo>
                    <a:lnTo>
                      <a:pt x="9" y="0"/>
                    </a:lnTo>
                    <a:lnTo>
                      <a:pt x="10" y="2"/>
                    </a:lnTo>
                    <a:lnTo>
                      <a:pt x="10" y="0"/>
                    </a:lnTo>
                    <a:lnTo>
                      <a:pt x="9" y="0"/>
                    </a:lnTo>
                    <a:lnTo>
                      <a:pt x="9" y="3"/>
                    </a:lnTo>
                  </a:path>
                </a:pathLst>
              </a:custGeom>
              <a:solidFill>
                <a:srgbClr val="000000">
                  <a:alpha val="100000"/>
                </a:srgbClr>
              </a:solidFill>
              <a:ln>
                <a:noFill/>
              </a:ln>
            </p:spPr>
          </p:sp>
          <p:sp>
            <p:nvSpPr>
              <p:cNvPr id="1050586" name="Freeform 200"/>
              <p:cNvSpPr/>
              <p:nvPr/>
            </p:nvSpPr>
            <p:spPr>
              <a:xfrm rot="0">
                <a:off x="4233" y="1412"/>
                <a:ext cx="260" cy="17"/>
              </a:xfrm>
              <a:custGeom>
                <a:avLst/>
                <a:ahLst/>
                <a:rect l="0" t="0" r="r" b="b"/>
                <a:pathLst>
                  <a:path w="260" h="17">
                    <a:moveTo>
                      <a:pt x="4" y="13"/>
                    </a:moveTo>
                    <a:lnTo>
                      <a:pt x="2" y="16"/>
                    </a:lnTo>
                    <a:lnTo>
                      <a:pt x="259" y="4"/>
                    </a:lnTo>
                    <a:lnTo>
                      <a:pt x="259" y="0"/>
                    </a:lnTo>
                    <a:lnTo>
                      <a:pt x="2" y="10"/>
                    </a:lnTo>
                    <a:lnTo>
                      <a:pt x="0" y="13"/>
                    </a:lnTo>
                    <a:lnTo>
                      <a:pt x="2" y="10"/>
                    </a:lnTo>
                    <a:lnTo>
                      <a:pt x="0" y="10"/>
                    </a:lnTo>
                    <a:lnTo>
                      <a:pt x="0" y="13"/>
                    </a:lnTo>
                    <a:lnTo>
                      <a:pt x="4" y="13"/>
                    </a:lnTo>
                  </a:path>
                </a:pathLst>
              </a:custGeom>
              <a:solidFill>
                <a:srgbClr val="000000">
                  <a:alpha val="100000"/>
                </a:srgbClr>
              </a:solidFill>
              <a:ln>
                <a:noFill/>
              </a:ln>
            </p:spPr>
          </p:sp>
          <p:sp>
            <p:nvSpPr>
              <p:cNvPr id="1050587" name="Freeform 201"/>
              <p:cNvSpPr/>
              <p:nvPr/>
            </p:nvSpPr>
            <p:spPr>
              <a:xfrm rot="0">
                <a:off x="4233" y="1422"/>
                <a:ext cx="17" cy="152"/>
              </a:xfrm>
              <a:custGeom>
                <a:avLst/>
                <a:ahLst/>
                <a:rect l="0" t="0" r="r" b="b"/>
                <a:pathLst>
                  <a:path w="17" h="152">
                    <a:moveTo>
                      <a:pt x="4" y="151"/>
                    </a:moveTo>
                    <a:lnTo>
                      <a:pt x="4" y="151"/>
                    </a:lnTo>
                    <a:lnTo>
                      <a:pt x="8" y="142"/>
                    </a:lnTo>
                    <a:lnTo>
                      <a:pt x="11" y="133"/>
                    </a:lnTo>
                    <a:lnTo>
                      <a:pt x="13" y="124"/>
                    </a:lnTo>
                    <a:lnTo>
                      <a:pt x="14" y="114"/>
                    </a:lnTo>
                    <a:lnTo>
                      <a:pt x="16" y="105"/>
                    </a:lnTo>
                    <a:lnTo>
                      <a:pt x="16" y="95"/>
                    </a:lnTo>
                    <a:lnTo>
                      <a:pt x="14" y="86"/>
                    </a:lnTo>
                    <a:lnTo>
                      <a:pt x="13" y="76"/>
                    </a:lnTo>
                    <a:lnTo>
                      <a:pt x="12" y="67"/>
                    </a:lnTo>
                    <a:lnTo>
                      <a:pt x="11" y="58"/>
                    </a:lnTo>
                    <a:lnTo>
                      <a:pt x="10" y="48"/>
                    </a:lnTo>
                    <a:lnTo>
                      <a:pt x="8" y="38"/>
                    </a:lnTo>
                    <a:lnTo>
                      <a:pt x="6" y="29"/>
                    </a:lnTo>
                    <a:lnTo>
                      <a:pt x="5" y="19"/>
                    </a:lnTo>
                    <a:lnTo>
                      <a:pt x="4" y="10"/>
                    </a:lnTo>
                    <a:lnTo>
                      <a:pt x="4" y="0"/>
                    </a:lnTo>
                    <a:lnTo>
                      <a:pt x="0" y="0"/>
                    </a:lnTo>
                    <a:lnTo>
                      <a:pt x="0" y="10"/>
                    </a:lnTo>
                    <a:lnTo>
                      <a:pt x="1" y="19"/>
                    </a:lnTo>
                    <a:lnTo>
                      <a:pt x="2" y="29"/>
                    </a:lnTo>
                    <a:lnTo>
                      <a:pt x="4" y="39"/>
                    </a:lnTo>
                    <a:lnTo>
                      <a:pt x="5" y="48"/>
                    </a:lnTo>
                    <a:lnTo>
                      <a:pt x="6" y="58"/>
                    </a:lnTo>
                    <a:lnTo>
                      <a:pt x="8" y="67"/>
                    </a:lnTo>
                    <a:lnTo>
                      <a:pt x="10" y="76"/>
                    </a:lnTo>
                    <a:lnTo>
                      <a:pt x="10" y="86"/>
                    </a:lnTo>
                    <a:lnTo>
                      <a:pt x="11" y="95"/>
                    </a:lnTo>
                    <a:lnTo>
                      <a:pt x="11" y="105"/>
                    </a:lnTo>
                    <a:lnTo>
                      <a:pt x="10" y="114"/>
                    </a:lnTo>
                    <a:lnTo>
                      <a:pt x="9" y="123"/>
                    </a:lnTo>
                    <a:lnTo>
                      <a:pt x="6" y="132"/>
                    </a:lnTo>
                    <a:lnTo>
                      <a:pt x="4" y="141"/>
                    </a:lnTo>
                    <a:lnTo>
                      <a:pt x="0" y="149"/>
                    </a:lnTo>
                    <a:lnTo>
                      <a:pt x="4" y="151"/>
                    </a:lnTo>
                  </a:path>
                </a:pathLst>
              </a:custGeom>
              <a:solidFill>
                <a:srgbClr val="000000">
                  <a:alpha val="100000"/>
                </a:srgbClr>
              </a:solidFill>
              <a:ln>
                <a:noFill/>
              </a:ln>
            </p:spPr>
          </p:sp>
          <p:sp>
            <p:nvSpPr>
              <p:cNvPr id="1050588" name="Freeform 202"/>
              <p:cNvSpPr/>
              <p:nvPr/>
            </p:nvSpPr>
            <p:spPr>
              <a:xfrm rot="0">
                <a:off x="4124" y="1571"/>
                <a:ext cx="114" cy="87"/>
              </a:xfrm>
              <a:custGeom>
                <a:avLst/>
                <a:ahLst/>
                <a:rect l="0" t="0" r="r" b="b"/>
                <a:pathLst>
                  <a:path w="114" h="87">
                    <a:moveTo>
                      <a:pt x="1" y="86"/>
                    </a:moveTo>
                    <a:lnTo>
                      <a:pt x="1" y="86"/>
                    </a:lnTo>
                    <a:lnTo>
                      <a:pt x="9" y="83"/>
                    </a:lnTo>
                    <a:lnTo>
                      <a:pt x="17" y="80"/>
                    </a:lnTo>
                    <a:lnTo>
                      <a:pt x="25" y="76"/>
                    </a:lnTo>
                    <a:lnTo>
                      <a:pt x="33" y="72"/>
                    </a:lnTo>
                    <a:lnTo>
                      <a:pt x="40" y="68"/>
                    </a:lnTo>
                    <a:lnTo>
                      <a:pt x="49" y="64"/>
                    </a:lnTo>
                    <a:lnTo>
                      <a:pt x="56" y="59"/>
                    </a:lnTo>
                    <a:lnTo>
                      <a:pt x="64" y="54"/>
                    </a:lnTo>
                    <a:lnTo>
                      <a:pt x="72" y="49"/>
                    </a:lnTo>
                    <a:lnTo>
                      <a:pt x="79" y="44"/>
                    </a:lnTo>
                    <a:lnTo>
                      <a:pt x="86" y="38"/>
                    </a:lnTo>
                    <a:lnTo>
                      <a:pt x="92" y="32"/>
                    </a:lnTo>
                    <a:lnTo>
                      <a:pt x="98" y="25"/>
                    </a:lnTo>
                    <a:lnTo>
                      <a:pt x="103" y="18"/>
                    </a:lnTo>
                    <a:lnTo>
                      <a:pt x="108" y="10"/>
                    </a:lnTo>
                    <a:lnTo>
                      <a:pt x="113" y="2"/>
                    </a:lnTo>
                    <a:lnTo>
                      <a:pt x="109" y="0"/>
                    </a:lnTo>
                    <a:lnTo>
                      <a:pt x="105" y="9"/>
                    </a:lnTo>
                    <a:lnTo>
                      <a:pt x="100" y="16"/>
                    </a:lnTo>
                    <a:lnTo>
                      <a:pt x="95" y="22"/>
                    </a:lnTo>
                    <a:lnTo>
                      <a:pt x="89" y="29"/>
                    </a:lnTo>
                    <a:lnTo>
                      <a:pt x="83" y="36"/>
                    </a:lnTo>
                    <a:lnTo>
                      <a:pt x="77" y="41"/>
                    </a:lnTo>
                    <a:lnTo>
                      <a:pt x="70" y="46"/>
                    </a:lnTo>
                    <a:lnTo>
                      <a:pt x="62" y="51"/>
                    </a:lnTo>
                    <a:lnTo>
                      <a:pt x="54" y="56"/>
                    </a:lnTo>
                    <a:lnTo>
                      <a:pt x="47" y="60"/>
                    </a:lnTo>
                    <a:lnTo>
                      <a:pt x="39" y="64"/>
                    </a:lnTo>
                    <a:lnTo>
                      <a:pt x="31" y="68"/>
                    </a:lnTo>
                    <a:lnTo>
                      <a:pt x="23" y="72"/>
                    </a:lnTo>
                    <a:lnTo>
                      <a:pt x="15" y="76"/>
                    </a:lnTo>
                    <a:lnTo>
                      <a:pt x="7" y="80"/>
                    </a:lnTo>
                    <a:lnTo>
                      <a:pt x="0" y="83"/>
                    </a:lnTo>
                    <a:lnTo>
                      <a:pt x="1" y="86"/>
                    </a:lnTo>
                  </a:path>
                </a:pathLst>
              </a:custGeom>
              <a:solidFill>
                <a:srgbClr val="000000">
                  <a:alpha val="100000"/>
                </a:srgbClr>
              </a:solidFill>
              <a:ln>
                <a:noFill/>
              </a:ln>
            </p:spPr>
          </p:sp>
          <p:sp>
            <p:nvSpPr>
              <p:cNvPr id="1050589" name="Freeform 203"/>
              <p:cNvSpPr/>
              <p:nvPr/>
            </p:nvSpPr>
            <p:spPr>
              <a:xfrm rot="0">
                <a:off x="3954" y="1654"/>
                <a:ext cx="172" cy="47"/>
              </a:xfrm>
              <a:custGeom>
                <a:avLst/>
                <a:ahLst/>
                <a:rect l="0" t="0" r="r" b="b"/>
                <a:pathLst>
                  <a:path w="172" h="47">
                    <a:moveTo>
                      <a:pt x="3" y="46"/>
                    </a:moveTo>
                    <a:lnTo>
                      <a:pt x="3" y="46"/>
                    </a:lnTo>
                    <a:lnTo>
                      <a:pt x="12" y="39"/>
                    </a:lnTo>
                    <a:lnTo>
                      <a:pt x="21" y="34"/>
                    </a:lnTo>
                    <a:lnTo>
                      <a:pt x="31" y="29"/>
                    </a:lnTo>
                    <a:lnTo>
                      <a:pt x="41" y="25"/>
                    </a:lnTo>
                    <a:lnTo>
                      <a:pt x="53" y="22"/>
                    </a:lnTo>
                    <a:lnTo>
                      <a:pt x="63" y="21"/>
                    </a:lnTo>
                    <a:lnTo>
                      <a:pt x="73" y="19"/>
                    </a:lnTo>
                    <a:lnTo>
                      <a:pt x="85" y="18"/>
                    </a:lnTo>
                    <a:lnTo>
                      <a:pt x="96" y="17"/>
                    </a:lnTo>
                    <a:lnTo>
                      <a:pt x="107" y="16"/>
                    </a:lnTo>
                    <a:lnTo>
                      <a:pt x="119" y="15"/>
                    </a:lnTo>
                    <a:lnTo>
                      <a:pt x="129" y="14"/>
                    </a:lnTo>
                    <a:lnTo>
                      <a:pt x="141" y="12"/>
                    </a:lnTo>
                    <a:lnTo>
                      <a:pt x="151" y="10"/>
                    </a:lnTo>
                    <a:lnTo>
                      <a:pt x="161" y="7"/>
                    </a:lnTo>
                    <a:lnTo>
                      <a:pt x="171" y="3"/>
                    </a:lnTo>
                    <a:lnTo>
                      <a:pt x="170" y="0"/>
                    </a:lnTo>
                    <a:lnTo>
                      <a:pt x="160" y="3"/>
                    </a:lnTo>
                    <a:lnTo>
                      <a:pt x="150" y="6"/>
                    </a:lnTo>
                    <a:lnTo>
                      <a:pt x="139" y="9"/>
                    </a:lnTo>
                    <a:lnTo>
                      <a:pt x="129" y="10"/>
                    </a:lnTo>
                    <a:lnTo>
                      <a:pt x="119" y="12"/>
                    </a:lnTo>
                    <a:lnTo>
                      <a:pt x="107" y="12"/>
                    </a:lnTo>
                    <a:lnTo>
                      <a:pt x="96" y="13"/>
                    </a:lnTo>
                    <a:lnTo>
                      <a:pt x="85" y="14"/>
                    </a:lnTo>
                    <a:lnTo>
                      <a:pt x="73" y="15"/>
                    </a:lnTo>
                    <a:lnTo>
                      <a:pt x="62" y="17"/>
                    </a:lnTo>
                    <a:lnTo>
                      <a:pt x="52" y="19"/>
                    </a:lnTo>
                    <a:lnTo>
                      <a:pt x="41" y="22"/>
                    </a:lnTo>
                    <a:lnTo>
                      <a:pt x="30" y="25"/>
                    </a:lnTo>
                    <a:lnTo>
                      <a:pt x="19" y="30"/>
                    </a:lnTo>
                    <a:lnTo>
                      <a:pt x="10" y="36"/>
                    </a:lnTo>
                    <a:lnTo>
                      <a:pt x="0" y="43"/>
                    </a:lnTo>
                    <a:lnTo>
                      <a:pt x="3" y="46"/>
                    </a:lnTo>
                  </a:path>
                </a:pathLst>
              </a:custGeom>
              <a:solidFill>
                <a:srgbClr val="000000">
                  <a:alpha val="100000"/>
                </a:srgbClr>
              </a:solidFill>
              <a:ln>
                <a:noFill/>
              </a:ln>
            </p:spPr>
          </p:sp>
          <p:sp>
            <p:nvSpPr>
              <p:cNvPr id="1050590" name="Freeform 204"/>
              <p:cNvSpPr/>
              <p:nvPr/>
            </p:nvSpPr>
            <p:spPr>
              <a:xfrm rot="0">
                <a:off x="3872" y="1697"/>
                <a:ext cx="86" cy="362"/>
              </a:xfrm>
              <a:custGeom>
                <a:avLst/>
                <a:ahLst/>
                <a:rect l="0" t="0" r="r" b="b"/>
                <a:pathLst>
                  <a:path w="86" h="362">
                    <a:moveTo>
                      <a:pt x="5" y="361"/>
                    </a:moveTo>
                    <a:lnTo>
                      <a:pt x="5" y="361"/>
                    </a:lnTo>
                    <a:lnTo>
                      <a:pt x="5" y="350"/>
                    </a:lnTo>
                    <a:lnTo>
                      <a:pt x="5" y="338"/>
                    </a:lnTo>
                    <a:lnTo>
                      <a:pt x="5" y="326"/>
                    </a:lnTo>
                    <a:lnTo>
                      <a:pt x="5" y="314"/>
                    </a:lnTo>
                    <a:lnTo>
                      <a:pt x="4" y="302"/>
                    </a:lnTo>
                    <a:lnTo>
                      <a:pt x="4" y="290"/>
                    </a:lnTo>
                    <a:lnTo>
                      <a:pt x="4" y="278"/>
                    </a:lnTo>
                    <a:lnTo>
                      <a:pt x="3" y="265"/>
                    </a:lnTo>
                    <a:lnTo>
                      <a:pt x="3" y="254"/>
                    </a:lnTo>
                    <a:lnTo>
                      <a:pt x="3" y="241"/>
                    </a:lnTo>
                    <a:lnTo>
                      <a:pt x="3" y="230"/>
                    </a:lnTo>
                    <a:lnTo>
                      <a:pt x="3" y="217"/>
                    </a:lnTo>
                    <a:lnTo>
                      <a:pt x="4" y="205"/>
                    </a:lnTo>
                    <a:lnTo>
                      <a:pt x="4" y="193"/>
                    </a:lnTo>
                    <a:lnTo>
                      <a:pt x="5" y="181"/>
                    </a:lnTo>
                    <a:lnTo>
                      <a:pt x="6" y="169"/>
                    </a:lnTo>
                    <a:lnTo>
                      <a:pt x="8" y="157"/>
                    </a:lnTo>
                    <a:lnTo>
                      <a:pt x="9" y="146"/>
                    </a:lnTo>
                    <a:lnTo>
                      <a:pt x="12" y="134"/>
                    </a:lnTo>
                    <a:lnTo>
                      <a:pt x="14" y="123"/>
                    </a:lnTo>
                    <a:lnTo>
                      <a:pt x="17" y="112"/>
                    </a:lnTo>
                    <a:lnTo>
                      <a:pt x="20" y="101"/>
                    </a:lnTo>
                    <a:lnTo>
                      <a:pt x="24" y="90"/>
                    </a:lnTo>
                    <a:lnTo>
                      <a:pt x="29" y="79"/>
                    </a:lnTo>
                    <a:lnTo>
                      <a:pt x="34" y="69"/>
                    </a:lnTo>
                    <a:lnTo>
                      <a:pt x="38" y="59"/>
                    </a:lnTo>
                    <a:lnTo>
                      <a:pt x="44" y="49"/>
                    </a:lnTo>
                    <a:lnTo>
                      <a:pt x="51" y="39"/>
                    </a:lnTo>
                    <a:lnTo>
                      <a:pt x="59" y="30"/>
                    </a:lnTo>
                    <a:lnTo>
                      <a:pt x="67" y="21"/>
                    </a:lnTo>
                    <a:lnTo>
                      <a:pt x="75" y="11"/>
                    </a:lnTo>
                    <a:lnTo>
                      <a:pt x="85" y="3"/>
                    </a:lnTo>
                    <a:lnTo>
                      <a:pt x="82" y="0"/>
                    </a:lnTo>
                    <a:lnTo>
                      <a:pt x="73" y="9"/>
                    </a:lnTo>
                    <a:lnTo>
                      <a:pt x="64" y="18"/>
                    </a:lnTo>
                    <a:lnTo>
                      <a:pt x="56" y="27"/>
                    </a:lnTo>
                    <a:lnTo>
                      <a:pt x="48" y="37"/>
                    </a:lnTo>
                    <a:lnTo>
                      <a:pt x="42" y="47"/>
                    </a:lnTo>
                    <a:lnTo>
                      <a:pt x="35" y="57"/>
                    </a:lnTo>
                    <a:lnTo>
                      <a:pt x="30" y="67"/>
                    </a:lnTo>
                    <a:lnTo>
                      <a:pt x="25" y="77"/>
                    </a:lnTo>
                    <a:lnTo>
                      <a:pt x="20" y="89"/>
                    </a:lnTo>
                    <a:lnTo>
                      <a:pt x="16" y="99"/>
                    </a:lnTo>
                    <a:lnTo>
                      <a:pt x="13" y="111"/>
                    </a:lnTo>
                    <a:lnTo>
                      <a:pt x="10" y="122"/>
                    </a:lnTo>
                    <a:lnTo>
                      <a:pt x="8" y="133"/>
                    </a:lnTo>
                    <a:lnTo>
                      <a:pt x="5" y="145"/>
                    </a:lnTo>
                    <a:lnTo>
                      <a:pt x="4" y="157"/>
                    </a:lnTo>
                    <a:lnTo>
                      <a:pt x="2" y="169"/>
                    </a:lnTo>
                    <a:lnTo>
                      <a:pt x="2" y="181"/>
                    </a:lnTo>
                    <a:lnTo>
                      <a:pt x="0" y="193"/>
                    </a:lnTo>
                    <a:lnTo>
                      <a:pt x="0" y="205"/>
                    </a:lnTo>
                    <a:lnTo>
                      <a:pt x="0" y="217"/>
                    </a:lnTo>
                    <a:lnTo>
                      <a:pt x="0" y="230"/>
                    </a:lnTo>
                    <a:lnTo>
                      <a:pt x="0" y="241"/>
                    </a:lnTo>
                    <a:lnTo>
                      <a:pt x="0" y="254"/>
                    </a:lnTo>
                    <a:lnTo>
                      <a:pt x="0" y="265"/>
                    </a:lnTo>
                    <a:lnTo>
                      <a:pt x="0" y="278"/>
                    </a:lnTo>
                    <a:lnTo>
                      <a:pt x="0" y="290"/>
                    </a:lnTo>
                    <a:lnTo>
                      <a:pt x="0" y="302"/>
                    </a:lnTo>
                    <a:lnTo>
                      <a:pt x="1" y="314"/>
                    </a:lnTo>
                    <a:lnTo>
                      <a:pt x="2" y="326"/>
                    </a:lnTo>
                    <a:lnTo>
                      <a:pt x="2" y="338"/>
                    </a:lnTo>
                    <a:lnTo>
                      <a:pt x="2" y="350"/>
                    </a:lnTo>
                    <a:lnTo>
                      <a:pt x="2" y="361"/>
                    </a:lnTo>
                    <a:lnTo>
                      <a:pt x="5" y="361"/>
                    </a:lnTo>
                  </a:path>
                </a:pathLst>
              </a:custGeom>
              <a:solidFill>
                <a:srgbClr val="000000">
                  <a:alpha val="100000"/>
                </a:srgbClr>
              </a:solidFill>
              <a:ln>
                <a:noFill/>
              </a:ln>
            </p:spPr>
          </p:sp>
          <p:sp>
            <p:nvSpPr>
              <p:cNvPr id="1050591" name="Freeform 205"/>
              <p:cNvSpPr/>
              <p:nvPr/>
            </p:nvSpPr>
            <p:spPr>
              <a:xfrm rot="0">
                <a:off x="3866" y="2058"/>
                <a:ext cx="17" cy="237"/>
              </a:xfrm>
              <a:custGeom>
                <a:avLst/>
                <a:ahLst/>
                <a:rect l="0" t="0" r="r" b="b"/>
                <a:pathLst>
                  <a:path w="17" h="237">
                    <a:moveTo>
                      <a:pt x="4" y="236"/>
                    </a:moveTo>
                    <a:lnTo>
                      <a:pt x="8" y="222"/>
                    </a:lnTo>
                    <a:lnTo>
                      <a:pt x="10" y="207"/>
                    </a:lnTo>
                    <a:lnTo>
                      <a:pt x="12" y="192"/>
                    </a:lnTo>
                    <a:lnTo>
                      <a:pt x="13" y="177"/>
                    </a:lnTo>
                    <a:lnTo>
                      <a:pt x="14" y="163"/>
                    </a:lnTo>
                    <a:lnTo>
                      <a:pt x="14" y="148"/>
                    </a:lnTo>
                    <a:lnTo>
                      <a:pt x="16" y="133"/>
                    </a:lnTo>
                    <a:lnTo>
                      <a:pt x="16" y="119"/>
                    </a:lnTo>
                    <a:lnTo>
                      <a:pt x="16" y="104"/>
                    </a:lnTo>
                    <a:lnTo>
                      <a:pt x="14" y="89"/>
                    </a:lnTo>
                    <a:lnTo>
                      <a:pt x="14" y="74"/>
                    </a:lnTo>
                    <a:lnTo>
                      <a:pt x="13" y="59"/>
                    </a:lnTo>
                    <a:lnTo>
                      <a:pt x="13" y="45"/>
                    </a:lnTo>
                    <a:lnTo>
                      <a:pt x="13" y="30"/>
                    </a:lnTo>
                    <a:lnTo>
                      <a:pt x="12" y="15"/>
                    </a:lnTo>
                    <a:lnTo>
                      <a:pt x="12" y="0"/>
                    </a:lnTo>
                    <a:lnTo>
                      <a:pt x="9" y="0"/>
                    </a:lnTo>
                    <a:lnTo>
                      <a:pt x="9" y="15"/>
                    </a:lnTo>
                    <a:lnTo>
                      <a:pt x="9" y="30"/>
                    </a:lnTo>
                    <a:lnTo>
                      <a:pt x="9" y="45"/>
                    </a:lnTo>
                    <a:lnTo>
                      <a:pt x="9" y="59"/>
                    </a:lnTo>
                    <a:lnTo>
                      <a:pt x="10" y="74"/>
                    </a:lnTo>
                    <a:lnTo>
                      <a:pt x="10" y="89"/>
                    </a:lnTo>
                    <a:lnTo>
                      <a:pt x="11" y="104"/>
                    </a:lnTo>
                    <a:lnTo>
                      <a:pt x="11" y="119"/>
                    </a:lnTo>
                    <a:lnTo>
                      <a:pt x="11" y="133"/>
                    </a:lnTo>
                    <a:lnTo>
                      <a:pt x="10" y="148"/>
                    </a:lnTo>
                    <a:lnTo>
                      <a:pt x="10" y="163"/>
                    </a:lnTo>
                    <a:lnTo>
                      <a:pt x="9" y="177"/>
                    </a:lnTo>
                    <a:lnTo>
                      <a:pt x="8" y="192"/>
                    </a:lnTo>
                    <a:lnTo>
                      <a:pt x="5" y="206"/>
                    </a:lnTo>
                    <a:lnTo>
                      <a:pt x="3" y="221"/>
                    </a:lnTo>
                    <a:lnTo>
                      <a:pt x="0" y="235"/>
                    </a:lnTo>
                    <a:lnTo>
                      <a:pt x="4" y="236"/>
                    </a:lnTo>
                  </a:path>
                </a:pathLst>
              </a:custGeom>
              <a:solidFill>
                <a:srgbClr val="000000">
                  <a:alpha val="100000"/>
                </a:srgbClr>
              </a:solidFill>
              <a:ln>
                <a:noFill/>
              </a:ln>
            </p:spPr>
          </p:sp>
          <p:sp>
            <p:nvSpPr>
              <p:cNvPr id="1050592" name="Freeform 206"/>
              <p:cNvSpPr/>
              <p:nvPr/>
            </p:nvSpPr>
            <p:spPr>
              <a:xfrm rot="0">
                <a:off x="3866" y="2293"/>
                <a:ext cx="17" cy="17"/>
              </a:xfrm>
              <a:custGeom>
                <a:avLst/>
                <a:ahLst/>
                <a:rect l="0" t="0" r="r" b="b"/>
                <a:pathLst>
                  <a:path w="17" h="17">
                    <a:moveTo>
                      <a:pt x="0" y="0"/>
                    </a:moveTo>
                    <a:lnTo>
                      <a:pt x="4" y="5"/>
                    </a:lnTo>
                    <a:lnTo>
                      <a:pt x="8" y="16"/>
                    </a:lnTo>
                    <a:lnTo>
                      <a:pt x="12" y="10"/>
                    </a:lnTo>
                    <a:lnTo>
                      <a:pt x="16" y="5"/>
                    </a:lnTo>
                    <a:lnTo>
                      <a:pt x="0" y="0"/>
                    </a:lnTo>
                  </a:path>
                </a:pathLst>
              </a:custGeom>
              <a:solidFill>
                <a:srgbClr val="000000">
                  <a:alpha val="100000"/>
                </a:srgbClr>
              </a:solidFill>
              <a:ln>
                <a:noFill/>
              </a:ln>
            </p:spPr>
          </p:sp>
          <p:sp>
            <p:nvSpPr>
              <p:cNvPr id="1050593" name="Freeform 207"/>
              <p:cNvSpPr/>
              <p:nvPr/>
            </p:nvSpPr>
            <p:spPr>
              <a:xfrm rot="0">
                <a:off x="4028" y="3369"/>
                <a:ext cx="17" cy="17"/>
              </a:xfrm>
              <a:custGeom>
                <a:avLst/>
                <a:ahLst/>
                <a:rect l="0" t="0" r="r" b="b"/>
                <a:pathLst>
                  <a:path w="17" h="17">
                    <a:moveTo>
                      <a:pt x="16" y="16"/>
                    </a:moveTo>
                    <a:lnTo>
                      <a:pt x="12" y="0"/>
                    </a:lnTo>
                    <a:lnTo>
                      <a:pt x="4" y="0"/>
                    </a:lnTo>
                    <a:lnTo>
                      <a:pt x="4" y="8"/>
                    </a:lnTo>
                    <a:lnTo>
                      <a:pt x="0" y="16"/>
                    </a:lnTo>
                    <a:lnTo>
                      <a:pt x="16" y="16"/>
                    </a:lnTo>
                  </a:path>
                </a:pathLst>
              </a:custGeom>
              <a:solidFill>
                <a:srgbClr val="000000">
                  <a:alpha val="100000"/>
                </a:srgbClr>
              </a:solidFill>
              <a:ln>
                <a:noFill/>
              </a:ln>
            </p:spPr>
          </p:sp>
          <p:sp>
            <p:nvSpPr>
              <p:cNvPr id="1050594" name="Freeform 208"/>
              <p:cNvSpPr/>
              <p:nvPr/>
            </p:nvSpPr>
            <p:spPr>
              <a:xfrm rot="0">
                <a:off x="4028" y="3371"/>
                <a:ext cx="26" cy="79"/>
              </a:xfrm>
              <a:custGeom>
                <a:avLst/>
                <a:ahLst/>
                <a:rect l="0" t="0" r="r" b="b"/>
                <a:pathLst>
                  <a:path w="26" h="79">
                    <a:moveTo>
                      <a:pt x="25" y="77"/>
                    </a:moveTo>
                    <a:lnTo>
                      <a:pt x="25" y="77"/>
                    </a:lnTo>
                    <a:lnTo>
                      <a:pt x="24" y="72"/>
                    </a:lnTo>
                    <a:lnTo>
                      <a:pt x="23" y="68"/>
                    </a:lnTo>
                    <a:lnTo>
                      <a:pt x="21" y="63"/>
                    </a:lnTo>
                    <a:lnTo>
                      <a:pt x="20" y="58"/>
                    </a:lnTo>
                    <a:lnTo>
                      <a:pt x="18" y="53"/>
                    </a:lnTo>
                    <a:lnTo>
                      <a:pt x="17" y="49"/>
                    </a:lnTo>
                    <a:lnTo>
                      <a:pt x="15" y="44"/>
                    </a:lnTo>
                    <a:lnTo>
                      <a:pt x="14" y="39"/>
                    </a:lnTo>
                    <a:lnTo>
                      <a:pt x="13" y="34"/>
                    </a:lnTo>
                    <a:lnTo>
                      <a:pt x="11" y="29"/>
                    </a:lnTo>
                    <a:lnTo>
                      <a:pt x="10" y="25"/>
                    </a:lnTo>
                    <a:lnTo>
                      <a:pt x="9" y="19"/>
                    </a:lnTo>
                    <a:lnTo>
                      <a:pt x="7" y="15"/>
                    </a:lnTo>
                    <a:lnTo>
                      <a:pt x="6" y="9"/>
                    </a:lnTo>
                    <a:lnTo>
                      <a:pt x="5" y="5"/>
                    </a:lnTo>
                    <a:lnTo>
                      <a:pt x="4" y="0"/>
                    </a:lnTo>
                    <a:lnTo>
                      <a:pt x="0" y="0"/>
                    </a:lnTo>
                    <a:lnTo>
                      <a:pt x="1" y="6"/>
                    </a:lnTo>
                    <a:lnTo>
                      <a:pt x="3" y="10"/>
                    </a:lnTo>
                    <a:lnTo>
                      <a:pt x="3" y="16"/>
                    </a:lnTo>
                    <a:lnTo>
                      <a:pt x="5" y="21"/>
                    </a:lnTo>
                    <a:lnTo>
                      <a:pt x="6" y="26"/>
                    </a:lnTo>
                    <a:lnTo>
                      <a:pt x="8" y="31"/>
                    </a:lnTo>
                    <a:lnTo>
                      <a:pt x="9" y="35"/>
                    </a:lnTo>
                    <a:lnTo>
                      <a:pt x="10" y="40"/>
                    </a:lnTo>
                    <a:lnTo>
                      <a:pt x="11" y="45"/>
                    </a:lnTo>
                    <a:lnTo>
                      <a:pt x="13" y="49"/>
                    </a:lnTo>
                    <a:lnTo>
                      <a:pt x="15" y="54"/>
                    </a:lnTo>
                    <a:lnTo>
                      <a:pt x="16" y="59"/>
                    </a:lnTo>
                    <a:lnTo>
                      <a:pt x="17" y="64"/>
                    </a:lnTo>
                    <a:lnTo>
                      <a:pt x="19" y="69"/>
                    </a:lnTo>
                    <a:lnTo>
                      <a:pt x="20" y="73"/>
                    </a:lnTo>
                    <a:lnTo>
                      <a:pt x="21" y="78"/>
                    </a:lnTo>
                    <a:lnTo>
                      <a:pt x="25" y="77"/>
                    </a:lnTo>
                  </a:path>
                </a:pathLst>
              </a:custGeom>
              <a:solidFill>
                <a:srgbClr val="000000">
                  <a:alpha val="100000"/>
                </a:srgbClr>
              </a:solidFill>
              <a:ln>
                <a:noFill/>
              </a:ln>
            </p:spPr>
          </p:sp>
          <p:sp>
            <p:nvSpPr>
              <p:cNvPr id="1050595" name="Freeform 209"/>
              <p:cNvSpPr/>
              <p:nvPr/>
            </p:nvSpPr>
            <p:spPr>
              <a:xfrm rot="0">
                <a:off x="4361" y="3370"/>
                <a:ext cx="17" cy="79"/>
              </a:xfrm>
              <a:custGeom>
                <a:avLst/>
                <a:ahLst/>
                <a:rect l="0" t="0" r="r" b="b"/>
                <a:pathLst>
                  <a:path w="17" h="79">
                    <a:moveTo>
                      <a:pt x="5" y="0"/>
                    </a:moveTo>
                    <a:lnTo>
                      <a:pt x="0" y="0"/>
                    </a:lnTo>
                    <a:lnTo>
                      <a:pt x="5" y="78"/>
                    </a:lnTo>
                    <a:lnTo>
                      <a:pt x="16" y="78"/>
                    </a:lnTo>
                    <a:lnTo>
                      <a:pt x="10" y="0"/>
                    </a:lnTo>
                    <a:lnTo>
                      <a:pt x="5" y="0"/>
                    </a:lnTo>
                  </a:path>
                </a:pathLst>
              </a:custGeom>
              <a:solidFill>
                <a:srgbClr val="000000">
                  <a:alpha val="100000"/>
                </a:srgbClr>
              </a:solidFill>
              <a:ln>
                <a:noFill/>
              </a:ln>
            </p:spPr>
          </p:sp>
          <p:sp>
            <p:nvSpPr>
              <p:cNvPr id="1050596" name="Freeform 210"/>
              <p:cNvSpPr/>
              <p:nvPr/>
            </p:nvSpPr>
            <p:spPr>
              <a:xfrm rot="0">
                <a:off x="4361" y="3368"/>
                <a:ext cx="17" cy="17"/>
              </a:xfrm>
              <a:custGeom>
                <a:avLst/>
                <a:ahLst/>
                <a:rect l="0" t="0" r="r" b="b"/>
                <a:pathLst>
                  <a:path w="17" h="17">
                    <a:moveTo>
                      <a:pt x="16" y="16"/>
                    </a:moveTo>
                    <a:lnTo>
                      <a:pt x="12" y="0"/>
                    </a:lnTo>
                    <a:lnTo>
                      <a:pt x="8" y="0"/>
                    </a:lnTo>
                    <a:lnTo>
                      <a:pt x="0" y="0"/>
                    </a:lnTo>
                    <a:lnTo>
                      <a:pt x="0" y="16"/>
                    </a:lnTo>
                    <a:lnTo>
                      <a:pt x="16" y="16"/>
                    </a:lnTo>
                  </a:path>
                </a:pathLst>
              </a:custGeom>
              <a:solidFill>
                <a:srgbClr val="000000">
                  <a:alpha val="100000"/>
                </a:srgbClr>
              </a:solidFill>
              <a:ln>
                <a:noFill/>
              </a:ln>
            </p:spPr>
          </p:sp>
          <p:sp>
            <p:nvSpPr>
              <p:cNvPr id="1050597" name="Freeform 211"/>
              <p:cNvSpPr/>
              <p:nvPr/>
            </p:nvSpPr>
            <p:spPr>
              <a:xfrm rot="0">
                <a:off x="4568" y="1223"/>
                <a:ext cx="62" cy="178"/>
              </a:xfrm>
              <a:custGeom>
                <a:avLst/>
                <a:ahLst/>
                <a:rect l="0" t="0" r="r" b="b"/>
                <a:pathLst>
                  <a:path w="62" h="178">
                    <a:moveTo>
                      <a:pt x="0" y="0"/>
                    </a:moveTo>
                    <a:lnTo>
                      <a:pt x="0" y="0"/>
                    </a:lnTo>
                    <a:lnTo>
                      <a:pt x="3" y="11"/>
                    </a:lnTo>
                    <a:lnTo>
                      <a:pt x="6" y="22"/>
                    </a:lnTo>
                    <a:lnTo>
                      <a:pt x="10" y="34"/>
                    </a:lnTo>
                    <a:lnTo>
                      <a:pt x="13" y="45"/>
                    </a:lnTo>
                    <a:lnTo>
                      <a:pt x="16" y="56"/>
                    </a:lnTo>
                    <a:lnTo>
                      <a:pt x="20" y="67"/>
                    </a:lnTo>
                    <a:lnTo>
                      <a:pt x="23" y="79"/>
                    </a:lnTo>
                    <a:lnTo>
                      <a:pt x="27" y="90"/>
                    </a:lnTo>
                    <a:lnTo>
                      <a:pt x="31" y="101"/>
                    </a:lnTo>
                    <a:lnTo>
                      <a:pt x="35" y="112"/>
                    </a:lnTo>
                    <a:lnTo>
                      <a:pt x="38" y="123"/>
                    </a:lnTo>
                    <a:lnTo>
                      <a:pt x="43" y="134"/>
                    </a:lnTo>
                    <a:lnTo>
                      <a:pt x="47" y="145"/>
                    </a:lnTo>
                    <a:lnTo>
                      <a:pt x="52" y="156"/>
                    </a:lnTo>
                    <a:lnTo>
                      <a:pt x="56" y="167"/>
                    </a:lnTo>
                    <a:lnTo>
                      <a:pt x="61" y="177"/>
                    </a:lnTo>
                  </a:path>
                </a:pathLst>
              </a:custGeom>
              <a:noFill/>
              <a:ln w="12700" cap="rnd" cmpd="sng">
                <a:solidFill>
                  <a:srgbClr val="000000">
                    <a:alpha val="100000"/>
                  </a:srgbClr>
                </a:solidFill>
                <a:prstDash val="solid"/>
                <a:round/>
              </a:ln>
            </p:spPr>
          </p:sp>
          <p:sp>
            <p:nvSpPr>
              <p:cNvPr id="1050598" name="Freeform 212"/>
              <p:cNvSpPr/>
              <p:nvPr/>
            </p:nvSpPr>
            <p:spPr>
              <a:xfrm rot="0">
                <a:off x="4197" y="1058"/>
                <a:ext cx="347" cy="485"/>
              </a:xfrm>
              <a:custGeom>
                <a:avLst/>
                <a:ahLst/>
                <a:rect l="0" t="0" r="r" b="b"/>
                <a:pathLst>
                  <a:path w="347" h="485">
                    <a:moveTo>
                      <a:pt x="41" y="58"/>
                    </a:moveTo>
                    <a:lnTo>
                      <a:pt x="33" y="75"/>
                    </a:lnTo>
                    <a:lnTo>
                      <a:pt x="26" y="91"/>
                    </a:lnTo>
                    <a:lnTo>
                      <a:pt x="20" y="108"/>
                    </a:lnTo>
                    <a:lnTo>
                      <a:pt x="15" y="126"/>
                    </a:lnTo>
                    <a:lnTo>
                      <a:pt x="11" y="143"/>
                    </a:lnTo>
                    <a:lnTo>
                      <a:pt x="7" y="160"/>
                    </a:lnTo>
                    <a:lnTo>
                      <a:pt x="4" y="177"/>
                    </a:lnTo>
                    <a:lnTo>
                      <a:pt x="2" y="195"/>
                    </a:lnTo>
                    <a:lnTo>
                      <a:pt x="1" y="212"/>
                    </a:lnTo>
                    <a:lnTo>
                      <a:pt x="0" y="229"/>
                    </a:lnTo>
                    <a:lnTo>
                      <a:pt x="0" y="247"/>
                    </a:lnTo>
                    <a:lnTo>
                      <a:pt x="1" y="264"/>
                    </a:lnTo>
                    <a:lnTo>
                      <a:pt x="3" y="281"/>
                    </a:lnTo>
                    <a:lnTo>
                      <a:pt x="6" y="299"/>
                    </a:lnTo>
                    <a:lnTo>
                      <a:pt x="9" y="316"/>
                    </a:lnTo>
                    <a:lnTo>
                      <a:pt x="13" y="334"/>
                    </a:lnTo>
                    <a:lnTo>
                      <a:pt x="15" y="339"/>
                    </a:lnTo>
                    <a:lnTo>
                      <a:pt x="17" y="344"/>
                    </a:lnTo>
                    <a:lnTo>
                      <a:pt x="19" y="349"/>
                    </a:lnTo>
                    <a:lnTo>
                      <a:pt x="22" y="354"/>
                    </a:lnTo>
                    <a:lnTo>
                      <a:pt x="25" y="361"/>
                    </a:lnTo>
                    <a:lnTo>
                      <a:pt x="29" y="366"/>
                    </a:lnTo>
                    <a:lnTo>
                      <a:pt x="33" y="373"/>
                    </a:lnTo>
                    <a:lnTo>
                      <a:pt x="37" y="379"/>
                    </a:lnTo>
                    <a:lnTo>
                      <a:pt x="41" y="386"/>
                    </a:lnTo>
                    <a:lnTo>
                      <a:pt x="46" y="392"/>
                    </a:lnTo>
                    <a:lnTo>
                      <a:pt x="51" y="399"/>
                    </a:lnTo>
                    <a:lnTo>
                      <a:pt x="57" y="406"/>
                    </a:lnTo>
                    <a:lnTo>
                      <a:pt x="62" y="412"/>
                    </a:lnTo>
                    <a:lnTo>
                      <a:pt x="68" y="420"/>
                    </a:lnTo>
                    <a:lnTo>
                      <a:pt x="75" y="426"/>
                    </a:lnTo>
                    <a:lnTo>
                      <a:pt x="81" y="433"/>
                    </a:lnTo>
                    <a:lnTo>
                      <a:pt x="91" y="443"/>
                    </a:lnTo>
                    <a:lnTo>
                      <a:pt x="100" y="452"/>
                    </a:lnTo>
                    <a:lnTo>
                      <a:pt x="109" y="459"/>
                    </a:lnTo>
                    <a:lnTo>
                      <a:pt x="117" y="466"/>
                    </a:lnTo>
                    <a:lnTo>
                      <a:pt x="124" y="472"/>
                    </a:lnTo>
                    <a:lnTo>
                      <a:pt x="132" y="476"/>
                    </a:lnTo>
                    <a:lnTo>
                      <a:pt x="139" y="479"/>
                    </a:lnTo>
                    <a:lnTo>
                      <a:pt x="146" y="482"/>
                    </a:lnTo>
                    <a:lnTo>
                      <a:pt x="154" y="484"/>
                    </a:lnTo>
                    <a:lnTo>
                      <a:pt x="161" y="484"/>
                    </a:lnTo>
                    <a:lnTo>
                      <a:pt x="168" y="484"/>
                    </a:lnTo>
                    <a:lnTo>
                      <a:pt x="176" y="483"/>
                    </a:lnTo>
                    <a:lnTo>
                      <a:pt x="183" y="481"/>
                    </a:lnTo>
                    <a:lnTo>
                      <a:pt x="192" y="479"/>
                    </a:lnTo>
                    <a:lnTo>
                      <a:pt x="200" y="475"/>
                    </a:lnTo>
                    <a:lnTo>
                      <a:pt x="209" y="471"/>
                    </a:lnTo>
                    <a:lnTo>
                      <a:pt x="221" y="466"/>
                    </a:lnTo>
                    <a:lnTo>
                      <a:pt x="231" y="460"/>
                    </a:lnTo>
                    <a:lnTo>
                      <a:pt x="238" y="454"/>
                    </a:lnTo>
                    <a:lnTo>
                      <a:pt x="244" y="449"/>
                    </a:lnTo>
                    <a:lnTo>
                      <a:pt x="249" y="443"/>
                    </a:lnTo>
                    <a:lnTo>
                      <a:pt x="254" y="437"/>
                    </a:lnTo>
                    <a:lnTo>
                      <a:pt x="258" y="432"/>
                    </a:lnTo>
                    <a:lnTo>
                      <a:pt x="263" y="426"/>
                    </a:lnTo>
                    <a:lnTo>
                      <a:pt x="269" y="420"/>
                    </a:lnTo>
                    <a:lnTo>
                      <a:pt x="274" y="413"/>
                    </a:lnTo>
                    <a:lnTo>
                      <a:pt x="279" y="407"/>
                    </a:lnTo>
                    <a:lnTo>
                      <a:pt x="284" y="400"/>
                    </a:lnTo>
                    <a:lnTo>
                      <a:pt x="289" y="394"/>
                    </a:lnTo>
                    <a:lnTo>
                      <a:pt x="293" y="388"/>
                    </a:lnTo>
                    <a:lnTo>
                      <a:pt x="297" y="381"/>
                    </a:lnTo>
                    <a:lnTo>
                      <a:pt x="301" y="375"/>
                    </a:lnTo>
                    <a:lnTo>
                      <a:pt x="305" y="369"/>
                    </a:lnTo>
                    <a:lnTo>
                      <a:pt x="308" y="362"/>
                    </a:lnTo>
                    <a:lnTo>
                      <a:pt x="311" y="356"/>
                    </a:lnTo>
                    <a:lnTo>
                      <a:pt x="315" y="350"/>
                    </a:lnTo>
                    <a:lnTo>
                      <a:pt x="317" y="344"/>
                    </a:lnTo>
                    <a:lnTo>
                      <a:pt x="320" y="337"/>
                    </a:lnTo>
                    <a:lnTo>
                      <a:pt x="323" y="331"/>
                    </a:lnTo>
                    <a:lnTo>
                      <a:pt x="326" y="325"/>
                    </a:lnTo>
                    <a:lnTo>
                      <a:pt x="331" y="312"/>
                    </a:lnTo>
                    <a:lnTo>
                      <a:pt x="335" y="300"/>
                    </a:lnTo>
                    <a:lnTo>
                      <a:pt x="339" y="289"/>
                    </a:lnTo>
                    <a:lnTo>
                      <a:pt x="342" y="277"/>
                    </a:lnTo>
                    <a:lnTo>
                      <a:pt x="344" y="266"/>
                    </a:lnTo>
                    <a:lnTo>
                      <a:pt x="345" y="255"/>
                    </a:lnTo>
                    <a:lnTo>
                      <a:pt x="346" y="244"/>
                    </a:lnTo>
                    <a:lnTo>
                      <a:pt x="346" y="234"/>
                    </a:lnTo>
                    <a:lnTo>
                      <a:pt x="346" y="223"/>
                    </a:lnTo>
                    <a:lnTo>
                      <a:pt x="345" y="212"/>
                    </a:lnTo>
                    <a:lnTo>
                      <a:pt x="344" y="202"/>
                    </a:lnTo>
                    <a:lnTo>
                      <a:pt x="341" y="190"/>
                    </a:lnTo>
                    <a:lnTo>
                      <a:pt x="339" y="179"/>
                    </a:lnTo>
                    <a:lnTo>
                      <a:pt x="336" y="167"/>
                    </a:lnTo>
                    <a:lnTo>
                      <a:pt x="333" y="155"/>
                    </a:lnTo>
                    <a:lnTo>
                      <a:pt x="329" y="142"/>
                    </a:lnTo>
                    <a:lnTo>
                      <a:pt x="323" y="126"/>
                    </a:lnTo>
                    <a:lnTo>
                      <a:pt x="315" y="112"/>
                    </a:lnTo>
                    <a:lnTo>
                      <a:pt x="306" y="97"/>
                    </a:lnTo>
                    <a:lnTo>
                      <a:pt x="296" y="84"/>
                    </a:lnTo>
                    <a:lnTo>
                      <a:pt x="284" y="71"/>
                    </a:lnTo>
                    <a:lnTo>
                      <a:pt x="270" y="59"/>
                    </a:lnTo>
                    <a:lnTo>
                      <a:pt x="256" y="48"/>
                    </a:lnTo>
                    <a:lnTo>
                      <a:pt x="242" y="39"/>
                    </a:lnTo>
                    <a:lnTo>
                      <a:pt x="226" y="30"/>
                    </a:lnTo>
                    <a:lnTo>
                      <a:pt x="209" y="22"/>
                    </a:lnTo>
                    <a:lnTo>
                      <a:pt x="192" y="16"/>
                    </a:lnTo>
                    <a:lnTo>
                      <a:pt x="175" y="10"/>
                    </a:lnTo>
                    <a:lnTo>
                      <a:pt x="158" y="6"/>
                    </a:lnTo>
                    <a:lnTo>
                      <a:pt x="140" y="3"/>
                    </a:lnTo>
                    <a:lnTo>
                      <a:pt x="123" y="1"/>
                    </a:lnTo>
                    <a:lnTo>
                      <a:pt x="106" y="0"/>
                    </a:lnTo>
                    <a:lnTo>
                      <a:pt x="41" y="58"/>
                    </a:lnTo>
                  </a:path>
                </a:pathLst>
              </a:custGeom>
              <a:solidFill>
                <a:srgbClr val="FFFFFF">
                  <a:alpha val="100000"/>
                </a:srgbClr>
              </a:solidFill>
              <a:ln>
                <a:noFill/>
              </a:ln>
            </p:spPr>
          </p:sp>
          <p:sp>
            <p:nvSpPr>
              <p:cNvPr id="1050599" name="Freeform 213"/>
              <p:cNvSpPr/>
              <p:nvPr/>
            </p:nvSpPr>
            <p:spPr>
              <a:xfrm rot="0">
                <a:off x="4195" y="1114"/>
                <a:ext cx="46" cy="279"/>
              </a:xfrm>
              <a:custGeom>
                <a:avLst/>
                <a:ahLst/>
                <a:rect l="0" t="0" r="r" b="b"/>
                <a:pathLst>
                  <a:path w="46" h="279">
                    <a:moveTo>
                      <a:pt x="17" y="278"/>
                    </a:moveTo>
                    <a:lnTo>
                      <a:pt x="17" y="278"/>
                    </a:lnTo>
                    <a:lnTo>
                      <a:pt x="13" y="260"/>
                    </a:lnTo>
                    <a:lnTo>
                      <a:pt x="10" y="243"/>
                    </a:lnTo>
                    <a:lnTo>
                      <a:pt x="7" y="225"/>
                    </a:lnTo>
                    <a:lnTo>
                      <a:pt x="5" y="208"/>
                    </a:lnTo>
                    <a:lnTo>
                      <a:pt x="4" y="191"/>
                    </a:lnTo>
                    <a:lnTo>
                      <a:pt x="4" y="173"/>
                    </a:lnTo>
                    <a:lnTo>
                      <a:pt x="5" y="156"/>
                    </a:lnTo>
                    <a:lnTo>
                      <a:pt x="6" y="139"/>
                    </a:lnTo>
                    <a:lnTo>
                      <a:pt x="8" y="122"/>
                    </a:lnTo>
                    <a:lnTo>
                      <a:pt x="11" y="105"/>
                    </a:lnTo>
                    <a:lnTo>
                      <a:pt x="15" y="88"/>
                    </a:lnTo>
                    <a:lnTo>
                      <a:pt x="19" y="70"/>
                    </a:lnTo>
                    <a:lnTo>
                      <a:pt x="24" y="53"/>
                    </a:lnTo>
                    <a:lnTo>
                      <a:pt x="30" y="36"/>
                    </a:lnTo>
                    <a:lnTo>
                      <a:pt x="37" y="20"/>
                    </a:lnTo>
                    <a:lnTo>
                      <a:pt x="45" y="2"/>
                    </a:lnTo>
                    <a:lnTo>
                      <a:pt x="41" y="0"/>
                    </a:lnTo>
                    <a:lnTo>
                      <a:pt x="33" y="18"/>
                    </a:lnTo>
                    <a:lnTo>
                      <a:pt x="26" y="35"/>
                    </a:lnTo>
                    <a:lnTo>
                      <a:pt x="20" y="52"/>
                    </a:lnTo>
                    <a:lnTo>
                      <a:pt x="15" y="69"/>
                    </a:lnTo>
                    <a:lnTo>
                      <a:pt x="11" y="86"/>
                    </a:lnTo>
                    <a:lnTo>
                      <a:pt x="7" y="104"/>
                    </a:lnTo>
                    <a:lnTo>
                      <a:pt x="4" y="121"/>
                    </a:lnTo>
                    <a:lnTo>
                      <a:pt x="2" y="139"/>
                    </a:lnTo>
                    <a:lnTo>
                      <a:pt x="1" y="156"/>
                    </a:lnTo>
                    <a:lnTo>
                      <a:pt x="0" y="173"/>
                    </a:lnTo>
                    <a:lnTo>
                      <a:pt x="0" y="191"/>
                    </a:lnTo>
                    <a:lnTo>
                      <a:pt x="1" y="208"/>
                    </a:lnTo>
                    <a:lnTo>
                      <a:pt x="3" y="225"/>
                    </a:lnTo>
                    <a:lnTo>
                      <a:pt x="6" y="244"/>
                    </a:lnTo>
                    <a:lnTo>
                      <a:pt x="9" y="261"/>
                    </a:lnTo>
                    <a:lnTo>
                      <a:pt x="13" y="278"/>
                    </a:lnTo>
                    <a:lnTo>
                      <a:pt x="17" y="278"/>
                    </a:lnTo>
                  </a:path>
                </a:pathLst>
              </a:custGeom>
              <a:solidFill>
                <a:srgbClr val="000000">
                  <a:alpha val="100000"/>
                </a:srgbClr>
              </a:solidFill>
              <a:ln>
                <a:noFill/>
              </a:ln>
            </p:spPr>
          </p:sp>
          <p:sp>
            <p:nvSpPr>
              <p:cNvPr id="1050600" name="Freeform 214"/>
              <p:cNvSpPr/>
              <p:nvPr/>
            </p:nvSpPr>
            <p:spPr>
              <a:xfrm rot="0">
                <a:off x="4208" y="1392"/>
                <a:ext cx="73" cy="101"/>
              </a:xfrm>
              <a:custGeom>
                <a:avLst/>
                <a:ahLst/>
                <a:rect l="0" t="0" r="r" b="b"/>
                <a:pathLst>
                  <a:path w="73" h="101">
                    <a:moveTo>
                      <a:pt x="72" y="98"/>
                    </a:moveTo>
                    <a:lnTo>
                      <a:pt x="72" y="98"/>
                    </a:lnTo>
                    <a:lnTo>
                      <a:pt x="65" y="91"/>
                    </a:lnTo>
                    <a:lnTo>
                      <a:pt x="59" y="84"/>
                    </a:lnTo>
                    <a:lnTo>
                      <a:pt x="52" y="77"/>
                    </a:lnTo>
                    <a:lnTo>
                      <a:pt x="47" y="70"/>
                    </a:lnTo>
                    <a:lnTo>
                      <a:pt x="42" y="64"/>
                    </a:lnTo>
                    <a:lnTo>
                      <a:pt x="36" y="57"/>
                    </a:lnTo>
                    <a:lnTo>
                      <a:pt x="32" y="50"/>
                    </a:lnTo>
                    <a:lnTo>
                      <a:pt x="27" y="44"/>
                    </a:lnTo>
                    <a:lnTo>
                      <a:pt x="23" y="38"/>
                    </a:lnTo>
                    <a:lnTo>
                      <a:pt x="19" y="32"/>
                    </a:lnTo>
                    <a:lnTo>
                      <a:pt x="15" y="26"/>
                    </a:lnTo>
                    <a:lnTo>
                      <a:pt x="13" y="20"/>
                    </a:lnTo>
                    <a:lnTo>
                      <a:pt x="10" y="14"/>
                    </a:lnTo>
                    <a:lnTo>
                      <a:pt x="8" y="8"/>
                    </a:lnTo>
                    <a:lnTo>
                      <a:pt x="6" y="4"/>
                    </a:lnTo>
                    <a:lnTo>
                      <a:pt x="4" y="0"/>
                    </a:lnTo>
                    <a:lnTo>
                      <a:pt x="0" y="0"/>
                    </a:lnTo>
                    <a:lnTo>
                      <a:pt x="2" y="5"/>
                    </a:lnTo>
                    <a:lnTo>
                      <a:pt x="4" y="10"/>
                    </a:lnTo>
                    <a:lnTo>
                      <a:pt x="6" y="16"/>
                    </a:lnTo>
                    <a:lnTo>
                      <a:pt x="9" y="22"/>
                    </a:lnTo>
                    <a:lnTo>
                      <a:pt x="12" y="28"/>
                    </a:lnTo>
                    <a:lnTo>
                      <a:pt x="16" y="33"/>
                    </a:lnTo>
                    <a:lnTo>
                      <a:pt x="20" y="40"/>
                    </a:lnTo>
                    <a:lnTo>
                      <a:pt x="24" y="46"/>
                    </a:lnTo>
                    <a:lnTo>
                      <a:pt x="29" y="52"/>
                    </a:lnTo>
                    <a:lnTo>
                      <a:pt x="34" y="59"/>
                    </a:lnTo>
                    <a:lnTo>
                      <a:pt x="39" y="66"/>
                    </a:lnTo>
                    <a:lnTo>
                      <a:pt x="44" y="73"/>
                    </a:lnTo>
                    <a:lnTo>
                      <a:pt x="50" y="80"/>
                    </a:lnTo>
                    <a:lnTo>
                      <a:pt x="56" y="87"/>
                    </a:lnTo>
                    <a:lnTo>
                      <a:pt x="62" y="94"/>
                    </a:lnTo>
                    <a:lnTo>
                      <a:pt x="69" y="100"/>
                    </a:lnTo>
                    <a:lnTo>
                      <a:pt x="72" y="98"/>
                    </a:lnTo>
                  </a:path>
                </a:pathLst>
              </a:custGeom>
              <a:solidFill>
                <a:srgbClr val="000000">
                  <a:alpha val="100000"/>
                </a:srgbClr>
              </a:solidFill>
              <a:ln>
                <a:noFill/>
              </a:ln>
            </p:spPr>
          </p:sp>
          <p:sp>
            <p:nvSpPr>
              <p:cNvPr id="1050601" name="Freeform 215"/>
              <p:cNvSpPr/>
              <p:nvPr/>
            </p:nvSpPr>
            <p:spPr>
              <a:xfrm rot="0">
                <a:off x="4277" y="1490"/>
                <a:ext cx="131" cy="55"/>
              </a:xfrm>
              <a:custGeom>
                <a:avLst/>
                <a:ahLst/>
                <a:rect l="0" t="0" r="r" b="b"/>
                <a:pathLst>
                  <a:path w="131" h="55">
                    <a:moveTo>
                      <a:pt x="128" y="37"/>
                    </a:moveTo>
                    <a:lnTo>
                      <a:pt x="128" y="37"/>
                    </a:lnTo>
                    <a:lnTo>
                      <a:pt x="118" y="41"/>
                    </a:lnTo>
                    <a:lnTo>
                      <a:pt x="111" y="45"/>
                    </a:lnTo>
                    <a:lnTo>
                      <a:pt x="103" y="47"/>
                    </a:lnTo>
                    <a:lnTo>
                      <a:pt x="95" y="49"/>
                    </a:lnTo>
                    <a:lnTo>
                      <a:pt x="88" y="51"/>
                    </a:lnTo>
                    <a:lnTo>
                      <a:pt x="81" y="51"/>
                    </a:lnTo>
                    <a:lnTo>
                      <a:pt x="74" y="50"/>
                    </a:lnTo>
                    <a:lnTo>
                      <a:pt x="67" y="48"/>
                    </a:lnTo>
                    <a:lnTo>
                      <a:pt x="60" y="46"/>
                    </a:lnTo>
                    <a:lnTo>
                      <a:pt x="53" y="42"/>
                    </a:lnTo>
                    <a:lnTo>
                      <a:pt x="46" y="39"/>
                    </a:lnTo>
                    <a:lnTo>
                      <a:pt x="37" y="33"/>
                    </a:lnTo>
                    <a:lnTo>
                      <a:pt x="30" y="26"/>
                    </a:lnTo>
                    <a:lnTo>
                      <a:pt x="21" y="18"/>
                    </a:lnTo>
                    <a:lnTo>
                      <a:pt x="12" y="10"/>
                    </a:lnTo>
                    <a:lnTo>
                      <a:pt x="3" y="0"/>
                    </a:lnTo>
                    <a:lnTo>
                      <a:pt x="0" y="2"/>
                    </a:lnTo>
                    <a:lnTo>
                      <a:pt x="9" y="12"/>
                    </a:lnTo>
                    <a:lnTo>
                      <a:pt x="19" y="21"/>
                    </a:lnTo>
                    <a:lnTo>
                      <a:pt x="27" y="29"/>
                    </a:lnTo>
                    <a:lnTo>
                      <a:pt x="36" y="36"/>
                    </a:lnTo>
                    <a:lnTo>
                      <a:pt x="44" y="41"/>
                    </a:lnTo>
                    <a:lnTo>
                      <a:pt x="51" y="46"/>
                    </a:lnTo>
                    <a:lnTo>
                      <a:pt x="59" y="49"/>
                    </a:lnTo>
                    <a:lnTo>
                      <a:pt x="66" y="52"/>
                    </a:lnTo>
                    <a:lnTo>
                      <a:pt x="73" y="54"/>
                    </a:lnTo>
                    <a:lnTo>
                      <a:pt x="81" y="54"/>
                    </a:lnTo>
                    <a:lnTo>
                      <a:pt x="88" y="54"/>
                    </a:lnTo>
                    <a:lnTo>
                      <a:pt x="96" y="53"/>
                    </a:lnTo>
                    <a:lnTo>
                      <a:pt x="104" y="51"/>
                    </a:lnTo>
                    <a:lnTo>
                      <a:pt x="112" y="49"/>
                    </a:lnTo>
                    <a:lnTo>
                      <a:pt x="120" y="45"/>
                    </a:lnTo>
                    <a:lnTo>
                      <a:pt x="130" y="41"/>
                    </a:lnTo>
                    <a:lnTo>
                      <a:pt x="128" y="37"/>
                    </a:lnTo>
                  </a:path>
                </a:pathLst>
              </a:custGeom>
              <a:solidFill>
                <a:srgbClr val="000000">
                  <a:alpha val="100000"/>
                </a:srgbClr>
              </a:solidFill>
              <a:ln>
                <a:noFill/>
              </a:ln>
            </p:spPr>
          </p:sp>
          <p:sp>
            <p:nvSpPr>
              <p:cNvPr id="1050602" name="Freeform 216"/>
              <p:cNvSpPr/>
              <p:nvPr/>
            </p:nvSpPr>
            <p:spPr>
              <a:xfrm rot="0">
                <a:off x="4405" y="1482"/>
                <a:ext cx="57" cy="50"/>
              </a:xfrm>
              <a:custGeom>
                <a:avLst/>
                <a:ahLst/>
                <a:rect l="0" t="0" r="r" b="b"/>
                <a:pathLst>
                  <a:path w="57" h="50">
                    <a:moveTo>
                      <a:pt x="54" y="0"/>
                    </a:moveTo>
                    <a:lnTo>
                      <a:pt x="54" y="0"/>
                    </a:lnTo>
                    <a:lnTo>
                      <a:pt x="49" y="6"/>
                    </a:lnTo>
                    <a:lnTo>
                      <a:pt x="44" y="12"/>
                    </a:lnTo>
                    <a:lnTo>
                      <a:pt x="40" y="18"/>
                    </a:lnTo>
                    <a:lnTo>
                      <a:pt x="35" y="23"/>
                    </a:lnTo>
                    <a:lnTo>
                      <a:pt x="29" y="29"/>
                    </a:lnTo>
                    <a:lnTo>
                      <a:pt x="22" y="35"/>
                    </a:lnTo>
                    <a:lnTo>
                      <a:pt x="12" y="40"/>
                    </a:lnTo>
                    <a:lnTo>
                      <a:pt x="0" y="45"/>
                    </a:lnTo>
                    <a:lnTo>
                      <a:pt x="2" y="49"/>
                    </a:lnTo>
                    <a:lnTo>
                      <a:pt x="14" y="44"/>
                    </a:lnTo>
                    <a:lnTo>
                      <a:pt x="24" y="37"/>
                    </a:lnTo>
                    <a:lnTo>
                      <a:pt x="32" y="32"/>
                    </a:lnTo>
                    <a:lnTo>
                      <a:pt x="38" y="26"/>
                    </a:lnTo>
                    <a:lnTo>
                      <a:pt x="43" y="20"/>
                    </a:lnTo>
                    <a:lnTo>
                      <a:pt x="48" y="14"/>
                    </a:lnTo>
                    <a:lnTo>
                      <a:pt x="52" y="8"/>
                    </a:lnTo>
                    <a:lnTo>
                      <a:pt x="56" y="3"/>
                    </a:lnTo>
                    <a:lnTo>
                      <a:pt x="54" y="0"/>
                    </a:lnTo>
                  </a:path>
                </a:pathLst>
              </a:custGeom>
              <a:solidFill>
                <a:srgbClr val="000000">
                  <a:alpha val="100000"/>
                </a:srgbClr>
              </a:solidFill>
              <a:ln>
                <a:noFill/>
              </a:ln>
            </p:spPr>
          </p:sp>
          <p:sp>
            <p:nvSpPr>
              <p:cNvPr id="1050603" name="Freeform 217"/>
              <p:cNvSpPr/>
              <p:nvPr/>
            </p:nvSpPr>
            <p:spPr>
              <a:xfrm rot="0">
                <a:off x="4459" y="1382"/>
                <a:ext cx="67" cy="104"/>
              </a:xfrm>
              <a:custGeom>
                <a:avLst/>
                <a:ahLst/>
                <a:rect l="0" t="0" r="r" b="b"/>
                <a:pathLst>
                  <a:path w="67" h="104">
                    <a:moveTo>
                      <a:pt x="62" y="1"/>
                    </a:moveTo>
                    <a:lnTo>
                      <a:pt x="62" y="0"/>
                    </a:lnTo>
                    <a:lnTo>
                      <a:pt x="59" y="6"/>
                    </a:lnTo>
                    <a:lnTo>
                      <a:pt x="56" y="12"/>
                    </a:lnTo>
                    <a:lnTo>
                      <a:pt x="53" y="18"/>
                    </a:lnTo>
                    <a:lnTo>
                      <a:pt x="51" y="25"/>
                    </a:lnTo>
                    <a:lnTo>
                      <a:pt x="48" y="31"/>
                    </a:lnTo>
                    <a:lnTo>
                      <a:pt x="44" y="37"/>
                    </a:lnTo>
                    <a:lnTo>
                      <a:pt x="41" y="44"/>
                    </a:lnTo>
                    <a:lnTo>
                      <a:pt x="38" y="50"/>
                    </a:lnTo>
                    <a:lnTo>
                      <a:pt x="34" y="56"/>
                    </a:lnTo>
                    <a:lnTo>
                      <a:pt x="30" y="63"/>
                    </a:lnTo>
                    <a:lnTo>
                      <a:pt x="26" y="69"/>
                    </a:lnTo>
                    <a:lnTo>
                      <a:pt x="21" y="76"/>
                    </a:lnTo>
                    <a:lnTo>
                      <a:pt x="16" y="82"/>
                    </a:lnTo>
                    <a:lnTo>
                      <a:pt x="11" y="88"/>
                    </a:lnTo>
                    <a:lnTo>
                      <a:pt x="6" y="94"/>
                    </a:lnTo>
                    <a:lnTo>
                      <a:pt x="0" y="100"/>
                    </a:lnTo>
                    <a:lnTo>
                      <a:pt x="2" y="103"/>
                    </a:lnTo>
                    <a:lnTo>
                      <a:pt x="8" y="97"/>
                    </a:lnTo>
                    <a:lnTo>
                      <a:pt x="14" y="91"/>
                    </a:lnTo>
                    <a:lnTo>
                      <a:pt x="19" y="84"/>
                    </a:lnTo>
                    <a:lnTo>
                      <a:pt x="24" y="77"/>
                    </a:lnTo>
                    <a:lnTo>
                      <a:pt x="28" y="71"/>
                    </a:lnTo>
                    <a:lnTo>
                      <a:pt x="33" y="65"/>
                    </a:lnTo>
                    <a:lnTo>
                      <a:pt x="36" y="58"/>
                    </a:lnTo>
                    <a:lnTo>
                      <a:pt x="41" y="52"/>
                    </a:lnTo>
                    <a:lnTo>
                      <a:pt x="44" y="46"/>
                    </a:lnTo>
                    <a:lnTo>
                      <a:pt x="48" y="39"/>
                    </a:lnTo>
                    <a:lnTo>
                      <a:pt x="51" y="33"/>
                    </a:lnTo>
                    <a:lnTo>
                      <a:pt x="55" y="27"/>
                    </a:lnTo>
                    <a:lnTo>
                      <a:pt x="57" y="20"/>
                    </a:lnTo>
                    <a:lnTo>
                      <a:pt x="60" y="14"/>
                    </a:lnTo>
                    <a:lnTo>
                      <a:pt x="63" y="8"/>
                    </a:lnTo>
                    <a:lnTo>
                      <a:pt x="66" y="2"/>
                    </a:lnTo>
                    <a:lnTo>
                      <a:pt x="62" y="1"/>
                    </a:lnTo>
                  </a:path>
                </a:pathLst>
              </a:custGeom>
              <a:solidFill>
                <a:srgbClr val="000000">
                  <a:alpha val="100000"/>
                </a:srgbClr>
              </a:solidFill>
              <a:ln>
                <a:noFill/>
              </a:ln>
            </p:spPr>
          </p:sp>
          <p:sp>
            <p:nvSpPr>
              <p:cNvPr id="1050604" name="Freeform 218"/>
              <p:cNvSpPr/>
              <p:nvPr/>
            </p:nvSpPr>
            <p:spPr>
              <a:xfrm rot="0">
                <a:off x="4521" y="1200"/>
                <a:ext cx="25" cy="185"/>
              </a:xfrm>
              <a:custGeom>
                <a:avLst/>
                <a:ahLst/>
                <a:rect l="0" t="0" r="r" b="b"/>
                <a:pathLst>
                  <a:path w="25" h="185">
                    <a:moveTo>
                      <a:pt x="3" y="0"/>
                    </a:moveTo>
                    <a:lnTo>
                      <a:pt x="3" y="0"/>
                    </a:lnTo>
                    <a:lnTo>
                      <a:pt x="7" y="14"/>
                    </a:lnTo>
                    <a:lnTo>
                      <a:pt x="10" y="26"/>
                    </a:lnTo>
                    <a:lnTo>
                      <a:pt x="13" y="37"/>
                    </a:lnTo>
                    <a:lnTo>
                      <a:pt x="15" y="49"/>
                    </a:lnTo>
                    <a:lnTo>
                      <a:pt x="18" y="60"/>
                    </a:lnTo>
                    <a:lnTo>
                      <a:pt x="19" y="70"/>
                    </a:lnTo>
                    <a:lnTo>
                      <a:pt x="20" y="81"/>
                    </a:lnTo>
                    <a:lnTo>
                      <a:pt x="20" y="92"/>
                    </a:lnTo>
                    <a:lnTo>
                      <a:pt x="20" y="102"/>
                    </a:lnTo>
                    <a:lnTo>
                      <a:pt x="19" y="113"/>
                    </a:lnTo>
                    <a:lnTo>
                      <a:pt x="18" y="123"/>
                    </a:lnTo>
                    <a:lnTo>
                      <a:pt x="16" y="135"/>
                    </a:lnTo>
                    <a:lnTo>
                      <a:pt x="13" y="146"/>
                    </a:lnTo>
                    <a:lnTo>
                      <a:pt x="9" y="158"/>
                    </a:lnTo>
                    <a:lnTo>
                      <a:pt x="5" y="170"/>
                    </a:lnTo>
                    <a:lnTo>
                      <a:pt x="0" y="183"/>
                    </a:lnTo>
                    <a:lnTo>
                      <a:pt x="4" y="184"/>
                    </a:lnTo>
                    <a:lnTo>
                      <a:pt x="9" y="171"/>
                    </a:lnTo>
                    <a:lnTo>
                      <a:pt x="13" y="159"/>
                    </a:lnTo>
                    <a:lnTo>
                      <a:pt x="17" y="147"/>
                    </a:lnTo>
                    <a:lnTo>
                      <a:pt x="20" y="136"/>
                    </a:lnTo>
                    <a:lnTo>
                      <a:pt x="21" y="124"/>
                    </a:lnTo>
                    <a:lnTo>
                      <a:pt x="23" y="113"/>
                    </a:lnTo>
                    <a:lnTo>
                      <a:pt x="24" y="102"/>
                    </a:lnTo>
                    <a:lnTo>
                      <a:pt x="24" y="92"/>
                    </a:lnTo>
                    <a:lnTo>
                      <a:pt x="24" y="81"/>
                    </a:lnTo>
                    <a:lnTo>
                      <a:pt x="23" y="70"/>
                    </a:lnTo>
                    <a:lnTo>
                      <a:pt x="21" y="59"/>
                    </a:lnTo>
                    <a:lnTo>
                      <a:pt x="19" y="48"/>
                    </a:lnTo>
                    <a:lnTo>
                      <a:pt x="17" y="36"/>
                    </a:lnTo>
                    <a:lnTo>
                      <a:pt x="14" y="25"/>
                    </a:lnTo>
                    <a:lnTo>
                      <a:pt x="11" y="12"/>
                    </a:lnTo>
                    <a:lnTo>
                      <a:pt x="7" y="0"/>
                    </a:lnTo>
                    <a:lnTo>
                      <a:pt x="3" y="0"/>
                    </a:lnTo>
                  </a:path>
                </a:pathLst>
              </a:custGeom>
              <a:solidFill>
                <a:srgbClr val="000000">
                  <a:alpha val="100000"/>
                </a:srgbClr>
              </a:solidFill>
              <a:ln>
                <a:noFill/>
              </a:ln>
            </p:spPr>
          </p:sp>
          <p:sp>
            <p:nvSpPr>
              <p:cNvPr id="1050605" name="Freeform 219"/>
              <p:cNvSpPr/>
              <p:nvPr/>
            </p:nvSpPr>
            <p:spPr>
              <a:xfrm rot="0">
                <a:off x="4301" y="1056"/>
                <a:ext cx="228" cy="145"/>
              </a:xfrm>
              <a:custGeom>
                <a:avLst/>
                <a:ahLst/>
                <a:rect l="0" t="0" r="r" b="b"/>
                <a:pathLst>
                  <a:path w="228" h="145">
                    <a:moveTo>
                      <a:pt x="3" y="4"/>
                    </a:moveTo>
                    <a:lnTo>
                      <a:pt x="2" y="4"/>
                    </a:lnTo>
                    <a:lnTo>
                      <a:pt x="19" y="5"/>
                    </a:lnTo>
                    <a:lnTo>
                      <a:pt x="36" y="7"/>
                    </a:lnTo>
                    <a:lnTo>
                      <a:pt x="54" y="10"/>
                    </a:lnTo>
                    <a:lnTo>
                      <a:pt x="71" y="14"/>
                    </a:lnTo>
                    <a:lnTo>
                      <a:pt x="88" y="20"/>
                    </a:lnTo>
                    <a:lnTo>
                      <a:pt x="104" y="26"/>
                    </a:lnTo>
                    <a:lnTo>
                      <a:pt x="121" y="34"/>
                    </a:lnTo>
                    <a:lnTo>
                      <a:pt x="137" y="42"/>
                    </a:lnTo>
                    <a:lnTo>
                      <a:pt x="152" y="52"/>
                    </a:lnTo>
                    <a:lnTo>
                      <a:pt x="165" y="63"/>
                    </a:lnTo>
                    <a:lnTo>
                      <a:pt x="178" y="74"/>
                    </a:lnTo>
                    <a:lnTo>
                      <a:pt x="190" y="87"/>
                    </a:lnTo>
                    <a:lnTo>
                      <a:pt x="201" y="100"/>
                    </a:lnTo>
                    <a:lnTo>
                      <a:pt x="209" y="114"/>
                    </a:lnTo>
                    <a:lnTo>
                      <a:pt x="217" y="129"/>
                    </a:lnTo>
                    <a:lnTo>
                      <a:pt x="223" y="144"/>
                    </a:lnTo>
                    <a:lnTo>
                      <a:pt x="227" y="144"/>
                    </a:lnTo>
                    <a:lnTo>
                      <a:pt x="221" y="127"/>
                    </a:lnTo>
                    <a:lnTo>
                      <a:pt x="213" y="112"/>
                    </a:lnTo>
                    <a:lnTo>
                      <a:pt x="204" y="98"/>
                    </a:lnTo>
                    <a:lnTo>
                      <a:pt x="193" y="84"/>
                    </a:lnTo>
                    <a:lnTo>
                      <a:pt x="181" y="71"/>
                    </a:lnTo>
                    <a:lnTo>
                      <a:pt x="168" y="60"/>
                    </a:lnTo>
                    <a:lnTo>
                      <a:pt x="153" y="49"/>
                    </a:lnTo>
                    <a:lnTo>
                      <a:pt x="138" y="39"/>
                    </a:lnTo>
                    <a:lnTo>
                      <a:pt x="123" y="30"/>
                    </a:lnTo>
                    <a:lnTo>
                      <a:pt x="106" y="23"/>
                    </a:lnTo>
                    <a:lnTo>
                      <a:pt x="89" y="16"/>
                    </a:lnTo>
                    <a:lnTo>
                      <a:pt x="72" y="10"/>
                    </a:lnTo>
                    <a:lnTo>
                      <a:pt x="54" y="6"/>
                    </a:lnTo>
                    <a:lnTo>
                      <a:pt x="37" y="3"/>
                    </a:lnTo>
                    <a:lnTo>
                      <a:pt x="19" y="1"/>
                    </a:lnTo>
                    <a:lnTo>
                      <a:pt x="2" y="0"/>
                    </a:lnTo>
                    <a:lnTo>
                      <a:pt x="0" y="1"/>
                    </a:lnTo>
                    <a:lnTo>
                      <a:pt x="2" y="0"/>
                    </a:lnTo>
                    <a:lnTo>
                      <a:pt x="1" y="0"/>
                    </a:lnTo>
                    <a:lnTo>
                      <a:pt x="0" y="1"/>
                    </a:lnTo>
                    <a:lnTo>
                      <a:pt x="3" y="4"/>
                    </a:lnTo>
                  </a:path>
                </a:pathLst>
              </a:custGeom>
              <a:solidFill>
                <a:srgbClr val="000000">
                  <a:alpha val="100000"/>
                </a:srgbClr>
              </a:solidFill>
              <a:ln>
                <a:noFill/>
              </a:ln>
            </p:spPr>
          </p:sp>
          <p:sp>
            <p:nvSpPr>
              <p:cNvPr id="1050606" name="Freeform 220"/>
              <p:cNvSpPr/>
              <p:nvPr/>
            </p:nvSpPr>
            <p:spPr>
              <a:xfrm rot="0">
                <a:off x="4236" y="1057"/>
                <a:ext cx="69" cy="61"/>
              </a:xfrm>
              <a:custGeom>
                <a:avLst/>
                <a:ahLst/>
                <a:rect l="0" t="0" r="r" b="b"/>
                <a:pathLst>
                  <a:path w="69" h="61">
                    <a:moveTo>
                      <a:pt x="4" y="59"/>
                    </a:moveTo>
                    <a:lnTo>
                      <a:pt x="3" y="60"/>
                    </a:lnTo>
                    <a:lnTo>
                      <a:pt x="68" y="3"/>
                    </a:lnTo>
                    <a:lnTo>
                      <a:pt x="65" y="0"/>
                    </a:lnTo>
                    <a:lnTo>
                      <a:pt x="0" y="57"/>
                    </a:lnTo>
                    <a:lnTo>
                      <a:pt x="4" y="59"/>
                    </a:lnTo>
                  </a:path>
                </a:pathLst>
              </a:custGeom>
              <a:solidFill>
                <a:srgbClr val="000000">
                  <a:alpha val="100000"/>
                </a:srgbClr>
              </a:solidFill>
              <a:ln>
                <a:noFill/>
              </a:ln>
            </p:spPr>
          </p:sp>
          <p:sp>
            <p:nvSpPr>
              <p:cNvPr id="1050607" name="Freeform 221"/>
              <p:cNvSpPr/>
              <p:nvPr/>
            </p:nvSpPr>
            <p:spPr>
              <a:xfrm rot="0">
                <a:off x="4281" y="1004"/>
                <a:ext cx="375" cy="530"/>
              </a:xfrm>
              <a:custGeom>
                <a:avLst/>
                <a:ahLst/>
                <a:rect l="0" t="0" r="r" b="b"/>
                <a:pathLst>
                  <a:path w="375" h="530">
                    <a:moveTo>
                      <a:pt x="199" y="518"/>
                    </a:moveTo>
                    <a:lnTo>
                      <a:pt x="199" y="510"/>
                    </a:lnTo>
                    <a:lnTo>
                      <a:pt x="200" y="502"/>
                    </a:lnTo>
                    <a:lnTo>
                      <a:pt x="200" y="494"/>
                    </a:lnTo>
                    <a:lnTo>
                      <a:pt x="201" y="486"/>
                    </a:lnTo>
                    <a:lnTo>
                      <a:pt x="202" y="477"/>
                    </a:lnTo>
                    <a:lnTo>
                      <a:pt x="203" y="468"/>
                    </a:lnTo>
                    <a:lnTo>
                      <a:pt x="204" y="460"/>
                    </a:lnTo>
                    <a:lnTo>
                      <a:pt x="206" y="451"/>
                    </a:lnTo>
                    <a:lnTo>
                      <a:pt x="209" y="442"/>
                    </a:lnTo>
                    <a:lnTo>
                      <a:pt x="213" y="432"/>
                    </a:lnTo>
                    <a:lnTo>
                      <a:pt x="218" y="422"/>
                    </a:lnTo>
                    <a:lnTo>
                      <a:pt x="224" y="412"/>
                    </a:lnTo>
                    <a:lnTo>
                      <a:pt x="229" y="402"/>
                    </a:lnTo>
                    <a:lnTo>
                      <a:pt x="234" y="393"/>
                    </a:lnTo>
                    <a:lnTo>
                      <a:pt x="239" y="384"/>
                    </a:lnTo>
                    <a:lnTo>
                      <a:pt x="242" y="376"/>
                    </a:lnTo>
                    <a:lnTo>
                      <a:pt x="243" y="372"/>
                    </a:lnTo>
                    <a:lnTo>
                      <a:pt x="244" y="368"/>
                    </a:lnTo>
                    <a:lnTo>
                      <a:pt x="245" y="364"/>
                    </a:lnTo>
                    <a:lnTo>
                      <a:pt x="246" y="360"/>
                    </a:lnTo>
                    <a:lnTo>
                      <a:pt x="247" y="356"/>
                    </a:lnTo>
                    <a:lnTo>
                      <a:pt x="248" y="352"/>
                    </a:lnTo>
                    <a:lnTo>
                      <a:pt x="249" y="348"/>
                    </a:lnTo>
                    <a:lnTo>
                      <a:pt x="249" y="344"/>
                    </a:lnTo>
                    <a:lnTo>
                      <a:pt x="250" y="335"/>
                    </a:lnTo>
                    <a:lnTo>
                      <a:pt x="251" y="329"/>
                    </a:lnTo>
                    <a:lnTo>
                      <a:pt x="250" y="323"/>
                    </a:lnTo>
                    <a:lnTo>
                      <a:pt x="249" y="317"/>
                    </a:lnTo>
                    <a:lnTo>
                      <a:pt x="248" y="311"/>
                    </a:lnTo>
                    <a:lnTo>
                      <a:pt x="247" y="306"/>
                    </a:lnTo>
                    <a:lnTo>
                      <a:pt x="246" y="300"/>
                    </a:lnTo>
                    <a:lnTo>
                      <a:pt x="245" y="292"/>
                    </a:lnTo>
                    <a:lnTo>
                      <a:pt x="245" y="288"/>
                    </a:lnTo>
                    <a:lnTo>
                      <a:pt x="246" y="283"/>
                    </a:lnTo>
                    <a:lnTo>
                      <a:pt x="247" y="278"/>
                    </a:lnTo>
                    <a:lnTo>
                      <a:pt x="248" y="272"/>
                    </a:lnTo>
                    <a:lnTo>
                      <a:pt x="248" y="266"/>
                    </a:lnTo>
                    <a:lnTo>
                      <a:pt x="249" y="260"/>
                    </a:lnTo>
                    <a:lnTo>
                      <a:pt x="249" y="255"/>
                    </a:lnTo>
                    <a:lnTo>
                      <a:pt x="249" y="250"/>
                    </a:lnTo>
                    <a:lnTo>
                      <a:pt x="248" y="245"/>
                    </a:lnTo>
                    <a:lnTo>
                      <a:pt x="247" y="241"/>
                    </a:lnTo>
                    <a:lnTo>
                      <a:pt x="246" y="235"/>
                    </a:lnTo>
                    <a:lnTo>
                      <a:pt x="245" y="231"/>
                    </a:lnTo>
                    <a:lnTo>
                      <a:pt x="244" y="226"/>
                    </a:lnTo>
                    <a:lnTo>
                      <a:pt x="243" y="221"/>
                    </a:lnTo>
                    <a:lnTo>
                      <a:pt x="241" y="216"/>
                    </a:lnTo>
                    <a:lnTo>
                      <a:pt x="239" y="211"/>
                    </a:lnTo>
                    <a:lnTo>
                      <a:pt x="238" y="206"/>
                    </a:lnTo>
                    <a:lnTo>
                      <a:pt x="236" y="201"/>
                    </a:lnTo>
                    <a:lnTo>
                      <a:pt x="235" y="196"/>
                    </a:lnTo>
                    <a:lnTo>
                      <a:pt x="233" y="191"/>
                    </a:lnTo>
                    <a:lnTo>
                      <a:pt x="231" y="186"/>
                    </a:lnTo>
                    <a:lnTo>
                      <a:pt x="229" y="180"/>
                    </a:lnTo>
                    <a:lnTo>
                      <a:pt x="227" y="176"/>
                    </a:lnTo>
                    <a:lnTo>
                      <a:pt x="225" y="170"/>
                    </a:lnTo>
                    <a:lnTo>
                      <a:pt x="224" y="168"/>
                    </a:lnTo>
                    <a:lnTo>
                      <a:pt x="221" y="166"/>
                    </a:lnTo>
                    <a:lnTo>
                      <a:pt x="218" y="165"/>
                    </a:lnTo>
                    <a:lnTo>
                      <a:pt x="214" y="164"/>
                    </a:lnTo>
                    <a:lnTo>
                      <a:pt x="210" y="162"/>
                    </a:lnTo>
                    <a:lnTo>
                      <a:pt x="204" y="161"/>
                    </a:lnTo>
                    <a:lnTo>
                      <a:pt x="199" y="160"/>
                    </a:lnTo>
                    <a:lnTo>
                      <a:pt x="193" y="159"/>
                    </a:lnTo>
                    <a:lnTo>
                      <a:pt x="186" y="158"/>
                    </a:lnTo>
                    <a:lnTo>
                      <a:pt x="180" y="157"/>
                    </a:lnTo>
                    <a:lnTo>
                      <a:pt x="173" y="156"/>
                    </a:lnTo>
                    <a:lnTo>
                      <a:pt x="167" y="154"/>
                    </a:lnTo>
                    <a:lnTo>
                      <a:pt x="160" y="152"/>
                    </a:lnTo>
                    <a:lnTo>
                      <a:pt x="154" y="151"/>
                    </a:lnTo>
                    <a:lnTo>
                      <a:pt x="148" y="148"/>
                    </a:lnTo>
                    <a:lnTo>
                      <a:pt x="143" y="146"/>
                    </a:lnTo>
                    <a:lnTo>
                      <a:pt x="145" y="150"/>
                    </a:lnTo>
                    <a:lnTo>
                      <a:pt x="147" y="154"/>
                    </a:lnTo>
                    <a:lnTo>
                      <a:pt x="150" y="158"/>
                    </a:lnTo>
                    <a:lnTo>
                      <a:pt x="154" y="160"/>
                    </a:lnTo>
                    <a:lnTo>
                      <a:pt x="158" y="162"/>
                    </a:lnTo>
                    <a:lnTo>
                      <a:pt x="162" y="164"/>
                    </a:lnTo>
                    <a:lnTo>
                      <a:pt x="167" y="166"/>
                    </a:lnTo>
                    <a:lnTo>
                      <a:pt x="172" y="167"/>
                    </a:lnTo>
                    <a:lnTo>
                      <a:pt x="160" y="166"/>
                    </a:lnTo>
                    <a:lnTo>
                      <a:pt x="148" y="164"/>
                    </a:lnTo>
                    <a:lnTo>
                      <a:pt x="138" y="160"/>
                    </a:lnTo>
                    <a:lnTo>
                      <a:pt x="127" y="156"/>
                    </a:lnTo>
                    <a:lnTo>
                      <a:pt x="117" y="152"/>
                    </a:lnTo>
                    <a:lnTo>
                      <a:pt x="107" y="146"/>
                    </a:lnTo>
                    <a:lnTo>
                      <a:pt x="97" y="140"/>
                    </a:lnTo>
                    <a:lnTo>
                      <a:pt x="88" y="134"/>
                    </a:lnTo>
                    <a:lnTo>
                      <a:pt x="80" y="127"/>
                    </a:lnTo>
                    <a:lnTo>
                      <a:pt x="71" y="120"/>
                    </a:lnTo>
                    <a:lnTo>
                      <a:pt x="62" y="112"/>
                    </a:lnTo>
                    <a:lnTo>
                      <a:pt x="54" y="104"/>
                    </a:lnTo>
                    <a:lnTo>
                      <a:pt x="47" y="96"/>
                    </a:lnTo>
                    <a:lnTo>
                      <a:pt x="39" y="88"/>
                    </a:lnTo>
                    <a:lnTo>
                      <a:pt x="32" y="79"/>
                    </a:lnTo>
                    <a:lnTo>
                      <a:pt x="25" y="71"/>
                    </a:lnTo>
                    <a:lnTo>
                      <a:pt x="0" y="40"/>
                    </a:lnTo>
                    <a:lnTo>
                      <a:pt x="10" y="30"/>
                    </a:lnTo>
                    <a:lnTo>
                      <a:pt x="16" y="22"/>
                    </a:lnTo>
                    <a:lnTo>
                      <a:pt x="21" y="17"/>
                    </a:lnTo>
                    <a:lnTo>
                      <a:pt x="24" y="13"/>
                    </a:lnTo>
                    <a:lnTo>
                      <a:pt x="27" y="10"/>
                    </a:lnTo>
                    <a:lnTo>
                      <a:pt x="30" y="7"/>
                    </a:lnTo>
                    <a:lnTo>
                      <a:pt x="35" y="5"/>
                    </a:lnTo>
                    <a:lnTo>
                      <a:pt x="43" y="0"/>
                    </a:lnTo>
                    <a:lnTo>
                      <a:pt x="44" y="0"/>
                    </a:lnTo>
                    <a:lnTo>
                      <a:pt x="46" y="0"/>
                    </a:lnTo>
                    <a:lnTo>
                      <a:pt x="50" y="1"/>
                    </a:lnTo>
                    <a:lnTo>
                      <a:pt x="56" y="1"/>
                    </a:lnTo>
                    <a:lnTo>
                      <a:pt x="62" y="1"/>
                    </a:lnTo>
                    <a:lnTo>
                      <a:pt x="69" y="1"/>
                    </a:lnTo>
                    <a:lnTo>
                      <a:pt x="77" y="2"/>
                    </a:lnTo>
                    <a:lnTo>
                      <a:pt x="84" y="2"/>
                    </a:lnTo>
                    <a:lnTo>
                      <a:pt x="92" y="2"/>
                    </a:lnTo>
                    <a:lnTo>
                      <a:pt x="100" y="2"/>
                    </a:lnTo>
                    <a:lnTo>
                      <a:pt x="107" y="2"/>
                    </a:lnTo>
                    <a:lnTo>
                      <a:pt x="113" y="2"/>
                    </a:lnTo>
                    <a:lnTo>
                      <a:pt x="118" y="3"/>
                    </a:lnTo>
                    <a:lnTo>
                      <a:pt x="123" y="3"/>
                    </a:lnTo>
                    <a:lnTo>
                      <a:pt x="125" y="3"/>
                    </a:lnTo>
                    <a:lnTo>
                      <a:pt x="126" y="3"/>
                    </a:lnTo>
                    <a:lnTo>
                      <a:pt x="143" y="8"/>
                    </a:lnTo>
                    <a:lnTo>
                      <a:pt x="158" y="13"/>
                    </a:lnTo>
                    <a:lnTo>
                      <a:pt x="170" y="18"/>
                    </a:lnTo>
                    <a:lnTo>
                      <a:pt x="182" y="22"/>
                    </a:lnTo>
                    <a:lnTo>
                      <a:pt x="192" y="27"/>
                    </a:lnTo>
                    <a:lnTo>
                      <a:pt x="202" y="31"/>
                    </a:lnTo>
                    <a:lnTo>
                      <a:pt x="210" y="35"/>
                    </a:lnTo>
                    <a:lnTo>
                      <a:pt x="217" y="40"/>
                    </a:lnTo>
                    <a:lnTo>
                      <a:pt x="224" y="45"/>
                    </a:lnTo>
                    <a:lnTo>
                      <a:pt x="231" y="51"/>
                    </a:lnTo>
                    <a:lnTo>
                      <a:pt x="237" y="57"/>
                    </a:lnTo>
                    <a:lnTo>
                      <a:pt x="244" y="64"/>
                    </a:lnTo>
                    <a:lnTo>
                      <a:pt x="251" y="72"/>
                    </a:lnTo>
                    <a:lnTo>
                      <a:pt x="258" y="81"/>
                    </a:lnTo>
                    <a:lnTo>
                      <a:pt x="266" y="91"/>
                    </a:lnTo>
                    <a:lnTo>
                      <a:pt x="275" y="103"/>
                    </a:lnTo>
                    <a:lnTo>
                      <a:pt x="282" y="112"/>
                    </a:lnTo>
                    <a:lnTo>
                      <a:pt x="287" y="117"/>
                    </a:lnTo>
                    <a:lnTo>
                      <a:pt x="291" y="122"/>
                    </a:lnTo>
                    <a:lnTo>
                      <a:pt x="293" y="125"/>
                    </a:lnTo>
                    <a:lnTo>
                      <a:pt x="296" y="129"/>
                    </a:lnTo>
                    <a:lnTo>
                      <a:pt x="298" y="134"/>
                    </a:lnTo>
                    <a:lnTo>
                      <a:pt x="302" y="142"/>
                    </a:lnTo>
                    <a:lnTo>
                      <a:pt x="307" y="154"/>
                    </a:lnTo>
                    <a:lnTo>
                      <a:pt x="308" y="160"/>
                    </a:lnTo>
                    <a:lnTo>
                      <a:pt x="311" y="165"/>
                    </a:lnTo>
                    <a:lnTo>
                      <a:pt x="314" y="170"/>
                    </a:lnTo>
                    <a:lnTo>
                      <a:pt x="317" y="176"/>
                    </a:lnTo>
                    <a:lnTo>
                      <a:pt x="319" y="182"/>
                    </a:lnTo>
                    <a:lnTo>
                      <a:pt x="322" y="187"/>
                    </a:lnTo>
                    <a:lnTo>
                      <a:pt x="324" y="192"/>
                    </a:lnTo>
                    <a:lnTo>
                      <a:pt x="325" y="198"/>
                    </a:lnTo>
                    <a:lnTo>
                      <a:pt x="327" y="206"/>
                    </a:lnTo>
                    <a:lnTo>
                      <a:pt x="330" y="212"/>
                    </a:lnTo>
                    <a:lnTo>
                      <a:pt x="332" y="218"/>
                    </a:lnTo>
                    <a:lnTo>
                      <a:pt x="335" y="223"/>
                    </a:lnTo>
                    <a:lnTo>
                      <a:pt x="337" y="228"/>
                    </a:lnTo>
                    <a:lnTo>
                      <a:pt x="339" y="233"/>
                    </a:lnTo>
                    <a:lnTo>
                      <a:pt x="341" y="237"/>
                    </a:lnTo>
                    <a:lnTo>
                      <a:pt x="343" y="242"/>
                    </a:lnTo>
                    <a:lnTo>
                      <a:pt x="345" y="247"/>
                    </a:lnTo>
                    <a:lnTo>
                      <a:pt x="347" y="252"/>
                    </a:lnTo>
                    <a:lnTo>
                      <a:pt x="349" y="258"/>
                    </a:lnTo>
                    <a:lnTo>
                      <a:pt x="352" y="265"/>
                    </a:lnTo>
                    <a:lnTo>
                      <a:pt x="355" y="273"/>
                    </a:lnTo>
                    <a:lnTo>
                      <a:pt x="358" y="283"/>
                    </a:lnTo>
                    <a:lnTo>
                      <a:pt x="361" y="293"/>
                    </a:lnTo>
                    <a:lnTo>
                      <a:pt x="364" y="306"/>
                    </a:lnTo>
                    <a:lnTo>
                      <a:pt x="366" y="314"/>
                    </a:lnTo>
                    <a:lnTo>
                      <a:pt x="368" y="321"/>
                    </a:lnTo>
                    <a:lnTo>
                      <a:pt x="371" y="326"/>
                    </a:lnTo>
                    <a:lnTo>
                      <a:pt x="372" y="331"/>
                    </a:lnTo>
                    <a:lnTo>
                      <a:pt x="373" y="337"/>
                    </a:lnTo>
                    <a:lnTo>
                      <a:pt x="374" y="343"/>
                    </a:lnTo>
                    <a:lnTo>
                      <a:pt x="374" y="350"/>
                    </a:lnTo>
                    <a:lnTo>
                      <a:pt x="374" y="359"/>
                    </a:lnTo>
                    <a:lnTo>
                      <a:pt x="373" y="364"/>
                    </a:lnTo>
                    <a:lnTo>
                      <a:pt x="373" y="369"/>
                    </a:lnTo>
                    <a:lnTo>
                      <a:pt x="371" y="374"/>
                    </a:lnTo>
                    <a:lnTo>
                      <a:pt x="370" y="380"/>
                    </a:lnTo>
                    <a:lnTo>
                      <a:pt x="368" y="386"/>
                    </a:lnTo>
                    <a:lnTo>
                      <a:pt x="366" y="393"/>
                    </a:lnTo>
                    <a:lnTo>
                      <a:pt x="364" y="398"/>
                    </a:lnTo>
                    <a:lnTo>
                      <a:pt x="361" y="405"/>
                    </a:lnTo>
                    <a:lnTo>
                      <a:pt x="359" y="411"/>
                    </a:lnTo>
                    <a:lnTo>
                      <a:pt x="356" y="416"/>
                    </a:lnTo>
                    <a:lnTo>
                      <a:pt x="352" y="422"/>
                    </a:lnTo>
                    <a:lnTo>
                      <a:pt x="349" y="427"/>
                    </a:lnTo>
                    <a:lnTo>
                      <a:pt x="345" y="431"/>
                    </a:lnTo>
                    <a:lnTo>
                      <a:pt x="341" y="435"/>
                    </a:lnTo>
                    <a:lnTo>
                      <a:pt x="337" y="438"/>
                    </a:lnTo>
                    <a:lnTo>
                      <a:pt x="334" y="440"/>
                    </a:lnTo>
                    <a:lnTo>
                      <a:pt x="332" y="441"/>
                    </a:lnTo>
                    <a:lnTo>
                      <a:pt x="332" y="444"/>
                    </a:lnTo>
                    <a:lnTo>
                      <a:pt x="331" y="447"/>
                    </a:lnTo>
                    <a:lnTo>
                      <a:pt x="329" y="448"/>
                    </a:lnTo>
                    <a:lnTo>
                      <a:pt x="322" y="453"/>
                    </a:lnTo>
                    <a:lnTo>
                      <a:pt x="314" y="458"/>
                    </a:lnTo>
                    <a:lnTo>
                      <a:pt x="307" y="464"/>
                    </a:lnTo>
                    <a:lnTo>
                      <a:pt x="300" y="471"/>
                    </a:lnTo>
                    <a:lnTo>
                      <a:pt x="293" y="478"/>
                    </a:lnTo>
                    <a:lnTo>
                      <a:pt x="285" y="486"/>
                    </a:lnTo>
                    <a:lnTo>
                      <a:pt x="279" y="493"/>
                    </a:lnTo>
                    <a:lnTo>
                      <a:pt x="272" y="500"/>
                    </a:lnTo>
                    <a:lnTo>
                      <a:pt x="265" y="507"/>
                    </a:lnTo>
                    <a:lnTo>
                      <a:pt x="257" y="513"/>
                    </a:lnTo>
                    <a:lnTo>
                      <a:pt x="250" y="518"/>
                    </a:lnTo>
                    <a:lnTo>
                      <a:pt x="243" y="523"/>
                    </a:lnTo>
                    <a:lnTo>
                      <a:pt x="235" y="526"/>
                    </a:lnTo>
                    <a:lnTo>
                      <a:pt x="227" y="529"/>
                    </a:lnTo>
                    <a:lnTo>
                      <a:pt x="219" y="529"/>
                    </a:lnTo>
                    <a:lnTo>
                      <a:pt x="211" y="528"/>
                    </a:lnTo>
                    <a:lnTo>
                      <a:pt x="199" y="518"/>
                    </a:lnTo>
                  </a:path>
                </a:pathLst>
              </a:custGeom>
              <a:solidFill>
                <a:srgbClr val="FFFFFF">
                  <a:alpha val="100000"/>
                </a:srgbClr>
              </a:solidFill>
              <a:ln>
                <a:noFill/>
              </a:ln>
            </p:spPr>
          </p:sp>
          <p:sp>
            <p:nvSpPr>
              <p:cNvPr id="1050608" name="Freeform 222"/>
              <p:cNvSpPr/>
              <p:nvPr/>
            </p:nvSpPr>
            <p:spPr>
              <a:xfrm rot="0">
                <a:off x="4478" y="1454"/>
                <a:ext cx="17" cy="69"/>
              </a:xfrm>
              <a:custGeom>
                <a:avLst/>
                <a:ahLst/>
                <a:rect l="0" t="0" r="r" b="b"/>
                <a:pathLst>
                  <a:path w="17" h="69">
                    <a:moveTo>
                      <a:pt x="10" y="0"/>
                    </a:moveTo>
                    <a:lnTo>
                      <a:pt x="10" y="0"/>
                    </a:lnTo>
                    <a:lnTo>
                      <a:pt x="7" y="9"/>
                    </a:lnTo>
                    <a:lnTo>
                      <a:pt x="5" y="18"/>
                    </a:lnTo>
                    <a:lnTo>
                      <a:pt x="4" y="26"/>
                    </a:lnTo>
                    <a:lnTo>
                      <a:pt x="2" y="36"/>
                    </a:lnTo>
                    <a:lnTo>
                      <a:pt x="1" y="44"/>
                    </a:lnTo>
                    <a:lnTo>
                      <a:pt x="1" y="52"/>
                    </a:lnTo>
                    <a:lnTo>
                      <a:pt x="0" y="60"/>
                    </a:lnTo>
                    <a:lnTo>
                      <a:pt x="0" y="68"/>
                    </a:lnTo>
                    <a:lnTo>
                      <a:pt x="5" y="68"/>
                    </a:lnTo>
                    <a:lnTo>
                      <a:pt x="5" y="60"/>
                    </a:lnTo>
                    <a:lnTo>
                      <a:pt x="7" y="52"/>
                    </a:lnTo>
                    <a:lnTo>
                      <a:pt x="7" y="44"/>
                    </a:lnTo>
                    <a:lnTo>
                      <a:pt x="7" y="36"/>
                    </a:lnTo>
                    <a:lnTo>
                      <a:pt x="10" y="27"/>
                    </a:lnTo>
                    <a:lnTo>
                      <a:pt x="11" y="19"/>
                    </a:lnTo>
                    <a:lnTo>
                      <a:pt x="13" y="10"/>
                    </a:lnTo>
                    <a:lnTo>
                      <a:pt x="16" y="2"/>
                    </a:lnTo>
                    <a:lnTo>
                      <a:pt x="10" y="0"/>
                    </a:lnTo>
                  </a:path>
                </a:pathLst>
              </a:custGeom>
              <a:solidFill>
                <a:srgbClr val="000000">
                  <a:alpha val="100000"/>
                </a:srgbClr>
              </a:solidFill>
              <a:ln>
                <a:noFill/>
              </a:ln>
            </p:spPr>
          </p:sp>
          <p:sp>
            <p:nvSpPr>
              <p:cNvPr id="1050609" name="Freeform 223"/>
              <p:cNvSpPr/>
              <p:nvPr/>
            </p:nvSpPr>
            <p:spPr>
              <a:xfrm rot="0">
                <a:off x="4485" y="1380"/>
                <a:ext cx="41" cy="77"/>
              </a:xfrm>
              <a:custGeom>
                <a:avLst/>
                <a:ahLst/>
                <a:rect l="0" t="0" r="r" b="b"/>
                <a:pathLst>
                  <a:path w="41" h="77">
                    <a:moveTo>
                      <a:pt x="36" y="0"/>
                    </a:moveTo>
                    <a:lnTo>
                      <a:pt x="36" y="0"/>
                    </a:lnTo>
                    <a:lnTo>
                      <a:pt x="33" y="8"/>
                    </a:lnTo>
                    <a:lnTo>
                      <a:pt x="29" y="16"/>
                    </a:lnTo>
                    <a:lnTo>
                      <a:pt x="24" y="25"/>
                    </a:lnTo>
                    <a:lnTo>
                      <a:pt x="18" y="35"/>
                    </a:lnTo>
                    <a:lnTo>
                      <a:pt x="12" y="45"/>
                    </a:lnTo>
                    <a:lnTo>
                      <a:pt x="7" y="55"/>
                    </a:lnTo>
                    <a:lnTo>
                      <a:pt x="3" y="65"/>
                    </a:lnTo>
                    <a:lnTo>
                      <a:pt x="0" y="74"/>
                    </a:lnTo>
                    <a:lnTo>
                      <a:pt x="4" y="76"/>
                    </a:lnTo>
                    <a:lnTo>
                      <a:pt x="7" y="66"/>
                    </a:lnTo>
                    <a:lnTo>
                      <a:pt x="11" y="57"/>
                    </a:lnTo>
                    <a:lnTo>
                      <a:pt x="16" y="47"/>
                    </a:lnTo>
                    <a:lnTo>
                      <a:pt x="21" y="37"/>
                    </a:lnTo>
                    <a:lnTo>
                      <a:pt x="27" y="27"/>
                    </a:lnTo>
                    <a:lnTo>
                      <a:pt x="32" y="18"/>
                    </a:lnTo>
                    <a:lnTo>
                      <a:pt x="37" y="10"/>
                    </a:lnTo>
                    <a:lnTo>
                      <a:pt x="40" y="1"/>
                    </a:lnTo>
                    <a:lnTo>
                      <a:pt x="36" y="0"/>
                    </a:lnTo>
                  </a:path>
                </a:pathLst>
              </a:custGeom>
              <a:solidFill>
                <a:srgbClr val="000000">
                  <a:alpha val="100000"/>
                </a:srgbClr>
              </a:solidFill>
              <a:ln>
                <a:noFill/>
              </a:ln>
            </p:spPr>
          </p:sp>
          <p:sp>
            <p:nvSpPr>
              <p:cNvPr id="1050610" name="Freeform 224"/>
              <p:cNvSpPr/>
              <p:nvPr/>
            </p:nvSpPr>
            <p:spPr>
              <a:xfrm rot="0">
                <a:off x="4521" y="1347"/>
                <a:ext cx="17" cy="35"/>
              </a:xfrm>
              <a:custGeom>
                <a:avLst/>
                <a:ahLst/>
                <a:rect l="0" t="0" r="r" b="b"/>
                <a:pathLst>
                  <a:path w="17" h="35">
                    <a:moveTo>
                      <a:pt x="10" y="0"/>
                    </a:moveTo>
                    <a:lnTo>
                      <a:pt x="10" y="1"/>
                    </a:lnTo>
                    <a:lnTo>
                      <a:pt x="10" y="4"/>
                    </a:lnTo>
                    <a:lnTo>
                      <a:pt x="8" y="9"/>
                    </a:lnTo>
                    <a:lnTo>
                      <a:pt x="7" y="12"/>
                    </a:lnTo>
                    <a:lnTo>
                      <a:pt x="5" y="16"/>
                    </a:lnTo>
                    <a:lnTo>
                      <a:pt x="4" y="21"/>
                    </a:lnTo>
                    <a:lnTo>
                      <a:pt x="2" y="24"/>
                    </a:lnTo>
                    <a:lnTo>
                      <a:pt x="1" y="29"/>
                    </a:lnTo>
                    <a:lnTo>
                      <a:pt x="0" y="33"/>
                    </a:lnTo>
                    <a:lnTo>
                      <a:pt x="5" y="34"/>
                    </a:lnTo>
                    <a:lnTo>
                      <a:pt x="7" y="30"/>
                    </a:lnTo>
                    <a:lnTo>
                      <a:pt x="8" y="25"/>
                    </a:lnTo>
                    <a:lnTo>
                      <a:pt x="10" y="21"/>
                    </a:lnTo>
                    <a:lnTo>
                      <a:pt x="11" y="17"/>
                    </a:lnTo>
                    <a:lnTo>
                      <a:pt x="13" y="14"/>
                    </a:lnTo>
                    <a:lnTo>
                      <a:pt x="14" y="10"/>
                    </a:lnTo>
                    <a:lnTo>
                      <a:pt x="16" y="6"/>
                    </a:lnTo>
                    <a:lnTo>
                      <a:pt x="16" y="1"/>
                    </a:lnTo>
                    <a:lnTo>
                      <a:pt x="10" y="0"/>
                    </a:lnTo>
                  </a:path>
                </a:pathLst>
              </a:custGeom>
              <a:solidFill>
                <a:srgbClr val="000000">
                  <a:alpha val="100000"/>
                </a:srgbClr>
              </a:solidFill>
              <a:ln>
                <a:noFill/>
              </a:ln>
            </p:spPr>
          </p:sp>
          <p:sp>
            <p:nvSpPr>
              <p:cNvPr id="1050611" name="Freeform 225"/>
              <p:cNvSpPr/>
              <p:nvPr/>
            </p:nvSpPr>
            <p:spPr>
              <a:xfrm rot="0">
                <a:off x="4524" y="1296"/>
                <a:ext cx="17" cy="53"/>
              </a:xfrm>
              <a:custGeom>
                <a:avLst/>
                <a:ahLst/>
                <a:rect l="0" t="0" r="r" b="b"/>
                <a:pathLst>
                  <a:path w="17" h="53">
                    <a:moveTo>
                      <a:pt x="0" y="0"/>
                    </a:moveTo>
                    <a:lnTo>
                      <a:pt x="0" y="0"/>
                    </a:lnTo>
                    <a:lnTo>
                      <a:pt x="1" y="8"/>
                    </a:lnTo>
                    <a:lnTo>
                      <a:pt x="3" y="14"/>
                    </a:lnTo>
                    <a:lnTo>
                      <a:pt x="4" y="20"/>
                    </a:lnTo>
                    <a:lnTo>
                      <a:pt x="6" y="26"/>
                    </a:lnTo>
                    <a:lnTo>
                      <a:pt x="8" y="31"/>
                    </a:lnTo>
                    <a:lnTo>
                      <a:pt x="9" y="37"/>
                    </a:lnTo>
                    <a:lnTo>
                      <a:pt x="8" y="43"/>
                    </a:lnTo>
                    <a:lnTo>
                      <a:pt x="6" y="51"/>
                    </a:lnTo>
                    <a:lnTo>
                      <a:pt x="12" y="52"/>
                    </a:lnTo>
                    <a:lnTo>
                      <a:pt x="14" y="43"/>
                    </a:lnTo>
                    <a:lnTo>
                      <a:pt x="16" y="37"/>
                    </a:lnTo>
                    <a:lnTo>
                      <a:pt x="14" y="31"/>
                    </a:lnTo>
                    <a:lnTo>
                      <a:pt x="12" y="25"/>
                    </a:lnTo>
                    <a:lnTo>
                      <a:pt x="11" y="19"/>
                    </a:lnTo>
                    <a:lnTo>
                      <a:pt x="9" y="13"/>
                    </a:lnTo>
                    <a:lnTo>
                      <a:pt x="8" y="7"/>
                    </a:lnTo>
                    <a:lnTo>
                      <a:pt x="6" y="0"/>
                    </a:lnTo>
                    <a:lnTo>
                      <a:pt x="0" y="0"/>
                    </a:lnTo>
                  </a:path>
                </a:pathLst>
              </a:custGeom>
              <a:solidFill>
                <a:srgbClr val="000000">
                  <a:alpha val="100000"/>
                </a:srgbClr>
              </a:solidFill>
              <a:ln>
                <a:noFill/>
              </a:ln>
            </p:spPr>
          </p:sp>
          <p:sp>
            <p:nvSpPr>
              <p:cNvPr id="1050612" name="Freeform 226"/>
              <p:cNvSpPr/>
              <p:nvPr/>
            </p:nvSpPr>
            <p:spPr>
              <a:xfrm rot="0">
                <a:off x="4524" y="1254"/>
                <a:ext cx="17" cy="43"/>
              </a:xfrm>
              <a:custGeom>
                <a:avLst/>
                <a:ahLst/>
                <a:rect l="0" t="0" r="r" b="b"/>
                <a:pathLst>
                  <a:path w="17" h="43">
                    <a:moveTo>
                      <a:pt x="8" y="1"/>
                    </a:moveTo>
                    <a:lnTo>
                      <a:pt x="8" y="1"/>
                    </a:lnTo>
                    <a:lnTo>
                      <a:pt x="8" y="5"/>
                    </a:lnTo>
                    <a:lnTo>
                      <a:pt x="8" y="10"/>
                    </a:lnTo>
                    <a:lnTo>
                      <a:pt x="6" y="16"/>
                    </a:lnTo>
                    <a:lnTo>
                      <a:pt x="6" y="22"/>
                    </a:lnTo>
                    <a:lnTo>
                      <a:pt x="4" y="27"/>
                    </a:lnTo>
                    <a:lnTo>
                      <a:pt x="2" y="33"/>
                    </a:lnTo>
                    <a:lnTo>
                      <a:pt x="0" y="38"/>
                    </a:lnTo>
                    <a:lnTo>
                      <a:pt x="0" y="42"/>
                    </a:lnTo>
                    <a:lnTo>
                      <a:pt x="8" y="42"/>
                    </a:lnTo>
                    <a:lnTo>
                      <a:pt x="8" y="38"/>
                    </a:lnTo>
                    <a:lnTo>
                      <a:pt x="10" y="34"/>
                    </a:lnTo>
                    <a:lnTo>
                      <a:pt x="12" y="28"/>
                    </a:lnTo>
                    <a:lnTo>
                      <a:pt x="14" y="22"/>
                    </a:lnTo>
                    <a:lnTo>
                      <a:pt x="14" y="16"/>
                    </a:lnTo>
                    <a:lnTo>
                      <a:pt x="16" y="10"/>
                    </a:lnTo>
                    <a:lnTo>
                      <a:pt x="16" y="5"/>
                    </a:lnTo>
                    <a:lnTo>
                      <a:pt x="16" y="0"/>
                    </a:lnTo>
                    <a:lnTo>
                      <a:pt x="8" y="1"/>
                    </a:lnTo>
                  </a:path>
                </a:pathLst>
              </a:custGeom>
              <a:solidFill>
                <a:srgbClr val="000000">
                  <a:alpha val="100000"/>
                </a:srgbClr>
              </a:solidFill>
              <a:ln>
                <a:noFill/>
              </a:ln>
            </p:spPr>
          </p:sp>
          <p:sp>
            <p:nvSpPr>
              <p:cNvPr id="1050613" name="Freeform 227"/>
              <p:cNvSpPr/>
              <p:nvPr/>
            </p:nvSpPr>
            <p:spPr>
              <a:xfrm rot="0">
                <a:off x="4504" y="1173"/>
                <a:ext cx="29" cy="83"/>
              </a:xfrm>
              <a:custGeom>
                <a:avLst/>
                <a:ahLst/>
                <a:rect l="0" t="0" r="r" b="b"/>
                <a:pathLst>
                  <a:path w="29" h="83">
                    <a:moveTo>
                      <a:pt x="0" y="2"/>
                    </a:moveTo>
                    <a:lnTo>
                      <a:pt x="0" y="2"/>
                    </a:lnTo>
                    <a:lnTo>
                      <a:pt x="2" y="7"/>
                    </a:lnTo>
                    <a:lnTo>
                      <a:pt x="4" y="12"/>
                    </a:lnTo>
                    <a:lnTo>
                      <a:pt x="6" y="17"/>
                    </a:lnTo>
                    <a:lnTo>
                      <a:pt x="8" y="22"/>
                    </a:lnTo>
                    <a:lnTo>
                      <a:pt x="10" y="27"/>
                    </a:lnTo>
                    <a:lnTo>
                      <a:pt x="11" y="32"/>
                    </a:lnTo>
                    <a:lnTo>
                      <a:pt x="13" y="37"/>
                    </a:lnTo>
                    <a:lnTo>
                      <a:pt x="15" y="42"/>
                    </a:lnTo>
                    <a:lnTo>
                      <a:pt x="16" y="48"/>
                    </a:lnTo>
                    <a:lnTo>
                      <a:pt x="18" y="52"/>
                    </a:lnTo>
                    <a:lnTo>
                      <a:pt x="19" y="58"/>
                    </a:lnTo>
                    <a:lnTo>
                      <a:pt x="20" y="62"/>
                    </a:lnTo>
                    <a:lnTo>
                      <a:pt x="21" y="67"/>
                    </a:lnTo>
                    <a:lnTo>
                      <a:pt x="22" y="72"/>
                    </a:lnTo>
                    <a:lnTo>
                      <a:pt x="23" y="77"/>
                    </a:lnTo>
                    <a:lnTo>
                      <a:pt x="24" y="82"/>
                    </a:lnTo>
                    <a:lnTo>
                      <a:pt x="28" y="81"/>
                    </a:lnTo>
                    <a:lnTo>
                      <a:pt x="27" y="76"/>
                    </a:lnTo>
                    <a:lnTo>
                      <a:pt x="26" y="71"/>
                    </a:lnTo>
                    <a:lnTo>
                      <a:pt x="25" y="66"/>
                    </a:lnTo>
                    <a:lnTo>
                      <a:pt x="24" y="61"/>
                    </a:lnTo>
                    <a:lnTo>
                      <a:pt x="23" y="56"/>
                    </a:lnTo>
                    <a:lnTo>
                      <a:pt x="21" y="51"/>
                    </a:lnTo>
                    <a:lnTo>
                      <a:pt x="20" y="47"/>
                    </a:lnTo>
                    <a:lnTo>
                      <a:pt x="18" y="41"/>
                    </a:lnTo>
                    <a:lnTo>
                      <a:pt x="17" y="37"/>
                    </a:lnTo>
                    <a:lnTo>
                      <a:pt x="15" y="31"/>
                    </a:lnTo>
                    <a:lnTo>
                      <a:pt x="14" y="26"/>
                    </a:lnTo>
                    <a:lnTo>
                      <a:pt x="12" y="21"/>
                    </a:lnTo>
                    <a:lnTo>
                      <a:pt x="10" y="16"/>
                    </a:lnTo>
                    <a:lnTo>
                      <a:pt x="8" y="10"/>
                    </a:lnTo>
                    <a:lnTo>
                      <a:pt x="6" y="5"/>
                    </a:lnTo>
                    <a:lnTo>
                      <a:pt x="4" y="0"/>
                    </a:lnTo>
                    <a:lnTo>
                      <a:pt x="4" y="1"/>
                    </a:lnTo>
                    <a:lnTo>
                      <a:pt x="0" y="2"/>
                    </a:lnTo>
                  </a:path>
                </a:pathLst>
              </a:custGeom>
              <a:solidFill>
                <a:srgbClr val="000000">
                  <a:alpha val="100000"/>
                </a:srgbClr>
              </a:solidFill>
              <a:ln>
                <a:noFill/>
              </a:ln>
            </p:spPr>
          </p:sp>
          <p:sp>
            <p:nvSpPr>
              <p:cNvPr id="1050614" name="Freeform 228"/>
              <p:cNvSpPr/>
              <p:nvPr/>
            </p:nvSpPr>
            <p:spPr>
              <a:xfrm rot="0">
                <a:off x="4421" y="1146"/>
                <a:ext cx="88" cy="30"/>
              </a:xfrm>
              <a:custGeom>
                <a:avLst/>
                <a:ahLst/>
                <a:rect l="0" t="0" r="r" b="b"/>
                <a:pathLst>
                  <a:path w="88" h="30">
                    <a:moveTo>
                      <a:pt x="5" y="3"/>
                    </a:moveTo>
                    <a:lnTo>
                      <a:pt x="2" y="6"/>
                    </a:lnTo>
                    <a:lnTo>
                      <a:pt x="8" y="8"/>
                    </a:lnTo>
                    <a:lnTo>
                      <a:pt x="14" y="10"/>
                    </a:lnTo>
                    <a:lnTo>
                      <a:pt x="20" y="12"/>
                    </a:lnTo>
                    <a:lnTo>
                      <a:pt x="27" y="14"/>
                    </a:lnTo>
                    <a:lnTo>
                      <a:pt x="33" y="15"/>
                    </a:lnTo>
                    <a:lnTo>
                      <a:pt x="40" y="17"/>
                    </a:lnTo>
                    <a:lnTo>
                      <a:pt x="46" y="18"/>
                    </a:lnTo>
                    <a:lnTo>
                      <a:pt x="52" y="19"/>
                    </a:lnTo>
                    <a:lnTo>
                      <a:pt x="58" y="20"/>
                    </a:lnTo>
                    <a:lnTo>
                      <a:pt x="64" y="21"/>
                    </a:lnTo>
                    <a:lnTo>
                      <a:pt x="69" y="22"/>
                    </a:lnTo>
                    <a:lnTo>
                      <a:pt x="74" y="24"/>
                    </a:lnTo>
                    <a:lnTo>
                      <a:pt x="77" y="25"/>
                    </a:lnTo>
                    <a:lnTo>
                      <a:pt x="80" y="26"/>
                    </a:lnTo>
                    <a:lnTo>
                      <a:pt x="82" y="28"/>
                    </a:lnTo>
                    <a:lnTo>
                      <a:pt x="83" y="29"/>
                    </a:lnTo>
                    <a:lnTo>
                      <a:pt x="87" y="28"/>
                    </a:lnTo>
                    <a:lnTo>
                      <a:pt x="85" y="25"/>
                    </a:lnTo>
                    <a:lnTo>
                      <a:pt x="82" y="23"/>
                    </a:lnTo>
                    <a:lnTo>
                      <a:pt x="79" y="21"/>
                    </a:lnTo>
                    <a:lnTo>
                      <a:pt x="75" y="20"/>
                    </a:lnTo>
                    <a:lnTo>
                      <a:pt x="70" y="19"/>
                    </a:lnTo>
                    <a:lnTo>
                      <a:pt x="65" y="17"/>
                    </a:lnTo>
                    <a:lnTo>
                      <a:pt x="59" y="16"/>
                    </a:lnTo>
                    <a:lnTo>
                      <a:pt x="54" y="15"/>
                    </a:lnTo>
                    <a:lnTo>
                      <a:pt x="47" y="14"/>
                    </a:lnTo>
                    <a:lnTo>
                      <a:pt x="40" y="13"/>
                    </a:lnTo>
                    <a:lnTo>
                      <a:pt x="34" y="12"/>
                    </a:lnTo>
                    <a:lnTo>
                      <a:pt x="28" y="10"/>
                    </a:lnTo>
                    <a:lnTo>
                      <a:pt x="21" y="9"/>
                    </a:lnTo>
                    <a:lnTo>
                      <a:pt x="15" y="7"/>
                    </a:lnTo>
                    <a:lnTo>
                      <a:pt x="10" y="4"/>
                    </a:lnTo>
                    <a:lnTo>
                      <a:pt x="4" y="2"/>
                    </a:lnTo>
                    <a:lnTo>
                      <a:pt x="1" y="4"/>
                    </a:lnTo>
                    <a:lnTo>
                      <a:pt x="4" y="2"/>
                    </a:lnTo>
                    <a:lnTo>
                      <a:pt x="0" y="0"/>
                    </a:lnTo>
                    <a:lnTo>
                      <a:pt x="1" y="4"/>
                    </a:lnTo>
                    <a:lnTo>
                      <a:pt x="5" y="3"/>
                    </a:lnTo>
                  </a:path>
                </a:pathLst>
              </a:custGeom>
              <a:solidFill>
                <a:srgbClr val="000000">
                  <a:alpha val="100000"/>
                </a:srgbClr>
              </a:solidFill>
              <a:ln>
                <a:noFill/>
              </a:ln>
            </p:spPr>
          </p:sp>
          <p:sp>
            <p:nvSpPr>
              <p:cNvPr id="1050615" name="Freeform 229"/>
              <p:cNvSpPr/>
              <p:nvPr/>
            </p:nvSpPr>
            <p:spPr>
              <a:xfrm rot="0">
                <a:off x="4422" y="1149"/>
                <a:ext cx="32" cy="25"/>
              </a:xfrm>
              <a:custGeom>
                <a:avLst/>
                <a:ahLst/>
                <a:rect l="0" t="0" r="r" b="b"/>
                <a:pathLst>
                  <a:path w="32" h="25">
                    <a:moveTo>
                      <a:pt x="31" y="24"/>
                    </a:moveTo>
                    <a:lnTo>
                      <a:pt x="31" y="21"/>
                    </a:lnTo>
                    <a:lnTo>
                      <a:pt x="27" y="19"/>
                    </a:lnTo>
                    <a:lnTo>
                      <a:pt x="22" y="17"/>
                    </a:lnTo>
                    <a:lnTo>
                      <a:pt x="18" y="16"/>
                    </a:lnTo>
                    <a:lnTo>
                      <a:pt x="14" y="14"/>
                    </a:lnTo>
                    <a:lnTo>
                      <a:pt x="11" y="11"/>
                    </a:lnTo>
                    <a:lnTo>
                      <a:pt x="7" y="9"/>
                    </a:lnTo>
                    <a:lnTo>
                      <a:pt x="6" y="4"/>
                    </a:lnTo>
                    <a:lnTo>
                      <a:pt x="4" y="0"/>
                    </a:lnTo>
                    <a:lnTo>
                      <a:pt x="0" y="1"/>
                    </a:lnTo>
                    <a:lnTo>
                      <a:pt x="2" y="6"/>
                    </a:lnTo>
                    <a:lnTo>
                      <a:pt x="5" y="11"/>
                    </a:lnTo>
                    <a:lnTo>
                      <a:pt x="8" y="14"/>
                    </a:lnTo>
                    <a:lnTo>
                      <a:pt x="12" y="17"/>
                    </a:lnTo>
                    <a:lnTo>
                      <a:pt x="16" y="19"/>
                    </a:lnTo>
                    <a:lnTo>
                      <a:pt x="21" y="21"/>
                    </a:lnTo>
                    <a:lnTo>
                      <a:pt x="26" y="23"/>
                    </a:lnTo>
                    <a:lnTo>
                      <a:pt x="31" y="24"/>
                    </a:lnTo>
                    <a:lnTo>
                      <a:pt x="31" y="21"/>
                    </a:lnTo>
                    <a:lnTo>
                      <a:pt x="31" y="24"/>
                    </a:lnTo>
                  </a:path>
                </a:pathLst>
              </a:custGeom>
              <a:solidFill>
                <a:srgbClr val="000000">
                  <a:alpha val="100000"/>
                </a:srgbClr>
              </a:solidFill>
              <a:ln>
                <a:noFill/>
              </a:ln>
            </p:spPr>
          </p:sp>
          <p:sp>
            <p:nvSpPr>
              <p:cNvPr id="1050616" name="Freeform 230"/>
              <p:cNvSpPr/>
              <p:nvPr/>
            </p:nvSpPr>
            <p:spPr>
              <a:xfrm rot="0">
                <a:off x="4304" y="1074"/>
                <a:ext cx="150" cy="100"/>
              </a:xfrm>
              <a:custGeom>
                <a:avLst/>
                <a:ahLst/>
                <a:rect l="0" t="0" r="r" b="b"/>
                <a:pathLst>
                  <a:path w="150" h="100">
                    <a:moveTo>
                      <a:pt x="0" y="3"/>
                    </a:moveTo>
                    <a:lnTo>
                      <a:pt x="0" y="3"/>
                    </a:lnTo>
                    <a:lnTo>
                      <a:pt x="7" y="11"/>
                    </a:lnTo>
                    <a:lnTo>
                      <a:pt x="15" y="20"/>
                    </a:lnTo>
                    <a:lnTo>
                      <a:pt x="22" y="28"/>
                    </a:lnTo>
                    <a:lnTo>
                      <a:pt x="30" y="36"/>
                    </a:lnTo>
                    <a:lnTo>
                      <a:pt x="38" y="43"/>
                    </a:lnTo>
                    <a:lnTo>
                      <a:pt x="47" y="51"/>
                    </a:lnTo>
                    <a:lnTo>
                      <a:pt x="55" y="58"/>
                    </a:lnTo>
                    <a:lnTo>
                      <a:pt x="64" y="65"/>
                    </a:lnTo>
                    <a:lnTo>
                      <a:pt x="73" y="72"/>
                    </a:lnTo>
                    <a:lnTo>
                      <a:pt x="83" y="78"/>
                    </a:lnTo>
                    <a:lnTo>
                      <a:pt x="93" y="84"/>
                    </a:lnTo>
                    <a:lnTo>
                      <a:pt x="103" y="88"/>
                    </a:lnTo>
                    <a:lnTo>
                      <a:pt x="114" y="92"/>
                    </a:lnTo>
                    <a:lnTo>
                      <a:pt x="125" y="96"/>
                    </a:lnTo>
                    <a:lnTo>
                      <a:pt x="137" y="98"/>
                    </a:lnTo>
                    <a:lnTo>
                      <a:pt x="149" y="99"/>
                    </a:lnTo>
                    <a:lnTo>
                      <a:pt x="149" y="96"/>
                    </a:lnTo>
                    <a:lnTo>
                      <a:pt x="137" y="94"/>
                    </a:lnTo>
                    <a:lnTo>
                      <a:pt x="126" y="92"/>
                    </a:lnTo>
                    <a:lnTo>
                      <a:pt x="115" y="88"/>
                    </a:lnTo>
                    <a:lnTo>
                      <a:pt x="105" y="84"/>
                    </a:lnTo>
                    <a:lnTo>
                      <a:pt x="95" y="80"/>
                    </a:lnTo>
                    <a:lnTo>
                      <a:pt x="85" y="75"/>
                    </a:lnTo>
                    <a:lnTo>
                      <a:pt x="75" y="69"/>
                    </a:lnTo>
                    <a:lnTo>
                      <a:pt x="66" y="62"/>
                    </a:lnTo>
                    <a:lnTo>
                      <a:pt x="58" y="55"/>
                    </a:lnTo>
                    <a:lnTo>
                      <a:pt x="49" y="48"/>
                    </a:lnTo>
                    <a:lnTo>
                      <a:pt x="41" y="40"/>
                    </a:lnTo>
                    <a:lnTo>
                      <a:pt x="33" y="33"/>
                    </a:lnTo>
                    <a:lnTo>
                      <a:pt x="25" y="25"/>
                    </a:lnTo>
                    <a:lnTo>
                      <a:pt x="17" y="16"/>
                    </a:lnTo>
                    <a:lnTo>
                      <a:pt x="10" y="8"/>
                    </a:lnTo>
                    <a:lnTo>
                      <a:pt x="3" y="0"/>
                    </a:lnTo>
                    <a:lnTo>
                      <a:pt x="3" y="1"/>
                    </a:lnTo>
                    <a:lnTo>
                      <a:pt x="0" y="3"/>
                    </a:lnTo>
                  </a:path>
                </a:pathLst>
              </a:custGeom>
              <a:solidFill>
                <a:srgbClr val="000000">
                  <a:alpha val="100000"/>
                </a:srgbClr>
              </a:solidFill>
              <a:ln>
                <a:noFill/>
              </a:ln>
            </p:spPr>
          </p:sp>
          <p:sp>
            <p:nvSpPr>
              <p:cNvPr id="1050617" name="Freeform 231"/>
              <p:cNvSpPr/>
              <p:nvPr/>
            </p:nvSpPr>
            <p:spPr>
              <a:xfrm rot="0">
                <a:off x="4279" y="1043"/>
                <a:ext cx="29" cy="35"/>
              </a:xfrm>
              <a:custGeom>
                <a:avLst/>
                <a:ahLst/>
                <a:rect l="0" t="0" r="r" b="b"/>
                <a:pathLst>
                  <a:path w="29" h="35">
                    <a:moveTo>
                      <a:pt x="1" y="0"/>
                    </a:moveTo>
                    <a:lnTo>
                      <a:pt x="1" y="2"/>
                    </a:lnTo>
                    <a:lnTo>
                      <a:pt x="25" y="34"/>
                    </a:lnTo>
                    <a:lnTo>
                      <a:pt x="28" y="32"/>
                    </a:lnTo>
                    <a:lnTo>
                      <a:pt x="3" y="0"/>
                    </a:lnTo>
                    <a:lnTo>
                      <a:pt x="3" y="2"/>
                    </a:lnTo>
                    <a:lnTo>
                      <a:pt x="1" y="0"/>
                    </a:lnTo>
                    <a:lnTo>
                      <a:pt x="0" y="1"/>
                    </a:lnTo>
                    <a:lnTo>
                      <a:pt x="1" y="2"/>
                    </a:lnTo>
                    <a:lnTo>
                      <a:pt x="1" y="0"/>
                    </a:lnTo>
                  </a:path>
                </a:pathLst>
              </a:custGeom>
              <a:solidFill>
                <a:srgbClr val="000000">
                  <a:alpha val="100000"/>
                </a:srgbClr>
              </a:solidFill>
              <a:ln>
                <a:noFill/>
              </a:ln>
            </p:spPr>
          </p:sp>
          <p:sp>
            <p:nvSpPr>
              <p:cNvPr id="1050618" name="Freeform 232"/>
              <p:cNvSpPr/>
              <p:nvPr/>
            </p:nvSpPr>
            <p:spPr>
              <a:xfrm rot="0">
                <a:off x="4280" y="1000"/>
                <a:ext cx="47" cy="46"/>
              </a:xfrm>
              <a:custGeom>
                <a:avLst/>
                <a:ahLst/>
                <a:rect l="0" t="0" r="r" b="b"/>
                <a:pathLst>
                  <a:path w="47" h="46">
                    <a:moveTo>
                      <a:pt x="46" y="4"/>
                    </a:moveTo>
                    <a:lnTo>
                      <a:pt x="43" y="2"/>
                    </a:lnTo>
                    <a:lnTo>
                      <a:pt x="36" y="7"/>
                    </a:lnTo>
                    <a:lnTo>
                      <a:pt x="30" y="10"/>
                    </a:lnTo>
                    <a:lnTo>
                      <a:pt x="26" y="13"/>
                    </a:lnTo>
                    <a:lnTo>
                      <a:pt x="24" y="16"/>
                    </a:lnTo>
                    <a:lnTo>
                      <a:pt x="20" y="19"/>
                    </a:lnTo>
                    <a:lnTo>
                      <a:pt x="16" y="25"/>
                    </a:lnTo>
                    <a:lnTo>
                      <a:pt x="9" y="33"/>
                    </a:lnTo>
                    <a:lnTo>
                      <a:pt x="0" y="43"/>
                    </a:lnTo>
                    <a:lnTo>
                      <a:pt x="2" y="45"/>
                    </a:lnTo>
                    <a:lnTo>
                      <a:pt x="12" y="35"/>
                    </a:lnTo>
                    <a:lnTo>
                      <a:pt x="18" y="28"/>
                    </a:lnTo>
                    <a:lnTo>
                      <a:pt x="23" y="22"/>
                    </a:lnTo>
                    <a:lnTo>
                      <a:pt x="26" y="19"/>
                    </a:lnTo>
                    <a:lnTo>
                      <a:pt x="29" y="16"/>
                    </a:lnTo>
                    <a:lnTo>
                      <a:pt x="32" y="13"/>
                    </a:lnTo>
                    <a:lnTo>
                      <a:pt x="37" y="10"/>
                    </a:lnTo>
                    <a:lnTo>
                      <a:pt x="45" y="5"/>
                    </a:lnTo>
                    <a:lnTo>
                      <a:pt x="42" y="4"/>
                    </a:lnTo>
                    <a:lnTo>
                      <a:pt x="46" y="4"/>
                    </a:lnTo>
                    <a:lnTo>
                      <a:pt x="46" y="0"/>
                    </a:lnTo>
                    <a:lnTo>
                      <a:pt x="43" y="2"/>
                    </a:lnTo>
                    <a:lnTo>
                      <a:pt x="46" y="4"/>
                    </a:lnTo>
                  </a:path>
                </a:pathLst>
              </a:custGeom>
              <a:solidFill>
                <a:srgbClr val="000000">
                  <a:alpha val="100000"/>
                </a:srgbClr>
              </a:solidFill>
              <a:ln>
                <a:noFill/>
              </a:ln>
            </p:spPr>
          </p:sp>
          <p:sp>
            <p:nvSpPr>
              <p:cNvPr id="1050619" name="Freeform 233"/>
              <p:cNvSpPr/>
              <p:nvPr/>
            </p:nvSpPr>
            <p:spPr>
              <a:xfrm rot="0">
                <a:off x="4322" y="1002"/>
                <a:ext cx="86" cy="17"/>
              </a:xfrm>
              <a:custGeom>
                <a:avLst/>
                <a:ahLst/>
                <a:rect l="0" t="0" r="r" b="b"/>
                <a:pathLst>
                  <a:path w="86" h="17">
                    <a:moveTo>
                      <a:pt x="85" y="6"/>
                    </a:moveTo>
                    <a:lnTo>
                      <a:pt x="85" y="6"/>
                    </a:lnTo>
                    <a:lnTo>
                      <a:pt x="84" y="6"/>
                    </a:lnTo>
                    <a:lnTo>
                      <a:pt x="82" y="6"/>
                    </a:lnTo>
                    <a:lnTo>
                      <a:pt x="77" y="6"/>
                    </a:lnTo>
                    <a:lnTo>
                      <a:pt x="72" y="4"/>
                    </a:lnTo>
                    <a:lnTo>
                      <a:pt x="66" y="4"/>
                    </a:lnTo>
                    <a:lnTo>
                      <a:pt x="59" y="4"/>
                    </a:lnTo>
                    <a:lnTo>
                      <a:pt x="51" y="4"/>
                    </a:lnTo>
                    <a:lnTo>
                      <a:pt x="43" y="4"/>
                    </a:lnTo>
                    <a:lnTo>
                      <a:pt x="36" y="4"/>
                    </a:lnTo>
                    <a:lnTo>
                      <a:pt x="28" y="2"/>
                    </a:lnTo>
                    <a:lnTo>
                      <a:pt x="21" y="2"/>
                    </a:lnTo>
                    <a:lnTo>
                      <a:pt x="15" y="2"/>
                    </a:lnTo>
                    <a:lnTo>
                      <a:pt x="9" y="2"/>
                    </a:lnTo>
                    <a:lnTo>
                      <a:pt x="5" y="0"/>
                    </a:lnTo>
                    <a:lnTo>
                      <a:pt x="3" y="0"/>
                    </a:lnTo>
                    <a:lnTo>
                      <a:pt x="4" y="4"/>
                    </a:lnTo>
                    <a:lnTo>
                      <a:pt x="0" y="4"/>
                    </a:lnTo>
                    <a:lnTo>
                      <a:pt x="3" y="9"/>
                    </a:lnTo>
                    <a:lnTo>
                      <a:pt x="5" y="9"/>
                    </a:lnTo>
                    <a:lnTo>
                      <a:pt x="9" y="11"/>
                    </a:lnTo>
                    <a:lnTo>
                      <a:pt x="15" y="11"/>
                    </a:lnTo>
                    <a:lnTo>
                      <a:pt x="21" y="11"/>
                    </a:lnTo>
                    <a:lnTo>
                      <a:pt x="28" y="11"/>
                    </a:lnTo>
                    <a:lnTo>
                      <a:pt x="36" y="11"/>
                    </a:lnTo>
                    <a:lnTo>
                      <a:pt x="43" y="11"/>
                    </a:lnTo>
                    <a:lnTo>
                      <a:pt x="51" y="13"/>
                    </a:lnTo>
                    <a:lnTo>
                      <a:pt x="59" y="13"/>
                    </a:lnTo>
                    <a:lnTo>
                      <a:pt x="66" y="13"/>
                    </a:lnTo>
                    <a:lnTo>
                      <a:pt x="72" y="13"/>
                    </a:lnTo>
                    <a:lnTo>
                      <a:pt x="77" y="16"/>
                    </a:lnTo>
                    <a:lnTo>
                      <a:pt x="82" y="16"/>
                    </a:lnTo>
                    <a:lnTo>
                      <a:pt x="84" y="16"/>
                    </a:lnTo>
                    <a:lnTo>
                      <a:pt x="85" y="16"/>
                    </a:lnTo>
                    <a:lnTo>
                      <a:pt x="85" y="6"/>
                    </a:lnTo>
                  </a:path>
                </a:pathLst>
              </a:custGeom>
              <a:solidFill>
                <a:srgbClr val="000000">
                  <a:alpha val="100000"/>
                </a:srgbClr>
              </a:solidFill>
              <a:ln>
                <a:noFill/>
              </a:ln>
            </p:spPr>
          </p:sp>
          <p:sp>
            <p:nvSpPr>
              <p:cNvPr id="1050620" name="Freeform 234"/>
              <p:cNvSpPr/>
              <p:nvPr/>
            </p:nvSpPr>
            <p:spPr>
              <a:xfrm rot="0">
                <a:off x="4407" y="1005"/>
                <a:ext cx="151" cy="104"/>
              </a:xfrm>
              <a:custGeom>
                <a:avLst/>
                <a:ahLst/>
                <a:rect l="0" t="0" r="r" b="b"/>
                <a:pathLst>
                  <a:path w="151" h="104">
                    <a:moveTo>
                      <a:pt x="150" y="101"/>
                    </a:moveTo>
                    <a:lnTo>
                      <a:pt x="150" y="101"/>
                    </a:lnTo>
                    <a:lnTo>
                      <a:pt x="141" y="89"/>
                    </a:lnTo>
                    <a:lnTo>
                      <a:pt x="134" y="79"/>
                    </a:lnTo>
                    <a:lnTo>
                      <a:pt x="126" y="70"/>
                    </a:lnTo>
                    <a:lnTo>
                      <a:pt x="119" y="61"/>
                    </a:lnTo>
                    <a:lnTo>
                      <a:pt x="113" y="54"/>
                    </a:lnTo>
                    <a:lnTo>
                      <a:pt x="106" y="48"/>
                    </a:lnTo>
                    <a:lnTo>
                      <a:pt x="99" y="43"/>
                    </a:lnTo>
                    <a:lnTo>
                      <a:pt x="92" y="38"/>
                    </a:lnTo>
                    <a:lnTo>
                      <a:pt x="85" y="33"/>
                    </a:lnTo>
                    <a:lnTo>
                      <a:pt x="76" y="28"/>
                    </a:lnTo>
                    <a:lnTo>
                      <a:pt x="68" y="24"/>
                    </a:lnTo>
                    <a:lnTo>
                      <a:pt x="57" y="19"/>
                    </a:lnTo>
                    <a:lnTo>
                      <a:pt x="45" y="15"/>
                    </a:lnTo>
                    <a:lnTo>
                      <a:pt x="32" y="10"/>
                    </a:lnTo>
                    <a:lnTo>
                      <a:pt x="17" y="6"/>
                    </a:lnTo>
                    <a:lnTo>
                      <a:pt x="0" y="0"/>
                    </a:lnTo>
                    <a:lnTo>
                      <a:pt x="0" y="4"/>
                    </a:lnTo>
                    <a:lnTo>
                      <a:pt x="16" y="9"/>
                    </a:lnTo>
                    <a:lnTo>
                      <a:pt x="31" y="14"/>
                    </a:lnTo>
                    <a:lnTo>
                      <a:pt x="44" y="19"/>
                    </a:lnTo>
                    <a:lnTo>
                      <a:pt x="56" y="23"/>
                    </a:lnTo>
                    <a:lnTo>
                      <a:pt x="66" y="28"/>
                    </a:lnTo>
                    <a:lnTo>
                      <a:pt x="75" y="32"/>
                    </a:lnTo>
                    <a:lnTo>
                      <a:pt x="83" y="36"/>
                    </a:lnTo>
                    <a:lnTo>
                      <a:pt x="90" y="40"/>
                    </a:lnTo>
                    <a:lnTo>
                      <a:pt x="97" y="46"/>
                    </a:lnTo>
                    <a:lnTo>
                      <a:pt x="103" y="51"/>
                    </a:lnTo>
                    <a:lnTo>
                      <a:pt x="110" y="57"/>
                    </a:lnTo>
                    <a:lnTo>
                      <a:pt x="117" y="64"/>
                    </a:lnTo>
                    <a:lnTo>
                      <a:pt x="123" y="72"/>
                    </a:lnTo>
                    <a:lnTo>
                      <a:pt x="131" y="81"/>
                    </a:lnTo>
                    <a:lnTo>
                      <a:pt x="139" y="91"/>
                    </a:lnTo>
                    <a:lnTo>
                      <a:pt x="147" y="103"/>
                    </a:lnTo>
                    <a:lnTo>
                      <a:pt x="150" y="101"/>
                    </a:lnTo>
                  </a:path>
                </a:pathLst>
              </a:custGeom>
              <a:solidFill>
                <a:srgbClr val="000000">
                  <a:alpha val="100000"/>
                </a:srgbClr>
              </a:solidFill>
              <a:ln>
                <a:noFill/>
              </a:ln>
            </p:spPr>
          </p:sp>
          <p:sp>
            <p:nvSpPr>
              <p:cNvPr id="1050621" name="Freeform 235"/>
              <p:cNvSpPr/>
              <p:nvPr/>
            </p:nvSpPr>
            <p:spPr>
              <a:xfrm rot="0">
                <a:off x="4554" y="1106"/>
                <a:ext cx="36" cy="54"/>
              </a:xfrm>
              <a:custGeom>
                <a:avLst/>
                <a:ahLst/>
                <a:rect l="0" t="0" r="r" b="b"/>
                <a:pathLst>
                  <a:path w="36" h="54">
                    <a:moveTo>
                      <a:pt x="35" y="52"/>
                    </a:moveTo>
                    <a:lnTo>
                      <a:pt x="35" y="52"/>
                    </a:lnTo>
                    <a:lnTo>
                      <a:pt x="31" y="40"/>
                    </a:lnTo>
                    <a:lnTo>
                      <a:pt x="27" y="32"/>
                    </a:lnTo>
                    <a:lnTo>
                      <a:pt x="25" y="26"/>
                    </a:lnTo>
                    <a:lnTo>
                      <a:pt x="22" y="22"/>
                    </a:lnTo>
                    <a:lnTo>
                      <a:pt x="19" y="18"/>
                    </a:lnTo>
                    <a:lnTo>
                      <a:pt x="15" y="14"/>
                    </a:lnTo>
                    <a:lnTo>
                      <a:pt x="10" y="8"/>
                    </a:lnTo>
                    <a:lnTo>
                      <a:pt x="3" y="0"/>
                    </a:lnTo>
                    <a:lnTo>
                      <a:pt x="0" y="2"/>
                    </a:lnTo>
                    <a:lnTo>
                      <a:pt x="8" y="11"/>
                    </a:lnTo>
                    <a:lnTo>
                      <a:pt x="12" y="16"/>
                    </a:lnTo>
                    <a:lnTo>
                      <a:pt x="16" y="21"/>
                    </a:lnTo>
                    <a:lnTo>
                      <a:pt x="19" y="24"/>
                    </a:lnTo>
                    <a:lnTo>
                      <a:pt x="21" y="28"/>
                    </a:lnTo>
                    <a:lnTo>
                      <a:pt x="24" y="33"/>
                    </a:lnTo>
                    <a:lnTo>
                      <a:pt x="27" y="41"/>
                    </a:lnTo>
                    <a:lnTo>
                      <a:pt x="32" y="53"/>
                    </a:lnTo>
                    <a:lnTo>
                      <a:pt x="35" y="52"/>
                    </a:lnTo>
                  </a:path>
                </a:pathLst>
              </a:custGeom>
              <a:solidFill>
                <a:srgbClr val="000000">
                  <a:alpha val="100000"/>
                </a:srgbClr>
              </a:solidFill>
              <a:ln>
                <a:noFill/>
              </a:ln>
            </p:spPr>
          </p:sp>
          <p:sp>
            <p:nvSpPr>
              <p:cNvPr id="1050622" name="Freeform 236"/>
              <p:cNvSpPr/>
              <p:nvPr/>
            </p:nvSpPr>
            <p:spPr>
              <a:xfrm rot="0">
                <a:off x="4586" y="1158"/>
                <a:ext cx="23" cy="45"/>
              </a:xfrm>
              <a:custGeom>
                <a:avLst/>
                <a:ahLst/>
                <a:rect l="0" t="0" r="r" b="b"/>
                <a:pathLst>
                  <a:path w="23" h="45">
                    <a:moveTo>
                      <a:pt x="22" y="43"/>
                    </a:moveTo>
                    <a:lnTo>
                      <a:pt x="22" y="43"/>
                    </a:lnTo>
                    <a:lnTo>
                      <a:pt x="20" y="38"/>
                    </a:lnTo>
                    <a:lnTo>
                      <a:pt x="19" y="32"/>
                    </a:lnTo>
                    <a:lnTo>
                      <a:pt x="16" y="27"/>
                    </a:lnTo>
                    <a:lnTo>
                      <a:pt x="14" y="21"/>
                    </a:lnTo>
                    <a:lnTo>
                      <a:pt x="10" y="15"/>
                    </a:lnTo>
                    <a:lnTo>
                      <a:pt x="8" y="10"/>
                    </a:lnTo>
                    <a:lnTo>
                      <a:pt x="5" y="5"/>
                    </a:lnTo>
                    <a:lnTo>
                      <a:pt x="3" y="0"/>
                    </a:lnTo>
                    <a:lnTo>
                      <a:pt x="0" y="1"/>
                    </a:lnTo>
                    <a:lnTo>
                      <a:pt x="2" y="7"/>
                    </a:lnTo>
                    <a:lnTo>
                      <a:pt x="4" y="12"/>
                    </a:lnTo>
                    <a:lnTo>
                      <a:pt x="7" y="17"/>
                    </a:lnTo>
                    <a:lnTo>
                      <a:pt x="10" y="23"/>
                    </a:lnTo>
                    <a:lnTo>
                      <a:pt x="12" y="29"/>
                    </a:lnTo>
                    <a:lnTo>
                      <a:pt x="15" y="34"/>
                    </a:lnTo>
                    <a:lnTo>
                      <a:pt x="17" y="39"/>
                    </a:lnTo>
                    <a:lnTo>
                      <a:pt x="18" y="44"/>
                    </a:lnTo>
                    <a:lnTo>
                      <a:pt x="22" y="43"/>
                    </a:lnTo>
                  </a:path>
                </a:pathLst>
              </a:custGeom>
              <a:solidFill>
                <a:srgbClr val="000000">
                  <a:alpha val="100000"/>
                </a:srgbClr>
              </a:solidFill>
              <a:ln>
                <a:noFill/>
              </a:ln>
            </p:spPr>
          </p:sp>
          <p:sp>
            <p:nvSpPr>
              <p:cNvPr id="1050623" name="Freeform 237"/>
              <p:cNvSpPr/>
              <p:nvPr/>
            </p:nvSpPr>
            <p:spPr>
              <a:xfrm rot="0">
                <a:off x="4604" y="1201"/>
                <a:ext cx="44" cy="111"/>
              </a:xfrm>
              <a:custGeom>
                <a:avLst/>
                <a:ahLst/>
                <a:rect l="0" t="0" r="r" b="b"/>
                <a:pathLst>
                  <a:path w="44" h="111">
                    <a:moveTo>
                      <a:pt x="43" y="109"/>
                    </a:moveTo>
                    <a:lnTo>
                      <a:pt x="43" y="109"/>
                    </a:lnTo>
                    <a:lnTo>
                      <a:pt x="39" y="96"/>
                    </a:lnTo>
                    <a:lnTo>
                      <a:pt x="36" y="85"/>
                    </a:lnTo>
                    <a:lnTo>
                      <a:pt x="34" y="75"/>
                    </a:lnTo>
                    <a:lnTo>
                      <a:pt x="31" y="67"/>
                    </a:lnTo>
                    <a:lnTo>
                      <a:pt x="28" y="60"/>
                    </a:lnTo>
                    <a:lnTo>
                      <a:pt x="26" y="54"/>
                    </a:lnTo>
                    <a:lnTo>
                      <a:pt x="24" y="48"/>
                    </a:lnTo>
                    <a:lnTo>
                      <a:pt x="22" y="44"/>
                    </a:lnTo>
                    <a:lnTo>
                      <a:pt x="20" y="39"/>
                    </a:lnTo>
                    <a:lnTo>
                      <a:pt x="18" y="35"/>
                    </a:lnTo>
                    <a:lnTo>
                      <a:pt x="16" y="30"/>
                    </a:lnTo>
                    <a:lnTo>
                      <a:pt x="14" y="26"/>
                    </a:lnTo>
                    <a:lnTo>
                      <a:pt x="11" y="21"/>
                    </a:lnTo>
                    <a:lnTo>
                      <a:pt x="9" y="15"/>
                    </a:lnTo>
                    <a:lnTo>
                      <a:pt x="6" y="8"/>
                    </a:lnTo>
                    <a:lnTo>
                      <a:pt x="4" y="0"/>
                    </a:lnTo>
                    <a:lnTo>
                      <a:pt x="0" y="1"/>
                    </a:lnTo>
                    <a:lnTo>
                      <a:pt x="2" y="9"/>
                    </a:lnTo>
                    <a:lnTo>
                      <a:pt x="5" y="16"/>
                    </a:lnTo>
                    <a:lnTo>
                      <a:pt x="7" y="22"/>
                    </a:lnTo>
                    <a:lnTo>
                      <a:pt x="10" y="28"/>
                    </a:lnTo>
                    <a:lnTo>
                      <a:pt x="12" y="32"/>
                    </a:lnTo>
                    <a:lnTo>
                      <a:pt x="14" y="37"/>
                    </a:lnTo>
                    <a:lnTo>
                      <a:pt x="16" y="41"/>
                    </a:lnTo>
                    <a:lnTo>
                      <a:pt x="18" y="46"/>
                    </a:lnTo>
                    <a:lnTo>
                      <a:pt x="20" y="50"/>
                    </a:lnTo>
                    <a:lnTo>
                      <a:pt x="22" y="55"/>
                    </a:lnTo>
                    <a:lnTo>
                      <a:pt x="24" y="62"/>
                    </a:lnTo>
                    <a:lnTo>
                      <a:pt x="27" y="68"/>
                    </a:lnTo>
                    <a:lnTo>
                      <a:pt x="30" y="76"/>
                    </a:lnTo>
                    <a:lnTo>
                      <a:pt x="33" y="86"/>
                    </a:lnTo>
                    <a:lnTo>
                      <a:pt x="36" y="97"/>
                    </a:lnTo>
                    <a:lnTo>
                      <a:pt x="39" y="110"/>
                    </a:lnTo>
                    <a:lnTo>
                      <a:pt x="43" y="109"/>
                    </a:lnTo>
                  </a:path>
                </a:pathLst>
              </a:custGeom>
              <a:solidFill>
                <a:srgbClr val="000000">
                  <a:alpha val="100000"/>
                </a:srgbClr>
              </a:solidFill>
              <a:ln>
                <a:noFill/>
              </a:ln>
            </p:spPr>
          </p:sp>
          <p:sp>
            <p:nvSpPr>
              <p:cNvPr id="1050624" name="Freeform 238"/>
              <p:cNvSpPr/>
              <p:nvPr/>
            </p:nvSpPr>
            <p:spPr>
              <a:xfrm rot="0">
                <a:off x="4643" y="1310"/>
                <a:ext cx="17" cy="54"/>
              </a:xfrm>
              <a:custGeom>
                <a:avLst/>
                <a:ahLst/>
                <a:rect l="0" t="0" r="r" b="b"/>
                <a:pathLst>
                  <a:path w="17" h="54">
                    <a:moveTo>
                      <a:pt x="16" y="53"/>
                    </a:moveTo>
                    <a:lnTo>
                      <a:pt x="16" y="53"/>
                    </a:lnTo>
                    <a:lnTo>
                      <a:pt x="16" y="44"/>
                    </a:lnTo>
                    <a:lnTo>
                      <a:pt x="16" y="37"/>
                    </a:lnTo>
                    <a:lnTo>
                      <a:pt x="14" y="30"/>
                    </a:lnTo>
                    <a:lnTo>
                      <a:pt x="13" y="25"/>
                    </a:lnTo>
                    <a:lnTo>
                      <a:pt x="12" y="19"/>
                    </a:lnTo>
                    <a:lnTo>
                      <a:pt x="9" y="14"/>
                    </a:lnTo>
                    <a:lnTo>
                      <a:pt x="6" y="7"/>
                    </a:lnTo>
                    <a:lnTo>
                      <a:pt x="4" y="0"/>
                    </a:lnTo>
                    <a:lnTo>
                      <a:pt x="0" y="1"/>
                    </a:lnTo>
                    <a:lnTo>
                      <a:pt x="2" y="9"/>
                    </a:lnTo>
                    <a:lnTo>
                      <a:pt x="4" y="15"/>
                    </a:lnTo>
                    <a:lnTo>
                      <a:pt x="8" y="21"/>
                    </a:lnTo>
                    <a:lnTo>
                      <a:pt x="9" y="26"/>
                    </a:lnTo>
                    <a:lnTo>
                      <a:pt x="10" y="31"/>
                    </a:lnTo>
                    <a:lnTo>
                      <a:pt x="12" y="37"/>
                    </a:lnTo>
                    <a:lnTo>
                      <a:pt x="12" y="44"/>
                    </a:lnTo>
                    <a:lnTo>
                      <a:pt x="11" y="53"/>
                    </a:lnTo>
                    <a:lnTo>
                      <a:pt x="16" y="53"/>
                    </a:lnTo>
                  </a:path>
                </a:pathLst>
              </a:custGeom>
              <a:solidFill>
                <a:srgbClr val="000000">
                  <a:alpha val="100000"/>
                </a:srgbClr>
              </a:solidFill>
              <a:ln>
                <a:noFill/>
              </a:ln>
            </p:spPr>
          </p:sp>
          <p:sp>
            <p:nvSpPr>
              <p:cNvPr id="1050625" name="Freeform 239"/>
              <p:cNvSpPr/>
              <p:nvPr/>
            </p:nvSpPr>
            <p:spPr>
              <a:xfrm rot="0">
                <a:off x="4614" y="1363"/>
                <a:ext cx="44" cy="84"/>
              </a:xfrm>
              <a:custGeom>
                <a:avLst/>
                <a:ahLst/>
                <a:rect l="0" t="0" r="r" b="b"/>
                <a:pathLst>
                  <a:path w="44" h="84">
                    <a:moveTo>
                      <a:pt x="1" y="83"/>
                    </a:moveTo>
                    <a:lnTo>
                      <a:pt x="1" y="83"/>
                    </a:lnTo>
                    <a:lnTo>
                      <a:pt x="6" y="80"/>
                    </a:lnTo>
                    <a:lnTo>
                      <a:pt x="10" y="77"/>
                    </a:lnTo>
                    <a:lnTo>
                      <a:pt x="14" y="73"/>
                    </a:lnTo>
                    <a:lnTo>
                      <a:pt x="18" y="69"/>
                    </a:lnTo>
                    <a:lnTo>
                      <a:pt x="21" y="64"/>
                    </a:lnTo>
                    <a:lnTo>
                      <a:pt x="24" y="59"/>
                    </a:lnTo>
                    <a:lnTo>
                      <a:pt x="28" y="53"/>
                    </a:lnTo>
                    <a:lnTo>
                      <a:pt x="30" y="47"/>
                    </a:lnTo>
                    <a:lnTo>
                      <a:pt x="33" y="40"/>
                    </a:lnTo>
                    <a:lnTo>
                      <a:pt x="35" y="34"/>
                    </a:lnTo>
                    <a:lnTo>
                      <a:pt x="37" y="28"/>
                    </a:lnTo>
                    <a:lnTo>
                      <a:pt x="39" y="22"/>
                    </a:lnTo>
                    <a:lnTo>
                      <a:pt x="40" y="16"/>
                    </a:lnTo>
                    <a:lnTo>
                      <a:pt x="41" y="10"/>
                    </a:lnTo>
                    <a:lnTo>
                      <a:pt x="42" y="5"/>
                    </a:lnTo>
                    <a:lnTo>
                      <a:pt x="43" y="0"/>
                    </a:lnTo>
                    <a:lnTo>
                      <a:pt x="39" y="0"/>
                    </a:lnTo>
                    <a:lnTo>
                      <a:pt x="38" y="5"/>
                    </a:lnTo>
                    <a:lnTo>
                      <a:pt x="38" y="9"/>
                    </a:lnTo>
                    <a:lnTo>
                      <a:pt x="36" y="15"/>
                    </a:lnTo>
                    <a:lnTo>
                      <a:pt x="35" y="21"/>
                    </a:lnTo>
                    <a:lnTo>
                      <a:pt x="33" y="27"/>
                    </a:lnTo>
                    <a:lnTo>
                      <a:pt x="31" y="33"/>
                    </a:lnTo>
                    <a:lnTo>
                      <a:pt x="29" y="39"/>
                    </a:lnTo>
                    <a:lnTo>
                      <a:pt x="26" y="45"/>
                    </a:lnTo>
                    <a:lnTo>
                      <a:pt x="24" y="51"/>
                    </a:lnTo>
                    <a:lnTo>
                      <a:pt x="21" y="57"/>
                    </a:lnTo>
                    <a:lnTo>
                      <a:pt x="18" y="62"/>
                    </a:lnTo>
                    <a:lnTo>
                      <a:pt x="14" y="67"/>
                    </a:lnTo>
                    <a:lnTo>
                      <a:pt x="11" y="71"/>
                    </a:lnTo>
                    <a:lnTo>
                      <a:pt x="7" y="74"/>
                    </a:lnTo>
                    <a:lnTo>
                      <a:pt x="4" y="77"/>
                    </a:lnTo>
                    <a:lnTo>
                      <a:pt x="0" y="79"/>
                    </a:lnTo>
                    <a:lnTo>
                      <a:pt x="1" y="79"/>
                    </a:lnTo>
                    <a:lnTo>
                      <a:pt x="1" y="83"/>
                    </a:lnTo>
                  </a:path>
                </a:pathLst>
              </a:custGeom>
              <a:solidFill>
                <a:srgbClr val="000000">
                  <a:alpha val="100000"/>
                </a:srgbClr>
              </a:solidFill>
              <a:ln>
                <a:noFill/>
              </a:ln>
            </p:spPr>
          </p:sp>
          <p:sp>
            <p:nvSpPr>
              <p:cNvPr id="1050626" name="Freeform 240"/>
              <p:cNvSpPr/>
              <p:nvPr/>
            </p:nvSpPr>
            <p:spPr>
              <a:xfrm rot="0">
                <a:off x="4610" y="1442"/>
                <a:ext cx="17" cy="17"/>
              </a:xfrm>
              <a:custGeom>
                <a:avLst/>
                <a:ahLst/>
                <a:rect l="0" t="0" r="r" b="b"/>
                <a:pathLst>
                  <a:path w="17" h="17">
                    <a:moveTo>
                      <a:pt x="3" y="16"/>
                    </a:moveTo>
                    <a:lnTo>
                      <a:pt x="0" y="16"/>
                    </a:lnTo>
                    <a:lnTo>
                      <a:pt x="9" y="13"/>
                    </a:lnTo>
                    <a:lnTo>
                      <a:pt x="16" y="8"/>
                    </a:lnTo>
                    <a:lnTo>
                      <a:pt x="16" y="5"/>
                    </a:lnTo>
                    <a:lnTo>
                      <a:pt x="16" y="0"/>
                    </a:lnTo>
                    <a:lnTo>
                      <a:pt x="3" y="2"/>
                    </a:lnTo>
                    <a:lnTo>
                      <a:pt x="3" y="6"/>
                    </a:lnTo>
                    <a:lnTo>
                      <a:pt x="0" y="10"/>
                    </a:lnTo>
                    <a:lnTo>
                      <a:pt x="3" y="16"/>
                    </a:lnTo>
                  </a:path>
                </a:pathLst>
              </a:custGeom>
              <a:solidFill>
                <a:srgbClr val="000000">
                  <a:alpha val="100000"/>
                </a:srgbClr>
              </a:solidFill>
              <a:ln>
                <a:noFill/>
              </a:ln>
            </p:spPr>
          </p:sp>
          <p:sp>
            <p:nvSpPr>
              <p:cNvPr id="1050627" name="Freeform 241"/>
              <p:cNvSpPr/>
              <p:nvPr/>
            </p:nvSpPr>
            <p:spPr>
              <a:xfrm rot="0">
                <a:off x="4490" y="1450"/>
                <a:ext cx="122" cy="86"/>
              </a:xfrm>
              <a:custGeom>
                <a:avLst/>
                <a:ahLst/>
                <a:rect l="0" t="0" r="r" b="b"/>
                <a:pathLst>
                  <a:path w="122" h="86">
                    <a:moveTo>
                      <a:pt x="0" y="84"/>
                    </a:moveTo>
                    <a:lnTo>
                      <a:pt x="1" y="84"/>
                    </a:lnTo>
                    <a:lnTo>
                      <a:pt x="10" y="85"/>
                    </a:lnTo>
                    <a:lnTo>
                      <a:pt x="19" y="85"/>
                    </a:lnTo>
                    <a:lnTo>
                      <a:pt x="26" y="82"/>
                    </a:lnTo>
                    <a:lnTo>
                      <a:pt x="34" y="79"/>
                    </a:lnTo>
                    <a:lnTo>
                      <a:pt x="42" y="74"/>
                    </a:lnTo>
                    <a:lnTo>
                      <a:pt x="49" y="69"/>
                    </a:lnTo>
                    <a:lnTo>
                      <a:pt x="57" y="62"/>
                    </a:lnTo>
                    <a:lnTo>
                      <a:pt x="64" y="56"/>
                    </a:lnTo>
                    <a:lnTo>
                      <a:pt x="71" y="48"/>
                    </a:lnTo>
                    <a:lnTo>
                      <a:pt x="78" y="41"/>
                    </a:lnTo>
                    <a:lnTo>
                      <a:pt x="85" y="34"/>
                    </a:lnTo>
                    <a:lnTo>
                      <a:pt x="92" y="26"/>
                    </a:lnTo>
                    <a:lnTo>
                      <a:pt x="99" y="20"/>
                    </a:lnTo>
                    <a:lnTo>
                      <a:pt x="106" y="14"/>
                    </a:lnTo>
                    <a:lnTo>
                      <a:pt x="114" y="8"/>
                    </a:lnTo>
                    <a:lnTo>
                      <a:pt x="121" y="4"/>
                    </a:lnTo>
                    <a:lnTo>
                      <a:pt x="120" y="0"/>
                    </a:lnTo>
                    <a:lnTo>
                      <a:pt x="112" y="6"/>
                    </a:lnTo>
                    <a:lnTo>
                      <a:pt x="104" y="11"/>
                    </a:lnTo>
                    <a:lnTo>
                      <a:pt x="96" y="17"/>
                    </a:lnTo>
                    <a:lnTo>
                      <a:pt x="89" y="24"/>
                    </a:lnTo>
                    <a:lnTo>
                      <a:pt x="82" y="31"/>
                    </a:lnTo>
                    <a:lnTo>
                      <a:pt x="75" y="38"/>
                    </a:lnTo>
                    <a:lnTo>
                      <a:pt x="68" y="46"/>
                    </a:lnTo>
                    <a:lnTo>
                      <a:pt x="61" y="53"/>
                    </a:lnTo>
                    <a:lnTo>
                      <a:pt x="54" y="60"/>
                    </a:lnTo>
                    <a:lnTo>
                      <a:pt x="47" y="65"/>
                    </a:lnTo>
                    <a:lnTo>
                      <a:pt x="40" y="71"/>
                    </a:lnTo>
                    <a:lnTo>
                      <a:pt x="32" y="75"/>
                    </a:lnTo>
                    <a:lnTo>
                      <a:pt x="25" y="79"/>
                    </a:lnTo>
                    <a:lnTo>
                      <a:pt x="18" y="81"/>
                    </a:lnTo>
                    <a:lnTo>
                      <a:pt x="10" y="81"/>
                    </a:lnTo>
                    <a:lnTo>
                      <a:pt x="2" y="80"/>
                    </a:lnTo>
                    <a:lnTo>
                      <a:pt x="3" y="81"/>
                    </a:lnTo>
                    <a:lnTo>
                      <a:pt x="0" y="84"/>
                    </a:lnTo>
                    <a:lnTo>
                      <a:pt x="1" y="84"/>
                    </a:lnTo>
                    <a:lnTo>
                      <a:pt x="0" y="84"/>
                    </a:lnTo>
                  </a:path>
                </a:pathLst>
              </a:custGeom>
              <a:solidFill>
                <a:srgbClr val="000000">
                  <a:alpha val="100000"/>
                </a:srgbClr>
              </a:solidFill>
              <a:ln>
                <a:noFill/>
              </a:ln>
            </p:spPr>
          </p:sp>
          <p:sp>
            <p:nvSpPr>
              <p:cNvPr id="1050628" name="Freeform 242"/>
              <p:cNvSpPr/>
              <p:nvPr/>
            </p:nvSpPr>
            <p:spPr>
              <a:xfrm rot="0">
                <a:off x="4478" y="1521"/>
                <a:ext cx="17" cy="17"/>
              </a:xfrm>
              <a:custGeom>
                <a:avLst/>
                <a:ahLst/>
                <a:rect l="0" t="0" r="r" b="b"/>
                <a:pathLst>
                  <a:path w="17" h="17">
                    <a:moveTo>
                      <a:pt x="0" y="1"/>
                    </a:moveTo>
                    <a:lnTo>
                      <a:pt x="1" y="3"/>
                    </a:lnTo>
                    <a:lnTo>
                      <a:pt x="12" y="16"/>
                    </a:lnTo>
                    <a:lnTo>
                      <a:pt x="16" y="12"/>
                    </a:lnTo>
                    <a:lnTo>
                      <a:pt x="4" y="0"/>
                    </a:lnTo>
                    <a:lnTo>
                      <a:pt x="4" y="1"/>
                    </a:lnTo>
                    <a:lnTo>
                      <a:pt x="0" y="1"/>
                    </a:lnTo>
                    <a:lnTo>
                      <a:pt x="0" y="2"/>
                    </a:lnTo>
                    <a:lnTo>
                      <a:pt x="1" y="3"/>
                    </a:lnTo>
                    <a:lnTo>
                      <a:pt x="0" y="1"/>
                    </a:lnTo>
                  </a:path>
                </a:pathLst>
              </a:custGeom>
              <a:solidFill>
                <a:srgbClr val="000000">
                  <a:alpha val="100000"/>
                </a:srgbClr>
              </a:solidFill>
              <a:ln>
                <a:noFill/>
              </a:ln>
            </p:spPr>
          </p:sp>
          <p:sp>
            <p:nvSpPr>
              <p:cNvPr id="1050629" name="Freeform 243"/>
              <p:cNvSpPr/>
              <p:nvPr/>
            </p:nvSpPr>
            <p:spPr>
              <a:xfrm rot="0">
                <a:off x="4061" y="1041"/>
                <a:ext cx="254" cy="491"/>
              </a:xfrm>
              <a:custGeom>
                <a:avLst/>
                <a:ahLst/>
                <a:rect l="0" t="0" r="r" b="b"/>
                <a:pathLst>
                  <a:path w="254" h="491">
                    <a:moveTo>
                      <a:pt x="181" y="473"/>
                    </a:moveTo>
                    <a:lnTo>
                      <a:pt x="179" y="463"/>
                    </a:lnTo>
                    <a:lnTo>
                      <a:pt x="178" y="455"/>
                    </a:lnTo>
                    <a:lnTo>
                      <a:pt x="178" y="446"/>
                    </a:lnTo>
                    <a:lnTo>
                      <a:pt x="178" y="437"/>
                    </a:lnTo>
                    <a:lnTo>
                      <a:pt x="178" y="429"/>
                    </a:lnTo>
                    <a:lnTo>
                      <a:pt x="177" y="420"/>
                    </a:lnTo>
                    <a:lnTo>
                      <a:pt x="176" y="411"/>
                    </a:lnTo>
                    <a:lnTo>
                      <a:pt x="174" y="401"/>
                    </a:lnTo>
                    <a:lnTo>
                      <a:pt x="170" y="391"/>
                    </a:lnTo>
                    <a:lnTo>
                      <a:pt x="165" y="380"/>
                    </a:lnTo>
                    <a:lnTo>
                      <a:pt x="160" y="369"/>
                    </a:lnTo>
                    <a:lnTo>
                      <a:pt x="155" y="358"/>
                    </a:lnTo>
                    <a:lnTo>
                      <a:pt x="150" y="347"/>
                    </a:lnTo>
                    <a:lnTo>
                      <a:pt x="146" y="339"/>
                    </a:lnTo>
                    <a:lnTo>
                      <a:pt x="144" y="332"/>
                    </a:lnTo>
                    <a:lnTo>
                      <a:pt x="144" y="328"/>
                    </a:lnTo>
                    <a:lnTo>
                      <a:pt x="147" y="322"/>
                    </a:lnTo>
                    <a:lnTo>
                      <a:pt x="150" y="314"/>
                    </a:lnTo>
                    <a:lnTo>
                      <a:pt x="153" y="305"/>
                    </a:lnTo>
                    <a:lnTo>
                      <a:pt x="155" y="295"/>
                    </a:lnTo>
                    <a:lnTo>
                      <a:pt x="157" y="285"/>
                    </a:lnTo>
                    <a:lnTo>
                      <a:pt x="159" y="274"/>
                    </a:lnTo>
                    <a:lnTo>
                      <a:pt x="160" y="262"/>
                    </a:lnTo>
                    <a:lnTo>
                      <a:pt x="161" y="250"/>
                    </a:lnTo>
                    <a:lnTo>
                      <a:pt x="162" y="238"/>
                    </a:lnTo>
                    <a:lnTo>
                      <a:pt x="164" y="226"/>
                    </a:lnTo>
                    <a:lnTo>
                      <a:pt x="166" y="213"/>
                    </a:lnTo>
                    <a:lnTo>
                      <a:pt x="167" y="200"/>
                    </a:lnTo>
                    <a:lnTo>
                      <a:pt x="170" y="188"/>
                    </a:lnTo>
                    <a:lnTo>
                      <a:pt x="173" y="176"/>
                    </a:lnTo>
                    <a:lnTo>
                      <a:pt x="176" y="165"/>
                    </a:lnTo>
                    <a:lnTo>
                      <a:pt x="180" y="153"/>
                    </a:lnTo>
                    <a:lnTo>
                      <a:pt x="183" y="147"/>
                    </a:lnTo>
                    <a:lnTo>
                      <a:pt x="188" y="141"/>
                    </a:lnTo>
                    <a:lnTo>
                      <a:pt x="193" y="134"/>
                    </a:lnTo>
                    <a:lnTo>
                      <a:pt x="198" y="129"/>
                    </a:lnTo>
                    <a:lnTo>
                      <a:pt x="204" y="123"/>
                    </a:lnTo>
                    <a:lnTo>
                      <a:pt x="211" y="117"/>
                    </a:lnTo>
                    <a:lnTo>
                      <a:pt x="217" y="111"/>
                    </a:lnTo>
                    <a:lnTo>
                      <a:pt x="223" y="105"/>
                    </a:lnTo>
                    <a:lnTo>
                      <a:pt x="230" y="99"/>
                    </a:lnTo>
                    <a:lnTo>
                      <a:pt x="235" y="93"/>
                    </a:lnTo>
                    <a:lnTo>
                      <a:pt x="241" y="86"/>
                    </a:lnTo>
                    <a:lnTo>
                      <a:pt x="245" y="79"/>
                    </a:lnTo>
                    <a:lnTo>
                      <a:pt x="249" y="72"/>
                    </a:lnTo>
                    <a:lnTo>
                      <a:pt x="252" y="64"/>
                    </a:lnTo>
                    <a:lnTo>
                      <a:pt x="253" y="56"/>
                    </a:lnTo>
                    <a:lnTo>
                      <a:pt x="253" y="47"/>
                    </a:lnTo>
                    <a:lnTo>
                      <a:pt x="236" y="26"/>
                    </a:lnTo>
                    <a:lnTo>
                      <a:pt x="233" y="18"/>
                    </a:lnTo>
                    <a:lnTo>
                      <a:pt x="231" y="12"/>
                    </a:lnTo>
                    <a:lnTo>
                      <a:pt x="230" y="8"/>
                    </a:lnTo>
                    <a:lnTo>
                      <a:pt x="229" y="5"/>
                    </a:lnTo>
                    <a:lnTo>
                      <a:pt x="228" y="3"/>
                    </a:lnTo>
                    <a:lnTo>
                      <a:pt x="225" y="2"/>
                    </a:lnTo>
                    <a:lnTo>
                      <a:pt x="221" y="0"/>
                    </a:lnTo>
                    <a:lnTo>
                      <a:pt x="213" y="0"/>
                    </a:lnTo>
                    <a:lnTo>
                      <a:pt x="193" y="0"/>
                    </a:lnTo>
                    <a:lnTo>
                      <a:pt x="175" y="5"/>
                    </a:lnTo>
                    <a:lnTo>
                      <a:pt x="157" y="12"/>
                    </a:lnTo>
                    <a:lnTo>
                      <a:pt x="141" y="23"/>
                    </a:lnTo>
                    <a:lnTo>
                      <a:pt x="125" y="36"/>
                    </a:lnTo>
                    <a:lnTo>
                      <a:pt x="111" y="51"/>
                    </a:lnTo>
                    <a:lnTo>
                      <a:pt x="97" y="68"/>
                    </a:lnTo>
                    <a:lnTo>
                      <a:pt x="85" y="86"/>
                    </a:lnTo>
                    <a:lnTo>
                      <a:pt x="73" y="107"/>
                    </a:lnTo>
                    <a:lnTo>
                      <a:pt x="63" y="127"/>
                    </a:lnTo>
                    <a:lnTo>
                      <a:pt x="54" y="148"/>
                    </a:lnTo>
                    <a:lnTo>
                      <a:pt x="46" y="169"/>
                    </a:lnTo>
                    <a:lnTo>
                      <a:pt x="38" y="190"/>
                    </a:lnTo>
                    <a:lnTo>
                      <a:pt x="32" y="210"/>
                    </a:lnTo>
                    <a:lnTo>
                      <a:pt x="26" y="229"/>
                    </a:lnTo>
                    <a:lnTo>
                      <a:pt x="22" y="246"/>
                    </a:lnTo>
                    <a:lnTo>
                      <a:pt x="18" y="262"/>
                    </a:lnTo>
                    <a:lnTo>
                      <a:pt x="15" y="274"/>
                    </a:lnTo>
                    <a:lnTo>
                      <a:pt x="12" y="283"/>
                    </a:lnTo>
                    <a:lnTo>
                      <a:pt x="9" y="291"/>
                    </a:lnTo>
                    <a:lnTo>
                      <a:pt x="7" y="296"/>
                    </a:lnTo>
                    <a:lnTo>
                      <a:pt x="4" y="300"/>
                    </a:lnTo>
                    <a:lnTo>
                      <a:pt x="2" y="304"/>
                    </a:lnTo>
                    <a:lnTo>
                      <a:pt x="2" y="307"/>
                    </a:lnTo>
                    <a:lnTo>
                      <a:pt x="0" y="310"/>
                    </a:lnTo>
                    <a:lnTo>
                      <a:pt x="0" y="313"/>
                    </a:lnTo>
                    <a:lnTo>
                      <a:pt x="0" y="317"/>
                    </a:lnTo>
                    <a:lnTo>
                      <a:pt x="0" y="322"/>
                    </a:lnTo>
                    <a:lnTo>
                      <a:pt x="0" y="330"/>
                    </a:lnTo>
                    <a:lnTo>
                      <a:pt x="2" y="339"/>
                    </a:lnTo>
                    <a:lnTo>
                      <a:pt x="4" y="351"/>
                    </a:lnTo>
                    <a:lnTo>
                      <a:pt x="6" y="367"/>
                    </a:lnTo>
                    <a:lnTo>
                      <a:pt x="9" y="380"/>
                    </a:lnTo>
                    <a:lnTo>
                      <a:pt x="14" y="391"/>
                    </a:lnTo>
                    <a:lnTo>
                      <a:pt x="20" y="401"/>
                    </a:lnTo>
                    <a:lnTo>
                      <a:pt x="28" y="410"/>
                    </a:lnTo>
                    <a:lnTo>
                      <a:pt x="36" y="417"/>
                    </a:lnTo>
                    <a:lnTo>
                      <a:pt x="45" y="422"/>
                    </a:lnTo>
                    <a:lnTo>
                      <a:pt x="55" y="426"/>
                    </a:lnTo>
                    <a:lnTo>
                      <a:pt x="65" y="428"/>
                    </a:lnTo>
                    <a:lnTo>
                      <a:pt x="72" y="430"/>
                    </a:lnTo>
                    <a:lnTo>
                      <a:pt x="79" y="434"/>
                    </a:lnTo>
                    <a:lnTo>
                      <a:pt x="87" y="439"/>
                    </a:lnTo>
                    <a:lnTo>
                      <a:pt x="94" y="444"/>
                    </a:lnTo>
                    <a:lnTo>
                      <a:pt x="101" y="449"/>
                    </a:lnTo>
                    <a:lnTo>
                      <a:pt x="108" y="456"/>
                    </a:lnTo>
                    <a:lnTo>
                      <a:pt x="115" y="462"/>
                    </a:lnTo>
                    <a:lnTo>
                      <a:pt x="123" y="469"/>
                    </a:lnTo>
                    <a:lnTo>
                      <a:pt x="129" y="474"/>
                    </a:lnTo>
                    <a:lnTo>
                      <a:pt x="137" y="479"/>
                    </a:lnTo>
                    <a:lnTo>
                      <a:pt x="143" y="484"/>
                    </a:lnTo>
                    <a:lnTo>
                      <a:pt x="149" y="488"/>
                    </a:lnTo>
                    <a:lnTo>
                      <a:pt x="156" y="489"/>
                    </a:lnTo>
                    <a:lnTo>
                      <a:pt x="162" y="490"/>
                    </a:lnTo>
                    <a:lnTo>
                      <a:pt x="168" y="489"/>
                    </a:lnTo>
                    <a:lnTo>
                      <a:pt x="174" y="486"/>
                    </a:lnTo>
                    <a:lnTo>
                      <a:pt x="181" y="473"/>
                    </a:lnTo>
                  </a:path>
                </a:pathLst>
              </a:custGeom>
              <a:solidFill>
                <a:srgbClr val="FFFFFF">
                  <a:alpha val="100000"/>
                </a:srgbClr>
              </a:solidFill>
              <a:ln>
                <a:noFill/>
              </a:ln>
            </p:spPr>
          </p:sp>
          <p:sp>
            <p:nvSpPr>
              <p:cNvPr id="1050630" name="Freeform 244"/>
              <p:cNvSpPr/>
              <p:nvPr/>
            </p:nvSpPr>
            <p:spPr>
              <a:xfrm rot="0">
                <a:off x="4233" y="1442"/>
                <a:ext cx="17" cy="73"/>
              </a:xfrm>
              <a:custGeom>
                <a:avLst/>
                <a:ahLst/>
                <a:rect l="0" t="0" r="r" b="b"/>
                <a:pathLst>
                  <a:path w="17" h="73">
                    <a:moveTo>
                      <a:pt x="0" y="0"/>
                    </a:moveTo>
                    <a:lnTo>
                      <a:pt x="0" y="0"/>
                    </a:lnTo>
                    <a:lnTo>
                      <a:pt x="2" y="11"/>
                    </a:lnTo>
                    <a:lnTo>
                      <a:pt x="5" y="19"/>
                    </a:lnTo>
                    <a:lnTo>
                      <a:pt x="5" y="28"/>
                    </a:lnTo>
                    <a:lnTo>
                      <a:pt x="5" y="36"/>
                    </a:lnTo>
                    <a:lnTo>
                      <a:pt x="5" y="45"/>
                    </a:lnTo>
                    <a:lnTo>
                      <a:pt x="5" y="54"/>
                    </a:lnTo>
                    <a:lnTo>
                      <a:pt x="7" y="63"/>
                    </a:lnTo>
                    <a:lnTo>
                      <a:pt x="10" y="72"/>
                    </a:lnTo>
                    <a:lnTo>
                      <a:pt x="16" y="71"/>
                    </a:lnTo>
                    <a:lnTo>
                      <a:pt x="13" y="62"/>
                    </a:lnTo>
                    <a:lnTo>
                      <a:pt x="11" y="54"/>
                    </a:lnTo>
                    <a:lnTo>
                      <a:pt x="11" y="45"/>
                    </a:lnTo>
                    <a:lnTo>
                      <a:pt x="11" y="36"/>
                    </a:lnTo>
                    <a:lnTo>
                      <a:pt x="11" y="28"/>
                    </a:lnTo>
                    <a:lnTo>
                      <a:pt x="10" y="19"/>
                    </a:lnTo>
                    <a:lnTo>
                      <a:pt x="8" y="10"/>
                    </a:lnTo>
                    <a:lnTo>
                      <a:pt x="5" y="0"/>
                    </a:lnTo>
                    <a:lnTo>
                      <a:pt x="0" y="0"/>
                    </a:lnTo>
                  </a:path>
                </a:pathLst>
              </a:custGeom>
              <a:solidFill>
                <a:srgbClr val="000000">
                  <a:alpha val="100000"/>
                </a:srgbClr>
              </a:solidFill>
              <a:ln>
                <a:noFill/>
              </a:ln>
            </p:spPr>
          </p:sp>
          <p:sp>
            <p:nvSpPr>
              <p:cNvPr id="1050631" name="Freeform 245"/>
              <p:cNvSpPr/>
              <p:nvPr/>
            </p:nvSpPr>
            <p:spPr>
              <a:xfrm rot="0">
                <a:off x="4203" y="1368"/>
                <a:ext cx="35" cy="75"/>
              </a:xfrm>
              <a:custGeom>
                <a:avLst/>
                <a:ahLst/>
                <a:rect l="0" t="0" r="r" b="b"/>
                <a:pathLst>
                  <a:path w="35" h="75">
                    <a:moveTo>
                      <a:pt x="0" y="0"/>
                    </a:moveTo>
                    <a:lnTo>
                      <a:pt x="0" y="0"/>
                    </a:lnTo>
                    <a:lnTo>
                      <a:pt x="0" y="5"/>
                    </a:lnTo>
                    <a:lnTo>
                      <a:pt x="2" y="12"/>
                    </a:lnTo>
                    <a:lnTo>
                      <a:pt x="6" y="21"/>
                    </a:lnTo>
                    <a:lnTo>
                      <a:pt x="11" y="32"/>
                    </a:lnTo>
                    <a:lnTo>
                      <a:pt x="16" y="42"/>
                    </a:lnTo>
                    <a:lnTo>
                      <a:pt x="21" y="54"/>
                    </a:lnTo>
                    <a:lnTo>
                      <a:pt x="26" y="65"/>
                    </a:lnTo>
                    <a:lnTo>
                      <a:pt x="30" y="74"/>
                    </a:lnTo>
                    <a:lnTo>
                      <a:pt x="34" y="74"/>
                    </a:lnTo>
                    <a:lnTo>
                      <a:pt x="30" y="63"/>
                    </a:lnTo>
                    <a:lnTo>
                      <a:pt x="25" y="52"/>
                    </a:lnTo>
                    <a:lnTo>
                      <a:pt x="20" y="41"/>
                    </a:lnTo>
                    <a:lnTo>
                      <a:pt x="15" y="30"/>
                    </a:lnTo>
                    <a:lnTo>
                      <a:pt x="10" y="19"/>
                    </a:lnTo>
                    <a:lnTo>
                      <a:pt x="6" y="10"/>
                    </a:lnTo>
                    <a:lnTo>
                      <a:pt x="3" y="4"/>
                    </a:lnTo>
                    <a:lnTo>
                      <a:pt x="3" y="2"/>
                    </a:lnTo>
                    <a:lnTo>
                      <a:pt x="0" y="0"/>
                    </a:lnTo>
                  </a:path>
                </a:pathLst>
              </a:custGeom>
              <a:solidFill>
                <a:srgbClr val="000000">
                  <a:alpha val="100000"/>
                </a:srgbClr>
              </a:solidFill>
              <a:ln>
                <a:noFill/>
              </a:ln>
            </p:spPr>
          </p:sp>
          <p:sp>
            <p:nvSpPr>
              <p:cNvPr id="1050632" name="Freeform 246"/>
              <p:cNvSpPr/>
              <p:nvPr/>
            </p:nvSpPr>
            <p:spPr>
              <a:xfrm rot="0">
                <a:off x="4203" y="1194"/>
                <a:ext cx="41" cy="177"/>
              </a:xfrm>
              <a:custGeom>
                <a:avLst/>
                <a:ahLst/>
                <a:rect l="0" t="0" r="r" b="b"/>
                <a:pathLst>
                  <a:path w="41" h="177">
                    <a:moveTo>
                      <a:pt x="36" y="0"/>
                    </a:moveTo>
                    <a:lnTo>
                      <a:pt x="36" y="0"/>
                    </a:lnTo>
                    <a:lnTo>
                      <a:pt x="32" y="11"/>
                    </a:lnTo>
                    <a:lnTo>
                      <a:pt x="29" y="23"/>
                    </a:lnTo>
                    <a:lnTo>
                      <a:pt x="26" y="35"/>
                    </a:lnTo>
                    <a:lnTo>
                      <a:pt x="24" y="47"/>
                    </a:lnTo>
                    <a:lnTo>
                      <a:pt x="22" y="59"/>
                    </a:lnTo>
                    <a:lnTo>
                      <a:pt x="20" y="72"/>
                    </a:lnTo>
                    <a:lnTo>
                      <a:pt x="18" y="85"/>
                    </a:lnTo>
                    <a:lnTo>
                      <a:pt x="17" y="97"/>
                    </a:lnTo>
                    <a:lnTo>
                      <a:pt x="16" y="109"/>
                    </a:lnTo>
                    <a:lnTo>
                      <a:pt x="15" y="121"/>
                    </a:lnTo>
                    <a:lnTo>
                      <a:pt x="13" y="131"/>
                    </a:lnTo>
                    <a:lnTo>
                      <a:pt x="11" y="142"/>
                    </a:lnTo>
                    <a:lnTo>
                      <a:pt x="9" y="151"/>
                    </a:lnTo>
                    <a:lnTo>
                      <a:pt x="7" y="160"/>
                    </a:lnTo>
                    <a:lnTo>
                      <a:pt x="3" y="167"/>
                    </a:lnTo>
                    <a:lnTo>
                      <a:pt x="0" y="174"/>
                    </a:lnTo>
                    <a:lnTo>
                      <a:pt x="3" y="176"/>
                    </a:lnTo>
                    <a:lnTo>
                      <a:pt x="7" y="169"/>
                    </a:lnTo>
                    <a:lnTo>
                      <a:pt x="10" y="161"/>
                    </a:lnTo>
                    <a:lnTo>
                      <a:pt x="13" y="152"/>
                    </a:lnTo>
                    <a:lnTo>
                      <a:pt x="15" y="143"/>
                    </a:lnTo>
                    <a:lnTo>
                      <a:pt x="17" y="132"/>
                    </a:lnTo>
                    <a:lnTo>
                      <a:pt x="18" y="121"/>
                    </a:lnTo>
                    <a:lnTo>
                      <a:pt x="20" y="109"/>
                    </a:lnTo>
                    <a:lnTo>
                      <a:pt x="21" y="97"/>
                    </a:lnTo>
                    <a:lnTo>
                      <a:pt x="22" y="85"/>
                    </a:lnTo>
                    <a:lnTo>
                      <a:pt x="24" y="73"/>
                    </a:lnTo>
                    <a:lnTo>
                      <a:pt x="25" y="60"/>
                    </a:lnTo>
                    <a:lnTo>
                      <a:pt x="27" y="48"/>
                    </a:lnTo>
                    <a:lnTo>
                      <a:pt x="30" y="36"/>
                    </a:lnTo>
                    <a:lnTo>
                      <a:pt x="33" y="24"/>
                    </a:lnTo>
                    <a:lnTo>
                      <a:pt x="36" y="12"/>
                    </a:lnTo>
                    <a:lnTo>
                      <a:pt x="40" y="1"/>
                    </a:lnTo>
                    <a:lnTo>
                      <a:pt x="36" y="0"/>
                    </a:lnTo>
                  </a:path>
                </a:pathLst>
              </a:custGeom>
              <a:solidFill>
                <a:srgbClr val="000000">
                  <a:alpha val="100000"/>
                </a:srgbClr>
              </a:solidFill>
              <a:ln>
                <a:noFill/>
              </a:ln>
            </p:spPr>
          </p:sp>
          <p:sp>
            <p:nvSpPr>
              <p:cNvPr id="1050633" name="Freeform 247"/>
              <p:cNvSpPr/>
              <p:nvPr/>
            </p:nvSpPr>
            <p:spPr>
              <a:xfrm rot="0">
                <a:off x="4239" y="1087"/>
                <a:ext cx="78" cy="109"/>
              </a:xfrm>
              <a:custGeom>
                <a:avLst/>
                <a:ahLst/>
                <a:rect l="0" t="0" r="r" b="b"/>
                <a:pathLst>
                  <a:path w="78" h="109">
                    <a:moveTo>
                      <a:pt x="74" y="2"/>
                    </a:moveTo>
                    <a:lnTo>
                      <a:pt x="73" y="1"/>
                    </a:lnTo>
                    <a:lnTo>
                      <a:pt x="73" y="10"/>
                    </a:lnTo>
                    <a:lnTo>
                      <a:pt x="72" y="18"/>
                    </a:lnTo>
                    <a:lnTo>
                      <a:pt x="69" y="25"/>
                    </a:lnTo>
                    <a:lnTo>
                      <a:pt x="66" y="32"/>
                    </a:lnTo>
                    <a:lnTo>
                      <a:pt x="62" y="39"/>
                    </a:lnTo>
                    <a:lnTo>
                      <a:pt x="56" y="45"/>
                    </a:lnTo>
                    <a:lnTo>
                      <a:pt x="50" y="51"/>
                    </a:lnTo>
                    <a:lnTo>
                      <a:pt x="44" y="57"/>
                    </a:lnTo>
                    <a:lnTo>
                      <a:pt x="38" y="64"/>
                    </a:lnTo>
                    <a:lnTo>
                      <a:pt x="31" y="69"/>
                    </a:lnTo>
                    <a:lnTo>
                      <a:pt x="25" y="75"/>
                    </a:lnTo>
                    <a:lnTo>
                      <a:pt x="19" y="81"/>
                    </a:lnTo>
                    <a:lnTo>
                      <a:pt x="13" y="87"/>
                    </a:lnTo>
                    <a:lnTo>
                      <a:pt x="8" y="93"/>
                    </a:lnTo>
                    <a:lnTo>
                      <a:pt x="4" y="100"/>
                    </a:lnTo>
                    <a:lnTo>
                      <a:pt x="0" y="107"/>
                    </a:lnTo>
                    <a:lnTo>
                      <a:pt x="4" y="108"/>
                    </a:lnTo>
                    <a:lnTo>
                      <a:pt x="7" y="101"/>
                    </a:lnTo>
                    <a:lnTo>
                      <a:pt x="11" y="95"/>
                    </a:lnTo>
                    <a:lnTo>
                      <a:pt x="16" y="90"/>
                    </a:lnTo>
                    <a:lnTo>
                      <a:pt x="21" y="84"/>
                    </a:lnTo>
                    <a:lnTo>
                      <a:pt x="28" y="78"/>
                    </a:lnTo>
                    <a:lnTo>
                      <a:pt x="34" y="73"/>
                    </a:lnTo>
                    <a:lnTo>
                      <a:pt x="41" y="67"/>
                    </a:lnTo>
                    <a:lnTo>
                      <a:pt x="47" y="61"/>
                    </a:lnTo>
                    <a:lnTo>
                      <a:pt x="53" y="54"/>
                    </a:lnTo>
                    <a:lnTo>
                      <a:pt x="59" y="48"/>
                    </a:lnTo>
                    <a:lnTo>
                      <a:pt x="65" y="41"/>
                    </a:lnTo>
                    <a:lnTo>
                      <a:pt x="69" y="34"/>
                    </a:lnTo>
                    <a:lnTo>
                      <a:pt x="73" y="27"/>
                    </a:lnTo>
                    <a:lnTo>
                      <a:pt x="75" y="19"/>
                    </a:lnTo>
                    <a:lnTo>
                      <a:pt x="77" y="10"/>
                    </a:lnTo>
                    <a:lnTo>
                      <a:pt x="77" y="1"/>
                    </a:lnTo>
                    <a:lnTo>
                      <a:pt x="77" y="0"/>
                    </a:lnTo>
                    <a:lnTo>
                      <a:pt x="77" y="1"/>
                    </a:lnTo>
                    <a:lnTo>
                      <a:pt x="77" y="0"/>
                    </a:lnTo>
                    <a:lnTo>
                      <a:pt x="74" y="2"/>
                    </a:lnTo>
                  </a:path>
                </a:pathLst>
              </a:custGeom>
              <a:solidFill>
                <a:srgbClr val="000000">
                  <a:alpha val="100000"/>
                </a:srgbClr>
              </a:solidFill>
              <a:ln>
                <a:noFill/>
              </a:ln>
            </p:spPr>
          </p:sp>
          <p:sp>
            <p:nvSpPr>
              <p:cNvPr id="1050634" name="Freeform 248"/>
              <p:cNvSpPr/>
              <p:nvPr/>
            </p:nvSpPr>
            <p:spPr>
              <a:xfrm rot="0">
                <a:off x="4295" y="1066"/>
                <a:ext cx="22" cy="24"/>
              </a:xfrm>
              <a:custGeom>
                <a:avLst/>
                <a:ahLst/>
                <a:rect l="0" t="0" r="r" b="b"/>
                <a:pathLst>
                  <a:path w="22" h="24">
                    <a:moveTo>
                      <a:pt x="0" y="2"/>
                    </a:moveTo>
                    <a:lnTo>
                      <a:pt x="1" y="2"/>
                    </a:lnTo>
                    <a:lnTo>
                      <a:pt x="18" y="23"/>
                    </a:lnTo>
                    <a:lnTo>
                      <a:pt x="21" y="21"/>
                    </a:lnTo>
                    <a:lnTo>
                      <a:pt x="3" y="0"/>
                    </a:lnTo>
                    <a:lnTo>
                      <a:pt x="4" y="0"/>
                    </a:lnTo>
                    <a:lnTo>
                      <a:pt x="0" y="2"/>
                    </a:lnTo>
                    <a:lnTo>
                      <a:pt x="1" y="2"/>
                    </a:lnTo>
                    <a:lnTo>
                      <a:pt x="0" y="2"/>
                    </a:lnTo>
                  </a:path>
                </a:pathLst>
              </a:custGeom>
              <a:solidFill>
                <a:srgbClr val="000000">
                  <a:alpha val="100000"/>
                </a:srgbClr>
              </a:solidFill>
              <a:ln>
                <a:noFill/>
              </a:ln>
            </p:spPr>
          </p:sp>
          <p:sp>
            <p:nvSpPr>
              <p:cNvPr id="1050635" name="Freeform 249"/>
              <p:cNvSpPr/>
              <p:nvPr/>
            </p:nvSpPr>
            <p:spPr>
              <a:xfrm rot="0">
                <a:off x="4274" y="1039"/>
                <a:ext cx="26" cy="30"/>
              </a:xfrm>
              <a:custGeom>
                <a:avLst/>
                <a:ahLst/>
                <a:rect l="0" t="0" r="r" b="b"/>
                <a:pathLst>
                  <a:path w="26" h="30">
                    <a:moveTo>
                      <a:pt x="0" y="4"/>
                    </a:moveTo>
                    <a:lnTo>
                      <a:pt x="0" y="4"/>
                    </a:lnTo>
                    <a:lnTo>
                      <a:pt x="8" y="4"/>
                    </a:lnTo>
                    <a:lnTo>
                      <a:pt x="12" y="5"/>
                    </a:lnTo>
                    <a:lnTo>
                      <a:pt x="13" y="6"/>
                    </a:lnTo>
                    <a:lnTo>
                      <a:pt x="14" y="8"/>
                    </a:lnTo>
                    <a:lnTo>
                      <a:pt x="15" y="11"/>
                    </a:lnTo>
                    <a:lnTo>
                      <a:pt x="16" y="15"/>
                    </a:lnTo>
                    <a:lnTo>
                      <a:pt x="18" y="21"/>
                    </a:lnTo>
                    <a:lnTo>
                      <a:pt x="21" y="29"/>
                    </a:lnTo>
                    <a:lnTo>
                      <a:pt x="25" y="27"/>
                    </a:lnTo>
                    <a:lnTo>
                      <a:pt x="22" y="20"/>
                    </a:lnTo>
                    <a:lnTo>
                      <a:pt x="20" y="14"/>
                    </a:lnTo>
                    <a:lnTo>
                      <a:pt x="19" y="10"/>
                    </a:lnTo>
                    <a:lnTo>
                      <a:pt x="18" y="6"/>
                    </a:lnTo>
                    <a:lnTo>
                      <a:pt x="16" y="4"/>
                    </a:lnTo>
                    <a:lnTo>
                      <a:pt x="13" y="2"/>
                    </a:lnTo>
                    <a:lnTo>
                      <a:pt x="8" y="0"/>
                    </a:lnTo>
                    <a:lnTo>
                      <a:pt x="0" y="0"/>
                    </a:lnTo>
                    <a:lnTo>
                      <a:pt x="0" y="4"/>
                    </a:lnTo>
                  </a:path>
                </a:pathLst>
              </a:custGeom>
              <a:solidFill>
                <a:srgbClr val="000000">
                  <a:alpha val="100000"/>
                </a:srgbClr>
              </a:solidFill>
              <a:ln>
                <a:noFill/>
              </a:ln>
            </p:spPr>
          </p:sp>
          <p:sp>
            <p:nvSpPr>
              <p:cNvPr id="1050636" name="Freeform 250"/>
              <p:cNvSpPr/>
              <p:nvPr/>
            </p:nvSpPr>
            <p:spPr>
              <a:xfrm rot="0">
                <a:off x="4081" y="1039"/>
                <a:ext cx="194" cy="250"/>
              </a:xfrm>
              <a:custGeom>
                <a:avLst/>
                <a:ahLst/>
                <a:rect l="0" t="0" r="r" b="b"/>
                <a:pathLst>
                  <a:path w="194" h="250">
                    <a:moveTo>
                      <a:pt x="4" y="249"/>
                    </a:moveTo>
                    <a:lnTo>
                      <a:pt x="4" y="249"/>
                    </a:lnTo>
                    <a:lnTo>
                      <a:pt x="8" y="231"/>
                    </a:lnTo>
                    <a:lnTo>
                      <a:pt x="14" y="212"/>
                    </a:lnTo>
                    <a:lnTo>
                      <a:pt x="20" y="192"/>
                    </a:lnTo>
                    <a:lnTo>
                      <a:pt x="27" y="171"/>
                    </a:lnTo>
                    <a:lnTo>
                      <a:pt x="36" y="151"/>
                    </a:lnTo>
                    <a:lnTo>
                      <a:pt x="45" y="130"/>
                    </a:lnTo>
                    <a:lnTo>
                      <a:pt x="55" y="109"/>
                    </a:lnTo>
                    <a:lnTo>
                      <a:pt x="66" y="89"/>
                    </a:lnTo>
                    <a:lnTo>
                      <a:pt x="79" y="71"/>
                    </a:lnTo>
                    <a:lnTo>
                      <a:pt x="93" y="55"/>
                    </a:lnTo>
                    <a:lnTo>
                      <a:pt x="107" y="39"/>
                    </a:lnTo>
                    <a:lnTo>
                      <a:pt x="122" y="26"/>
                    </a:lnTo>
                    <a:lnTo>
                      <a:pt x="139" y="16"/>
                    </a:lnTo>
                    <a:lnTo>
                      <a:pt x="156" y="9"/>
                    </a:lnTo>
                    <a:lnTo>
                      <a:pt x="173" y="4"/>
                    </a:lnTo>
                    <a:lnTo>
                      <a:pt x="193" y="4"/>
                    </a:lnTo>
                    <a:lnTo>
                      <a:pt x="193" y="0"/>
                    </a:lnTo>
                    <a:lnTo>
                      <a:pt x="173" y="0"/>
                    </a:lnTo>
                    <a:lnTo>
                      <a:pt x="155" y="5"/>
                    </a:lnTo>
                    <a:lnTo>
                      <a:pt x="137" y="12"/>
                    </a:lnTo>
                    <a:lnTo>
                      <a:pt x="120" y="24"/>
                    </a:lnTo>
                    <a:lnTo>
                      <a:pt x="104" y="36"/>
                    </a:lnTo>
                    <a:lnTo>
                      <a:pt x="90" y="51"/>
                    </a:lnTo>
                    <a:lnTo>
                      <a:pt x="76" y="69"/>
                    </a:lnTo>
                    <a:lnTo>
                      <a:pt x="63" y="87"/>
                    </a:lnTo>
                    <a:lnTo>
                      <a:pt x="51" y="107"/>
                    </a:lnTo>
                    <a:lnTo>
                      <a:pt x="41" y="128"/>
                    </a:lnTo>
                    <a:lnTo>
                      <a:pt x="32" y="149"/>
                    </a:lnTo>
                    <a:lnTo>
                      <a:pt x="24" y="171"/>
                    </a:lnTo>
                    <a:lnTo>
                      <a:pt x="16" y="191"/>
                    </a:lnTo>
                    <a:lnTo>
                      <a:pt x="10" y="211"/>
                    </a:lnTo>
                    <a:lnTo>
                      <a:pt x="4" y="230"/>
                    </a:lnTo>
                    <a:lnTo>
                      <a:pt x="0" y="248"/>
                    </a:lnTo>
                    <a:lnTo>
                      <a:pt x="4" y="249"/>
                    </a:lnTo>
                  </a:path>
                </a:pathLst>
              </a:custGeom>
              <a:solidFill>
                <a:srgbClr val="000000">
                  <a:alpha val="100000"/>
                </a:srgbClr>
              </a:solidFill>
              <a:ln>
                <a:noFill/>
              </a:ln>
            </p:spPr>
          </p:sp>
          <p:sp>
            <p:nvSpPr>
              <p:cNvPr id="1050637" name="Freeform 251"/>
              <p:cNvSpPr/>
              <p:nvPr/>
            </p:nvSpPr>
            <p:spPr>
              <a:xfrm rot="0">
                <a:off x="4059" y="1287"/>
                <a:ext cx="27" cy="122"/>
              </a:xfrm>
              <a:custGeom>
                <a:avLst/>
                <a:ahLst/>
                <a:rect l="0" t="0" r="r" b="b"/>
                <a:pathLst>
                  <a:path w="27" h="122">
                    <a:moveTo>
                      <a:pt x="10" y="120"/>
                    </a:moveTo>
                    <a:lnTo>
                      <a:pt x="10" y="120"/>
                    </a:lnTo>
                    <a:lnTo>
                      <a:pt x="8" y="105"/>
                    </a:lnTo>
                    <a:lnTo>
                      <a:pt x="6" y="93"/>
                    </a:lnTo>
                    <a:lnTo>
                      <a:pt x="4" y="84"/>
                    </a:lnTo>
                    <a:lnTo>
                      <a:pt x="4" y="76"/>
                    </a:lnTo>
                    <a:lnTo>
                      <a:pt x="4" y="71"/>
                    </a:lnTo>
                    <a:lnTo>
                      <a:pt x="4" y="67"/>
                    </a:lnTo>
                    <a:lnTo>
                      <a:pt x="4" y="64"/>
                    </a:lnTo>
                    <a:lnTo>
                      <a:pt x="5" y="62"/>
                    </a:lnTo>
                    <a:lnTo>
                      <a:pt x="6" y="59"/>
                    </a:lnTo>
                    <a:lnTo>
                      <a:pt x="8" y="55"/>
                    </a:lnTo>
                    <a:lnTo>
                      <a:pt x="11" y="51"/>
                    </a:lnTo>
                    <a:lnTo>
                      <a:pt x="13" y="46"/>
                    </a:lnTo>
                    <a:lnTo>
                      <a:pt x="16" y="38"/>
                    </a:lnTo>
                    <a:lnTo>
                      <a:pt x="19" y="28"/>
                    </a:lnTo>
                    <a:lnTo>
                      <a:pt x="22" y="16"/>
                    </a:lnTo>
                    <a:lnTo>
                      <a:pt x="26" y="1"/>
                    </a:lnTo>
                    <a:lnTo>
                      <a:pt x="22" y="0"/>
                    </a:lnTo>
                    <a:lnTo>
                      <a:pt x="18" y="15"/>
                    </a:lnTo>
                    <a:lnTo>
                      <a:pt x="15" y="27"/>
                    </a:lnTo>
                    <a:lnTo>
                      <a:pt x="12" y="37"/>
                    </a:lnTo>
                    <a:lnTo>
                      <a:pt x="9" y="44"/>
                    </a:lnTo>
                    <a:lnTo>
                      <a:pt x="7" y="49"/>
                    </a:lnTo>
                    <a:lnTo>
                      <a:pt x="5" y="54"/>
                    </a:lnTo>
                    <a:lnTo>
                      <a:pt x="2" y="57"/>
                    </a:lnTo>
                    <a:lnTo>
                      <a:pt x="2" y="60"/>
                    </a:lnTo>
                    <a:lnTo>
                      <a:pt x="0" y="63"/>
                    </a:lnTo>
                    <a:lnTo>
                      <a:pt x="0" y="67"/>
                    </a:lnTo>
                    <a:lnTo>
                      <a:pt x="0" y="71"/>
                    </a:lnTo>
                    <a:lnTo>
                      <a:pt x="0" y="76"/>
                    </a:lnTo>
                    <a:lnTo>
                      <a:pt x="1" y="84"/>
                    </a:lnTo>
                    <a:lnTo>
                      <a:pt x="2" y="94"/>
                    </a:lnTo>
                    <a:lnTo>
                      <a:pt x="4" y="106"/>
                    </a:lnTo>
                    <a:lnTo>
                      <a:pt x="6" y="121"/>
                    </a:lnTo>
                    <a:lnTo>
                      <a:pt x="10" y="120"/>
                    </a:lnTo>
                  </a:path>
                </a:pathLst>
              </a:custGeom>
              <a:solidFill>
                <a:srgbClr val="000000">
                  <a:alpha val="100000"/>
                </a:srgbClr>
              </a:solidFill>
              <a:ln>
                <a:noFill/>
              </a:ln>
            </p:spPr>
          </p:sp>
          <p:sp>
            <p:nvSpPr>
              <p:cNvPr id="1050638" name="Freeform 252"/>
              <p:cNvSpPr/>
              <p:nvPr/>
            </p:nvSpPr>
            <p:spPr>
              <a:xfrm rot="0">
                <a:off x="4065" y="1407"/>
                <a:ext cx="62" cy="65"/>
              </a:xfrm>
              <a:custGeom>
                <a:avLst/>
                <a:ahLst/>
                <a:rect l="0" t="0" r="r" b="b"/>
                <a:pathLst>
                  <a:path w="62" h="65">
                    <a:moveTo>
                      <a:pt x="61" y="61"/>
                    </a:moveTo>
                    <a:lnTo>
                      <a:pt x="61" y="61"/>
                    </a:lnTo>
                    <a:lnTo>
                      <a:pt x="52" y="58"/>
                    </a:lnTo>
                    <a:lnTo>
                      <a:pt x="42" y="54"/>
                    </a:lnTo>
                    <a:lnTo>
                      <a:pt x="33" y="49"/>
                    </a:lnTo>
                    <a:lnTo>
                      <a:pt x="25" y="42"/>
                    </a:lnTo>
                    <a:lnTo>
                      <a:pt x="18" y="35"/>
                    </a:lnTo>
                    <a:lnTo>
                      <a:pt x="12" y="25"/>
                    </a:lnTo>
                    <a:lnTo>
                      <a:pt x="7" y="13"/>
                    </a:lnTo>
                    <a:lnTo>
                      <a:pt x="4" y="0"/>
                    </a:lnTo>
                    <a:lnTo>
                      <a:pt x="0" y="1"/>
                    </a:lnTo>
                    <a:lnTo>
                      <a:pt x="3" y="15"/>
                    </a:lnTo>
                    <a:lnTo>
                      <a:pt x="8" y="27"/>
                    </a:lnTo>
                    <a:lnTo>
                      <a:pt x="15" y="37"/>
                    </a:lnTo>
                    <a:lnTo>
                      <a:pt x="22" y="45"/>
                    </a:lnTo>
                    <a:lnTo>
                      <a:pt x="31" y="52"/>
                    </a:lnTo>
                    <a:lnTo>
                      <a:pt x="40" y="58"/>
                    </a:lnTo>
                    <a:lnTo>
                      <a:pt x="50" y="62"/>
                    </a:lnTo>
                    <a:lnTo>
                      <a:pt x="60" y="64"/>
                    </a:lnTo>
                    <a:lnTo>
                      <a:pt x="61" y="61"/>
                    </a:lnTo>
                  </a:path>
                </a:pathLst>
              </a:custGeom>
              <a:solidFill>
                <a:srgbClr val="000000">
                  <a:alpha val="100000"/>
                </a:srgbClr>
              </a:solidFill>
              <a:ln>
                <a:noFill/>
              </a:ln>
            </p:spPr>
          </p:sp>
          <p:sp>
            <p:nvSpPr>
              <p:cNvPr id="1050639" name="Freeform 253"/>
              <p:cNvSpPr/>
              <p:nvPr/>
            </p:nvSpPr>
            <p:spPr>
              <a:xfrm rot="0">
                <a:off x="4125" y="1468"/>
                <a:ext cx="112" cy="66"/>
              </a:xfrm>
              <a:custGeom>
                <a:avLst/>
                <a:ahLst/>
                <a:rect l="0" t="0" r="r" b="b"/>
                <a:pathLst>
                  <a:path w="112" h="66">
                    <a:moveTo>
                      <a:pt x="108" y="58"/>
                    </a:moveTo>
                    <a:lnTo>
                      <a:pt x="109" y="57"/>
                    </a:lnTo>
                    <a:lnTo>
                      <a:pt x="103" y="60"/>
                    </a:lnTo>
                    <a:lnTo>
                      <a:pt x="98" y="61"/>
                    </a:lnTo>
                    <a:lnTo>
                      <a:pt x="93" y="61"/>
                    </a:lnTo>
                    <a:lnTo>
                      <a:pt x="86" y="59"/>
                    </a:lnTo>
                    <a:lnTo>
                      <a:pt x="80" y="55"/>
                    </a:lnTo>
                    <a:lnTo>
                      <a:pt x="73" y="51"/>
                    </a:lnTo>
                    <a:lnTo>
                      <a:pt x="66" y="46"/>
                    </a:lnTo>
                    <a:lnTo>
                      <a:pt x="60" y="40"/>
                    </a:lnTo>
                    <a:lnTo>
                      <a:pt x="53" y="34"/>
                    </a:lnTo>
                    <a:lnTo>
                      <a:pt x="46" y="27"/>
                    </a:lnTo>
                    <a:lnTo>
                      <a:pt x="39" y="21"/>
                    </a:lnTo>
                    <a:lnTo>
                      <a:pt x="31" y="15"/>
                    </a:lnTo>
                    <a:lnTo>
                      <a:pt x="24" y="10"/>
                    </a:lnTo>
                    <a:lnTo>
                      <a:pt x="16" y="5"/>
                    </a:lnTo>
                    <a:lnTo>
                      <a:pt x="9" y="1"/>
                    </a:lnTo>
                    <a:lnTo>
                      <a:pt x="1" y="0"/>
                    </a:lnTo>
                    <a:lnTo>
                      <a:pt x="0" y="3"/>
                    </a:lnTo>
                    <a:lnTo>
                      <a:pt x="7" y="5"/>
                    </a:lnTo>
                    <a:lnTo>
                      <a:pt x="14" y="8"/>
                    </a:lnTo>
                    <a:lnTo>
                      <a:pt x="22" y="13"/>
                    </a:lnTo>
                    <a:lnTo>
                      <a:pt x="29" y="18"/>
                    </a:lnTo>
                    <a:lnTo>
                      <a:pt x="36" y="24"/>
                    </a:lnTo>
                    <a:lnTo>
                      <a:pt x="43" y="30"/>
                    </a:lnTo>
                    <a:lnTo>
                      <a:pt x="50" y="37"/>
                    </a:lnTo>
                    <a:lnTo>
                      <a:pt x="57" y="43"/>
                    </a:lnTo>
                    <a:lnTo>
                      <a:pt x="64" y="49"/>
                    </a:lnTo>
                    <a:lnTo>
                      <a:pt x="71" y="54"/>
                    </a:lnTo>
                    <a:lnTo>
                      <a:pt x="78" y="58"/>
                    </a:lnTo>
                    <a:lnTo>
                      <a:pt x="85" y="62"/>
                    </a:lnTo>
                    <a:lnTo>
                      <a:pt x="92" y="64"/>
                    </a:lnTo>
                    <a:lnTo>
                      <a:pt x="98" y="65"/>
                    </a:lnTo>
                    <a:lnTo>
                      <a:pt x="105" y="64"/>
                    </a:lnTo>
                    <a:lnTo>
                      <a:pt x="111" y="60"/>
                    </a:lnTo>
                    <a:lnTo>
                      <a:pt x="111" y="59"/>
                    </a:lnTo>
                    <a:lnTo>
                      <a:pt x="111" y="60"/>
                    </a:lnTo>
                    <a:lnTo>
                      <a:pt x="111" y="59"/>
                    </a:lnTo>
                    <a:lnTo>
                      <a:pt x="108" y="58"/>
                    </a:lnTo>
                  </a:path>
                </a:pathLst>
              </a:custGeom>
              <a:solidFill>
                <a:srgbClr val="000000">
                  <a:alpha val="100000"/>
                </a:srgbClr>
              </a:solidFill>
              <a:ln>
                <a:noFill/>
              </a:ln>
            </p:spPr>
          </p:sp>
          <p:sp>
            <p:nvSpPr>
              <p:cNvPr id="1050640" name="Freeform 254"/>
              <p:cNvSpPr/>
              <p:nvPr/>
            </p:nvSpPr>
            <p:spPr>
              <a:xfrm rot="0">
                <a:off x="4233" y="1513"/>
                <a:ext cx="17" cy="17"/>
              </a:xfrm>
              <a:custGeom>
                <a:avLst/>
                <a:ahLst/>
                <a:rect l="0" t="0" r="r" b="b"/>
                <a:pathLst>
                  <a:path w="17" h="17">
                    <a:moveTo>
                      <a:pt x="10" y="1"/>
                    </a:moveTo>
                    <a:lnTo>
                      <a:pt x="11" y="0"/>
                    </a:lnTo>
                    <a:lnTo>
                      <a:pt x="0" y="14"/>
                    </a:lnTo>
                    <a:lnTo>
                      <a:pt x="4" y="16"/>
                    </a:lnTo>
                    <a:lnTo>
                      <a:pt x="16" y="2"/>
                    </a:lnTo>
                    <a:lnTo>
                      <a:pt x="16" y="0"/>
                    </a:lnTo>
                    <a:lnTo>
                      <a:pt x="16" y="2"/>
                    </a:lnTo>
                    <a:lnTo>
                      <a:pt x="16" y="1"/>
                    </a:lnTo>
                    <a:lnTo>
                      <a:pt x="16" y="0"/>
                    </a:lnTo>
                    <a:lnTo>
                      <a:pt x="10" y="1"/>
                    </a:lnTo>
                  </a:path>
                </a:pathLst>
              </a:custGeom>
              <a:solidFill>
                <a:srgbClr val="000000">
                  <a:alpha val="100000"/>
                </a:srgbClr>
              </a:solidFill>
              <a:ln>
                <a:noFill/>
              </a:ln>
            </p:spPr>
          </p:sp>
          <p:sp>
            <p:nvSpPr>
              <p:cNvPr id="1050641" name="Freeform 255"/>
              <p:cNvSpPr/>
              <p:nvPr/>
            </p:nvSpPr>
            <p:spPr>
              <a:xfrm rot="0">
                <a:off x="4075" y="1046"/>
                <a:ext cx="207" cy="383"/>
              </a:xfrm>
              <a:custGeom>
                <a:avLst/>
                <a:ahLst/>
                <a:rect l="0" t="0" r="r" b="b"/>
                <a:pathLst>
                  <a:path w="207" h="383">
                    <a:moveTo>
                      <a:pt x="206" y="2"/>
                    </a:moveTo>
                    <a:lnTo>
                      <a:pt x="206" y="2"/>
                    </a:lnTo>
                    <a:lnTo>
                      <a:pt x="192" y="0"/>
                    </a:lnTo>
                    <a:lnTo>
                      <a:pt x="179" y="0"/>
                    </a:lnTo>
                    <a:lnTo>
                      <a:pt x="165" y="3"/>
                    </a:lnTo>
                    <a:lnTo>
                      <a:pt x="153" y="7"/>
                    </a:lnTo>
                    <a:lnTo>
                      <a:pt x="142" y="12"/>
                    </a:lnTo>
                    <a:lnTo>
                      <a:pt x="131" y="19"/>
                    </a:lnTo>
                    <a:lnTo>
                      <a:pt x="121" y="27"/>
                    </a:lnTo>
                    <a:lnTo>
                      <a:pt x="111" y="36"/>
                    </a:lnTo>
                    <a:lnTo>
                      <a:pt x="103" y="46"/>
                    </a:lnTo>
                    <a:lnTo>
                      <a:pt x="95" y="56"/>
                    </a:lnTo>
                    <a:lnTo>
                      <a:pt x="88" y="68"/>
                    </a:lnTo>
                    <a:lnTo>
                      <a:pt x="82" y="80"/>
                    </a:lnTo>
                    <a:lnTo>
                      <a:pt x="76" y="92"/>
                    </a:lnTo>
                    <a:lnTo>
                      <a:pt x="71" y="104"/>
                    </a:lnTo>
                    <a:lnTo>
                      <a:pt x="67" y="116"/>
                    </a:lnTo>
                    <a:lnTo>
                      <a:pt x="64" y="128"/>
                    </a:lnTo>
                    <a:lnTo>
                      <a:pt x="58" y="149"/>
                    </a:lnTo>
                    <a:lnTo>
                      <a:pt x="52" y="168"/>
                    </a:lnTo>
                    <a:lnTo>
                      <a:pt x="45" y="185"/>
                    </a:lnTo>
                    <a:lnTo>
                      <a:pt x="38" y="203"/>
                    </a:lnTo>
                    <a:lnTo>
                      <a:pt x="32" y="219"/>
                    </a:lnTo>
                    <a:lnTo>
                      <a:pt x="25" y="234"/>
                    </a:lnTo>
                    <a:lnTo>
                      <a:pt x="19" y="248"/>
                    </a:lnTo>
                    <a:lnTo>
                      <a:pt x="13" y="263"/>
                    </a:lnTo>
                    <a:lnTo>
                      <a:pt x="8" y="277"/>
                    </a:lnTo>
                    <a:lnTo>
                      <a:pt x="4" y="291"/>
                    </a:lnTo>
                    <a:lnTo>
                      <a:pt x="1" y="305"/>
                    </a:lnTo>
                    <a:lnTo>
                      <a:pt x="0" y="319"/>
                    </a:lnTo>
                    <a:lnTo>
                      <a:pt x="0" y="334"/>
                    </a:lnTo>
                    <a:lnTo>
                      <a:pt x="2" y="349"/>
                    </a:lnTo>
                    <a:lnTo>
                      <a:pt x="5" y="365"/>
                    </a:lnTo>
                    <a:lnTo>
                      <a:pt x="11" y="382"/>
                    </a:lnTo>
                  </a:path>
                </a:pathLst>
              </a:custGeom>
              <a:noFill/>
              <a:ln w="12700" cap="rnd" cmpd="sng">
                <a:solidFill>
                  <a:srgbClr val="000000">
                    <a:alpha val="100000"/>
                  </a:srgbClr>
                </a:solidFill>
                <a:prstDash val="solid"/>
                <a:round/>
              </a:ln>
            </p:spPr>
          </p:sp>
          <p:sp>
            <p:nvSpPr>
              <p:cNvPr id="1050642" name="Freeform 256"/>
              <p:cNvSpPr/>
              <p:nvPr/>
            </p:nvSpPr>
            <p:spPr>
              <a:xfrm rot="0">
                <a:off x="4132" y="1054"/>
                <a:ext cx="107" cy="173"/>
              </a:xfrm>
              <a:custGeom>
                <a:avLst/>
                <a:ahLst/>
                <a:rect l="0" t="0" r="r" b="b"/>
                <a:pathLst>
                  <a:path w="107" h="173">
                    <a:moveTo>
                      <a:pt x="106" y="0"/>
                    </a:moveTo>
                    <a:lnTo>
                      <a:pt x="106" y="0"/>
                    </a:lnTo>
                    <a:lnTo>
                      <a:pt x="97" y="7"/>
                    </a:lnTo>
                    <a:lnTo>
                      <a:pt x="88" y="14"/>
                    </a:lnTo>
                    <a:lnTo>
                      <a:pt x="79" y="23"/>
                    </a:lnTo>
                    <a:lnTo>
                      <a:pt x="71" y="31"/>
                    </a:lnTo>
                    <a:lnTo>
                      <a:pt x="63" y="41"/>
                    </a:lnTo>
                    <a:lnTo>
                      <a:pt x="55" y="51"/>
                    </a:lnTo>
                    <a:lnTo>
                      <a:pt x="47" y="62"/>
                    </a:lnTo>
                    <a:lnTo>
                      <a:pt x="40" y="73"/>
                    </a:lnTo>
                    <a:lnTo>
                      <a:pt x="34" y="84"/>
                    </a:lnTo>
                    <a:lnTo>
                      <a:pt x="27" y="96"/>
                    </a:lnTo>
                    <a:lnTo>
                      <a:pt x="21" y="109"/>
                    </a:lnTo>
                    <a:lnTo>
                      <a:pt x="15" y="121"/>
                    </a:lnTo>
                    <a:lnTo>
                      <a:pt x="10" y="134"/>
                    </a:lnTo>
                    <a:lnTo>
                      <a:pt x="6" y="146"/>
                    </a:lnTo>
                    <a:lnTo>
                      <a:pt x="2" y="159"/>
                    </a:lnTo>
                    <a:lnTo>
                      <a:pt x="0" y="172"/>
                    </a:lnTo>
                  </a:path>
                </a:pathLst>
              </a:custGeom>
              <a:noFill/>
              <a:ln w="12700" cap="rnd" cmpd="sng">
                <a:solidFill>
                  <a:srgbClr val="000000">
                    <a:alpha val="100000"/>
                  </a:srgbClr>
                </a:solidFill>
                <a:prstDash val="solid"/>
                <a:round/>
              </a:ln>
            </p:spPr>
          </p:sp>
          <p:sp>
            <p:nvSpPr>
              <p:cNvPr id="1050643" name="Freeform 257"/>
              <p:cNvSpPr/>
              <p:nvPr/>
            </p:nvSpPr>
            <p:spPr>
              <a:xfrm rot="0">
                <a:off x="4337" y="1082"/>
                <a:ext cx="91" cy="72"/>
              </a:xfrm>
              <a:custGeom>
                <a:avLst/>
                <a:ahLst/>
                <a:rect l="0" t="0" r="r" b="b"/>
                <a:pathLst>
                  <a:path w="91" h="72">
                    <a:moveTo>
                      <a:pt x="0" y="0"/>
                    </a:moveTo>
                    <a:lnTo>
                      <a:pt x="0" y="0"/>
                    </a:lnTo>
                    <a:lnTo>
                      <a:pt x="6" y="7"/>
                    </a:lnTo>
                    <a:lnTo>
                      <a:pt x="12" y="13"/>
                    </a:lnTo>
                    <a:lnTo>
                      <a:pt x="17" y="18"/>
                    </a:lnTo>
                    <a:lnTo>
                      <a:pt x="23" y="23"/>
                    </a:lnTo>
                    <a:lnTo>
                      <a:pt x="28" y="28"/>
                    </a:lnTo>
                    <a:lnTo>
                      <a:pt x="33" y="33"/>
                    </a:lnTo>
                    <a:lnTo>
                      <a:pt x="38" y="37"/>
                    </a:lnTo>
                    <a:lnTo>
                      <a:pt x="43" y="41"/>
                    </a:lnTo>
                    <a:lnTo>
                      <a:pt x="48" y="45"/>
                    </a:lnTo>
                    <a:lnTo>
                      <a:pt x="54" y="48"/>
                    </a:lnTo>
                    <a:lnTo>
                      <a:pt x="59" y="52"/>
                    </a:lnTo>
                    <a:lnTo>
                      <a:pt x="65" y="56"/>
                    </a:lnTo>
                    <a:lnTo>
                      <a:pt x="71" y="59"/>
                    </a:lnTo>
                    <a:lnTo>
                      <a:pt x="77" y="63"/>
                    </a:lnTo>
                    <a:lnTo>
                      <a:pt x="84" y="67"/>
                    </a:lnTo>
                    <a:lnTo>
                      <a:pt x="90" y="71"/>
                    </a:lnTo>
                  </a:path>
                </a:pathLst>
              </a:custGeom>
              <a:noFill/>
              <a:ln w="12700" cap="rnd" cmpd="sng">
                <a:solidFill>
                  <a:srgbClr val="000000">
                    <a:alpha val="100000"/>
                  </a:srgbClr>
                </a:solidFill>
                <a:prstDash val="solid"/>
                <a:round/>
              </a:ln>
            </p:spPr>
          </p:sp>
          <p:sp>
            <p:nvSpPr>
              <p:cNvPr id="1050644" name="Freeform 258"/>
              <p:cNvSpPr/>
              <p:nvPr/>
            </p:nvSpPr>
            <p:spPr>
              <a:xfrm rot="0">
                <a:off x="4483" y="1130"/>
                <a:ext cx="64" cy="330"/>
              </a:xfrm>
              <a:custGeom>
                <a:avLst/>
                <a:ahLst/>
                <a:rect l="0" t="0" r="r" b="b"/>
                <a:pathLst>
                  <a:path w="64" h="330">
                    <a:moveTo>
                      <a:pt x="0" y="0"/>
                    </a:moveTo>
                    <a:lnTo>
                      <a:pt x="0" y="0"/>
                    </a:lnTo>
                    <a:lnTo>
                      <a:pt x="12" y="9"/>
                    </a:lnTo>
                    <a:lnTo>
                      <a:pt x="22" y="21"/>
                    </a:lnTo>
                    <a:lnTo>
                      <a:pt x="31" y="34"/>
                    </a:lnTo>
                    <a:lnTo>
                      <a:pt x="39" y="48"/>
                    </a:lnTo>
                    <a:lnTo>
                      <a:pt x="46" y="64"/>
                    </a:lnTo>
                    <a:lnTo>
                      <a:pt x="51" y="80"/>
                    </a:lnTo>
                    <a:lnTo>
                      <a:pt x="55" y="97"/>
                    </a:lnTo>
                    <a:lnTo>
                      <a:pt x="59" y="114"/>
                    </a:lnTo>
                    <a:lnTo>
                      <a:pt x="61" y="133"/>
                    </a:lnTo>
                    <a:lnTo>
                      <a:pt x="63" y="150"/>
                    </a:lnTo>
                    <a:lnTo>
                      <a:pt x="63" y="168"/>
                    </a:lnTo>
                    <a:lnTo>
                      <a:pt x="63" y="185"/>
                    </a:lnTo>
                    <a:lnTo>
                      <a:pt x="63" y="202"/>
                    </a:lnTo>
                    <a:lnTo>
                      <a:pt x="63" y="219"/>
                    </a:lnTo>
                    <a:lnTo>
                      <a:pt x="61" y="234"/>
                    </a:lnTo>
                    <a:lnTo>
                      <a:pt x="60" y="248"/>
                    </a:lnTo>
                    <a:lnTo>
                      <a:pt x="59" y="256"/>
                    </a:lnTo>
                    <a:lnTo>
                      <a:pt x="58" y="263"/>
                    </a:lnTo>
                    <a:lnTo>
                      <a:pt x="56" y="269"/>
                    </a:lnTo>
                    <a:lnTo>
                      <a:pt x="55" y="273"/>
                    </a:lnTo>
                    <a:lnTo>
                      <a:pt x="53" y="277"/>
                    </a:lnTo>
                    <a:lnTo>
                      <a:pt x="51" y="280"/>
                    </a:lnTo>
                    <a:lnTo>
                      <a:pt x="49" y="284"/>
                    </a:lnTo>
                    <a:lnTo>
                      <a:pt x="48" y="286"/>
                    </a:lnTo>
                    <a:lnTo>
                      <a:pt x="46" y="289"/>
                    </a:lnTo>
                    <a:lnTo>
                      <a:pt x="45" y="292"/>
                    </a:lnTo>
                    <a:lnTo>
                      <a:pt x="43" y="296"/>
                    </a:lnTo>
                    <a:lnTo>
                      <a:pt x="42" y="301"/>
                    </a:lnTo>
                    <a:lnTo>
                      <a:pt x="41" y="306"/>
                    </a:lnTo>
                    <a:lnTo>
                      <a:pt x="39" y="312"/>
                    </a:lnTo>
                    <a:lnTo>
                      <a:pt x="38" y="320"/>
                    </a:lnTo>
                    <a:lnTo>
                      <a:pt x="37" y="329"/>
                    </a:lnTo>
                  </a:path>
                </a:pathLst>
              </a:custGeom>
              <a:noFill/>
              <a:ln w="12700" cap="rnd" cmpd="sng">
                <a:solidFill>
                  <a:srgbClr val="000000">
                    <a:alpha val="100000"/>
                  </a:srgbClr>
                </a:solidFill>
                <a:prstDash val="solid"/>
                <a:round/>
              </a:ln>
            </p:spPr>
          </p:sp>
          <p:sp>
            <p:nvSpPr>
              <p:cNvPr id="1050645" name="Freeform 259"/>
              <p:cNvSpPr/>
              <p:nvPr/>
            </p:nvSpPr>
            <p:spPr>
              <a:xfrm rot="0">
                <a:off x="4583" y="1366"/>
                <a:ext cx="17" cy="94"/>
              </a:xfrm>
              <a:custGeom>
                <a:avLst/>
                <a:ahLst/>
                <a:rect l="0" t="0" r="r" b="b"/>
                <a:pathLst>
                  <a:path w="17" h="94">
                    <a:moveTo>
                      <a:pt x="16" y="0"/>
                    </a:moveTo>
                    <a:lnTo>
                      <a:pt x="16" y="0"/>
                    </a:lnTo>
                    <a:lnTo>
                      <a:pt x="11" y="16"/>
                    </a:lnTo>
                    <a:lnTo>
                      <a:pt x="8" y="28"/>
                    </a:lnTo>
                    <a:lnTo>
                      <a:pt x="4" y="37"/>
                    </a:lnTo>
                    <a:lnTo>
                      <a:pt x="3" y="43"/>
                    </a:lnTo>
                    <a:lnTo>
                      <a:pt x="1" y="46"/>
                    </a:lnTo>
                    <a:lnTo>
                      <a:pt x="0" y="48"/>
                    </a:lnTo>
                    <a:lnTo>
                      <a:pt x="1" y="49"/>
                    </a:lnTo>
                    <a:lnTo>
                      <a:pt x="1" y="53"/>
                    </a:lnTo>
                    <a:lnTo>
                      <a:pt x="3" y="58"/>
                    </a:lnTo>
                    <a:lnTo>
                      <a:pt x="4" y="66"/>
                    </a:lnTo>
                    <a:lnTo>
                      <a:pt x="8" y="78"/>
                    </a:lnTo>
                    <a:lnTo>
                      <a:pt x="9" y="93"/>
                    </a:lnTo>
                  </a:path>
                </a:pathLst>
              </a:custGeom>
              <a:noFill/>
              <a:ln w="12700" cap="rnd" cmpd="sng">
                <a:solidFill>
                  <a:srgbClr val="000000">
                    <a:alpha val="100000"/>
                  </a:srgbClr>
                </a:solidFill>
                <a:prstDash val="solid"/>
                <a:round/>
              </a:ln>
            </p:spPr>
          </p:sp>
          <p:sp>
            <p:nvSpPr>
              <p:cNvPr id="1050646" name="Freeform 260"/>
              <p:cNvSpPr/>
              <p:nvPr/>
            </p:nvSpPr>
            <p:spPr>
              <a:xfrm rot="0">
                <a:off x="4288" y="1007"/>
                <a:ext cx="36" cy="34"/>
              </a:xfrm>
              <a:custGeom>
                <a:avLst/>
                <a:ahLst/>
                <a:rect l="0" t="0" r="r" b="b"/>
                <a:pathLst>
                  <a:path w="36" h="34">
                    <a:moveTo>
                      <a:pt x="35" y="0"/>
                    </a:moveTo>
                    <a:lnTo>
                      <a:pt x="27" y="0"/>
                    </a:lnTo>
                    <a:lnTo>
                      <a:pt x="21" y="2"/>
                    </a:lnTo>
                    <a:lnTo>
                      <a:pt x="15" y="5"/>
                    </a:lnTo>
                    <a:lnTo>
                      <a:pt x="10" y="9"/>
                    </a:lnTo>
                    <a:lnTo>
                      <a:pt x="6" y="14"/>
                    </a:lnTo>
                    <a:lnTo>
                      <a:pt x="3" y="20"/>
                    </a:lnTo>
                    <a:lnTo>
                      <a:pt x="1" y="26"/>
                    </a:lnTo>
                    <a:lnTo>
                      <a:pt x="0" y="32"/>
                    </a:lnTo>
                    <a:lnTo>
                      <a:pt x="4" y="33"/>
                    </a:lnTo>
                    <a:lnTo>
                      <a:pt x="5" y="27"/>
                    </a:lnTo>
                    <a:lnTo>
                      <a:pt x="7" y="22"/>
                    </a:lnTo>
                    <a:lnTo>
                      <a:pt x="9" y="16"/>
                    </a:lnTo>
                    <a:lnTo>
                      <a:pt x="13" y="12"/>
                    </a:lnTo>
                    <a:lnTo>
                      <a:pt x="17" y="8"/>
                    </a:lnTo>
                    <a:lnTo>
                      <a:pt x="22" y="6"/>
                    </a:lnTo>
                    <a:lnTo>
                      <a:pt x="28" y="4"/>
                    </a:lnTo>
                    <a:lnTo>
                      <a:pt x="35" y="4"/>
                    </a:lnTo>
                    <a:lnTo>
                      <a:pt x="35" y="0"/>
                    </a:lnTo>
                  </a:path>
                </a:pathLst>
              </a:custGeom>
              <a:solidFill>
                <a:srgbClr val="000000">
                  <a:alpha val="100000"/>
                </a:srgbClr>
              </a:solidFill>
              <a:ln>
                <a:noFill/>
              </a:ln>
            </p:spPr>
          </p:sp>
          <p:sp>
            <p:nvSpPr>
              <p:cNvPr id="1050647" name="Freeform 261"/>
              <p:cNvSpPr/>
              <p:nvPr/>
            </p:nvSpPr>
            <p:spPr>
              <a:xfrm rot="0">
                <a:off x="4235" y="1100"/>
                <a:ext cx="72" cy="89"/>
              </a:xfrm>
              <a:custGeom>
                <a:avLst/>
                <a:ahLst/>
                <a:rect l="0" t="0" r="r" b="b"/>
                <a:pathLst>
                  <a:path w="72" h="89">
                    <a:moveTo>
                      <a:pt x="71" y="0"/>
                    </a:moveTo>
                    <a:lnTo>
                      <a:pt x="71" y="0"/>
                    </a:lnTo>
                    <a:lnTo>
                      <a:pt x="67" y="6"/>
                    </a:lnTo>
                    <a:lnTo>
                      <a:pt x="63" y="12"/>
                    </a:lnTo>
                    <a:lnTo>
                      <a:pt x="59" y="18"/>
                    </a:lnTo>
                    <a:lnTo>
                      <a:pt x="54" y="24"/>
                    </a:lnTo>
                    <a:lnTo>
                      <a:pt x="50" y="29"/>
                    </a:lnTo>
                    <a:lnTo>
                      <a:pt x="46" y="34"/>
                    </a:lnTo>
                    <a:lnTo>
                      <a:pt x="41" y="40"/>
                    </a:lnTo>
                    <a:lnTo>
                      <a:pt x="37" y="45"/>
                    </a:lnTo>
                    <a:lnTo>
                      <a:pt x="32" y="50"/>
                    </a:lnTo>
                    <a:lnTo>
                      <a:pt x="27" y="56"/>
                    </a:lnTo>
                    <a:lnTo>
                      <a:pt x="23" y="61"/>
                    </a:lnTo>
                    <a:lnTo>
                      <a:pt x="18" y="66"/>
                    </a:lnTo>
                    <a:lnTo>
                      <a:pt x="13" y="71"/>
                    </a:lnTo>
                    <a:lnTo>
                      <a:pt x="9" y="77"/>
                    </a:lnTo>
                    <a:lnTo>
                      <a:pt x="4" y="83"/>
                    </a:lnTo>
                    <a:lnTo>
                      <a:pt x="0" y="88"/>
                    </a:lnTo>
                  </a:path>
                </a:pathLst>
              </a:custGeom>
              <a:noFill/>
              <a:ln w="12700" cap="rnd" cmpd="sng">
                <a:solidFill>
                  <a:srgbClr val="000000">
                    <a:alpha val="100000"/>
                  </a:srgbClr>
                </a:solidFill>
                <a:prstDash val="solid"/>
                <a:round/>
              </a:ln>
            </p:spPr>
          </p:sp>
          <p:sp>
            <p:nvSpPr>
              <p:cNvPr id="1050648" name="Freeform 262"/>
              <p:cNvSpPr/>
              <p:nvPr/>
            </p:nvSpPr>
            <p:spPr>
              <a:xfrm rot="0">
                <a:off x="4180" y="1325"/>
                <a:ext cx="30" cy="168"/>
              </a:xfrm>
              <a:custGeom>
                <a:avLst/>
                <a:ahLst/>
                <a:rect l="0" t="0" r="r" b="b"/>
                <a:pathLst>
                  <a:path w="30" h="168">
                    <a:moveTo>
                      <a:pt x="29" y="0"/>
                    </a:moveTo>
                    <a:lnTo>
                      <a:pt x="29" y="0"/>
                    </a:lnTo>
                    <a:lnTo>
                      <a:pt x="27" y="5"/>
                    </a:lnTo>
                    <a:lnTo>
                      <a:pt x="26" y="10"/>
                    </a:lnTo>
                    <a:lnTo>
                      <a:pt x="24" y="16"/>
                    </a:lnTo>
                    <a:lnTo>
                      <a:pt x="22" y="21"/>
                    </a:lnTo>
                    <a:lnTo>
                      <a:pt x="20" y="26"/>
                    </a:lnTo>
                    <a:lnTo>
                      <a:pt x="18" y="32"/>
                    </a:lnTo>
                    <a:lnTo>
                      <a:pt x="16" y="37"/>
                    </a:lnTo>
                    <a:lnTo>
                      <a:pt x="14" y="42"/>
                    </a:lnTo>
                    <a:lnTo>
                      <a:pt x="12" y="47"/>
                    </a:lnTo>
                    <a:lnTo>
                      <a:pt x="10" y="53"/>
                    </a:lnTo>
                    <a:lnTo>
                      <a:pt x="9" y="58"/>
                    </a:lnTo>
                    <a:lnTo>
                      <a:pt x="7" y="63"/>
                    </a:lnTo>
                    <a:lnTo>
                      <a:pt x="6" y="69"/>
                    </a:lnTo>
                    <a:lnTo>
                      <a:pt x="4" y="75"/>
                    </a:lnTo>
                    <a:lnTo>
                      <a:pt x="4" y="80"/>
                    </a:lnTo>
                    <a:lnTo>
                      <a:pt x="3" y="85"/>
                    </a:lnTo>
                    <a:lnTo>
                      <a:pt x="3" y="91"/>
                    </a:lnTo>
                    <a:lnTo>
                      <a:pt x="2" y="96"/>
                    </a:lnTo>
                    <a:lnTo>
                      <a:pt x="2" y="101"/>
                    </a:lnTo>
                    <a:lnTo>
                      <a:pt x="1" y="107"/>
                    </a:lnTo>
                    <a:lnTo>
                      <a:pt x="1" y="112"/>
                    </a:lnTo>
                    <a:lnTo>
                      <a:pt x="0" y="117"/>
                    </a:lnTo>
                    <a:lnTo>
                      <a:pt x="0" y="123"/>
                    </a:lnTo>
                    <a:lnTo>
                      <a:pt x="0" y="128"/>
                    </a:lnTo>
                    <a:lnTo>
                      <a:pt x="0" y="133"/>
                    </a:lnTo>
                    <a:lnTo>
                      <a:pt x="1" y="139"/>
                    </a:lnTo>
                    <a:lnTo>
                      <a:pt x="2" y="144"/>
                    </a:lnTo>
                    <a:lnTo>
                      <a:pt x="3" y="149"/>
                    </a:lnTo>
                    <a:lnTo>
                      <a:pt x="4" y="153"/>
                    </a:lnTo>
                    <a:lnTo>
                      <a:pt x="7" y="158"/>
                    </a:lnTo>
                    <a:lnTo>
                      <a:pt x="10" y="163"/>
                    </a:lnTo>
                    <a:lnTo>
                      <a:pt x="13" y="167"/>
                    </a:lnTo>
                  </a:path>
                </a:pathLst>
              </a:custGeom>
              <a:noFill/>
              <a:ln w="12700" cap="rnd" cmpd="sng">
                <a:solidFill>
                  <a:srgbClr val="000000">
                    <a:alpha val="100000"/>
                  </a:srgbClr>
                </a:solidFill>
                <a:prstDash val="solid"/>
                <a:round/>
              </a:ln>
            </p:spPr>
          </p:sp>
          <p:sp>
            <p:nvSpPr>
              <p:cNvPr id="1050649" name="Freeform 263"/>
              <p:cNvSpPr/>
              <p:nvPr/>
            </p:nvSpPr>
            <p:spPr>
              <a:xfrm rot="0">
                <a:off x="4116" y="1203"/>
                <a:ext cx="117" cy="263"/>
              </a:xfrm>
              <a:custGeom>
                <a:avLst/>
                <a:ahLst/>
                <a:rect l="0" t="0" r="r" b="b"/>
                <a:pathLst>
                  <a:path w="117" h="263">
                    <a:moveTo>
                      <a:pt x="116" y="0"/>
                    </a:moveTo>
                    <a:lnTo>
                      <a:pt x="116" y="0"/>
                    </a:lnTo>
                    <a:lnTo>
                      <a:pt x="114" y="2"/>
                    </a:lnTo>
                    <a:lnTo>
                      <a:pt x="111" y="4"/>
                    </a:lnTo>
                    <a:lnTo>
                      <a:pt x="110" y="6"/>
                    </a:lnTo>
                    <a:lnTo>
                      <a:pt x="108" y="9"/>
                    </a:lnTo>
                    <a:lnTo>
                      <a:pt x="107" y="11"/>
                    </a:lnTo>
                    <a:lnTo>
                      <a:pt x="106" y="13"/>
                    </a:lnTo>
                    <a:lnTo>
                      <a:pt x="106" y="15"/>
                    </a:lnTo>
                    <a:lnTo>
                      <a:pt x="106" y="17"/>
                    </a:lnTo>
                    <a:lnTo>
                      <a:pt x="104" y="29"/>
                    </a:lnTo>
                    <a:lnTo>
                      <a:pt x="102" y="41"/>
                    </a:lnTo>
                    <a:lnTo>
                      <a:pt x="100" y="53"/>
                    </a:lnTo>
                    <a:lnTo>
                      <a:pt x="97" y="64"/>
                    </a:lnTo>
                    <a:lnTo>
                      <a:pt x="94" y="75"/>
                    </a:lnTo>
                    <a:lnTo>
                      <a:pt x="90" y="86"/>
                    </a:lnTo>
                    <a:lnTo>
                      <a:pt x="86" y="96"/>
                    </a:lnTo>
                    <a:lnTo>
                      <a:pt x="81" y="106"/>
                    </a:lnTo>
                    <a:lnTo>
                      <a:pt x="75" y="116"/>
                    </a:lnTo>
                    <a:lnTo>
                      <a:pt x="69" y="125"/>
                    </a:lnTo>
                    <a:lnTo>
                      <a:pt x="62" y="134"/>
                    </a:lnTo>
                    <a:lnTo>
                      <a:pt x="56" y="143"/>
                    </a:lnTo>
                    <a:lnTo>
                      <a:pt x="48" y="152"/>
                    </a:lnTo>
                    <a:lnTo>
                      <a:pt x="40" y="161"/>
                    </a:lnTo>
                    <a:lnTo>
                      <a:pt x="31" y="169"/>
                    </a:lnTo>
                    <a:lnTo>
                      <a:pt x="21" y="177"/>
                    </a:lnTo>
                    <a:lnTo>
                      <a:pt x="18" y="181"/>
                    </a:lnTo>
                    <a:lnTo>
                      <a:pt x="14" y="185"/>
                    </a:lnTo>
                    <a:lnTo>
                      <a:pt x="11" y="190"/>
                    </a:lnTo>
                    <a:lnTo>
                      <a:pt x="8" y="195"/>
                    </a:lnTo>
                    <a:lnTo>
                      <a:pt x="5" y="200"/>
                    </a:lnTo>
                    <a:lnTo>
                      <a:pt x="3" y="205"/>
                    </a:lnTo>
                    <a:lnTo>
                      <a:pt x="1" y="211"/>
                    </a:lnTo>
                    <a:lnTo>
                      <a:pt x="1" y="217"/>
                    </a:lnTo>
                    <a:lnTo>
                      <a:pt x="0" y="222"/>
                    </a:lnTo>
                    <a:lnTo>
                      <a:pt x="0" y="228"/>
                    </a:lnTo>
                    <a:lnTo>
                      <a:pt x="1" y="234"/>
                    </a:lnTo>
                    <a:lnTo>
                      <a:pt x="1" y="240"/>
                    </a:lnTo>
                    <a:lnTo>
                      <a:pt x="3" y="246"/>
                    </a:lnTo>
                    <a:lnTo>
                      <a:pt x="6" y="251"/>
                    </a:lnTo>
                    <a:lnTo>
                      <a:pt x="9" y="257"/>
                    </a:lnTo>
                    <a:lnTo>
                      <a:pt x="13" y="262"/>
                    </a:lnTo>
                  </a:path>
                </a:pathLst>
              </a:custGeom>
              <a:noFill/>
              <a:ln w="12700" cap="rnd" cmpd="sng">
                <a:solidFill>
                  <a:srgbClr val="000000">
                    <a:alpha val="100000"/>
                  </a:srgbClr>
                </a:solidFill>
                <a:prstDash val="solid"/>
                <a:round/>
              </a:ln>
            </p:spPr>
          </p:sp>
          <p:sp>
            <p:nvSpPr>
              <p:cNvPr id="1050650" name="Freeform 264"/>
              <p:cNvSpPr/>
              <p:nvPr/>
            </p:nvSpPr>
            <p:spPr>
              <a:xfrm rot="0">
                <a:off x="4533" y="1188"/>
                <a:ext cx="47" cy="199"/>
              </a:xfrm>
              <a:custGeom>
                <a:avLst/>
                <a:ahLst/>
                <a:rect l="0" t="0" r="r" b="b"/>
                <a:pathLst>
                  <a:path w="47" h="199">
                    <a:moveTo>
                      <a:pt x="0" y="0"/>
                    </a:moveTo>
                    <a:lnTo>
                      <a:pt x="0" y="0"/>
                    </a:lnTo>
                    <a:lnTo>
                      <a:pt x="6" y="12"/>
                    </a:lnTo>
                    <a:lnTo>
                      <a:pt x="13" y="24"/>
                    </a:lnTo>
                    <a:lnTo>
                      <a:pt x="18" y="35"/>
                    </a:lnTo>
                    <a:lnTo>
                      <a:pt x="23" y="47"/>
                    </a:lnTo>
                    <a:lnTo>
                      <a:pt x="26" y="59"/>
                    </a:lnTo>
                    <a:lnTo>
                      <a:pt x="30" y="71"/>
                    </a:lnTo>
                    <a:lnTo>
                      <a:pt x="33" y="83"/>
                    </a:lnTo>
                    <a:lnTo>
                      <a:pt x="36" y="96"/>
                    </a:lnTo>
                    <a:lnTo>
                      <a:pt x="39" y="109"/>
                    </a:lnTo>
                    <a:lnTo>
                      <a:pt x="41" y="121"/>
                    </a:lnTo>
                    <a:lnTo>
                      <a:pt x="43" y="134"/>
                    </a:lnTo>
                    <a:lnTo>
                      <a:pt x="44" y="147"/>
                    </a:lnTo>
                    <a:lnTo>
                      <a:pt x="45" y="160"/>
                    </a:lnTo>
                    <a:lnTo>
                      <a:pt x="45" y="173"/>
                    </a:lnTo>
                    <a:lnTo>
                      <a:pt x="46" y="185"/>
                    </a:lnTo>
                    <a:lnTo>
                      <a:pt x="46" y="198"/>
                    </a:lnTo>
                  </a:path>
                </a:pathLst>
              </a:custGeom>
              <a:noFill/>
              <a:ln w="12700" cap="rnd" cmpd="sng">
                <a:solidFill>
                  <a:srgbClr val="000000">
                    <a:alpha val="100000"/>
                  </a:srgbClr>
                </a:solidFill>
                <a:prstDash val="solid"/>
                <a:round/>
              </a:ln>
            </p:spPr>
          </p:sp>
          <p:sp>
            <p:nvSpPr>
              <p:cNvPr id="1050651" name="Freeform 265"/>
              <p:cNvSpPr/>
              <p:nvPr/>
            </p:nvSpPr>
            <p:spPr>
              <a:xfrm rot="0">
                <a:off x="4321" y="2791"/>
                <a:ext cx="107" cy="131"/>
              </a:xfrm>
              <a:custGeom>
                <a:avLst/>
                <a:ahLst/>
                <a:rect l="0" t="0" r="r" b="b"/>
                <a:pathLst>
                  <a:path w="107" h="131">
                    <a:moveTo>
                      <a:pt x="42" y="0"/>
                    </a:moveTo>
                    <a:lnTo>
                      <a:pt x="1" y="2"/>
                    </a:lnTo>
                    <a:lnTo>
                      <a:pt x="0" y="19"/>
                    </a:lnTo>
                    <a:lnTo>
                      <a:pt x="27" y="95"/>
                    </a:lnTo>
                    <a:lnTo>
                      <a:pt x="18" y="102"/>
                    </a:lnTo>
                    <a:lnTo>
                      <a:pt x="39" y="130"/>
                    </a:lnTo>
                    <a:lnTo>
                      <a:pt x="66" y="119"/>
                    </a:lnTo>
                    <a:lnTo>
                      <a:pt x="72" y="107"/>
                    </a:lnTo>
                    <a:lnTo>
                      <a:pt x="68" y="95"/>
                    </a:lnTo>
                    <a:lnTo>
                      <a:pt x="90" y="27"/>
                    </a:lnTo>
                    <a:lnTo>
                      <a:pt x="106" y="5"/>
                    </a:lnTo>
                    <a:lnTo>
                      <a:pt x="87" y="0"/>
                    </a:lnTo>
                    <a:lnTo>
                      <a:pt x="42" y="0"/>
                    </a:lnTo>
                  </a:path>
                </a:pathLst>
              </a:custGeom>
              <a:noFill/>
              <a:ln w="12700" cap="rnd" cmpd="sng">
                <a:solidFill>
                  <a:srgbClr val="000000">
                    <a:alpha val="100000"/>
                  </a:srgbClr>
                </a:solidFill>
                <a:prstDash val="solid"/>
                <a:round/>
              </a:ln>
            </p:spPr>
          </p:sp>
          <p:sp>
            <p:nvSpPr>
              <p:cNvPr id="1050652" name="Freeform 266"/>
              <p:cNvSpPr/>
              <p:nvPr/>
            </p:nvSpPr>
            <p:spPr>
              <a:xfrm rot="0">
                <a:off x="4310" y="2777"/>
                <a:ext cx="128" cy="124"/>
              </a:xfrm>
              <a:custGeom>
                <a:avLst/>
                <a:ahLst/>
                <a:rect l="0" t="0" r="r" b="b"/>
                <a:pathLst>
                  <a:path w="128" h="124">
                    <a:moveTo>
                      <a:pt x="82" y="117"/>
                    </a:moveTo>
                    <a:lnTo>
                      <a:pt x="82" y="117"/>
                    </a:lnTo>
                    <a:lnTo>
                      <a:pt x="79" y="118"/>
                    </a:lnTo>
                    <a:lnTo>
                      <a:pt x="75" y="120"/>
                    </a:lnTo>
                    <a:lnTo>
                      <a:pt x="71" y="122"/>
                    </a:lnTo>
                    <a:lnTo>
                      <a:pt x="67" y="123"/>
                    </a:lnTo>
                    <a:lnTo>
                      <a:pt x="63" y="123"/>
                    </a:lnTo>
                    <a:lnTo>
                      <a:pt x="61" y="123"/>
                    </a:lnTo>
                    <a:lnTo>
                      <a:pt x="59" y="121"/>
                    </a:lnTo>
                    <a:lnTo>
                      <a:pt x="60" y="118"/>
                    </a:lnTo>
                    <a:lnTo>
                      <a:pt x="61" y="116"/>
                    </a:lnTo>
                    <a:lnTo>
                      <a:pt x="62" y="114"/>
                    </a:lnTo>
                    <a:lnTo>
                      <a:pt x="63" y="111"/>
                    </a:lnTo>
                    <a:lnTo>
                      <a:pt x="63" y="109"/>
                    </a:lnTo>
                    <a:lnTo>
                      <a:pt x="63" y="106"/>
                    </a:lnTo>
                    <a:lnTo>
                      <a:pt x="63" y="103"/>
                    </a:lnTo>
                    <a:lnTo>
                      <a:pt x="62" y="99"/>
                    </a:lnTo>
                    <a:lnTo>
                      <a:pt x="62" y="96"/>
                    </a:lnTo>
                    <a:lnTo>
                      <a:pt x="61" y="93"/>
                    </a:lnTo>
                    <a:lnTo>
                      <a:pt x="61" y="90"/>
                    </a:lnTo>
                    <a:lnTo>
                      <a:pt x="61" y="87"/>
                    </a:lnTo>
                    <a:lnTo>
                      <a:pt x="60" y="83"/>
                    </a:lnTo>
                    <a:lnTo>
                      <a:pt x="60" y="80"/>
                    </a:lnTo>
                    <a:lnTo>
                      <a:pt x="60" y="77"/>
                    </a:lnTo>
                    <a:lnTo>
                      <a:pt x="61" y="75"/>
                    </a:lnTo>
                    <a:lnTo>
                      <a:pt x="61" y="73"/>
                    </a:lnTo>
                    <a:lnTo>
                      <a:pt x="63" y="69"/>
                    </a:lnTo>
                    <a:lnTo>
                      <a:pt x="64" y="67"/>
                    </a:lnTo>
                    <a:lnTo>
                      <a:pt x="65" y="63"/>
                    </a:lnTo>
                    <a:lnTo>
                      <a:pt x="66" y="61"/>
                    </a:lnTo>
                    <a:lnTo>
                      <a:pt x="67" y="58"/>
                    </a:lnTo>
                    <a:lnTo>
                      <a:pt x="69" y="55"/>
                    </a:lnTo>
                    <a:lnTo>
                      <a:pt x="70" y="53"/>
                    </a:lnTo>
                    <a:lnTo>
                      <a:pt x="71" y="50"/>
                    </a:lnTo>
                    <a:lnTo>
                      <a:pt x="73" y="47"/>
                    </a:lnTo>
                    <a:lnTo>
                      <a:pt x="75" y="45"/>
                    </a:lnTo>
                    <a:lnTo>
                      <a:pt x="77" y="43"/>
                    </a:lnTo>
                    <a:lnTo>
                      <a:pt x="79" y="41"/>
                    </a:lnTo>
                    <a:lnTo>
                      <a:pt x="81" y="39"/>
                    </a:lnTo>
                    <a:lnTo>
                      <a:pt x="83" y="37"/>
                    </a:lnTo>
                    <a:lnTo>
                      <a:pt x="86" y="36"/>
                    </a:lnTo>
                    <a:lnTo>
                      <a:pt x="89" y="35"/>
                    </a:lnTo>
                    <a:lnTo>
                      <a:pt x="90" y="34"/>
                    </a:lnTo>
                    <a:lnTo>
                      <a:pt x="92" y="33"/>
                    </a:lnTo>
                    <a:lnTo>
                      <a:pt x="94" y="32"/>
                    </a:lnTo>
                    <a:lnTo>
                      <a:pt x="97" y="31"/>
                    </a:lnTo>
                    <a:lnTo>
                      <a:pt x="100" y="29"/>
                    </a:lnTo>
                    <a:lnTo>
                      <a:pt x="102" y="28"/>
                    </a:lnTo>
                    <a:lnTo>
                      <a:pt x="105" y="27"/>
                    </a:lnTo>
                    <a:lnTo>
                      <a:pt x="107" y="26"/>
                    </a:lnTo>
                    <a:lnTo>
                      <a:pt x="108" y="26"/>
                    </a:lnTo>
                    <a:lnTo>
                      <a:pt x="109" y="25"/>
                    </a:lnTo>
                    <a:lnTo>
                      <a:pt x="109" y="24"/>
                    </a:lnTo>
                    <a:lnTo>
                      <a:pt x="109" y="23"/>
                    </a:lnTo>
                    <a:lnTo>
                      <a:pt x="109" y="22"/>
                    </a:lnTo>
                    <a:lnTo>
                      <a:pt x="108" y="20"/>
                    </a:lnTo>
                    <a:lnTo>
                      <a:pt x="107" y="20"/>
                    </a:lnTo>
                    <a:lnTo>
                      <a:pt x="106" y="19"/>
                    </a:lnTo>
                    <a:lnTo>
                      <a:pt x="105" y="19"/>
                    </a:lnTo>
                    <a:lnTo>
                      <a:pt x="103" y="19"/>
                    </a:lnTo>
                    <a:lnTo>
                      <a:pt x="101" y="19"/>
                    </a:lnTo>
                    <a:lnTo>
                      <a:pt x="99" y="19"/>
                    </a:lnTo>
                    <a:lnTo>
                      <a:pt x="97" y="20"/>
                    </a:lnTo>
                    <a:lnTo>
                      <a:pt x="95" y="20"/>
                    </a:lnTo>
                    <a:lnTo>
                      <a:pt x="93" y="21"/>
                    </a:lnTo>
                    <a:lnTo>
                      <a:pt x="90" y="22"/>
                    </a:lnTo>
                    <a:lnTo>
                      <a:pt x="87" y="22"/>
                    </a:lnTo>
                    <a:lnTo>
                      <a:pt x="84" y="23"/>
                    </a:lnTo>
                    <a:lnTo>
                      <a:pt x="81" y="24"/>
                    </a:lnTo>
                    <a:lnTo>
                      <a:pt x="77" y="24"/>
                    </a:lnTo>
                    <a:lnTo>
                      <a:pt x="73" y="25"/>
                    </a:lnTo>
                    <a:lnTo>
                      <a:pt x="69" y="26"/>
                    </a:lnTo>
                    <a:lnTo>
                      <a:pt x="65" y="26"/>
                    </a:lnTo>
                    <a:lnTo>
                      <a:pt x="60" y="26"/>
                    </a:lnTo>
                    <a:lnTo>
                      <a:pt x="56" y="26"/>
                    </a:lnTo>
                    <a:lnTo>
                      <a:pt x="53" y="26"/>
                    </a:lnTo>
                    <a:lnTo>
                      <a:pt x="50" y="25"/>
                    </a:lnTo>
                    <a:lnTo>
                      <a:pt x="47" y="25"/>
                    </a:lnTo>
                    <a:lnTo>
                      <a:pt x="44" y="24"/>
                    </a:lnTo>
                    <a:lnTo>
                      <a:pt x="42" y="24"/>
                    </a:lnTo>
                    <a:lnTo>
                      <a:pt x="39" y="23"/>
                    </a:lnTo>
                    <a:lnTo>
                      <a:pt x="37" y="22"/>
                    </a:lnTo>
                    <a:lnTo>
                      <a:pt x="34" y="22"/>
                    </a:lnTo>
                    <a:lnTo>
                      <a:pt x="32" y="22"/>
                    </a:lnTo>
                    <a:lnTo>
                      <a:pt x="30" y="21"/>
                    </a:lnTo>
                    <a:lnTo>
                      <a:pt x="28" y="21"/>
                    </a:lnTo>
                    <a:lnTo>
                      <a:pt x="26" y="21"/>
                    </a:lnTo>
                    <a:lnTo>
                      <a:pt x="24" y="21"/>
                    </a:lnTo>
                    <a:lnTo>
                      <a:pt x="22" y="21"/>
                    </a:lnTo>
                    <a:lnTo>
                      <a:pt x="20" y="21"/>
                    </a:lnTo>
                    <a:lnTo>
                      <a:pt x="19" y="21"/>
                    </a:lnTo>
                    <a:lnTo>
                      <a:pt x="17" y="22"/>
                    </a:lnTo>
                    <a:lnTo>
                      <a:pt x="17" y="23"/>
                    </a:lnTo>
                    <a:lnTo>
                      <a:pt x="16" y="24"/>
                    </a:lnTo>
                    <a:lnTo>
                      <a:pt x="16" y="26"/>
                    </a:lnTo>
                    <a:lnTo>
                      <a:pt x="17" y="27"/>
                    </a:lnTo>
                    <a:lnTo>
                      <a:pt x="18" y="29"/>
                    </a:lnTo>
                    <a:lnTo>
                      <a:pt x="20" y="29"/>
                    </a:lnTo>
                    <a:lnTo>
                      <a:pt x="21" y="29"/>
                    </a:lnTo>
                    <a:lnTo>
                      <a:pt x="22" y="30"/>
                    </a:lnTo>
                    <a:lnTo>
                      <a:pt x="23" y="30"/>
                    </a:lnTo>
                    <a:lnTo>
                      <a:pt x="24" y="31"/>
                    </a:lnTo>
                    <a:lnTo>
                      <a:pt x="25" y="31"/>
                    </a:lnTo>
                    <a:lnTo>
                      <a:pt x="27" y="32"/>
                    </a:lnTo>
                    <a:lnTo>
                      <a:pt x="28" y="33"/>
                    </a:lnTo>
                    <a:lnTo>
                      <a:pt x="30" y="34"/>
                    </a:lnTo>
                    <a:lnTo>
                      <a:pt x="33" y="35"/>
                    </a:lnTo>
                    <a:lnTo>
                      <a:pt x="36" y="37"/>
                    </a:lnTo>
                    <a:lnTo>
                      <a:pt x="38" y="39"/>
                    </a:lnTo>
                    <a:lnTo>
                      <a:pt x="40" y="41"/>
                    </a:lnTo>
                    <a:lnTo>
                      <a:pt x="42" y="44"/>
                    </a:lnTo>
                    <a:lnTo>
                      <a:pt x="43" y="47"/>
                    </a:lnTo>
                    <a:lnTo>
                      <a:pt x="45" y="50"/>
                    </a:lnTo>
                    <a:lnTo>
                      <a:pt x="46" y="53"/>
                    </a:lnTo>
                    <a:lnTo>
                      <a:pt x="47" y="56"/>
                    </a:lnTo>
                    <a:lnTo>
                      <a:pt x="47" y="59"/>
                    </a:lnTo>
                    <a:lnTo>
                      <a:pt x="48" y="62"/>
                    </a:lnTo>
                    <a:lnTo>
                      <a:pt x="49" y="64"/>
                    </a:lnTo>
                    <a:lnTo>
                      <a:pt x="49" y="67"/>
                    </a:lnTo>
                    <a:lnTo>
                      <a:pt x="50" y="69"/>
                    </a:lnTo>
                    <a:lnTo>
                      <a:pt x="50" y="71"/>
                    </a:lnTo>
                    <a:lnTo>
                      <a:pt x="51" y="73"/>
                    </a:lnTo>
                    <a:lnTo>
                      <a:pt x="51" y="75"/>
                    </a:lnTo>
                    <a:lnTo>
                      <a:pt x="52" y="78"/>
                    </a:lnTo>
                    <a:lnTo>
                      <a:pt x="52" y="81"/>
                    </a:lnTo>
                    <a:lnTo>
                      <a:pt x="52" y="84"/>
                    </a:lnTo>
                    <a:lnTo>
                      <a:pt x="52" y="87"/>
                    </a:lnTo>
                    <a:lnTo>
                      <a:pt x="52" y="90"/>
                    </a:lnTo>
                    <a:lnTo>
                      <a:pt x="51" y="93"/>
                    </a:lnTo>
                    <a:lnTo>
                      <a:pt x="51" y="97"/>
                    </a:lnTo>
                    <a:lnTo>
                      <a:pt x="51" y="99"/>
                    </a:lnTo>
                    <a:lnTo>
                      <a:pt x="51" y="103"/>
                    </a:lnTo>
                    <a:lnTo>
                      <a:pt x="51" y="105"/>
                    </a:lnTo>
                    <a:lnTo>
                      <a:pt x="51" y="108"/>
                    </a:lnTo>
                    <a:lnTo>
                      <a:pt x="51" y="111"/>
                    </a:lnTo>
                    <a:lnTo>
                      <a:pt x="51" y="113"/>
                    </a:lnTo>
                    <a:lnTo>
                      <a:pt x="52" y="116"/>
                    </a:lnTo>
                    <a:lnTo>
                      <a:pt x="53" y="118"/>
                    </a:lnTo>
                    <a:lnTo>
                      <a:pt x="53" y="121"/>
                    </a:lnTo>
                    <a:lnTo>
                      <a:pt x="52" y="123"/>
                    </a:lnTo>
                    <a:lnTo>
                      <a:pt x="49" y="123"/>
                    </a:lnTo>
                    <a:lnTo>
                      <a:pt x="45" y="123"/>
                    </a:lnTo>
                    <a:lnTo>
                      <a:pt x="41" y="122"/>
                    </a:lnTo>
                    <a:lnTo>
                      <a:pt x="37" y="120"/>
                    </a:lnTo>
                    <a:lnTo>
                      <a:pt x="34" y="117"/>
                    </a:lnTo>
                    <a:lnTo>
                      <a:pt x="32" y="113"/>
                    </a:lnTo>
                    <a:lnTo>
                      <a:pt x="31" y="111"/>
                    </a:lnTo>
                    <a:lnTo>
                      <a:pt x="31" y="109"/>
                    </a:lnTo>
                    <a:lnTo>
                      <a:pt x="30" y="107"/>
                    </a:lnTo>
                    <a:lnTo>
                      <a:pt x="29" y="104"/>
                    </a:lnTo>
                    <a:lnTo>
                      <a:pt x="29" y="102"/>
                    </a:lnTo>
                    <a:lnTo>
                      <a:pt x="29" y="100"/>
                    </a:lnTo>
                    <a:lnTo>
                      <a:pt x="28" y="98"/>
                    </a:lnTo>
                    <a:lnTo>
                      <a:pt x="28" y="96"/>
                    </a:lnTo>
                    <a:lnTo>
                      <a:pt x="27" y="94"/>
                    </a:lnTo>
                    <a:lnTo>
                      <a:pt x="27" y="92"/>
                    </a:lnTo>
                    <a:lnTo>
                      <a:pt x="26" y="90"/>
                    </a:lnTo>
                    <a:lnTo>
                      <a:pt x="26" y="88"/>
                    </a:lnTo>
                    <a:lnTo>
                      <a:pt x="25" y="86"/>
                    </a:lnTo>
                    <a:lnTo>
                      <a:pt x="25" y="83"/>
                    </a:lnTo>
                    <a:lnTo>
                      <a:pt x="24" y="81"/>
                    </a:lnTo>
                    <a:lnTo>
                      <a:pt x="23" y="79"/>
                    </a:lnTo>
                    <a:lnTo>
                      <a:pt x="21" y="74"/>
                    </a:lnTo>
                    <a:lnTo>
                      <a:pt x="20" y="70"/>
                    </a:lnTo>
                    <a:lnTo>
                      <a:pt x="18" y="66"/>
                    </a:lnTo>
                    <a:lnTo>
                      <a:pt x="16" y="62"/>
                    </a:lnTo>
                    <a:lnTo>
                      <a:pt x="14" y="59"/>
                    </a:lnTo>
                    <a:lnTo>
                      <a:pt x="13" y="56"/>
                    </a:lnTo>
                    <a:lnTo>
                      <a:pt x="11" y="54"/>
                    </a:lnTo>
                    <a:lnTo>
                      <a:pt x="9" y="52"/>
                    </a:lnTo>
                    <a:lnTo>
                      <a:pt x="7" y="50"/>
                    </a:lnTo>
                    <a:lnTo>
                      <a:pt x="6" y="48"/>
                    </a:lnTo>
                    <a:lnTo>
                      <a:pt x="4" y="46"/>
                    </a:lnTo>
                    <a:lnTo>
                      <a:pt x="4" y="45"/>
                    </a:lnTo>
                    <a:lnTo>
                      <a:pt x="2" y="43"/>
                    </a:lnTo>
                    <a:lnTo>
                      <a:pt x="2" y="42"/>
                    </a:lnTo>
                    <a:lnTo>
                      <a:pt x="1" y="41"/>
                    </a:lnTo>
                    <a:lnTo>
                      <a:pt x="1" y="39"/>
                    </a:lnTo>
                    <a:lnTo>
                      <a:pt x="0" y="38"/>
                    </a:lnTo>
                    <a:lnTo>
                      <a:pt x="0" y="36"/>
                    </a:lnTo>
                    <a:lnTo>
                      <a:pt x="0" y="35"/>
                    </a:lnTo>
                    <a:lnTo>
                      <a:pt x="0" y="33"/>
                    </a:lnTo>
                    <a:lnTo>
                      <a:pt x="0" y="30"/>
                    </a:lnTo>
                    <a:lnTo>
                      <a:pt x="0" y="28"/>
                    </a:lnTo>
                    <a:lnTo>
                      <a:pt x="1" y="26"/>
                    </a:lnTo>
                    <a:lnTo>
                      <a:pt x="2" y="24"/>
                    </a:lnTo>
                    <a:lnTo>
                      <a:pt x="3" y="22"/>
                    </a:lnTo>
                    <a:lnTo>
                      <a:pt x="4" y="19"/>
                    </a:lnTo>
                    <a:lnTo>
                      <a:pt x="6" y="17"/>
                    </a:lnTo>
                    <a:lnTo>
                      <a:pt x="7" y="15"/>
                    </a:lnTo>
                    <a:lnTo>
                      <a:pt x="9" y="14"/>
                    </a:lnTo>
                    <a:lnTo>
                      <a:pt x="10" y="12"/>
                    </a:lnTo>
                    <a:lnTo>
                      <a:pt x="12" y="11"/>
                    </a:lnTo>
                    <a:lnTo>
                      <a:pt x="15" y="10"/>
                    </a:lnTo>
                    <a:lnTo>
                      <a:pt x="20" y="8"/>
                    </a:lnTo>
                    <a:lnTo>
                      <a:pt x="25" y="7"/>
                    </a:lnTo>
                    <a:lnTo>
                      <a:pt x="31" y="6"/>
                    </a:lnTo>
                    <a:lnTo>
                      <a:pt x="37" y="4"/>
                    </a:lnTo>
                    <a:lnTo>
                      <a:pt x="42" y="3"/>
                    </a:lnTo>
                    <a:lnTo>
                      <a:pt x="48" y="2"/>
                    </a:lnTo>
                    <a:lnTo>
                      <a:pt x="53" y="1"/>
                    </a:lnTo>
                    <a:lnTo>
                      <a:pt x="59" y="0"/>
                    </a:lnTo>
                    <a:lnTo>
                      <a:pt x="65" y="0"/>
                    </a:lnTo>
                    <a:lnTo>
                      <a:pt x="71" y="0"/>
                    </a:lnTo>
                    <a:lnTo>
                      <a:pt x="77" y="0"/>
                    </a:lnTo>
                    <a:lnTo>
                      <a:pt x="83" y="1"/>
                    </a:lnTo>
                    <a:lnTo>
                      <a:pt x="88" y="2"/>
                    </a:lnTo>
                    <a:lnTo>
                      <a:pt x="94" y="4"/>
                    </a:lnTo>
                    <a:lnTo>
                      <a:pt x="100" y="6"/>
                    </a:lnTo>
                    <a:lnTo>
                      <a:pt x="106" y="8"/>
                    </a:lnTo>
                    <a:lnTo>
                      <a:pt x="110" y="10"/>
                    </a:lnTo>
                    <a:lnTo>
                      <a:pt x="113" y="11"/>
                    </a:lnTo>
                    <a:lnTo>
                      <a:pt x="117" y="13"/>
                    </a:lnTo>
                    <a:lnTo>
                      <a:pt x="119" y="14"/>
                    </a:lnTo>
                    <a:lnTo>
                      <a:pt x="122" y="17"/>
                    </a:lnTo>
                    <a:lnTo>
                      <a:pt x="124" y="19"/>
                    </a:lnTo>
                    <a:lnTo>
                      <a:pt x="125" y="23"/>
                    </a:lnTo>
                    <a:lnTo>
                      <a:pt x="127" y="27"/>
                    </a:lnTo>
                    <a:lnTo>
                      <a:pt x="127" y="31"/>
                    </a:lnTo>
                    <a:lnTo>
                      <a:pt x="127" y="35"/>
                    </a:lnTo>
                    <a:lnTo>
                      <a:pt x="126" y="38"/>
                    </a:lnTo>
                    <a:lnTo>
                      <a:pt x="125" y="42"/>
                    </a:lnTo>
                    <a:lnTo>
                      <a:pt x="123" y="45"/>
                    </a:lnTo>
                    <a:lnTo>
                      <a:pt x="121" y="48"/>
                    </a:lnTo>
                    <a:lnTo>
                      <a:pt x="118" y="51"/>
                    </a:lnTo>
                    <a:lnTo>
                      <a:pt x="115" y="54"/>
                    </a:lnTo>
                    <a:lnTo>
                      <a:pt x="112" y="57"/>
                    </a:lnTo>
                    <a:lnTo>
                      <a:pt x="108" y="60"/>
                    </a:lnTo>
                    <a:lnTo>
                      <a:pt x="105" y="63"/>
                    </a:lnTo>
                    <a:lnTo>
                      <a:pt x="102" y="66"/>
                    </a:lnTo>
                    <a:lnTo>
                      <a:pt x="99" y="69"/>
                    </a:lnTo>
                    <a:lnTo>
                      <a:pt x="97" y="72"/>
                    </a:lnTo>
                    <a:lnTo>
                      <a:pt x="94" y="75"/>
                    </a:lnTo>
                    <a:lnTo>
                      <a:pt x="93" y="78"/>
                    </a:lnTo>
                    <a:lnTo>
                      <a:pt x="92" y="81"/>
                    </a:lnTo>
                    <a:lnTo>
                      <a:pt x="91" y="83"/>
                    </a:lnTo>
                    <a:lnTo>
                      <a:pt x="90" y="85"/>
                    </a:lnTo>
                    <a:lnTo>
                      <a:pt x="90" y="88"/>
                    </a:lnTo>
                    <a:lnTo>
                      <a:pt x="89" y="91"/>
                    </a:lnTo>
                    <a:lnTo>
                      <a:pt x="89" y="93"/>
                    </a:lnTo>
                    <a:lnTo>
                      <a:pt x="88" y="95"/>
                    </a:lnTo>
                    <a:lnTo>
                      <a:pt x="88" y="98"/>
                    </a:lnTo>
                    <a:lnTo>
                      <a:pt x="87" y="100"/>
                    </a:lnTo>
                    <a:lnTo>
                      <a:pt x="87" y="103"/>
                    </a:lnTo>
                    <a:lnTo>
                      <a:pt x="86" y="105"/>
                    </a:lnTo>
                    <a:lnTo>
                      <a:pt x="86" y="108"/>
                    </a:lnTo>
                    <a:lnTo>
                      <a:pt x="85" y="110"/>
                    </a:lnTo>
                    <a:lnTo>
                      <a:pt x="84" y="112"/>
                    </a:lnTo>
                    <a:lnTo>
                      <a:pt x="83" y="115"/>
                    </a:lnTo>
                    <a:lnTo>
                      <a:pt x="82" y="117"/>
                    </a:lnTo>
                  </a:path>
                </a:pathLst>
              </a:custGeom>
              <a:noFill/>
              <a:ln w="12700" cap="rnd" cmpd="sng">
                <a:solidFill>
                  <a:srgbClr val="000000">
                    <a:alpha val="100000"/>
                  </a:srgbClr>
                </a:solidFill>
                <a:prstDash val="solid"/>
                <a:round/>
              </a:ln>
            </p:spPr>
          </p:sp>
          <p:sp>
            <p:nvSpPr>
              <p:cNvPr id="1050653" name="Freeform 267"/>
              <p:cNvSpPr/>
              <p:nvPr/>
            </p:nvSpPr>
            <p:spPr>
              <a:xfrm rot="0">
                <a:off x="4194" y="2732"/>
                <a:ext cx="81" cy="69"/>
              </a:xfrm>
              <a:custGeom>
                <a:avLst/>
                <a:ahLst/>
                <a:rect l="0" t="0" r="r" b="b"/>
                <a:pathLst>
                  <a:path w="81" h="69">
                    <a:moveTo>
                      <a:pt x="60" y="11"/>
                    </a:moveTo>
                    <a:lnTo>
                      <a:pt x="60" y="11"/>
                    </a:lnTo>
                    <a:lnTo>
                      <a:pt x="62" y="14"/>
                    </a:lnTo>
                    <a:lnTo>
                      <a:pt x="64" y="15"/>
                    </a:lnTo>
                    <a:lnTo>
                      <a:pt x="67" y="17"/>
                    </a:lnTo>
                    <a:lnTo>
                      <a:pt x="70" y="17"/>
                    </a:lnTo>
                    <a:lnTo>
                      <a:pt x="72" y="18"/>
                    </a:lnTo>
                    <a:lnTo>
                      <a:pt x="74" y="19"/>
                    </a:lnTo>
                    <a:lnTo>
                      <a:pt x="75" y="21"/>
                    </a:lnTo>
                    <a:lnTo>
                      <a:pt x="76" y="23"/>
                    </a:lnTo>
                    <a:lnTo>
                      <a:pt x="76" y="24"/>
                    </a:lnTo>
                    <a:lnTo>
                      <a:pt x="77" y="25"/>
                    </a:lnTo>
                    <a:lnTo>
                      <a:pt x="78" y="26"/>
                    </a:lnTo>
                    <a:lnTo>
                      <a:pt x="78" y="27"/>
                    </a:lnTo>
                    <a:lnTo>
                      <a:pt x="78" y="29"/>
                    </a:lnTo>
                    <a:lnTo>
                      <a:pt x="78" y="30"/>
                    </a:lnTo>
                    <a:lnTo>
                      <a:pt x="77" y="31"/>
                    </a:lnTo>
                    <a:lnTo>
                      <a:pt x="76" y="33"/>
                    </a:lnTo>
                    <a:lnTo>
                      <a:pt x="76" y="34"/>
                    </a:lnTo>
                    <a:lnTo>
                      <a:pt x="77" y="35"/>
                    </a:lnTo>
                    <a:lnTo>
                      <a:pt x="78" y="37"/>
                    </a:lnTo>
                    <a:lnTo>
                      <a:pt x="79" y="39"/>
                    </a:lnTo>
                    <a:lnTo>
                      <a:pt x="80" y="40"/>
                    </a:lnTo>
                    <a:lnTo>
                      <a:pt x="80" y="43"/>
                    </a:lnTo>
                    <a:lnTo>
                      <a:pt x="80" y="45"/>
                    </a:lnTo>
                    <a:lnTo>
                      <a:pt x="78" y="49"/>
                    </a:lnTo>
                    <a:lnTo>
                      <a:pt x="77" y="51"/>
                    </a:lnTo>
                    <a:lnTo>
                      <a:pt x="77" y="52"/>
                    </a:lnTo>
                    <a:lnTo>
                      <a:pt x="76" y="53"/>
                    </a:lnTo>
                    <a:lnTo>
                      <a:pt x="76" y="55"/>
                    </a:lnTo>
                    <a:lnTo>
                      <a:pt x="76" y="57"/>
                    </a:lnTo>
                    <a:lnTo>
                      <a:pt x="75" y="58"/>
                    </a:lnTo>
                    <a:lnTo>
                      <a:pt x="74" y="60"/>
                    </a:lnTo>
                    <a:lnTo>
                      <a:pt x="72" y="61"/>
                    </a:lnTo>
                    <a:lnTo>
                      <a:pt x="70" y="62"/>
                    </a:lnTo>
                    <a:lnTo>
                      <a:pt x="69" y="62"/>
                    </a:lnTo>
                    <a:lnTo>
                      <a:pt x="68" y="62"/>
                    </a:lnTo>
                    <a:lnTo>
                      <a:pt x="67" y="63"/>
                    </a:lnTo>
                    <a:lnTo>
                      <a:pt x="66" y="63"/>
                    </a:lnTo>
                    <a:lnTo>
                      <a:pt x="66" y="64"/>
                    </a:lnTo>
                    <a:lnTo>
                      <a:pt x="66" y="65"/>
                    </a:lnTo>
                    <a:lnTo>
                      <a:pt x="65" y="65"/>
                    </a:lnTo>
                    <a:lnTo>
                      <a:pt x="64" y="66"/>
                    </a:lnTo>
                    <a:lnTo>
                      <a:pt x="64" y="67"/>
                    </a:lnTo>
                    <a:lnTo>
                      <a:pt x="63" y="67"/>
                    </a:lnTo>
                    <a:lnTo>
                      <a:pt x="61" y="68"/>
                    </a:lnTo>
                    <a:lnTo>
                      <a:pt x="59" y="68"/>
                    </a:lnTo>
                    <a:lnTo>
                      <a:pt x="57" y="68"/>
                    </a:lnTo>
                    <a:lnTo>
                      <a:pt x="56" y="68"/>
                    </a:lnTo>
                    <a:lnTo>
                      <a:pt x="54" y="67"/>
                    </a:lnTo>
                    <a:lnTo>
                      <a:pt x="52" y="67"/>
                    </a:lnTo>
                    <a:lnTo>
                      <a:pt x="51" y="66"/>
                    </a:lnTo>
                    <a:lnTo>
                      <a:pt x="49" y="65"/>
                    </a:lnTo>
                    <a:lnTo>
                      <a:pt x="48" y="65"/>
                    </a:lnTo>
                    <a:lnTo>
                      <a:pt x="47" y="64"/>
                    </a:lnTo>
                    <a:lnTo>
                      <a:pt x="45" y="62"/>
                    </a:lnTo>
                    <a:lnTo>
                      <a:pt x="42" y="60"/>
                    </a:lnTo>
                    <a:lnTo>
                      <a:pt x="38" y="57"/>
                    </a:lnTo>
                    <a:lnTo>
                      <a:pt x="34" y="54"/>
                    </a:lnTo>
                    <a:lnTo>
                      <a:pt x="30" y="50"/>
                    </a:lnTo>
                    <a:lnTo>
                      <a:pt x="26" y="47"/>
                    </a:lnTo>
                    <a:lnTo>
                      <a:pt x="22" y="43"/>
                    </a:lnTo>
                    <a:lnTo>
                      <a:pt x="18" y="40"/>
                    </a:lnTo>
                    <a:lnTo>
                      <a:pt x="14" y="37"/>
                    </a:lnTo>
                    <a:lnTo>
                      <a:pt x="10" y="34"/>
                    </a:lnTo>
                    <a:lnTo>
                      <a:pt x="7" y="31"/>
                    </a:lnTo>
                    <a:lnTo>
                      <a:pt x="5" y="29"/>
                    </a:lnTo>
                    <a:lnTo>
                      <a:pt x="3" y="28"/>
                    </a:lnTo>
                    <a:lnTo>
                      <a:pt x="2" y="27"/>
                    </a:lnTo>
                    <a:lnTo>
                      <a:pt x="2" y="26"/>
                    </a:lnTo>
                    <a:lnTo>
                      <a:pt x="2" y="24"/>
                    </a:lnTo>
                    <a:lnTo>
                      <a:pt x="1" y="22"/>
                    </a:lnTo>
                    <a:lnTo>
                      <a:pt x="1" y="19"/>
                    </a:lnTo>
                    <a:lnTo>
                      <a:pt x="0" y="17"/>
                    </a:lnTo>
                    <a:lnTo>
                      <a:pt x="0" y="15"/>
                    </a:lnTo>
                    <a:lnTo>
                      <a:pt x="0" y="13"/>
                    </a:lnTo>
                    <a:lnTo>
                      <a:pt x="0" y="11"/>
                    </a:lnTo>
                    <a:lnTo>
                      <a:pt x="3" y="9"/>
                    </a:lnTo>
                    <a:lnTo>
                      <a:pt x="6" y="6"/>
                    </a:lnTo>
                    <a:lnTo>
                      <a:pt x="10" y="4"/>
                    </a:lnTo>
                    <a:lnTo>
                      <a:pt x="14" y="3"/>
                    </a:lnTo>
                    <a:lnTo>
                      <a:pt x="18" y="1"/>
                    </a:lnTo>
                    <a:lnTo>
                      <a:pt x="22" y="1"/>
                    </a:lnTo>
                    <a:lnTo>
                      <a:pt x="27" y="0"/>
                    </a:lnTo>
                    <a:lnTo>
                      <a:pt x="31" y="0"/>
                    </a:lnTo>
                    <a:lnTo>
                      <a:pt x="36" y="0"/>
                    </a:lnTo>
                    <a:lnTo>
                      <a:pt x="40" y="1"/>
                    </a:lnTo>
                    <a:lnTo>
                      <a:pt x="44" y="2"/>
                    </a:lnTo>
                    <a:lnTo>
                      <a:pt x="48" y="3"/>
                    </a:lnTo>
                    <a:lnTo>
                      <a:pt x="51" y="5"/>
                    </a:lnTo>
                    <a:lnTo>
                      <a:pt x="54" y="7"/>
                    </a:lnTo>
                    <a:lnTo>
                      <a:pt x="58" y="9"/>
                    </a:lnTo>
                    <a:lnTo>
                      <a:pt x="60" y="11"/>
                    </a:lnTo>
                  </a:path>
                </a:pathLst>
              </a:custGeom>
              <a:noFill/>
              <a:ln w="12700" cap="rnd" cmpd="sng">
                <a:solidFill>
                  <a:srgbClr val="000000">
                    <a:alpha val="100000"/>
                  </a:srgbClr>
                </a:solidFill>
                <a:prstDash val="solid"/>
                <a:round/>
              </a:ln>
            </p:spPr>
          </p:sp>
          <p:sp>
            <p:nvSpPr>
              <p:cNvPr id="1050654" name="Freeform 268"/>
              <p:cNvSpPr/>
              <p:nvPr/>
            </p:nvSpPr>
            <p:spPr>
              <a:xfrm rot="0">
                <a:off x="4478" y="2731"/>
                <a:ext cx="81" cy="69"/>
              </a:xfrm>
              <a:custGeom>
                <a:avLst/>
                <a:ahLst/>
                <a:rect l="0" t="0" r="r" b="b"/>
                <a:pathLst>
                  <a:path w="81" h="69">
                    <a:moveTo>
                      <a:pt x="20" y="12"/>
                    </a:moveTo>
                    <a:lnTo>
                      <a:pt x="20" y="12"/>
                    </a:lnTo>
                    <a:lnTo>
                      <a:pt x="18" y="14"/>
                    </a:lnTo>
                    <a:lnTo>
                      <a:pt x="15" y="16"/>
                    </a:lnTo>
                    <a:lnTo>
                      <a:pt x="13" y="17"/>
                    </a:lnTo>
                    <a:lnTo>
                      <a:pt x="10" y="18"/>
                    </a:lnTo>
                    <a:lnTo>
                      <a:pt x="8" y="18"/>
                    </a:lnTo>
                    <a:lnTo>
                      <a:pt x="6" y="19"/>
                    </a:lnTo>
                    <a:lnTo>
                      <a:pt x="5" y="21"/>
                    </a:lnTo>
                    <a:lnTo>
                      <a:pt x="4" y="23"/>
                    </a:lnTo>
                    <a:lnTo>
                      <a:pt x="3" y="24"/>
                    </a:lnTo>
                    <a:lnTo>
                      <a:pt x="3" y="25"/>
                    </a:lnTo>
                    <a:lnTo>
                      <a:pt x="2" y="26"/>
                    </a:lnTo>
                    <a:lnTo>
                      <a:pt x="2" y="28"/>
                    </a:lnTo>
                    <a:lnTo>
                      <a:pt x="2" y="29"/>
                    </a:lnTo>
                    <a:lnTo>
                      <a:pt x="2" y="30"/>
                    </a:lnTo>
                    <a:lnTo>
                      <a:pt x="3" y="32"/>
                    </a:lnTo>
                    <a:lnTo>
                      <a:pt x="3" y="33"/>
                    </a:lnTo>
                    <a:lnTo>
                      <a:pt x="3" y="34"/>
                    </a:lnTo>
                    <a:lnTo>
                      <a:pt x="3" y="36"/>
                    </a:lnTo>
                    <a:lnTo>
                      <a:pt x="2" y="37"/>
                    </a:lnTo>
                    <a:lnTo>
                      <a:pt x="1" y="39"/>
                    </a:lnTo>
                    <a:lnTo>
                      <a:pt x="1" y="40"/>
                    </a:lnTo>
                    <a:lnTo>
                      <a:pt x="0" y="43"/>
                    </a:lnTo>
                    <a:lnTo>
                      <a:pt x="0" y="46"/>
                    </a:lnTo>
                    <a:lnTo>
                      <a:pt x="1" y="49"/>
                    </a:lnTo>
                    <a:lnTo>
                      <a:pt x="2" y="50"/>
                    </a:lnTo>
                    <a:lnTo>
                      <a:pt x="3" y="51"/>
                    </a:lnTo>
                    <a:lnTo>
                      <a:pt x="3" y="52"/>
                    </a:lnTo>
                    <a:lnTo>
                      <a:pt x="3" y="53"/>
                    </a:lnTo>
                    <a:lnTo>
                      <a:pt x="3" y="55"/>
                    </a:lnTo>
                    <a:lnTo>
                      <a:pt x="4" y="57"/>
                    </a:lnTo>
                    <a:lnTo>
                      <a:pt x="5" y="58"/>
                    </a:lnTo>
                    <a:lnTo>
                      <a:pt x="6" y="60"/>
                    </a:lnTo>
                    <a:lnTo>
                      <a:pt x="8" y="61"/>
                    </a:lnTo>
                    <a:lnTo>
                      <a:pt x="9" y="62"/>
                    </a:lnTo>
                    <a:lnTo>
                      <a:pt x="11" y="62"/>
                    </a:lnTo>
                    <a:lnTo>
                      <a:pt x="12" y="62"/>
                    </a:lnTo>
                    <a:lnTo>
                      <a:pt x="13" y="63"/>
                    </a:lnTo>
                    <a:lnTo>
                      <a:pt x="13" y="64"/>
                    </a:lnTo>
                    <a:lnTo>
                      <a:pt x="14" y="64"/>
                    </a:lnTo>
                    <a:lnTo>
                      <a:pt x="15" y="65"/>
                    </a:lnTo>
                    <a:lnTo>
                      <a:pt x="15" y="66"/>
                    </a:lnTo>
                    <a:lnTo>
                      <a:pt x="16" y="67"/>
                    </a:lnTo>
                    <a:lnTo>
                      <a:pt x="17" y="68"/>
                    </a:lnTo>
                    <a:lnTo>
                      <a:pt x="19" y="68"/>
                    </a:lnTo>
                    <a:lnTo>
                      <a:pt x="21" y="68"/>
                    </a:lnTo>
                    <a:lnTo>
                      <a:pt x="23" y="68"/>
                    </a:lnTo>
                    <a:lnTo>
                      <a:pt x="25" y="68"/>
                    </a:lnTo>
                    <a:lnTo>
                      <a:pt x="27" y="68"/>
                    </a:lnTo>
                    <a:lnTo>
                      <a:pt x="28" y="68"/>
                    </a:lnTo>
                    <a:lnTo>
                      <a:pt x="30" y="67"/>
                    </a:lnTo>
                    <a:lnTo>
                      <a:pt x="32" y="66"/>
                    </a:lnTo>
                    <a:lnTo>
                      <a:pt x="33" y="65"/>
                    </a:lnTo>
                    <a:lnTo>
                      <a:pt x="36" y="63"/>
                    </a:lnTo>
                    <a:lnTo>
                      <a:pt x="38" y="61"/>
                    </a:lnTo>
                    <a:lnTo>
                      <a:pt x="42" y="58"/>
                    </a:lnTo>
                    <a:lnTo>
                      <a:pt x="46" y="54"/>
                    </a:lnTo>
                    <a:lnTo>
                      <a:pt x="50" y="51"/>
                    </a:lnTo>
                    <a:lnTo>
                      <a:pt x="54" y="48"/>
                    </a:lnTo>
                    <a:lnTo>
                      <a:pt x="58" y="44"/>
                    </a:lnTo>
                    <a:lnTo>
                      <a:pt x="62" y="40"/>
                    </a:lnTo>
                    <a:lnTo>
                      <a:pt x="66" y="37"/>
                    </a:lnTo>
                    <a:lnTo>
                      <a:pt x="70" y="34"/>
                    </a:lnTo>
                    <a:lnTo>
                      <a:pt x="73" y="32"/>
                    </a:lnTo>
                    <a:lnTo>
                      <a:pt x="75" y="30"/>
                    </a:lnTo>
                    <a:lnTo>
                      <a:pt x="76" y="28"/>
                    </a:lnTo>
                    <a:lnTo>
                      <a:pt x="77" y="28"/>
                    </a:lnTo>
                    <a:lnTo>
                      <a:pt x="78" y="26"/>
                    </a:lnTo>
                    <a:lnTo>
                      <a:pt x="78" y="24"/>
                    </a:lnTo>
                    <a:lnTo>
                      <a:pt x="78" y="22"/>
                    </a:lnTo>
                    <a:lnTo>
                      <a:pt x="79" y="20"/>
                    </a:lnTo>
                    <a:lnTo>
                      <a:pt x="79" y="18"/>
                    </a:lnTo>
                    <a:lnTo>
                      <a:pt x="79" y="16"/>
                    </a:lnTo>
                    <a:lnTo>
                      <a:pt x="80" y="14"/>
                    </a:lnTo>
                    <a:lnTo>
                      <a:pt x="80" y="11"/>
                    </a:lnTo>
                    <a:lnTo>
                      <a:pt x="76" y="9"/>
                    </a:lnTo>
                    <a:lnTo>
                      <a:pt x="73" y="6"/>
                    </a:lnTo>
                    <a:lnTo>
                      <a:pt x="70" y="4"/>
                    </a:lnTo>
                    <a:lnTo>
                      <a:pt x="66" y="3"/>
                    </a:lnTo>
                    <a:lnTo>
                      <a:pt x="61" y="2"/>
                    </a:lnTo>
                    <a:lnTo>
                      <a:pt x="57" y="1"/>
                    </a:lnTo>
                    <a:lnTo>
                      <a:pt x="53" y="0"/>
                    </a:lnTo>
                    <a:lnTo>
                      <a:pt x="48" y="0"/>
                    </a:lnTo>
                    <a:lnTo>
                      <a:pt x="44" y="0"/>
                    </a:lnTo>
                    <a:lnTo>
                      <a:pt x="40" y="1"/>
                    </a:lnTo>
                    <a:lnTo>
                      <a:pt x="36" y="2"/>
                    </a:lnTo>
                    <a:lnTo>
                      <a:pt x="32" y="3"/>
                    </a:lnTo>
                    <a:lnTo>
                      <a:pt x="29" y="5"/>
                    </a:lnTo>
                    <a:lnTo>
                      <a:pt x="25" y="7"/>
                    </a:lnTo>
                    <a:lnTo>
                      <a:pt x="22" y="9"/>
                    </a:lnTo>
                    <a:lnTo>
                      <a:pt x="20" y="12"/>
                    </a:lnTo>
                  </a:path>
                </a:pathLst>
              </a:custGeom>
              <a:noFill/>
              <a:ln w="12700" cap="rnd" cmpd="sng">
                <a:solidFill>
                  <a:srgbClr val="000000">
                    <a:alpha val="100000"/>
                  </a:srgbClr>
                </a:solidFill>
                <a:prstDash val="solid"/>
                <a:round/>
              </a:ln>
            </p:spPr>
          </p:sp>
          <p:sp>
            <p:nvSpPr>
              <p:cNvPr id="1050655" name="Freeform 269"/>
              <p:cNvSpPr/>
              <p:nvPr/>
            </p:nvSpPr>
            <p:spPr>
              <a:xfrm rot="0">
                <a:off x="4202" y="2773"/>
                <a:ext cx="44" cy="29"/>
              </a:xfrm>
              <a:custGeom>
                <a:avLst/>
                <a:ahLst/>
                <a:rect l="0" t="0" r="r" b="b"/>
                <a:pathLst>
                  <a:path w="44" h="29">
                    <a:moveTo>
                      <a:pt x="34" y="28"/>
                    </a:moveTo>
                    <a:lnTo>
                      <a:pt x="34" y="28"/>
                    </a:lnTo>
                    <a:lnTo>
                      <a:pt x="32" y="28"/>
                    </a:lnTo>
                    <a:lnTo>
                      <a:pt x="30" y="27"/>
                    </a:lnTo>
                    <a:lnTo>
                      <a:pt x="27" y="26"/>
                    </a:lnTo>
                    <a:lnTo>
                      <a:pt x="24" y="24"/>
                    </a:lnTo>
                    <a:lnTo>
                      <a:pt x="22" y="23"/>
                    </a:lnTo>
                    <a:lnTo>
                      <a:pt x="19" y="22"/>
                    </a:lnTo>
                    <a:lnTo>
                      <a:pt x="16" y="20"/>
                    </a:lnTo>
                    <a:lnTo>
                      <a:pt x="14" y="18"/>
                    </a:lnTo>
                    <a:lnTo>
                      <a:pt x="11" y="16"/>
                    </a:lnTo>
                    <a:lnTo>
                      <a:pt x="9" y="14"/>
                    </a:lnTo>
                    <a:lnTo>
                      <a:pt x="6" y="12"/>
                    </a:lnTo>
                    <a:lnTo>
                      <a:pt x="4" y="10"/>
                    </a:lnTo>
                    <a:lnTo>
                      <a:pt x="2" y="8"/>
                    </a:lnTo>
                    <a:lnTo>
                      <a:pt x="1" y="5"/>
                    </a:lnTo>
                    <a:lnTo>
                      <a:pt x="0" y="2"/>
                    </a:lnTo>
                    <a:lnTo>
                      <a:pt x="0" y="0"/>
                    </a:lnTo>
                    <a:lnTo>
                      <a:pt x="3" y="1"/>
                    </a:lnTo>
                    <a:lnTo>
                      <a:pt x="6" y="2"/>
                    </a:lnTo>
                    <a:lnTo>
                      <a:pt x="9" y="4"/>
                    </a:lnTo>
                    <a:lnTo>
                      <a:pt x="12" y="5"/>
                    </a:lnTo>
                    <a:lnTo>
                      <a:pt x="14" y="6"/>
                    </a:lnTo>
                    <a:lnTo>
                      <a:pt x="17" y="8"/>
                    </a:lnTo>
                    <a:lnTo>
                      <a:pt x="20" y="10"/>
                    </a:lnTo>
                    <a:lnTo>
                      <a:pt x="23" y="12"/>
                    </a:lnTo>
                    <a:lnTo>
                      <a:pt x="25" y="14"/>
                    </a:lnTo>
                    <a:lnTo>
                      <a:pt x="28" y="16"/>
                    </a:lnTo>
                    <a:lnTo>
                      <a:pt x="30" y="18"/>
                    </a:lnTo>
                    <a:lnTo>
                      <a:pt x="33" y="20"/>
                    </a:lnTo>
                    <a:lnTo>
                      <a:pt x="36" y="22"/>
                    </a:lnTo>
                    <a:lnTo>
                      <a:pt x="38" y="24"/>
                    </a:lnTo>
                    <a:lnTo>
                      <a:pt x="40" y="26"/>
                    </a:lnTo>
                    <a:lnTo>
                      <a:pt x="43" y="28"/>
                    </a:lnTo>
                    <a:lnTo>
                      <a:pt x="34" y="28"/>
                    </a:lnTo>
                  </a:path>
                </a:pathLst>
              </a:custGeom>
              <a:noFill/>
              <a:ln w="12700" cap="rnd" cmpd="sng">
                <a:solidFill>
                  <a:srgbClr val="000000">
                    <a:alpha val="100000"/>
                  </a:srgbClr>
                </a:solidFill>
                <a:prstDash val="solid"/>
                <a:round/>
              </a:ln>
            </p:spPr>
          </p:sp>
          <p:sp>
            <p:nvSpPr>
              <p:cNvPr id="1050656" name="Freeform 270"/>
              <p:cNvSpPr/>
              <p:nvPr/>
            </p:nvSpPr>
            <p:spPr>
              <a:xfrm rot="0">
                <a:off x="4514" y="2767"/>
                <a:ext cx="44" cy="30"/>
              </a:xfrm>
              <a:custGeom>
                <a:avLst/>
                <a:ahLst/>
                <a:rect l="0" t="0" r="r" b="b"/>
                <a:pathLst>
                  <a:path w="44" h="30">
                    <a:moveTo>
                      <a:pt x="8" y="29"/>
                    </a:moveTo>
                    <a:lnTo>
                      <a:pt x="8" y="29"/>
                    </a:lnTo>
                    <a:lnTo>
                      <a:pt x="10" y="28"/>
                    </a:lnTo>
                    <a:lnTo>
                      <a:pt x="13" y="27"/>
                    </a:lnTo>
                    <a:lnTo>
                      <a:pt x="16" y="26"/>
                    </a:lnTo>
                    <a:lnTo>
                      <a:pt x="18" y="25"/>
                    </a:lnTo>
                    <a:lnTo>
                      <a:pt x="21" y="24"/>
                    </a:lnTo>
                    <a:lnTo>
                      <a:pt x="24" y="22"/>
                    </a:lnTo>
                    <a:lnTo>
                      <a:pt x="26" y="20"/>
                    </a:lnTo>
                    <a:lnTo>
                      <a:pt x="29" y="19"/>
                    </a:lnTo>
                    <a:lnTo>
                      <a:pt x="32" y="17"/>
                    </a:lnTo>
                    <a:lnTo>
                      <a:pt x="34" y="14"/>
                    </a:lnTo>
                    <a:lnTo>
                      <a:pt x="36" y="12"/>
                    </a:lnTo>
                    <a:lnTo>
                      <a:pt x="38" y="10"/>
                    </a:lnTo>
                    <a:lnTo>
                      <a:pt x="40" y="8"/>
                    </a:lnTo>
                    <a:lnTo>
                      <a:pt x="41" y="6"/>
                    </a:lnTo>
                    <a:lnTo>
                      <a:pt x="42" y="3"/>
                    </a:lnTo>
                    <a:lnTo>
                      <a:pt x="43" y="0"/>
                    </a:lnTo>
                    <a:lnTo>
                      <a:pt x="40" y="2"/>
                    </a:lnTo>
                    <a:lnTo>
                      <a:pt x="37" y="3"/>
                    </a:lnTo>
                    <a:lnTo>
                      <a:pt x="34" y="4"/>
                    </a:lnTo>
                    <a:lnTo>
                      <a:pt x="31" y="6"/>
                    </a:lnTo>
                    <a:lnTo>
                      <a:pt x="28" y="7"/>
                    </a:lnTo>
                    <a:lnTo>
                      <a:pt x="25" y="9"/>
                    </a:lnTo>
                    <a:lnTo>
                      <a:pt x="23" y="10"/>
                    </a:lnTo>
                    <a:lnTo>
                      <a:pt x="20" y="12"/>
                    </a:lnTo>
                    <a:lnTo>
                      <a:pt x="17" y="14"/>
                    </a:lnTo>
                    <a:lnTo>
                      <a:pt x="15" y="16"/>
                    </a:lnTo>
                    <a:lnTo>
                      <a:pt x="12" y="18"/>
                    </a:lnTo>
                    <a:lnTo>
                      <a:pt x="10" y="20"/>
                    </a:lnTo>
                    <a:lnTo>
                      <a:pt x="7" y="22"/>
                    </a:lnTo>
                    <a:lnTo>
                      <a:pt x="5" y="24"/>
                    </a:lnTo>
                    <a:lnTo>
                      <a:pt x="2" y="26"/>
                    </a:lnTo>
                    <a:lnTo>
                      <a:pt x="0" y="28"/>
                    </a:lnTo>
                    <a:lnTo>
                      <a:pt x="8" y="29"/>
                    </a:lnTo>
                  </a:path>
                </a:pathLst>
              </a:custGeom>
              <a:noFill/>
              <a:ln w="12700" cap="rnd" cmpd="sng">
                <a:solidFill>
                  <a:srgbClr val="000000">
                    <a:alpha val="100000"/>
                  </a:srgbClr>
                </a:solidFill>
                <a:prstDash val="solid"/>
                <a:round/>
              </a:ln>
            </p:spPr>
          </p:sp>
          <p:sp>
            <p:nvSpPr>
              <p:cNvPr id="1050657" name="Freeform 271"/>
              <p:cNvSpPr/>
              <p:nvPr/>
            </p:nvSpPr>
            <p:spPr>
              <a:xfrm rot="0">
                <a:off x="4317" y="3042"/>
                <a:ext cx="43" cy="17"/>
              </a:xfrm>
              <a:custGeom>
                <a:avLst/>
                <a:ahLst/>
                <a:rect l="0" t="0" r="r" b="b"/>
                <a:pathLst>
                  <a:path w="43" h="17">
                    <a:moveTo>
                      <a:pt x="40" y="0"/>
                    </a:moveTo>
                    <a:lnTo>
                      <a:pt x="40" y="0"/>
                    </a:lnTo>
                    <a:lnTo>
                      <a:pt x="39" y="3"/>
                    </a:lnTo>
                    <a:lnTo>
                      <a:pt x="38" y="7"/>
                    </a:lnTo>
                    <a:lnTo>
                      <a:pt x="36" y="8"/>
                    </a:lnTo>
                    <a:lnTo>
                      <a:pt x="33" y="12"/>
                    </a:lnTo>
                    <a:lnTo>
                      <a:pt x="31" y="12"/>
                    </a:lnTo>
                    <a:lnTo>
                      <a:pt x="28" y="14"/>
                    </a:lnTo>
                    <a:lnTo>
                      <a:pt x="25" y="14"/>
                    </a:lnTo>
                    <a:lnTo>
                      <a:pt x="22" y="14"/>
                    </a:lnTo>
                    <a:lnTo>
                      <a:pt x="19" y="12"/>
                    </a:lnTo>
                    <a:lnTo>
                      <a:pt x="16" y="12"/>
                    </a:lnTo>
                    <a:lnTo>
                      <a:pt x="13" y="10"/>
                    </a:lnTo>
                    <a:lnTo>
                      <a:pt x="10" y="10"/>
                    </a:lnTo>
                    <a:lnTo>
                      <a:pt x="8" y="8"/>
                    </a:lnTo>
                    <a:lnTo>
                      <a:pt x="5" y="7"/>
                    </a:lnTo>
                    <a:lnTo>
                      <a:pt x="3" y="5"/>
                    </a:lnTo>
                    <a:lnTo>
                      <a:pt x="1" y="5"/>
                    </a:lnTo>
                    <a:lnTo>
                      <a:pt x="0" y="7"/>
                    </a:lnTo>
                    <a:lnTo>
                      <a:pt x="2" y="8"/>
                    </a:lnTo>
                    <a:lnTo>
                      <a:pt x="4" y="8"/>
                    </a:lnTo>
                    <a:lnTo>
                      <a:pt x="7" y="10"/>
                    </a:lnTo>
                    <a:lnTo>
                      <a:pt x="10" y="12"/>
                    </a:lnTo>
                    <a:lnTo>
                      <a:pt x="13" y="14"/>
                    </a:lnTo>
                    <a:lnTo>
                      <a:pt x="16" y="14"/>
                    </a:lnTo>
                    <a:lnTo>
                      <a:pt x="19" y="16"/>
                    </a:lnTo>
                    <a:lnTo>
                      <a:pt x="22" y="16"/>
                    </a:lnTo>
                    <a:lnTo>
                      <a:pt x="25" y="16"/>
                    </a:lnTo>
                    <a:lnTo>
                      <a:pt x="28" y="16"/>
                    </a:lnTo>
                    <a:lnTo>
                      <a:pt x="31" y="16"/>
                    </a:lnTo>
                    <a:lnTo>
                      <a:pt x="34" y="14"/>
                    </a:lnTo>
                    <a:lnTo>
                      <a:pt x="36" y="12"/>
                    </a:lnTo>
                    <a:lnTo>
                      <a:pt x="38" y="8"/>
                    </a:lnTo>
                    <a:lnTo>
                      <a:pt x="40" y="5"/>
                    </a:lnTo>
                    <a:lnTo>
                      <a:pt x="42" y="1"/>
                    </a:lnTo>
                    <a:lnTo>
                      <a:pt x="40" y="0"/>
                    </a:lnTo>
                  </a:path>
                </a:pathLst>
              </a:custGeom>
              <a:solidFill>
                <a:srgbClr val="000000">
                  <a:alpha val="100000"/>
                </a:srgbClr>
              </a:solidFill>
              <a:ln>
                <a:noFill/>
              </a:ln>
            </p:spPr>
          </p:sp>
          <p:sp>
            <p:nvSpPr>
              <p:cNvPr id="1050658" name="Freeform 272"/>
              <p:cNvSpPr/>
              <p:nvPr/>
            </p:nvSpPr>
            <p:spPr>
              <a:xfrm rot="0">
                <a:off x="4340" y="3018"/>
                <a:ext cx="21" cy="26"/>
              </a:xfrm>
              <a:custGeom>
                <a:avLst/>
                <a:ahLst/>
                <a:rect l="0" t="0" r="r" b="b"/>
                <a:pathLst>
                  <a:path w="21" h="26">
                    <a:moveTo>
                      <a:pt x="0" y="1"/>
                    </a:moveTo>
                    <a:lnTo>
                      <a:pt x="3" y="3"/>
                    </a:lnTo>
                    <a:lnTo>
                      <a:pt x="6" y="5"/>
                    </a:lnTo>
                    <a:lnTo>
                      <a:pt x="10" y="8"/>
                    </a:lnTo>
                    <a:lnTo>
                      <a:pt x="13" y="11"/>
                    </a:lnTo>
                    <a:lnTo>
                      <a:pt x="16" y="14"/>
                    </a:lnTo>
                    <a:lnTo>
                      <a:pt x="18" y="17"/>
                    </a:lnTo>
                    <a:lnTo>
                      <a:pt x="18" y="20"/>
                    </a:lnTo>
                    <a:lnTo>
                      <a:pt x="17" y="24"/>
                    </a:lnTo>
                    <a:lnTo>
                      <a:pt x="19" y="25"/>
                    </a:lnTo>
                    <a:lnTo>
                      <a:pt x="20" y="20"/>
                    </a:lnTo>
                    <a:lnTo>
                      <a:pt x="19" y="16"/>
                    </a:lnTo>
                    <a:lnTo>
                      <a:pt x="17" y="13"/>
                    </a:lnTo>
                    <a:lnTo>
                      <a:pt x="14" y="10"/>
                    </a:lnTo>
                    <a:lnTo>
                      <a:pt x="11" y="7"/>
                    </a:lnTo>
                    <a:lnTo>
                      <a:pt x="7" y="5"/>
                    </a:lnTo>
                    <a:lnTo>
                      <a:pt x="4" y="2"/>
                    </a:lnTo>
                    <a:lnTo>
                      <a:pt x="1" y="0"/>
                    </a:lnTo>
                    <a:lnTo>
                      <a:pt x="0" y="1"/>
                    </a:lnTo>
                  </a:path>
                </a:pathLst>
              </a:custGeom>
              <a:solidFill>
                <a:srgbClr val="000000">
                  <a:alpha val="100000"/>
                </a:srgbClr>
              </a:solidFill>
              <a:ln>
                <a:noFill/>
              </a:ln>
            </p:spPr>
          </p:sp>
          <p:sp>
            <p:nvSpPr>
              <p:cNvPr id="1050659" name="Freeform 273"/>
              <p:cNvSpPr/>
              <p:nvPr/>
            </p:nvSpPr>
            <p:spPr>
              <a:xfrm rot="0">
                <a:off x="4352" y="3025"/>
                <a:ext cx="17" cy="17"/>
              </a:xfrm>
              <a:custGeom>
                <a:avLst/>
                <a:ahLst/>
                <a:rect l="0" t="0" r="r" b="b"/>
                <a:pathLst>
                  <a:path w="17" h="17">
                    <a:moveTo>
                      <a:pt x="0" y="8"/>
                    </a:moveTo>
                    <a:lnTo>
                      <a:pt x="4" y="13"/>
                    </a:lnTo>
                    <a:lnTo>
                      <a:pt x="8" y="16"/>
                    </a:lnTo>
                    <a:lnTo>
                      <a:pt x="10" y="16"/>
                    </a:lnTo>
                    <a:lnTo>
                      <a:pt x="14" y="13"/>
                    </a:lnTo>
                    <a:lnTo>
                      <a:pt x="16" y="10"/>
                    </a:lnTo>
                    <a:lnTo>
                      <a:pt x="16" y="8"/>
                    </a:lnTo>
                    <a:lnTo>
                      <a:pt x="16" y="2"/>
                    </a:lnTo>
                    <a:lnTo>
                      <a:pt x="14" y="0"/>
                    </a:lnTo>
                    <a:lnTo>
                      <a:pt x="12" y="2"/>
                    </a:lnTo>
                    <a:lnTo>
                      <a:pt x="14" y="5"/>
                    </a:lnTo>
                    <a:lnTo>
                      <a:pt x="14" y="8"/>
                    </a:lnTo>
                    <a:lnTo>
                      <a:pt x="12" y="10"/>
                    </a:lnTo>
                    <a:lnTo>
                      <a:pt x="10" y="10"/>
                    </a:lnTo>
                    <a:lnTo>
                      <a:pt x="8" y="10"/>
                    </a:lnTo>
                    <a:lnTo>
                      <a:pt x="6" y="10"/>
                    </a:lnTo>
                    <a:lnTo>
                      <a:pt x="2" y="5"/>
                    </a:lnTo>
                    <a:lnTo>
                      <a:pt x="0" y="8"/>
                    </a:lnTo>
                  </a:path>
                </a:pathLst>
              </a:custGeom>
              <a:solidFill>
                <a:srgbClr val="000000">
                  <a:alpha val="100000"/>
                </a:srgbClr>
              </a:solidFill>
              <a:ln>
                <a:noFill/>
              </a:ln>
            </p:spPr>
          </p:sp>
          <p:sp>
            <p:nvSpPr>
              <p:cNvPr id="1050660" name="Freeform 274"/>
              <p:cNvSpPr/>
              <p:nvPr/>
            </p:nvSpPr>
            <p:spPr>
              <a:xfrm rot="0">
                <a:off x="4365" y="3023"/>
                <a:ext cx="17" cy="17"/>
              </a:xfrm>
              <a:custGeom>
                <a:avLst/>
                <a:ahLst/>
                <a:rect l="0" t="0" r="r" b="b"/>
                <a:pathLst>
                  <a:path w="17" h="17">
                    <a:moveTo>
                      <a:pt x="2" y="0"/>
                    </a:moveTo>
                    <a:lnTo>
                      <a:pt x="0" y="4"/>
                    </a:lnTo>
                    <a:lnTo>
                      <a:pt x="0" y="6"/>
                    </a:lnTo>
                    <a:lnTo>
                      <a:pt x="0" y="11"/>
                    </a:lnTo>
                    <a:lnTo>
                      <a:pt x="2" y="13"/>
                    </a:lnTo>
                    <a:lnTo>
                      <a:pt x="5" y="16"/>
                    </a:lnTo>
                    <a:lnTo>
                      <a:pt x="8" y="16"/>
                    </a:lnTo>
                    <a:lnTo>
                      <a:pt x="10" y="16"/>
                    </a:lnTo>
                    <a:lnTo>
                      <a:pt x="16" y="13"/>
                    </a:lnTo>
                    <a:lnTo>
                      <a:pt x="16" y="11"/>
                    </a:lnTo>
                    <a:lnTo>
                      <a:pt x="10" y="13"/>
                    </a:lnTo>
                    <a:lnTo>
                      <a:pt x="8" y="13"/>
                    </a:lnTo>
                    <a:lnTo>
                      <a:pt x="5" y="13"/>
                    </a:lnTo>
                    <a:lnTo>
                      <a:pt x="5" y="11"/>
                    </a:lnTo>
                    <a:lnTo>
                      <a:pt x="2" y="9"/>
                    </a:lnTo>
                    <a:lnTo>
                      <a:pt x="5" y="4"/>
                    </a:lnTo>
                    <a:lnTo>
                      <a:pt x="5" y="2"/>
                    </a:lnTo>
                    <a:lnTo>
                      <a:pt x="2" y="0"/>
                    </a:lnTo>
                  </a:path>
                </a:pathLst>
              </a:custGeom>
              <a:solidFill>
                <a:srgbClr val="000000">
                  <a:alpha val="100000"/>
                </a:srgbClr>
              </a:solidFill>
              <a:ln>
                <a:noFill/>
              </a:ln>
            </p:spPr>
          </p:sp>
          <p:sp>
            <p:nvSpPr>
              <p:cNvPr id="1050661" name="Freeform 275"/>
              <p:cNvSpPr/>
              <p:nvPr/>
            </p:nvSpPr>
            <p:spPr>
              <a:xfrm rot="0">
                <a:off x="4365" y="3042"/>
                <a:ext cx="43" cy="17"/>
              </a:xfrm>
              <a:custGeom>
                <a:avLst/>
                <a:ahLst/>
                <a:rect l="0" t="0" r="r" b="b"/>
                <a:pathLst>
                  <a:path w="43" h="17">
                    <a:moveTo>
                      <a:pt x="0" y="1"/>
                    </a:moveTo>
                    <a:lnTo>
                      <a:pt x="0" y="1"/>
                    </a:lnTo>
                    <a:lnTo>
                      <a:pt x="2" y="5"/>
                    </a:lnTo>
                    <a:lnTo>
                      <a:pt x="4" y="8"/>
                    </a:lnTo>
                    <a:lnTo>
                      <a:pt x="6" y="12"/>
                    </a:lnTo>
                    <a:lnTo>
                      <a:pt x="8" y="14"/>
                    </a:lnTo>
                    <a:lnTo>
                      <a:pt x="11" y="16"/>
                    </a:lnTo>
                    <a:lnTo>
                      <a:pt x="14" y="16"/>
                    </a:lnTo>
                    <a:lnTo>
                      <a:pt x="17" y="16"/>
                    </a:lnTo>
                    <a:lnTo>
                      <a:pt x="20" y="16"/>
                    </a:lnTo>
                    <a:lnTo>
                      <a:pt x="23" y="16"/>
                    </a:lnTo>
                    <a:lnTo>
                      <a:pt x="26" y="14"/>
                    </a:lnTo>
                    <a:lnTo>
                      <a:pt x="30" y="14"/>
                    </a:lnTo>
                    <a:lnTo>
                      <a:pt x="32" y="12"/>
                    </a:lnTo>
                    <a:lnTo>
                      <a:pt x="35" y="10"/>
                    </a:lnTo>
                    <a:lnTo>
                      <a:pt x="38" y="8"/>
                    </a:lnTo>
                    <a:lnTo>
                      <a:pt x="40" y="8"/>
                    </a:lnTo>
                    <a:lnTo>
                      <a:pt x="42" y="7"/>
                    </a:lnTo>
                    <a:lnTo>
                      <a:pt x="42" y="5"/>
                    </a:lnTo>
                    <a:lnTo>
                      <a:pt x="40" y="5"/>
                    </a:lnTo>
                    <a:lnTo>
                      <a:pt x="37" y="7"/>
                    </a:lnTo>
                    <a:lnTo>
                      <a:pt x="35" y="8"/>
                    </a:lnTo>
                    <a:lnTo>
                      <a:pt x="32" y="10"/>
                    </a:lnTo>
                    <a:lnTo>
                      <a:pt x="29" y="10"/>
                    </a:lnTo>
                    <a:lnTo>
                      <a:pt x="26" y="12"/>
                    </a:lnTo>
                    <a:lnTo>
                      <a:pt x="23" y="12"/>
                    </a:lnTo>
                    <a:lnTo>
                      <a:pt x="20" y="14"/>
                    </a:lnTo>
                    <a:lnTo>
                      <a:pt x="17" y="14"/>
                    </a:lnTo>
                    <a:lnTo>
                      <a:pt x="14" y="14"/>
                    </a:lnTo>
                    <a:lnTo>
                      <a:pt x="12" y="12"/>
                    </a:lnTo>
                    <a:lnTo>
                      <a:pt x="9" y="12"/>
                    </a:lnTo>
                    <a:lnTo>
                      <a:pt x="6" y="8"/>
                    </a:lnTo>
                    <a:lnTo>
                      <a:pt x="5" y="7"/>
                    </a:lnTo>
                    <a:lnTo>
                      <a:pt x="3" y="3"/>
                    </a:lnTo>
                    <a:lnTo>
                      <a:pt x="2" y="0"/>
                    </a:lnTo>
                    <a:lnTo>
                      <a:pt x="0" y="1"/>
                    </a:lnTo>
                  </a:path>
                </a:pathLst>
              </a:custGeom>
              <a:solidFill>
                <a:srgbClr val="000000">
                  <a:alpha val="100000"/>
                </a:srgbClr>
              </a:solidFill>
              <a:ln>
                <a:noFill/>
              </a:ln>
            </p:spPr>
          </p:sp>
          <p:sp>
            <p:nvSpPr>
              <p:cNvPr id="1050662" name="Freeform 276"/>
              <p:cNvSpPr/>
              <p:nvPr/>
            </p:nvSpPr>
            <p:spPr>
              <a:xfrm rot="0">
                <a:off x="4365" y="3018"/>
                <a:ext cx="20" cy="26"/>
              </a:xfrm>
              <a:custGeom>
                <a:avLst/>
                <a:ahLst/>
                <a:rect l="0" t="0" r="r" b="b"/>
                <a:pathLst>
                  <a:path w="20" h="26">
                    <a:moveTo>
                      <a:pt x="18" y="0"/>
                    </a:moveTo>
                    <a:lnTo>
                      <a:pt x="16" y="2"/>
                    </a:lnTo>
                    <a:lnTo>
                      <a:pt x="12" y="5"/>
                    </a:lnTo>
                    <a:lnTo>
                      <a:pt x="8" y="7"/>
                    </a:lnTo>
                    <a:lnTo>
                      <a:pt x="5" y="10"/>
                    </a:lnTo>
                    <a:lnTo>
                      <a:pt x="2" y="13"/>
                    </a:lnTo>
                    <a:lnTo>
                      <a:pt x="0" y="16"/>
                    </a:lnTo>
                    <a:lnTo>
                      <a:pt x="0" y="20"/>
                    </a:lnTo>
                    <a:lnTo>
                      <a:pt x="0" y="25"/>
                    </a:lnTo>
                    <a:lnTo>
                      <a:pt x="2" y="24"/>
                    </a:lnTo>
                    <a:lnTo>
                      <a:pt x="1" y="20"/>
                    </a:lnTo>
                    <a:lnTo>
                      <a:pt x="2" y="17"/>
                    </a:lnTo>
                    <a:lnTo>
                      <a:pt x="3" y="14"/>
                    </a:lnTo>
                    <a:lnTo>
                      <a:pt x="6" y="11"/>
                    </a:lnTo>
                    <a:lnTo>
                      <a:pt x="10" y="8"/>
                    </a:lnTo>
                    <a:lnTo>
                      <a:pt x="13" y="5"/>
                    </a:lnTo>
                    <a:lnTo>
                      <a:pt x="16" y="3"/>
                    </a:lnTo>
                    <a:lnTo>
                      <a:pt x="19" y="1"/>
                    </a:lnTo>
                    <a:lnTo>
                      <a:pt x="18" y="0"/>
                    </a:lnTo>
                  </a:path>
                </a:pathLst>
              </a:custGeom>
              <a:solidFill>
                <a:srgbClr val="000000">
                  <a:alpha val="100000"/>
                </a:srgbClr>
              </a:solidFill>
              <a:ln>
                <a:noFill/>
              </a:ln>
            </p:spPr>
          </p:sp>
          <p:sp>
            <p:nvSpPr>
              <p:cNvPr id="1050663" name="Freeform 277"/>
              <p:cNvSpPr/>
              <p:nvPr/>
            </p:nvSpPr>
            <p:spPr>
              <a:xfrm rot="0">
                <a:off x="4334" y="2882"/>
                <a:ext cx="17" cy="17"/>
              </a:xfrm>
              <a:custGeom>
                <a:avLst/>
                <a:ahLst/>
                <a:rect l="0" t="0" r="r" b="b"/>
                <a:pathLst>
                  <a:path w="17" h="17">
                    <a:moveTo>
                      <a:pt x="2" y="16"/>
                    </a:moveTo>
                    <a:lnTo>
                      <a:pt x="2" y="16"/>
                    </a:lnTo>
                    <a:lnTo>
                      <a:pt x="5" y="13"/>
                    </a:lnTo>
                    <a:lnTo>
                      <a:pt x="5" y="11"/>
                    </a:lnTo>
                    <a:lnTo>
                      <a:pt x="5" y="9"/>
                    </a:lnTo>
                    <a:lnTo>
                      <a:pt x="8" y="6"/>
                    </a:lnTo>
                    <a:lnTo>
                      <a:pt x="8" y="4"/>
                    </a:lnTo>
                    <a:lnTo>
                      <a:pt x="10" y="4"/>
                    </a:lnTo>
                    <a:lnTo>
                      <a:pt x="13" y="2"/>
                    </a:lnTo>
                    <a:lnTo>
                      <a:pt x="16" y="2"/>
                    </a:lnTo>
                    <a:lnTo>
                      <a:pt x="13" y="0"/>
                    </a:lnTo>
                    <a:lnTo>
                      <a:pt x="10" y="0"/>
                    </a:lnTo>
                    <a:lnTo>
                      <a:pt x="8" y="2"/>
                    </a:lnTo>
                    <a:lnTo>
                      <a:pt x="5" y="4"/>
                    </a:lnTo>
                    <a:lnTo>
                      <a:pt x="2" y="9"/>
                    </a:lnTo>
                    <a:lnTo>
                      <a:pt x="2" y="11"/>
                    </a:lnTo>
                    <a:lnTo>
                      <a:pt x="0" y="13"/>
                    </a:lnTo>
                    <a:lnTo>
                      <a:pt x="0" y="16"/>
                    </a:lnTo>
                    <a:lnTo>
                      <a:pt x="2" y="16"/>
                    </a:lnTo>
                  </a:path>
                </a:pathLst>
              </a:custGeom>
              <a:solidFill>
                <a:srgbClr val="000000">
                  <a:alpha val="100000"/>
                </a:srgbClr>
              </a:solidFill>
              <a:ln>
                <a:noFill/>
              </a:ln>
            </p:spPr>
          </p:sp>
          <p:sp>
            <p:nvSpPr>
              <p:cNvPr id="1050664" name="Freeform 278"/>
              <p:cNvSpPr/>
              <p:nvPr/>
            </p:nvSpPr>
            <p:spPr>
              <a:xfrm rot="0">
                <a:off x="4333" y="2889"/>
                <a:ext cx="17" cy="38"/>
              </a:xfrm>
              <a:custGeom>
                <a:avLst/>
                <a:ahLst/>
                <a:rect l="0" t="0" r="r" b="b"/>
                <a:pathLst>
                  <a:path w="17" h="38">
                    <a:moveTo>
                      <a:pt x="16" y="37"/>
                    </a:moveTo>
                    <a:lnTo>
                      <a:pt x="16" y="37"/>
                    </a:lnTo>
                    <a:lnTo>
                      <a:pt x="12" y="35"/>
                    </a:lnTo>
                    <a:lnTo>
                      <a:pt x="12" y="33"/>
                    </a:lnTo>
                    <a:lnTo>
                      <a:pt x="12" y="31"/>
                    </a:lnTo>
                    <a:lnTo>
                      <a:pt x="9" y="28"/>
                    </a:lnTo>
                    <a:lnTo>
                      <a:pt x="9" y="25"/>
                    </a:lnTo>
                    <a:lnTo>
                      <a:pt x="6" y="23"/>
                    </a:lnTo>
                    <a:lnTo>
                      <a:pt x="6" y="20"/>
                    </a:lnTo>
                    <a:lnTo>
                      <a:pt x="6" y="18"/>
                    </a:lnTo>
                    <a:lnTo>
                      <a:pt x="6" y="15"/>
                    </a:lnTo>
                    <a:lnTo>
                      <a:pt x="3" y="13"/>
                    </a:lnTo>
                    <a:lnTo>
                      <a:pt x="3" y="10"/>
                    </a:lnTo>
                    <a:lnTo>
                      <a:pt x="3" y="8"/>
                    </a:lnTo>
                    <a:lnTo>
                      <a:pt x="3" y="5"/>
                    </a:lnTo>
                    <a:lnTo>
                      <a:pt x="6" y="3"/>
                    </a:lnTo>
                    <a:lnTo>
                      <a:pt x="6" y="2"/>
                    </a:lnTo>
                    <a:lnTo>
                      <a:pt x="6" y="0"/>
                    </a:lnTo>
                    <a:lnTo>
                      <a:pt x="3" y="0"/>
                    </a:lnTo>
                    <a:lnTo>
                      <a:pt x="0" y="1"/>
                    </a:lnTo>
                    <a:lnTo>
                      <a:pt x="0" y="3"/>
                    </a:lnTo>
                    <a:lnTo>
                      <a:pt x="0" y="5"/>
                    </a:lnTo>
                    <a:lnTo>
                      <a:pt x="0" y="8"/>
                    </a:lnTo>
                    <a:lnTo>
                      <a:pt x="0" y="10"/>
                    </a:lnTo>
                    <a:lnTo>
                      <a:pt x="0" y="13"/>
                    </a:lnTo>
                    <a:lnTo>
                      <a:pt x="0" y="15"/>
                    </a:lnTo>
                    <a:lnTo>
                      <a:pt x="0" y="18"/>
                    </a:lnTo>
                    <a:lnTo>
                      <a:pt x="3" y="21"/>
                    </a:lnTo>
                    <a:lnTo>
                      <a:pt x="3" y="23"/>
                    </a:lnTo>
                    <a:lnTo>
                      <a:pt x="6" y="26"/>
                    </a:lnTo>
                    <a:lnTo>
                      <a:pt x="6" y="29"/>
                    </a:lnTo>
                    <a:lnTo>
                      <a:pt x="6" y="31"/>
                    </a:lnTo>
                    <a:lnTo>
                      <a:pt x="9" y="33"/>
                    </a:lnTo>
                    <a:lnTo>
                      <a:pt x="9" y="35"/>
                    </a:lnTo>
                    <a:lnTo>
                      <a:pt x="9" y="37"/>
                    </a:lnTo>
                    <a:lnTo>
                      <a:pt x="16" y="37"/>
                    </a:lnTo>
                  </a:path>
                </a:pathLst>
              </a:custGeom>
              <a:solidFill>
                <a:srgbClr val="000000">
                  <a:alpha val="100000"/>
                </a:srgbClr>
              </a:solidFill>
              <a:ln>
                <a:noFill/>
              </a:ln>
            </p:spPr>
          </p:sp>
          <p:sp>
            <p:nvSpPr>
              <p:cNvPr id="1050665" name="Freeform 279"/>
              <p:cNvSpPr/>
              <p:nvPr/>
            </p:nvSpPr>
            <p:spPr>
              <a:xfrm rot="0">
                <a:off x="4336" y="2926"/>
                <a:ext cx="17" cy="59"/>
              </a:xfrm>
              <a:custGeom>
                <a:avLst/>
                <a:ahLst/>
                <a:rect l="0" t="0" r="r" b="b"/>
                <a:pathLst>
                  <a:path w="17" h="59">
                    <a:moveTo>
                      <a:pt x="16" y="58"/>
                    </a:moveTo>
                    <a:lnTo>
                      <a:pt x="16" y="58"/>
                    </a:lnTo>
                    <a:lnTo>
                      <a:pt x="16" y="54"/>
                    </a:lnTo>
                    <a:lnTo>
                      <a:pt x="10" y="51"/>
                    </a:lnTo>
                    <a:lnTo>
                      <a:pt x="10" y="47"/>
                    </a:lnTo>
                    <a:lnTo>
                      <a:pt x="10" y="44"/>
                    </a:lnTo>
                    <a:lnTo>
                      <a:pt x="10" y="40"/>
                    </a:lnTo>
                    <a:lnTo>
                      <a:pt x="10" y="36"/>
                    </a:lnTo>
                    <a:lnTo>
                      <a:pt x="10" y="33"/>
                    </a:lnTo>
                    <a:lnTo>
                      <a:pt x="16" y="29"/>
                    </a:lnTo>
                    <a:lnTo>
                      <a:pt x="16" y="25"/>
                    </a:lnTo>
                    <a:lnTo>
                      <a:pt x="16" y="22"/>
                    </a:lnTo>
                    <a:lnTo>
                      <a:pt x="16" y="18"/>
                    </a:lnTo>
                    <a:lnTo>
                      <a:pt x="16" y="14"/>
                    </a:lnTo>
                    <a:lnTo>
                      <a:pt x="16" y="10"/>
                    </a:lnTo>
                    <a:lnTo>
                      <a:pt x="16" y="7"/>
                    </a:lnTo>
                    <a:lnTo>
                      <a:pt x="10" y="3"/>
                    </a:lnTo>
                    <a:lnTo>
                      <a:pt x="10" y="0"/>
                    </a:lnTo>
                    <a:lnTo>
                      <a:pt x="0" y="0"/>
                    </a:lnTo>
                    <a:lnTo>
                      <a:pt x="5" y="3"/>
                    </a:lnTo>
                    <a:lnTo>
                      <a:pt x="5" y="7"/>
                    </a:lnTo>
                    <a:lnTo>
                      <a:pt x="10" y="10"/>
                    </a:lnTo>
                    <a:lnTo>
                      <a:pt x="10" y="14"/>
                    </a:lnTo>
                    <a:lnTo>
                      <a:pt x="10" y="18"/>
                    </a:lnTo>
                    <a:lnTo>
                      <a:pt x="5" y="22"/>
                    </a:lnTo>
                    <a:lnTo>
                      <a:pt x="5" y="25"/>
                    </a:lnTo>
                    <a:lnTo>
                      <a:pt x="5" y="29"/>
                    </a:lnTo>
                    <a:lnTo>
                      <a:pt x="5" y="33"/>
                    </a:lnTo>
                    <a:lnTo>
                      <a:pt x="5" y="36"/>
                    </a:lnTo>
                    <a:lnTo>
                      <a:pt x="5" y="40"/>
                    </a:lnTo>
                    <a:lnTo>
                      <a:pt x="5" y="44"/>
                    </a:lnTo>
                    <a:lnTo>
                      <a:pt x="5" y="47"/>
                    </a:lnTo>
                    <a:lnTo>
                      <a:pt x="5" y="51"/>
                    </a:lnTo>
                    <a:lnTo>
                      <a:pt x="5" y="55"/>
                    </a:lnTo>
                    <a:lnTo>
                      <a:pt x="10" y="58"/>
                    </a:lnTo>
                    <a:lnTo>
                      <a:pt x="16" y="58"/>
                    </a:lnTo>
                  </a:path>
                </a:pathLst>
              </a:custGeom>
              <a:solidFill>
                <a:srgbClr val="000000">
                  <a:alpha val="100000"/>
                </a:srgbClr>
              </a:solidFill>
              <a:ln>
                <a:noFill/>
              </a:ln>
            </p:spPr>
          </p:sp>
          <p:sp>
            <p:nvSpPr>
              <p:cNvPr id="1050666" name="Freeform 280"/>
              <p:cNvSpPr/>
              <p:nvPr/>
            </p:nvSpPr>
            <p:spPr>
              <a:xfrm rot="0">
                <a:off x="4337" y="2984"/>
                <a:ext cx="17" cy="22"/>
              </a:xfrm>
              <a:custGeom>
                <a:avLst/>
                <a:ahLst/>
                <a:rect l="0" t="0" r="r" b="b"/>
                <a:pathLst>
                  <a:path w="17" h="22">
                    <a:moveTo>
                      <a:pt x="10" y="21"/>
                    </a:moveTo>
                    <a:lnTo>
                      <a:pt x="10" y="18"/>
                    </a:lnTo>
                    <a:lnTo>
                      <a:pt x="5" y="16"/>
                    </a:lnTo>
                    <a:lnTo>
                      <a:pt x="5" y="13"/>
                    </a:lnTo>
                    <a:lnTo>
                      <a:pt x="10" y="11"/>
                    </a:lnTo>
                    <a:lnTo>
                      <a:pt x="10" y="8"/>
                    </a:lnTo>
                    <a:lnTo>
                      <a:pt x="10" y="5"/>
                    </a:lnTo>
                    <a:lnTo>
                      <a:pt x="16" y="2"/>
                    </a:lnTo>
                    <a:lnTo>
                      <a:pt x="10" y="0"/>
                    </a:lnTo>
                    <a:lnTo>
                      <a:pt x="5" y="0"/>
                    </a:lnTo>
                    <a:lnTo>
                      <a:pt x="5" y="2"/>
                    </a:lnTo>
                    <a:lnTo>
                      <a:pt x="5" y="5"/>
                    </a:lnTo>
                    <a:lnTo>
                      <a:pt x="5" y="7"/>
                    </a:lnTo>
                    <a:lnTo>
                      <a:pt x="0" y="10"/>
                    </a:lnTo>
                    <a:lnTo>
                      <a:pt x="0" y="13"/>
                    </a:lnTo>
                    <a:lnTo>
                      <a:pt x="0" y="16"/>
                    </a:lnTo>
                    <a:lnTo>
                      <a:pt x="0" y="19"/>
                    </a:lnTo>
                    <a:lnTo>
                      <a:pt x="5" y="21"/>
                    </a:lnTo>
                    <a:lnTo>
                      <a:pt x="10" y="21"/>
                    </a:lnTo>
                  </a:path>
                </a:pathLst>
              </a:custGeom>
              <a:solidFill>
                <a:srgbClr val="000000">
                  <a:alpha val="100000"/>
                </a:srgbClr>
              </a:solidFill>
              <a:ln>
                <a:noFill/>
              </a:ln>
            </p:spPr>
          </p:sp>
          <p:sp>
            <p:nvSpPr>
              <p:cNvPr id="1050667" name="Freeform 281"/>
              <p:cNvSpPr/>
              <p:nvPr/>
            </p:nvSpPr>
            <p:spPr>
              <a:xfrm rot="0">
                <a:off x="4394" y="2883"/>
                <a:ext cx="17" cy="54"/>
              </a:xfrm>
              <a:custGeom>
                <a:avLst/>
                <a:ahLst/>
                <a:rect l="0" t="0" r="r" b="b"/>
                <a:pathLst>
                  <a:path w="17" h="54">
                    <a:moveTo>
                      <a:pt x="3" y="53"/>
                    </a:moveTo>
                    <a:lnTo>
                      <a:pt x="3" y="53"/>
                    </a:lnTo>
                    <a:lnTo>
                      <a:pt x="6" y="50"/>
                    </a:lnTo>
                    <a:lnTo>
                      <a:pt x="6" y="47"/>
                    </a:lnTo>
                    <a:lnTo>
                      <a:pt x="9" y="44"/>
                    </a:lnTo>
                    <a:lnTo>
                      <a:pt x="9" y="41"/>
                    </a:lnTo>
                    <a:lnTo>
                      <a:pt x="12" y="37"/>
                    </a:lnTo>
                    <a:lnTo>
                      <a:pt x="16" y="33"/>
                    </a:lnTo>
                    <a:lnTo>
                      <a:pt x="16" y="30"/>
                    </a:lnTo>
                    <a:lnTo>
                      <a:pt x="16" y="26"/>
                    </a:lnTo>
                    <a:lnTo>
                      <a:pt x="16" y="23"/>
                    </a:lnTo>
                    <a:lnTo>
                      <a:pt x="16" y="19"/>
                    </a:lnTo>
                    <a:lnTo>
                      <a:pt x="16" y="16"/>
                    </a:lnTo>
                    <a:lnTo>
                      <a:pt x="16" y="13"/>
                    </a:lnTo>
                    <a:lnTo>
                      <a:pt x="16" y="9"/>
                    </a:lnTo>
                    <a:lnTo>
                      <a:pt x="16" y="6"/>
                    </a:lnTo>
                    <a:lnTo>
                      <a:pt x="12" y="3"/>
                    </a:lnTo>
                    <a:lnTo>
                      <a:pt x="9" y="0"/>
                    </a:lnTo>
                    <a:lnTo>
                      <a:pt x="3" y="0"/>
                    </a:lnTo>
                    <a:lnTo>
                      <a:pt x="9" y="3"/>
                    </a:lnTo>
                    <a:lnTo>
                      <a:pt x="9" y="6"/>
                    </a:lnTo>
                    <a:lnTo>
                      <a:pt x="12" y="9"/>
                    </a:lnTo>
                    <a:lnTo>
                      <a:pt x="12" y="13"/>
                    </a:lnTo>
                    <a:lnTo>
                      <a:pt x="12" y="16"/>
                    </a:lnTo>
                    <a:lnTo>
                      <a:pt x="12" y="19"/>
                    </a:lnTo>
                    <a:lnTo>
                      <a:pt x="12" y="23"/>
                    </a:lnTo>
                    <a:lnTo>
                      <a:pt x="12" y="26"/>
                    </a:lnTo>
                    <a:lnTo>
                      <a:pt x="12" y="30"/>
                    </a:lnTo>
                    <a:lnTo>
                      <a:pt x="9" y="33"/>
                    </a:lnTo>
                    <a:lnTo>
                      <a:pt x="9" y="37"/>
                    </a:lnTo>
                    <a:lnTo>
                      <a:pt x="6" y="40"/>
                    </a:lnTo>
                    <a:lnTo>
                      <a:pt x="6" y="43"/>
                    </a:lnTo>
                    <a:lnTo>
                      <a:pt x="3" y="47"/>
                    </a:lnTo>
                    <a:lnTo>
                      <a:pt x="3" y="50"/>
                    </a:lnTo>
                    <a:lnTo>
                      <a:pt x="0" y="53"/>
                    </a:lnTo>
                    <a:lnTo>
                      <a:pt x="3" y="53"/>
                    </a:lnTo>
                  </a:path>
                </a:pathLst>
              </a:custGeom>
              <a:solidFill>
                <a:srgbClr val="000000">
                  <a:alpha val="100000"/>
                </a:srgbClr>
              </a:solidFill>
              <a:ln>
                <a:noFill/>
              </a:ln>
            </p:spPr>
          </p:sp>
          <p:sp>
            <p:nvSpPr>
              <p:cNvPr id="1050668" name="Freeform 282"/>
              <p:cNvSpPr/>
              <p:nvPr/>
            </p:nvSpPr>
            <p:spPr>
              <a:xfrm rot="0">
                <a:off x="4391" y="2936"/>
                <a:ext cx="17" cy="61"/>
              </a:xfrm>
              <a:custGeom>
                <a:avLst/>
                <a:ahLst/>
                <a:rect l="0" t="0" r="r" b="b"/>
                <a:pathLst>
                  <a:path w="17" h="61">
                    <a:moveTo>
                      <a:pt x="8" y="60"/>
                    </a:moveTo>
                    <a:lnTo>
                      <a:pt x="8" y="60"/>
                    </a:lnTo>
                    <a:lnTo>
                      <a:pt x="8" y="57"/>
                    </a:lnTo>
                    <a:lnTo>
                      <a:pt x="12" y="53"/>
                    </a:lnTo>
                    <a:lnTo>
                      <a:pt x="12" y="49"/>
                    </a:lnTo>
                    <a:lnTo>
                      <a:pt x="12" y="45"/>
                    </a:lnTo>
                    <a:lnTo>
                      <a:pt x="12" y="41"/>
                    </a:lnTo>
                    <a:lnTo>
                      <a:pt x="12" y="38"/>
                    </a:lnTo>
                    <a:lnTo>
                      <a:pt x="12" y="34"/>
                    </a:lnTo>
                    <a:lnTo>
                      <a:pt x="12" y="30"/>
                    </a:lnTo>
                    <a:lnTo>
                      <a:pt x="8" y="26"/>
                    </a:lnTo>
                    <a:lnTo>
                      <a:pt x="8" y="23"/>
                    </a:lnTo>
                    <a:lnTo>
                      <a:pt x="8" y="19"/>
                    </a:lnTo>
                    <a:lnTo>
                      <a:pt x="8" y="15"/>
                    </a:lnTo>
                    <a:lnTo>
                      <a:pt x="8" y="11"/>
                    </a:lnTo>
                    <a:lnTo>
                      <a:pt x="12" y="7"/>
                    </a:lnTo>
                    <a:lnTo>
                      <a:pt x="12" y="4"/>
                    </a:lnTo>
                    <a:lnTo>
                      <a:pt x="16" y="0"/>
                    </a:lnTo>
                    <a:lnTo>
                      <a:pt x="12" y="0"/>
                    </a:lnTo>
                    <a:lnTo>
                      <a:pt x="8" y="4"/>
                    </a:lnTo>
                    <a:lnTo>
                      <a:pt x="8" y="7"/>
                    </a:lnTo>
                    <a:lnTo>
                      <a:pt x="4" y="11"/>
                    </a:lnTo>
                    <a:lnTo>
                      <a:pt x="4" y="15"/>
                    </a:lnTo>
                    <a:lnTo>
                      <a:pt x="4" y="19"/>
                    </a:lnTo>
                    <a:lnTo>
                      <a:pt x="4" y="23"/>
                    </a:lnTo>
                    <a:lnTo>
                      <a:pt x="4" y="26"/>
                    </a:lnTo>
                    <a:lnTo>
                      <a:pt x="8" y="30"/>
                    </a:lnTo>
                    <a:lnTo>
                      <a:pt x="8" y="34"/>
                    </a:lnTo>
                    <a:lnTo>
                      <a:pt x="8" y="38"/>
                    </a:lnTo>
                    <a:lnTo>
                      <a:pt x="8" y="41"/>
                    </a:lnTo>
                    <a:lnTo>
                      <a:pt x="8" y="45"/>
                    </a:lnTo>
                    <a:lnTo>
                      <a:pt x="8" y="49"/>
                    </a:lnTo>
                    <a:lnTo>
                      <a:pt x="8" y="53"/>
                    </a:lnTo>
                    <a:lnTo>
                      <a:pt x="4" y="56"/>
                    </a:lnTo>
                    <a:lnTo>
                      <a:pt x="0" y="60"/>
                    </a:lnTo>
                    <a:lnTo>
                      <a:pt x="8" y="60"/>
                    </a:lnTo>
                  </a:path>
                </a:pathLst>
              </a:custGeom>
              <a:solidFill>
                <a:srgbClr val="000000">
                  <a:alpha val="100000"/>
                </a:srgbClr>
              </a:solidFill>
              <a:ln>
                <a:noFill/>
              </a:ln>
            </p:spPr>
          </p:sp>
          <p:sp>
            <p:nvSpPr>
              <p:cNvPr id="1050669" name="Freeform 283"/>
              <p:cNvSpPr/>
              <p:nvPr/>
            </p:nvSpPr>
            <p:spPr>
              <a:xfrm rot="0">
                <a:off x="4390" y="2996"/>
                <a:ext cx="17" cy="17"/>
              </a:xfrm>
              <a:custGeom>
                <a:avLst/>
                <a:ahLst/>
                <a:rect l="0" t="0" r="r" b="b"/>
                <a:pathLst>
                  <a:path w="17" h="17">
                    <a:moveTo>
                      <a:pt x="0" y="16"/>
                    </a:moveTo>
                    <a:lnTo>
                      <a:pt x="5" y="16"/>
                    </a:lnTo>
                    <a:lnTo>
                      <a:pt x="10" y="13"/>
                    </a:lnTo>
                    <a:lnTo>
                      <a:pt x="10" y="11"/>
                    </a:lnTo>
                    <a:lnTo>
                      <a:pt x="10" y="6"/>
                    </a:lnTo>
                    <a:lnTo>
                      <a:pt x="16" y="4"/>
                    </a:lnTo>
                    <a:lnTo>
                      <a:pt x="16" y="2"/>
                    </a:lnTo>
                    <a:lnTo>
                      <a:pt x="16" y="0"/>
                    </a:lnTo>
                    <a:lnTo>
                      <a:pt x="5" y="0"/>
                    </a:lnTo>
                    <a:lnTo>
                      <a:pt x="5" y="2"/>
                    </a:lnTo>
                    <a:lnTo>
                      <a:pt x="5" y="6"/>
                    </a:lnTo>
                    <a:lnTo>
                      <a:pt x="5" y="9"/>
                    </a:lnTo>
                    <a:lnTo>
                      <a:pt x="0" y="11"/>
                    </a:lnTo>
                    <a:lnTo>
                      <a:pt x="0" y="13"/>
                    </a:lnTo>
                    <a:lnTo>
                      <a:pt x="5" y="16"/>
                    </a:lnTo>
                    <a:lnTo>
                      <a:pt x="0" y="16"/>
                    </a:lnTo>
                  </a:path>
                </a:pathLst>
              </a:custGeom>
              <a:solidFill>
                <a:srgbClr val="000000">
                  <a:alpha val="100000"/>
                </a:srgbClr>
              </a:solidFill>
              <a:ln>
                <a:noFill/>
              </a:ln>
            </p:spPr>
          </p:sp>
          <p:sp>
            <p:nvSpPr>
              <p:cNvPr id="1050670" name="Freeform 284"/>
              <p:cNvSpPr/>
              <p:nvPr/>
            </p:nvSpPr>
            <p:spPr>
              <a:xfrm rot="0">
                <a:off x="4338" y="2888"/>
                <a:ext cx="58" cy="138"/>
              </a:xfrm>
              <a:custGeom>
                <a:avLst/>
                <a:ahLst/>
                <a:rect l="0" t="0" r="r" b="b"/>
                <a:pathLst>
                  <a:path w="58" h="138">
                    <a:moveTo>
                      <a:pt x="3" y="0"/>
                    </a:moveTo>
                    <a:lnTo>
                      <a:pt x="3" y="0"/>
                    </a:lnTo>
                    <a:lnTo>
                      <a:pt x="2" y="1"/>
                    </a:lnTo>
                    <a:lnTo>
                      <a:pt x="2" y="2"/>
                    </a:lnTo>
                    <a:lnTo>
                      <a:pt x="1" y="4"/>
                    </a:lnTo>
                    <a:lnTo>
                      <a:pt x="1" y="5"/>
                    </a:lnTo>
                    <a:lnTo>
                      <a:pt x="0" y="6"/>
                    </a:lnTo>
                    <a:lnTo>
                      <a:pt x="0" y="8"/>
                    </a:lnTo>
                    <a:lnTo>
                      <a:pt x="0" y="11"/>
                    </a:lnTo>
                    <a:lnTo>
                      <a:pt x="1" y="12"/>
                    </a:lnTo>
                    <a:lnTo>
                      <a:pt x="1" y="13"/>
                    </a:lnTo>
                    <a:lnTo>
                      <a:pt x="1" y="14"/>
                    </a:lnTo>
                    <a:lnTo>
                      <a:pt x="1" y="15"/>
                    </a:lnTo>
                    <a:lnTo>
                      <a:pt x="1" y="16"/>
                    </a:lnTo>
                    <a:lnTo>
                      <a:pt x="1" y="17"/>
                    </a:lnTo>
                    <a:lnTo>
                      <a:pt x="1" y="18"/>
                    </a:lnTo>
                    <a:lnTo>
                      <a:pt x="0" y="20"/>
                    </a:lnTo>
                    <a:lnTo>
                      <a:pt x="0" y="22"/>
                    </a:lnTo>
                    <a:lnTo>
                      <a:pt x="0" y="23"/>
                    </a:lnTo>
                    <a:lnTo>
                      <a:pt x="1" y="24"/>
                    </a:lnTo>
                    <a:lnTo>
                      <a:pt x="1" y="25"/>
                    </a:lnTo>
                    <a:lnTo>
                      <a:pt x="2" y="25"/>
                    </a:lnTo>
                    <a:lnTo>
                      <a:pt x="2" y="26"/>
                    </a:lnTo>
                    <a:lnTo>
                      <a:pt x="3" y="27"/>
                    </a:lnTo>
                    <a:lnTo>
                      <a:pt x="3" y="28"/>
                    </a:lnTo>
                    <a:lnTo>
                      <a:pt x="3" y="29"/>
                    </a:lnTo>
                    <a:lnTo>
                      <a:pt x="3" y="30"/>
                    </a:lnTo>
                    <a:lnTo>
                      <a:pt x="3" y="32"/>
                    </a:lnTo>
                    <a:lnTo>
                      <a:pt x="2" y="32"/>
                    </a:lnTo>
                    <a:lnTo>
                      <a:pt x="2" y="33"/>
                    </a:lnTo>
                    <a:lnTo>
                      <a:pt x="1" y="34"/>
                    </a:lnTo>
                    <a:lnTo>
                      <a:pt x="1" y="36"/>
                    </a:lnTo>
                    <a:lnTo>
                      <a:pt x="2" y="36"/>
                    </a:lnTo>
                    <a:lnTo>
                      <a:pt x="2" y="38"/>
                    </a:lnTo>
                    <a:lnTo>
                      <a:pt x="3" y="38"/>
                    </a:lnTo>
                    <a:lnTo>
                      <a:pt x="3" y="39"/>
                    </a:lnTo>
                    <a:lnTo>
                      <a:pt x="4" y="40"/>
                    </a:lnTo>
                    <a:lnTo>
                      <a:pt x="4" y="41"/>
                    </a:lnTo>
                    <a:lnTo>
                      <a:pt x="5" y="42"/>
                    </a:lnTo>
                    <a:lnTo>
                      <a:pt x="5" y="43"/>
                    </a:lnTo>
                    <a:lnTo>
                      <a:pt x="5" y="44"/>
                    </a:lnTo>
                    <a:lnTo>
                      <a:pt x="5" y="45"/>
                    </a:lnTo>
                    <a:lnTo>
                      <a:pt x="5" y="46"/>
                    </a:lnTo>
                    <a:lnTo>
                      <a:pt x="4" y="47"/>
                    </a:lnTo>
                    <a:lnTo>
                      <a:pt x="4" y="48"/>
                    </a:lnTo>
                    <a:lnTo>
                      <a:pt x="4" y="50"/>
                    </a:lnTo>
                    <a:lnTo>
                      <a:pt x="4" y="51"/>
                    </a:lnTo>
                    <a:lnTo>
                      <a:pt x="5" y="52"/>
                    </a:lnTo>
                    <a:lnTo>
                      <a:pt x="6" y="53"/>
                    </a:lnTo>
                    <a:lnTo>
                      <a:pt x="6" y="54"/>
                    </a:lnTo>
                    <a:lnTo>
                      <a:pt x="7" y="55"/>
                    </a:lnTo>
                    <a:lnTo>
                      <a:pt x="7" y="56"/>
                    </a:lnTo>
                    <a:lnTo>
                      <a:pt x="7" y="57"/>
                    </a:lnTo>
                    <a:lnTo>
                      <a:pt x="7" y="58"/>
                    </a:lnTo>
                    <a:lnTo>
                      <a:pt x="6" y="58"/>
                    </a:lnTo>
                    <a:lnTo>
                      <a:pt x="6" y="59"/>
                    </a:lnTo>
                    <a:lnTo>
                      <a:pt x="5" y="60"/>
                    </a:lnTo>
                    <a:lnTo>
                      <a:pt x="5" y="61"/>
                    </a:lnTo>
                    <a:lnTo>
                      <a:pt x="5" y="63"/>
                    </a:lnTo>
                    <a:lnTo>
                      <a:pt x="5" y="64"/>
                    </a:lnTo>
                    <a:lnTo>
                      <a:pt x="5" y="65"/>
                    </a:lnTo>
                    <a:lnTo>
                      <a:pt x="6" y="66"/>
                    </a:lnTo>
                    <a:lnTo>
                      <a:pt x="7" y="67"/>
                    </a:lnTo>
                    <a:lnTo>
                      <a:pt x="7" y="68"/>
                    </a:lnTo>
                    <a:lnTo>
                      <a:pt x="7" y="69"/>
                    </a:lnTo>
                    <a:lnTo>
                      <a:pt x="7" y="70"/>
                    </a:lnTo>
                    <a:lnTo>
                      <a:pt x="7" y="71"/>
                    </a:lnTo>
                    <a:lnTo>
                      <a:pt x="7" y="72"/>
                    </a:lnTo>
                    <a:lnTo>
                      <a:pt x="6" y="73"/>
                    </a:lnTo>
                    <a:lnTo>
                      <a:pt x="5" y="74"/>
                    </a:lnTo>
                    <a:lnTo>
                      <a:pt x="5" y="75"/>
                    </a:lnTo>
                    <a:lnTo>
                      <a:pt x="5" y="76"/>
                    </a:lnTo>
                    <a:lnTo>
                      <a:pt x="5" y="77"/>
                    </a:lnTo>
                    <a:lnTo>
                      <a:pt x="6" y="78"/>
                    </a:lnTo>
                    <a:lnTo>
                      <a:pt x="6" y="79"/>
                    </a:lnTo>
                    <a:lnTo>
                      <a:pt x="7" y="79"/>
                    </a:lnTo>
                    <a:lnTo>
                      <a:pt x="7" y="80"/>
                    </a:lnTo>
                    <a:lnTo>
                      <a:pt x="7" y="81"/>
                    </a:lnTo>
                    <a:lnTo>
                      <a:pt x="7" y="82"/>
                    </a:lnTo>
                    <a:lnTo>
                      <a:pt x="7" y="83"/>
                    </a:lnTo>
                    <a:lnTo>
                      <a:pt x="7" y="84"/>
                    </a:lnTo>
                    <a:lnTo>
                      <a:pt x="7" y="85"/>
                    </a:lnTo>
                    <a:lnTo>
                      <a:pt x="7" y="86"/>
                    </a:lnTo>
                    <a:lnTo>
                      <a:pt x="6" y="87"/>
                    </a:lnTo>
                    <a:lnTo>
                      <a:pt x="6" y="88"/>
                    </a:lnTo>
                    <a:lnTo>
                      <a:pt x="5" y="89"/>
                    </a:lnTo>
                    <a:lnTo>
                      <a:pt x="5" y="90"/>
                    </a:lnTo>
                    <a:lnTo>
                      <a:pt x="6" y="91"/>
                    </a:lnTo>
                    <a:lnTo>
                      <a:pt x="6" y="92"/>
                    </a:lnTo>
                    <a:lnTo>
                      <a:pt x="7" y="93"/>
                    </a:lnTo>
                    <a:lnTo>
                      <a:pt x="7" y="94"/>
                    </a:lnTo>
                    <a:lnTo>
                      <a:pt x="8" y="95"/>
                    </a:lnTo>
                    <a:lnTo>
                      <a:pt x="8" y="97"/>
                    </a:lnTo>
                    <a:lnTo>
                      <a:pt x="8" y="98"/>
                    </a:lnTo>
                    <a:lnTo>
                      <a:pt x="7" y="99"/>
                    </a:lnTo>
                    <a:lnTo>
                      <a:pt x="7" y="100"/>
                    </a:lnTo>
                    <a:lnTo>
                      <a:pt x="7" y="101"/>
                    </a:lnTo>
                    <a:lnTo>
                      <a:pt x="6" y="102"/>
                    </a:lnTo>
                    <a:lnTo>
                      <a:pt x="6" y="103"/>
                    </a:lnTo>
                    <a:lnTo>
                      <a:pt x="6" y="104"/>
                    </a:lnTo>
                    <a:lnTo>
                      <a:pt x="6" y="105"/>
                    </a:lnTo>
                    <a:lnTo>
                      <a:pt x="7" y="106"/>
                    </a:lnTo>
                    <a:lnTo>
                      <a:pt x="7" y="107"/>
                    </a:lnTo>
                    <a:lnTo>
                      <a:pt x="8" y="108"/>
                    </a:lnTo>
                    <a:lnTo>
                      <a:pt x="8" y="109"/>
                    </a:lnTo>
                    <a:lnTo>
                      <a:pt x="8" y="110"/>
                    </a:lnTo>
                    <a:lnTo>
                      <a:pt x="8" y="111"/>
                    </a:lnTo>
                    <a:lnTo>
                      <a:pt x="8" y="112"/>
                    </a:lnTo>
                    <a:lnTo>
                      <a:pt x="8" y="113"/>
                    </a:lnTo>
                    <a:lnTo>
                      <a:pt x="7" y="114"/>
                    </a:lnTo>
                    <a:lnTo>
                      <a:pt x="6" y="118"/>
                    </a:lnTo>
                    <a:lnTo>
                      <a:pt x="7" y="121"/>
                    </a:lnTo>
                    <a:lnTo>
                      <a:pt x="8" y="124"/>
                    </a:lnTo>
                    <a:lnTo>
                      <a:pt x="10" y="127"/>
                    </a:lnTo>
                    <a:lnTo>
                      <a:pt x="13" y="129"/>
                    </a:lnTo>
                    <a:lnTo>
                      <a:pt x="15" y="131"/>
                    </a:lnTo>
                    <a:lnTo>
                      <a:pt x="18" y="134"/>
                    </a:lnTo>
                    <a:lnTo>
                      <a:pt x="21" y="137"/>
                    </a:lnTo>
                    <a:lnTo>
                      <a:pt x="21" y="136"/>
                    </a:lnTo>
                    <a:lnTo>
                      <a:pt x="22" y="135"/>
                    </a:lnTo>
                    <a:lnTo>
                      <a:pt x="23" y="135"/>
                    </a:lnTo>
                    <a:lnTo>
                      <a:pt x="25" y="135"/>
                    </a:lnTo>
                    <a:lnTo>
                      <a:pt x="26" y="135"/>
                    </a:lnTo>
                    <a:lnTo>
                      <a:pt x="27" y="135"/>
                    </a:lnTo>
                    <a:lnTo>
                      <a:pt x="28" y="135"/>
                    </a:lnTo>
                    <a:lnTo>
                      <a:pt x="29" y="136"/>
                    </a:lnTo>
                    <a:lnTo>
                      <a:pt x="32" y="133"/>
                    </a:lnTo>
                    <a:lnTo>
                      <a:pt x="35" y="131"/>
                    </a:lnTo>
                    <a:lnTo>
                      <a:pt x="38" y="128"/>
                    </a:lnTo>
                    <a:lnTo>
                      <a:pt x="41" y="125"/>
                    </a:lnTo>
                    <a:lnTo>
                      <a:pt x="44" y="123"/>
                    </a:lnTo>
                    <a:lnTo>
                      <a:pt x="46" y="119"/>
                    </a:lnTo>
                    <a:lnTo>
                      <a:pt x="46" y="115"/>
                    </a:lnTo>
                    <a:lnTo>
                      <a:pt x="46" y="111"/>
                    </a:lnTo>
                    <a:lnTo>
                      <a:pt x="45" y="111"/>
                    </a:lnTo>
                    <a:lnTo>
                      <a:pt x="45" y="109"/>
                    </a:lnTo>
                    <a:lnTo>
                      <a:pt x="45" y="108"/>
                    </a:lnTo>
                    <a:lnTo>
                      <a:pt x="45" y="107"/>
                    </a:lnTo>
                    <a:lnTo>
                      <a:pt x="45" y="106"/>
                    </a:lnTo>
                    <a:lnTo>
                      <a:pt x="45" y="105"/>
                    </a:lnTo>
                    <a:lnTo>
                      <a:pt x="46" y="105"/>
                    </a:lnTo>
                    <a:lnTo>
                      <a:pt x="47" y="103"/>
                    </a:lnTo>
                    <a:lnTo>
                      <a:pt x="47" y="102"/>
                    </a:lnTo>
                    <a:lnTo>
                      <a:pt x="47" y="101"/>
                    </a:lnTo>
                    <a:lnTo>
                      <a:pt x="47" y="100"/>
                    </a:lnTo>
                    <a:lnTo>
                      <a:pt x="47" y="99"/>
                    </a:lnTo>
                    <a:lnTo>
                      <a:pt x="47" y="98"/>
                    </a:lnTo>
                    <a:lnTo>
                      <a:pt x="46" y="97"/>
                    </a:lnTo>
                    <a:lnTo>
                      <a:pt x="46" y="96"/>
                    </a:lnTo>
                    <a:lnTo>
                      <a:pt x="45" y="95"/>
                    </a:lnTo>
                    <a:lnTo>
                      <a:pt x="45" y="94"/>
                    </a:lnTo>
                    <a:lnTo>
                      <a:pt x="46" y="93"/>
                    </a:lnTo>
                    <a:lnTo>
                      <a:pt x="46" y="92"/>
                    </a:lnTo>
                    <a:lnTo>
                      <a:pt x="46" y="91"/>
                    </a:lnTo>
                    <a:lnTo>
                      <a:pt x="47" y="91"/>
                    </a:lnTo>
                    <a:lnTo>
                      <a:pt x="47" y="90"/>
                    </a:lnTo>
                    <a:lnTo>
                      <a:pt x="48" y="89"/>
                    </a:lnTo>
                    <a:lnTo>
                      <a:pt x="48" y="88"/>
                    </a:lnTo>
                    <a:lnTo>
                      <a:pt x="48" y="87"/>
                    </a:lnTo>
                    <a:lnTo>
                      <a:pt x="48" y="86"/>
                    </a:lnTo>
                    <a:lnTo>
                      <a:pt x="47" y="85"/>
                    </a:lnTo>
                    <a:lnTo>
                      <a:pt x="47" y="84"/>
                    </a:lnTo>
                    <a:lnTo>
                      <a:pt x="47" y="83"/>
                    </a:lnTo>
                    <a:lnTo>
                      <a:pt x="48" y="82"/>
                    </a:lnTo>
                    <a:lnTo>
                      <a:pt x="48" y="81"/>
                    </a:lnTo>
                    <a:lnTo>
                      <a:pt x="49" y="80"/>
                    </a:lnTo>
                    <a:lnTo>
                      <a:pt x="49" y="79"/>
                    </a:lnTo>
                    <a:lnTo>
                      <a:pt x="50" y="78"/>
                    </a:lnTo>
                    <a:lnTo>
                      <a:pt x="49" y="77"/>
                    </a:lnTo>
                    <a:lnTo>
                      <a:pt x="49" y="76"/>
                    </a:lnTo>
                    <a:lnTo>
                      <a:pt x="49" y="75"/>
                    </a:lnTo>
                    <a:lnTo>
                      <a:pt x="49" y="74"/>
                    </a:lnTo>
                    <a:lnTo>
                      <a:pt x="49" y="73"/>
                    </a:lnTo>
                    <a:lnTo>
                      <a:pt x="49" y="72"/>
                    </a:lnTo>
                    <a:lnTo>
                      <a:pt x="50" y="71"/>
                    </a:lnTo>
                    <a:lnTo>
                      <a:pt x="51" y="70"/>
                    </a:lnTo>
                    <a:lnTo>
                      <a:pt x="51" y="69"/>
                    </a:lnTo>
                    <a:lnTo>
                      <a:pt x="51" y="68"/>
                    </a:lnTo>
                    <a:lnTo>
                      <a:pt x="51" y="67"/>
                    </a:lnTo>
                    <a:lnTo>
                      <a:pt x="51" y="66"/>
                    </a:lnTo>
                    <a:lnTo>
                      <a:pt x="51" y="65"/>
                    </a:lnTo>
                    <a:lnTo>
                      <a:pt x="50" y="64"/>
                    </a:lnTo>
                    <a:lnTo>
                      <a:pt x="50" y="63"/>
                    </a:lnTo>
                    <a:lnTo>
                      <a:pt x="49" y="62"/>
                    </a:lnTo>
                    <a:lnTo>
                      <a:pt x="49" y="61"/>
                    </a:lnTo>
                    <a:lnTo>
                      <a:pt x="50" y="60"/>
                    </a:lnTo>
                    <a:lnTo>
                      <a:pt x="50" y="59"/>
                    </a:lnTo>
                    <a:lnTo>
                      <a:pt x="50" y="58"/>
                    </a:lnTo>
                    <a:lnTo>
                      <a:pt x="51" y="57"/>
                    </a:lnTo>
                    <a:lnTo>
                      <a:pt x="51" y="56"/>
                    </a:lnTo>
                    <a:lnTo>
                      <a:pt x="52" y="55"/>
                    </a:lnTo>
                    <a:lnTo>
                      <a:pt x="52" y="54"/>
                    </a:lnTo>
                    <a:lnTo>
                      <a:pt x="52" y="53"/>
                    </a:lnTo>
                    <a:lnTo>
                      <a:pt x="52" y="52"/>
                    </a:lnTo>
                    <a:lnTo>
                      <a:pt x="52" y="51"/>
                    </a:lnTo>
                    <a:lnTo>
                      <a:pt x="52" y="50"/>
                    </a:lnTo>
                    <a:lnTo>
                      <a:pt x="51" y="50"/>
                    </a:lnTo>
                    <a:lnTo>
                      <a:pt x="51" y="49"/>
                    </a:lnTo>
                    <a:lnTo>
                      <a:pt x="51" y="48"/>
                    </a:lnTo>
                    <a:lnTo>
                      <a:pt x="51" y="47"/>
                    </a:lnTo>
                    <a:lnTo>
                      <a:pt x="51" y="46"/>
                    </a:lnTo>
                    <a:lnTo>
                      <a:pt x="52" y="45"/>
                    </a:lnTo>
                    <a:lnTo>
                      <a:pt x="52" y="44"/>
                    </a:lnTo>
                    <a:lnTo>
                      <a:pt x="53" y="44"/>
                    </a:lnTo>
                    <a:lnTo>
                      <a:pt x="53" y="43"/>
                    </a:lnTo>
                    <a:lnTo>
                      <a:pt x="53" y="42"/>
                    </a:lnTo>
                    <a:lnTo>
                      <a:pt x="54" y="41"/>
                    </a:lnTo>
                    <a:lnTo>
                      <a:pt x="54" y="40"/>
                    </a:lnTo>
                    <a:lnTo>
                      <a:pt x="53" y="39"/>
                    </a:lnTo>
                    <a:lnTo>
                      <a:pt x="53" y="38"/>
                    </a:lnTo>
                    <a:lnTo>
                      <a:pt x="52" y="37"/>
                    </a:lnTo>
                    <a:lnTo>
                      <a:pt x="52" y="36"/>
                    </a:lnTo>
                    <a:lnTo>
                      <a:pt x="51" y="35"/>
                    </a:lnTo>
                    <a:lnTo>
                      <a:pt x="51" y="34"/>
                    </a:lnTo>
                    <a:lnTo>
                      <a:pt x="52" y="32"/>
                    </a:lnTo>
                    <a:lnTo>
                      <a:pt x="53" y="31"/>
                    </a:lnTo>
                    <a:lnTo>
                      <a:pt x="53" y="30"/>
                    </a:lnTo>
                    <a:lnTo>
                      <a:pt x="54" y="29"/>
                    </a:lnTo>
                    <a:lnTo>
                      <a:pt x="54" y="28"/>
                    </a:lnTo>
                    <a:lnTo>
                      <a:pt x="54" y="27"/>
                    </a:lnTo>
                    <a:lnTo>
                      <a:pt x="54" y="26"/>
                    </a:lnTo>
                    <a:lnTo>
                      <a:pt x="54" y="25"/>
                    </a:lnTo>
                    <a:lnTo>
                      <a:pt x="53" y="24"/>
                    </a:lnTo>
                    <a:lnTo>
                      <a:pt x="53" y="23"/>
                    </a:lnTo>
                    <a:lnTo>
                      <a:pt x="53" y="22"/>
                    </a:lnTo>
                    <a:lnTo>
                      <a:pt x="52" y="22"/>
                    </a:lnTo>
                    <a:lnTo>
                      <a:pt x="52" y="21"/>
                    </a:lnTo>
                    <a:lnTo>
                      <a:pt x="52" y="20"/>
                    </a:lnTo>
                    <a:lnTo>
                      <a:pt x="52" y="19"/>
                    </a:lnTo>
                    <a:lnTo>
                      <a:pt x="53" y="18"/>
                    </a:lnTo>
                    <a:lnTo>
                      <a:pt x="53" y="17"/>
                    </a:lnTo>
                    <a:lnTo>
                      <a:pt x="54" y="16"/>
                    </a:lnTo>
                    <a:lnTo>
                      <a:pt x="55" y="16"/>
                    </a:lnTo>
                    <a:lnTo>
                      <a:pt x="55" y="15"/>
                    </a:lnTo>
                    <a:lnTo>
                      <a:pt x="56" y="14"/>
                    </a:lnTo>
                    <a:lnTo>
                      <a:pt x="57" y="13"/>
                    </a:lnTo>
                    <a:lnTo>
                      <a:pt x="57" y="12"/>
                    </a:lnTo>
                    <a:lnTo>
                      <a:pt x="57" y="10"/>
                    </a:lnTo>
                    <a:lnTo>
                      <a:pt x="57" y="8"/>
                    </a:lnTo>
                    <a:lnTo>
                      <a:pt x="57" y="7"/>
                    </a:lnTo>
                    <a:lnTo>
                      <a:pt x="56" y="6"/>
                    </a:lnTo>
                    <a:lnTo>
                      <a:pt x="56" y="5"/>
                    </a:lnTo>
                    <a:lnTo>
                      <a:pt x="55" y="4"/>
                    </a:lnTo>
                    <a:lnTo>
                      <a:pt x="55" y="3"/>
                    </a:lnTo>
                    <a:lnTo>
                      <a:pt x="55" y="2"/>
                    </a:lnTo>
                    <a:lnTo>
                      <a:pt x="53" y="7"/>
                    </a:lnTo>
                    <a:lnTo>
                      <a:pt x="51" y="11"/>
                    </a:lnTo>
                    <a:lnTo>
                      <a:pt x="48" y="15"/>
                    </a:lnTo>
                    <a:lnTo>
                      <a:pt x="45" y="18"/>
                    </a:lnTo>
                    <a:lnTo>
                      <a:pt x="41" y="20"/>
                    </a:lnTo>
                    <a:lnTo>
                      <a:pt x="37" y="21"/>
                    </a:lnTo>
                    <a:lnTo>
                      <a:pt x="33" y="22"/>
                    </a:lnTo>
                    <a:lnTo>
                      <a:pt x="29" y="22"/>
                    </a:lnTo>
                    <a:lnTo>
                      <a:pt x="25" y="22"/>
                    </a:lnTo>
                    <a:lnTo>
                      <a:pt x="21" y="21"/>
                    </a:lnTo>
                    <a:lnTo>
                      <a:pt x="17" y="19"/>
                    </a:lnTo>
                    <a:lnTo>
                      <a:pt x="13" y="16"/>
                    </a:lnTo>
                    <a:lnTo>
                      <a:pt x="10" y="13"/>
                    </a:lnTo>
                    <a:lnTo>
                      <a:pt x="7" y="9"/>
                    </a:lnTo>
                    <a:lnTo>
                      <a:pt x="5" y="5"/>
                    </a:lnTo>
                    <a:lnTo>
                      <a:pt x="3" y="0"/>
                    </a:lnTo>
                  </a:path>
                </a:pathLst>
              </a:custGeom>
              <a:noFill/>
              <a:ln w="12700" cap="rnd" cmpd="sng">
                <a:solidFill>
                  <a:srgbClr val="000000">
                    <a:alpha val="100000"/>
                  </a:srgbClr>
                </a:solidFill>
                <a:prstDash val="solid"/>
                <a:round/>
              </a:ln>
            </p:spPr>
          </p:sp>
          <p:sp>
            <p:nvSpPr>
              <p:cNvPr id="1050671" name="Freeform 285"/>
              <p:cNvSpPr/>
              <p:nvPr/>
            </p:nvSpPr>
            <p:spPr>
              <a:xfrm rot="0">
                <a:off x="4186" y="2720"/>
                <a:ext cx="381" cy="99"/>
              </a:xfrm>
              <a:custGeom>
                <a:avLst/>
                <a:ahLst/>
                <a:rect l="0" t="0" r="r" b="b"/>
                <a:pathLst>
                  <a:path w="381" h="99">
                    <a:moveTo>
                      <a:pt x="247" y="63"/>
                    </a:moveTo>
                    <a:lnTo>
                      <a:pt x="247" y="63"/>
                    </a:lnTo>
                    <a:lnTo>
                      <a:pt x="244" y="62"/>
                    </a:lnTo>
                    <a:lnTo>
                      <a:pt x="240" y="61"/>
                    </a:lnTo>
                    <a:lnTo>
                      <a:pt x="237" y="60"/>
                    </a:lnTo>
                    <a:lnTo>
                      <a:pt x="233" y="59"/>
                    </a:lnTo>
                    <a:lnTo>
                      <a:pt x="230" y="57"/>
                    </a:lnTo>
                    <a:lnTo>
                      <a:pt x="226" y="56"/>
                    </a:lnTo>
                    <a:lnTo>
                      <a:pt x="223" y="55"/>
                    </a:lnTo>
                    <a:lnTo>
                      <a:pt x="219" y="53"/>
                    </a:lnTo>
                    <a:lnTo>
                      <a:pt x="216" y="53"/>
                    </a:lnTo>
                    <a:lnTo>
                      <a:pt x="212" y="51"/>
                    </a:lnTo>
                    <a:lnTo>
                      <a:pt x="209" y="51"/>
                    </a:lnTo>
                    <a:lnTo>
                      <a:pt x="205" y="49"/>
                    </a:lnTo>
                    <a:lnTo>
                      <a:pt x="201" y="49"/>
                    </a:lnTo>
                    <a:lnTo>
                      <a:pt x="197" y="48"/>
                    </a:lnTo>
                    <a:lnTo>
                      <a:pt x="193" y="48"/>
                    </a:lnTo>
                    <a:lnTo>
                      <a:pt x="189" y="48"/>
                    </a:lnTo>
                    <a:lnTo>
                      <a:pt x="185" y="48"/>
                    </a:lnTo>
                    <a:lnTo>
                      <a:pt x="181" y="48"/>
                    </a:lnTo>
                    <a:lnTo>
                      <a:pt x="177" y="49"/>
                    </a:lnTo>
                    <a:lnTo>
                      <a:pt x="174" y="49"/>
                    </a:lnTo>
                    <a:lnTo>
                      <a:pt x="170" y="51"/>
                    </a:lnTo>
                    <a:lnTo>
                      <a:pt x="167" y="51"/>
                    </a:lnTo>
                    <a:lnTo>
                      <a:pt x="163" y="53"/>
                    </a:lnTo>
                    <a:lnTo>
                      <a:pt x="159" y="53"/>
                    </a:lnTo>
                    <a:lnTo>
                      <a:pt x="156" y="55"/>
                    </a:lnTo>
                    <a:lnTo>
                      <a:pt x="153" y="56"/>
                    </a:lnTo>
                    <a:lnTo>
                      <a:pt x="149" y="57"/>
                    </a:lnTo>
                    <a:lnTo>
                      <a:pt x="146" y="59"/>
                    </a:lnTo>
                    <a:lnTo>
                      <a:pt x="142" y="60"/>
                    </a:lnTo>
                    <a:lnTo>
                      <a:pt x="139" y="61"/>
                    </a:lnTo>
                    <a:lnTo>
                      <a:pt x="135" y="62"/>
                    </a:lnTo>
                    <a:lnTo>
                      <a:pt x="132" y="63"/>
                    </a:lnTo>
                    <a:lnTo>
                      <a:pt x="130" y="63"/>
                    </a:lnTo>
                    <a:lnTo>
                      <a:pt x="127" y="64"/>
                    </a:lnTo>
                    <a:lnTo>
                      <a:pt x="124" y="65"/>
                    </a:lnTo>
                    <a:lnTo>
                      <a:pt x="122" y="66"/>
                    </a:lnTo>
                    <a:lnTo>
                      <a:pt x="120" y="67"/>
                    </a:lnTo>
                    <a:lnTo>
                      <a:pt x="116" y="70"/>
                    </a:lnTo>
                    <a:lnTo>
                      <a:pt x="113" y="73"/>
                    </a:lnTo>
                    <a:lnTo>
                      <a:pt x="110" y="76"/>
                    </a:lnTo>
                    <a:lnTo>
                      <a:pt x="108" y="78"/>
                    </a:lnTo>
                    <a:lnTo>
                      <a:pt x="105" y="79"/>
                    </a:lnTo>
                    <a:lnTo>
                      <a:pt x="102" y="81"/>
                    </a:lnTo>
                    <a:lnTo>
                      <a:pt x="100" y="82"/>
                    </a:lnTo>
                    <a:lnTo>
                      <a:pt x="96" y="83"/>
                    </a:lnTo>
                    <a:lnTo>
                      <a:pt x="93" y="84"/>
                    </a:lnTo>
                    <a:lnTo>
                      <a:pt x="90" y="84"/>
                    </a:lnTo>
                    <a:lnTo>
                      <a:pt x="87" y="85"/>
                    </a:lnTo>
                    <a:lnTo>
                      <a:pt x="84" y="85"/>
                    </a:lnTo>
                    <a:lnTo>
                      <a:pt x="80" y="86"/>
                    </a:lnTo>
                    <a:lnTo>
                      <a:pt x="78" y="86"/>
                    </a:lnTo>
                    <a:lnTo>
                      <a:pt x="74" y="86"/>
                    </a:lnTo>
                    <a:lnTo>
                      <a:pt x="72" y="86"/>
                    </a:lnTo>
                    <a:lnTo>
                      <a:pt x="70" y="86"/>
                    </a:lnTo>
                    <a:lnTo>
                      <a:pt x="68" y="85"/>
                    </a:lnTo>
                    <a:lnTo>
                      <a:pt x="67" y="85"/>
                    </a:lnTo>
                    <a:lnTo>
                      <a:pt x="64" y="83"/>
                    </a:lnTo>
                    <a:lnTo>
                      <a:pt x="62" y="81"/>
                    </a:lnTo>
                    <a:lnTo>
                      <a:pt x="59" y="79"/>
                    </a:lnTo>
                    <a:lnTo>
                      <a:pt x="56" y="77"/>
                    </a:lnTo>
                    <a:lnTo>
                      <a:pt x="54" y="74"/>
                    </a:lnTo>
                    <a:lnTo>
                      <a:pt x="52" y="71"/>
                    </a:lnTo>
                    <a:lnTo>
                      <a:pt x="49" y="69"/>
                    </a:lnTo>
                    <a:lnTo>
                      <a:pt x="47" y="66"/>
                    </a:lnTo>
                    <a:lnTo>
                      <a:pt x="44" y="63"/>
                    </a:lnTo>
                    <a:lnTo>
                      <a:pt x="42" y="60"/>
                    </a:lnTo>
                    <a:lnTo>
                      <a:pt x="39" y="57"/>
                    </a:lnTo>
                    <a:lnTo>
                      <a:pt x="37" y="55"/>
                    </a:lnTo>
                    <a:lnTo>
                      <a:pt x="34" y="53"/>
                    </a:lnTo>
                    <a:lnTo>
                      <a:pt x="31" y="51"/>
                    </a:lnTo>
                    <a:lnTo>
                      <a:pt x="28" y="49"/>
                    </a:lnTo>
                    <a:lnTo>
                      <a:pt x="26" y="48"/>
                    </a:lnTo>
                    <a:lnTo>
                      <a:pt x="23" y="47"/>
                    </a:lnTo>
                    <a:lnTo>
                      <a:pt x="20" y="45"/>
                    </a:lnTo>
                    <a:lnTo>
                      <a:pt x="18" y="43"/>
                    </a:lnTo>
                    <a:lnTo>
                      <a:pt x="16" y="41"/>
                    </a:lnTo>
                    <a:lnTo>
                      <a:pt x="14" y="39"/>
                    </a:lnTo>
                    <a:lnTo>
                      <a:pt x="13" y="37"/>
                    </a:lnTo>
                    <a:lnTo>
                      <a:pt x="12" y="35"/>
                    </a:lnTo>
                    <a:lnTo>
                      <a:pt x="12" y="33"/>
                    </a:lnTo>
                    <a:lnTo>
                      <a:pt x="13" y="31"/>
                    </a:lnTo>
                    <a:lnTo>
                      <a:pt x="14" y="30"/>
                    </a:lnTo>
                    <a:lnTo>
                      <a:pt x="16" y="29"/>
                    </a:lnTo>
                    <a:lnTo>
                      <a:pt x="18" y="29"/>
                    </a:lnTo>
                    <a:lnTo>
                      <a:pt x="19" y="29"/>
                    </a:lnTo>
                    <a:lnTo>
                      <a:pt x="20" y="28"/>
                    </a:lnTo>
                    <a:lnTo>
                      <a:pt x="22" y="27"/>
                    </a:lnTo>
                    <a:lnTo>
                      <a:pt x="22" y="25"/>
                    </a:lnTo>
                    <a:lnTo>
                      <a:pt x="22" y="27"/>
                    </a:lnTo>
                    <a:lnTo>
                      <a:pt x="22" y="28"/>
                    </a:lnTo>
                    <a:lnTo>
                      <a:pt x="23" y="29"/>
                    </a:lnTo>
                    <a:lnTo>
                      <a:pt x="24" y="30"/>
                    </a:lnTo>
                    <a:lnTo>
                      <a:pt x="25" y="31"/>
                    </a:lnTo>
                    <a:lnTo>
                      <a:pt x="26" y="31"/>
                    </a:lnTo>
                    <a:lnTo>
                      <a:pt x="26" y="32"/>
                    </a:lnTo>
                    <a:lnTo>
                      <a:pt x="27" y="32"/>
                    </a:lnTo>
                    <a:lnTo>
                      <a:pt x="28" y="32"/>
                    </a:lnTo>
                    <a:lnTo>
                      <a:pt x="28" y="31"/>
                    </a:lnTo>
                    <a:lnTo>
                      <a:pt x="28" y="30"/>
                    </a:lnTo>
                    <a:lnTo>
                      <a:pt x="28" y="29"/>
                    </a:lnTo>
                    <a:lnTo>
                      <a:pt x="27" y="26"/>
                    </a:lnTo>
                    <a:lnTo>
                      <a:pt x="27" y="25"/>
                    </a:lnTo>
                    <a:lnTo>
                      <a:pt x="26" y="24"/>
                    </a:lnTo>
                    <a:lnTo>
                      <a:pt x="26" y="23"/>
                    </a:lnTo>
                    <a:lnTo>
                      <a:pt x="25" y="23"/>
                    </a:lnTo>
                    <a:lnTo>
                      <a:pt x="24" y="22"/>
                    </a:lnTo>
                    <a:lnTo>
                      <a:pt x="23" y="21"/>
                    </a:lnTo>
                    <a:lnTo>
                      <a:pt x="23" y="19"/>
                    </a:lnTo>
                    <a:lnTo>
                      <a:pt x="23" y="18"/>
                    </a:lnTo>
                    <a:lnTo>
                      <a:pt x="23" y="17"/>
                    </a:lnTo>
                    <a:lnTo>
                      <a:pt x="24" y="17"/>
                    </a:lnTo>
                    <a:lnTo>
                      <a:pt x="24" y="16"/>
                    </a:lnTo>
                    <a:lnTo>
                      <a:pt x="26" y="16"/>
                    </a:lnTo>
                    <a:lnTo>
                      <a:pt x="27" y="15"/>
                    </a:lnTo>
                    <a:lnTo>
                      <a:pt x="28" y="16"/>
                    </a:lnTo>
                    <a:lnTo>
                      <a:pt x="29" y="16"/>
                    </a:lnTo>
                    <a:lnTo>
                      <a:pt x="30" y="17"/>
                    </a:lnTo>
                    <a:lnTo>
                      <a:pt x="30" y="18"/>
                    </a:lnTo>
                    <a:lnTo>
                      <a:pt x="31" y="19"/>
                    </a:lnTo>
                    <a:lnTo>
                      <a:pt x="32" y="20"/>
                    </a:lnTo>
                    <a:lnTo>
                      <a:pt x="33" y="20"/>
                    </a:lnTo>
                    <a:lnTo>
                      <a:pt x="34" y="21"/>
                    </a:lnTo>
                    <a:lnTo>
                      <a:pt x="35" y="21"/>
                    </a:lnTo>
                    <a:lnTo>
                      <a:pt x="37" y="22"/>
                    </a:lnTo>
                    <a:lnTo>
                      <a:pt x="38" y="24"/>
                    </a:lnTo>
                    <a:lnTo>
                      <a:pt x="39" y="25"/>
                    </a:lnTo>
                    <a:lnTo>
                      <a:pt x="40" y="25"/>
                    </a:lnTo>
                    <a:lnTo>
                      <a:pt x="41" y="25"/>
                    </a:lnTo>
                    <a:lnTo>
                      <a:pt x="41" y="24"/>
                    </a:lnTo>
                    <a:lnTo>
                      <a:pt x="41" y="23"/>
                    </a:lnTo>
                    <a:lnTo>
                      <a:pt x="41" y="22"/>
                    </a:lnTo>
                    <a:lnTo>
                      <a:pt x="40" y="21"/>
                    </a:lnTo>
                    <a:lnTo>
                      <a:pt x="40" y="20"/>
                    </a:lnTo>
                    <a:lnTo>
                      <a:pt x="39" y="19"/>
                    </a:lnTo>
                    <a:lnTo>
                      <a:pt x="38" y="19"/>
                    </a:lnTo>
                    <a:lnTo>
                      <a:pt x="38" y="18"/>
                    </a:lnTo>
                    <a:lnTo>
                      <a:pt x="37" y="18"/>
                    </a:lnTo>
                    <a:lnTo>
                      <a:pt x="39" y="18"/>
                    </a:lnTo>
                    <a:lnTo>
                      <a:pt x="41" y="19"/>
                    </a:lnTo>
                    <a:lnTo>
                      <a:pt x="42" y="19"/>
                    </a:lnTo>
                    <a:lnTo>
                      <a:pt x="44" y="21"/>
                    </a:lnTo>
                    <a:lnTo>
                      <a:pt x="45" y="21"/>
                    </a:lnTo>
                    <a:lnTo>
                      <a:pt x="46" y="22"/>
                    </a:lnTo>
                    <a:lnTo>
                      <a:pt x="47" y="22"/>
                    </a:lnTo>
                    <a:lnTo>
                      <a:pt x="48" y="21"/>
                    </a:lnTo>
                    <a:lnTo>
                      <a:pt x="48" y="20"/>
                    </a:lnTo>
                    <a:lnTo>
                      <a:pt x="47" y="20"/>
                    </a:lnTo>
                    <a:lnTo>
                      <a:pt x="46" y="19"/>
                    </a:lnTo>
                    <a:lnTo>
                      <a:pt x="45" y="19"/>
                    </a:lnTo>
                    <a:lnTo>
                      <a:pt x="44" y="18"/>
                    </a:lnTo>
                    <a:lnTo>
                      <a:pt x="44" y="17"/>
                    </a:lnTo>
                    <a:lnTo>
                      <a:pt x="46" y="17"/>
                    </a:lnTo>
                    <a:lnTo>
                      <a:pt x="49" y="17"/>
                    </a:lnTo>
                    <a:lnTo>
                      <a:pt x="51" y="18"/>
                    </a:lnTo>
                    <a:lnTo>
                      <a:pt x="53" y="19"/>
                    </a:lnTo>
                    <a:lnTo>
                      <a:pt x="55" y="21"/>
                    </a:lnTo>
                    <a:lnTo>
                      <a:pt x="57" y="22"/>
                    </a:lnTo>
                    <a:lnTo>
                      <a:pt x="58" y="23"/>
                    </a:lnTo>
                    <a:lnTo>
                      <a:pt x="60" y="24"/>
                    </a:lnTo>
                    <a:lnTo>
                      <a:pt x="61" y="24"/>
                    </a:lnTo>
                    <a:lnTo>
                      <a:pt x="62" y="24"/>
                    </a:lnTo>
                    <a:lnTo>
                      <a:pt x="62" y="23"/>
                    </a:lnTo>
                    <a:lnTo>
                      <a:pt x="62" y="22"/>
                    </a:lnTo>
                    <a:lnTo>
                      <a:pt x="61" y="21"/>
                    </a:lnTo>
                    <a:lnTo>
                      <a:pt x="61" y="20"/>
                    </a:lnTo>
                    <a:lnTo>
                      <a:pt x="61" y="19"/>
                    </a:lnTo>
                    <a:lnTo>
                      <a:pt x="62" y="20"/>
                    </a:lnTo>
                    <a:lnTo>
                      <a:pt x="63" y="20"/>
                    </a:lnTo>
                    <a:lnTo>
                      <a:pt x="64" y="21"/>
                    </a:lnTo>
                    <a:lnTo>
                      <a:pt x="65" y="21"/>
                    </a:lnTo>
                    <a:lnTo>
                      <a:pt x="66" y="22"/>
                    </a:lnTo>
                    <a:lnTo>
                      <a:pt x="66" y="23"/>
                    </a:lnTo>
                    <a:lnTo>
                      <a:pt x="67" y="23"/>
                    </a:lnTo>
                    <a:lnTo>
                      <a:pt x="67" y="21"/>
                    </a:lnTo>
                    <a:lnTo>
                      <a:pt x="66" y="18"/>
                    </a:lnTo>
                    <a:lnTo>
                      <a:pt x="65" y="16"/>
                    </a:lnTo>
                    <a:lnTo>
                      <a:pt x="63" y="14"/>
                    </a:lnTo>
                    <a:lnTo>
                      <a:pt x="60" y="12"/>
                    </a:lnTo>
                    <a:lnTo>
                      <a:pt x="57" y="10"/>
                    </a:lnTo>
                    <a:lnTo>
                      <a:pt x="54" y="9"/>
                    </a:lnTo>
                    <a:lnTo>
                      <a:pt x="50" y="8"/>
                    </a:lnTo>
                    <a:lnTo>
                      <a:pt x="43" y="7"/>
                    </a:lnTo>
                    <a:lnTo>
                      <a:pt x="39" y="5"/>
                    </a:lnTo>
                    <a:lnTo>
                      <a:pt x="35" y="4"/>
                    </a:lnTo>
                    <a:lnTo>
                      <a:pt x="33" y="2"/>
                    </a:lnTo>
                    <a:lnTo>
                      <a:pt x="31" y="1"/>
                    </a:lnTo>
                    <a:lnTo>
                      <a:pt x="30" y="0"/>
                    </a:lnTo>
                    <a:lnTo>
                      <a:pt x="29" y="0"/>
                    </a:lnTo>
                    <a:lnTo>
                      <a:pt x="27" y="0"/>
                    </a:lnTo>
                    <a:lnTo>
                      <a:pt x="25" y="3"/>
                    </a:lnTo>
                    <a:lnTo>
                      <a:pt x="23" y="5"/>
                    </a:lnTo>
                    <a:lnTo>
                      <a:pt x="20" y="6"/>
                    </a:lnTo>
                    <a:lnTo>
                      <a:pt x="18" y="7"/>
                    </a:lnTo>
                    <a:lnTo>
                      <a:pt x="15" y="7"/>
                    </a:lnTo>
                    <a:lnTo>
                      <a:pt x="12" y="8"/>
                    </a:lnTo>
                    <a:lnTo>
                      <a:pt x="10" y="7"/>
                    </a:lnTo>
                    <a:lnTo>
                      <a:pt x="8" y="7"/>
                    </a:lnTo>
                    <a:lnTo>
                      <a:pt x="5" y="9"/>
                    </a:lnTo>
                    <a:lnTo>
                      <a:pt x="3" y="11"/>
                    </a:lnTo>
                    <a:lnTo>
                      <a:pt x="2" y="14"/>
                    </a:lnTo>
                    <a:lnTo>
                      <a:pt x="0" y="17"/>
                    </a:lnTo>
                    <a:lnTo>
                      <a:pt x="0" y="20"/>
                    </a:lnTo>
                    <a:lnTo>
                      <a:pt x="0" y="23"/>
                    </a:lnTo>
                    <a:lnTo>
                      <a:pt x="0" y="27"/>
                    </a:lnTo>
                    <a:lnTo>
                      <a:pt x="0" y="31"/>
                    </a:lnTo>
                    <a:lnTo>
                      <a:pt x="1" y="35"/>
                    </a:lnTo>
                    <a:lnTo>
                      <a:pt x="2" y="39"/>
                    </a:lnTo>
                    <a:lnTo>
                      <a:pt x="4" y="42"/>
                    </a:lnTo>
                    <a:lnTo>
                      <a:pt x="7" y="45"/>
                    </a:lnTo>
                    <a:lnTo>
                      <a:pt x="10" y="48"/>
                    </a:lnTo>
                    <a:lnTo>
                      <a:pt x="13" y="51"/>
                    </a:lnTo>
                    <a:lnTo>
                      <a:pt x="16" y="53"/>
                    </a:lnTo>
                    <a:lnTo>
                      <a:pt x="20" y="55"/>
                    </a:lnTo>
                    <a:lnTo>
                      <a:pt x="24" y="57"/>
                    </a:lnTo>
                    <a:lnTo>
                      <a:pt x="28" y="59"/>
                    </a:lnTo>
                    <a:lnTo>
                      <a:pt x="32" y="62"/>
                    </a:lnTo>
                    <a:lnTo>
                      <a:pt x="35" y="65"/>
                    </a:lnTo>
                    <a:lnTo>
                      <a:pt x="38" y="68"/>
                    </a:lnTo>
                    <a:lnTo>
                      <a:pt x="41" y="71"/>
                    </a:lnTo>
                    <a:lnTo>
                      <a:pt x="44" y="74"/>
                    </a:lnTo>
                    <a:lnTo>
                      <a:pt x="46" y="77"/>
                    </a:lnTo>
                    <a:lnTo>
                      <a:pt x="49" y="80"/>
                    </a:lnTo>
                    <a:lnTo>
                      <a:pt x="52" y="83"/>
                    </a:lnTo>
                    <a:lnTo>
                      <a:pt x="54" y="86"/>
                    </a:lnTo>
                    <a:lnTo>
                      <a:pt x="57" y="89"/>
                    </a:lnTo>
                    <a:lnTo>
                      <a:pt x="60" y="91"/>
                    </a:lnTo>
                    <a:lnTo>
                      <a:pt x="62" y="94"/>
                    </a:lnTo>
                    <a:lnTo>
                      <a:pt x="66" y="95"/>
                    </a:lnTo>
                    <a:lnTo>
                      <a:pt x="68" y="97"/>
                    </a:lnTo>
                    <a:lnTo>
                      <a:pt x="72" y="98"/>
                    </a:lnTo>
                    <a:lnTo>
                      <a:pt x="77" y="98"/>
                    </a:lnTo>
                    <a:lnTo>
                      <a:pt x="81" y="98"/>
                    </a:lnTo>
                    <a:lnTo>
                      <a:pt x="86" y="97"/>
                    </a:lnTo>
                    <a:lnTo>
                      <a:pt x="90" y="95"/>
                    </a:lnTo>
                    <a:lnTo>
                      <a:pt x="94" y="94"/>
                    </a:lnTo>
                    <a:lnTo>
                      <a:pt x="98" y="92"/>
                    </a:lnTo>
                    <a:lnTo>
                      <a:pt x="102" y="90"/>
                    </a:lnTo>
                    <a:lnTo>
                      <a:pt x="106" y="89"/>
                    </a:lnTo>
                    <a:lnTo>
                      <a:pt x="110" y="88"/>
                    </a:lnTo>
                    <a:lnTo>
                      <a:pt x="113" y="86"/>
                    </a:lnTo>
                    <a:lnTo>
                      <a:pt x="116" y="86"/>
                    </a:lnTo>
                    <a:lnTo>
                      <a:pt x="119" y="86"/>
                    </a:lnTo>
                    <a:lnTo>
                      <a:pt x="121" y="87"/>
                    </a:lnTo>
                    <a:lnTo>
                      <a:pt x="122" y="88"/>
                    </a:lnTo>
                    <a:lnTo>
                      <a:pt x="124" y="91"/>
                    </a:lnTo>
                    <a:lnTo>
                      <a:pt x="124" y="88"/>
                    </a:lnTo>
                    <a:lnTo>
                      <a:pt x="124" y="85"/>
                    </a:lnTo>
                    <a:lnTo>
                      <a:pt x="126" y="82"/>
                    </a:lnTo>
                    <a:lnTo>
                      <a:pt x="127" y="79"/>
                    </a:lnTo>
                    <a:lnTo>
                      <a:pt x="128" y="75"/>
                    </a:lnTo>
                    <a:lnTo>
                      <a:pt x="130" y="73"/>
                    </a:lnTo>
                    <a:lnTo>
                      <a:pt x="133" y="71"/>
                    </a:lnTo>
                    <a:lnTo>
                      <a:pt x="135" y="69"/>
                    </a:lnTo>
                    <a:lnTo>
                      <a:pt x="138" y="68"/>
                    </a:lnTo>
                    <a:lnTo>
                      <a:pt x="141" y="67"/>
                    </a:lnTo>
                    <a:lnTo>
                      <a:pt x="145" y="65"/>
                    </a:lnTo>
                    <a:lnTo>
                      <a:pt x="148" y="64"/>
                    </a:lnTo>
                    <a:lnTo>
                      <a:pt x="152" y="63"/>
                    </a:lnTo>
                    <a:lnTo>
                      <a:pt x="155" y="62"/>
                    </a:lnTo>
                    <a:lnTo>
                      <a:pt x="159" y="61"/>
                    </a:lnTo>
                    <a:lnTo>
                      <a:pt x="162" y="61"/>
                    </a:lnTo>
                    <a:lnTo>
                      <a:pt x="166" y="60"/>
                    </a:lnTo>
                    <a:lnTo>
                      <a:pt x="169" y="59"/>
                    </a:lnTo>
                    <a:lnTo>
                      <a:pt x="173" y="59"/>
                    </a:lnTo>
                    <a:lnTo>
                      <a:pt x="176" y="58"/>
                    </a:lnTo>
                    <a:lnTo>
                      <a:pt x="179" y="57"/>
                    </a:lnTo>
                    <a:lnTo>
                      <a:pt x="183" y="57"/>
                    </a:lnTo>
                    <a:lnTo>
                      <a:pt x="186" y="57"/>
                    </a:lnTo>
                    <a:lnTo>
                      <a:pt x="189" y="57"/>
                    </a:lnTo>
                    <a:lnTo>
                      <a:pt x="193" y="57"/>
                    </a:lnTo>
                    <a:lnTo>
                      <a:pt x="196" y="57"/>
                    </a:lnTo>
                    <a:lnTo>
                      <a:pt x="200" y="57"/>
                    </a:lnTo>
                    <a:lnTo>
                      <a:pt x="203" y="58"/>
                    </a:lnTo>
                    <a:lnTo>
                      <a:pt x="207" y="58"/>
                    </a:lnTo>
                    <a:lnTo>
                      <a:pt x="210" y="59"/>
                    </a:lnTo>
                    <a:lnTo>
                      <a:pt x="213" y="59"/>
                    </a:lnTo>
                    <a:lnTo>
                      <a:pt x="217" y="61"/>
                    </a:lnTo>
                    <a:lnTo>
                      <a:pt x="220" y="61"/>
                    </a:lnTo>
                    <a:lnTo>
                      <a:pt x="223" y="62"/>
                    </a:lnTo>
                    <a:lnTo>
                      <a:pt x="227" y="63"/>
                    </a:lnTo>
                    <a:lnTo>
                      <a:pt x="230" y="65"/>
                    </a:lnTo>
                    <a:lnTo>
                      <a:pt x="233" y="66"/>
                    </a:lnTo>
                    <a:lnTo>
                      <a:pt x="237" y="67"/>
                    </a:lnTo>
                    <a:lnTo>
                      <a:pt x="239" y="69"/>
                    </a:lnTo>
                    <a:lnTo>
                      <a:pt x="243" y="70"/>
                    </a:lnTo>
                    <a:lnTo>
                      <a:pt x="245" y="72"/>
                    </a:lnTo>
                    <a:lnTo>
                      <a:pt x="247" y="74"/>
                    </a:lnTo>
                    <a:lnTo>
                      <a:pt x="248" y="77"/>
                    </a:lnTo>
                    <a:lnTo>
                      <a:pt x="249" y="80"/>
                    </a:lnTo>
                    <a:lnTo>
                      <a:pt x="250" y="83"/>
                    </a:lnTo>
                    <a:lnTo>
                      <a:pt x="251" y="86"/>
                    </a:lnTo>
                    <a:lnTo>
                      <a:pt x="251" y="89"/>
                    </a:lnTo>
                    <a:lnTo>
                      <a:pt x="251" y="92"/>
                    </a:lnTo>
                    <a:lnTo>
                      <a:pt x="252" y="90"/>
                    </a:lnTo>
                    <a:lnTo>
                      <a:pt x="254" y="88"/>
                    </a:lnTo>
                    <a:lnTo>
                      <a:pt x="257" y="87"/>
                    </a:lnTo>
                    <a:lnTo>
                      <a:pt x="260" y="86"/>
                    </a:lnTo>
                    <a:lnTo>
                      <a:pt x="264" y="86"/>
                    </a:lnTo>
                    <a:lnTo>
                      <a:pt x="268" y="87"/>
                    </a:lnTo>
                    <a:lnTo>
                      <a:pt x="272" y="88"/>
                    </a:lnTo>
                    <a:lnTo>
                      <a:pt x="276" y="89"/>
                    </a:lnTo>
                    <a:lnTo>
                      <a:pt x="281" y="90"/>
                    </a:lnTo>
                    <a:lnTo>
                      <a:pt x="286" y="92"/>
                    </a:lnTo>
                    <a:lnTo>
                      <a:pt x="291" y="93"/>
                    </a:lnTo>
                    <a:lnTo>
                      <a:pt x="295" y="94"/>
                    </a:lnTo>
                    <a:lnTo>
                      <a:pt x="299" y="96"/>
                    </a:lnTo>
                    <a:lnTo>
                      <a:pt x="304" y="96"/>
                    </a:lnTo>
                    <a:lnTo>
                      <a:pt x="307" y="97"/>
                    </a:lnTo>
                    <a:lnTo>
                      <a:pt x="311" y="97"/>
                    </a:lnTo>
                    <a:lnTo>
                      <a:pt x="314" y="96"/>
                    </a:lnTo>
                    <a:lnTo>
                      <a:pt x="317" y="95"/>
                    </a:lnTo>
                    <a:lnTo>
                      <a:pt x="320" y="93"/>
                    </a:lnTo>
                    <a:lnTo>
                      <a:pt x="322" y="91"/>
                    </a:lnTo>
                    <a:lnTo>
                      <a:pt x="325" y="88"/>
                    </a:lnTo>
                    <a:lnTo>
                      <a:pt x="328" y="85"/>
                    </a:lnTo>
                    <a:lnTo>
                      <a:pt x="330" y="82"/>
                    </a:lnTo>
                    <a:lnTo>
                      <a:pt x="333" y="79"/>
                    </a:lnTo>
                    <a:lnTo>
                      <a:pt x="336" y="75"/>
                    </a:lnTo>
                    <a:lnTo>
                      <a:pt x="339" y="72"/>
                    </a:lnTo>
                    <a:lnTo>
                      <a:pt x="342" y="69"/>
                    </a:lnTo>
                    <a:lnTo>
                      <a:pt x="344" y="65"/>
                    </a:lnTo>
                    <a:lnTo>
                      <a:pt x="348" y="62"/>
                    </a:lnTo>
                    <a:lnTo>
                      <a:pt x="351" y="59"/>
                    </a:lnTo>
                    <a:lnTo>
                      <a:pt x="355" y="57"/>
                    </a:lnTo>
                    <a:lnTo>
                      <a:pt x="359" y="55"/>
                    </a:lnTo>
                    <a:lnTo>
                      <a:pt x="362" y="53"/>
                    </a:lnTo>
                    <a:lnTo>
                      <a:pt x="366" y="51"/>
                    </a:lnTo>
                    <a:lnTo>
                      <a:pt x="370" y="48"/>
                    </a:lnTo>
                    <a:lnTo>
                      <a:pt x="372" y="45"/>
                    </a:lnTo>
                    <a:lnTo>
                      <a:pt x="375" y="42"/>
                    </a:lnTo>
                    <a:lnTo>
                      <a:pt x="377" y="39"/>
                    </a:lnTo>
                    <a:lnTo>
                      <a:pt x="378" y="35"/>
                    </a:lnTo>
                    <a:lnTo>
                      <a:pt x="379" y="31"/>
                    </a:lnTo>
                    <a:lnTo>
                      <a:pt x="380" y="27"/>
                    </a:lnTo>
                    <a:lnTo>
                      <a:pt x="380" y="23"/>
                    </a:lnTo>
                    <a:lnTo>
                      <a:pt x="379" y="20"/>
                    </a:lnTo>
                    <a:lnTo>
                      <a:pt x="379" y="17"/>
                    </a:lnTo>
                    <a:lnTo>
                      <a:pt x="378" y="14"/>
                    </a:lnTo>
                    <a:lnTo>
                      <a:pt x="376" y="11"/>
                    </a:lnTo>
                    <a:lnTo>
                      <a:pt x="374" y="9"/>
                    </a:lnTo>
                    <a:lnTo>
                      <a:pt x="372" y="7"/>
                    </a:lnTo>
                    <a:lnTo>
                      <a:pt x="369" y="7"/>
                    </a:lnTo>
                    <a:lnTo>
                      <a:pt x="367" y="8"/>
                    </a:lnTo>
                    <a:lnTo>
                      <a:pt x="364" y="7"/>
                    </a:lnTo>
                    <a:lnTo>
                      <a:pt x="362" y="7"/>
                    </a:lnTo>
                    <a:lnTo>
                      <a:pt x="359" y="6"/>
                    </a:lnTo>
                    <a:lnTo>
                      <a:pt x="356" y="5"/>
                    </a:lnTo>
                    <a:lnTo>
                      <a:pt x="354" y="3"/>
                    </a:lnTo>
                    <a:lnTo>
                      <a:pt x="352" y="0"/>
                    </a:lnTo>
                    <a:lnTo>
                      <a:pt x="350" y="0"/>
                    </a:lnTo>
                    <a:lnTo>
                      <a:pt x="349" y="0"/>
                    </a:lnTo>
                    <a:lnTo>
                      <a:pt x="348" y="1"/>
                    </a:lnTo>
                    <a:lnTo>
                      <a:pt x="346" y="2"/>
                    </a:lnTo>
                    <a:lnTo>
                      <a:pt x="344" y="4"/>
                    </a:lnTo>
                    <a:lnTo>
                      <a:pt x="340" y="5"/>
                    </a:lnTo>
                    <a:lnTo>
                      <a:pt x="336" y="7"/>
                    </a:lnTo>
                    <a:lnTo>
                      <a:pt x="329" y="8"/>
                    </a:lnTo>
                    <a:lnTo>
                      <a:pt x="326" y="9"/>
                    </a:lnTo>
                    <a:lnTo>
                      <a:pt x="322" y="10"/>
                    </a:lnTo>
                    <a:lnTo>
                      <a:pt x="319" y="12"/>
                    </a:lnTo>
                    <a:lnTo>
                      <a:pt x="317" y="14"/>
                    </a:lnTo>
                    <a:lnTo>
                      <a:pt x="315" y="16"/>
                    </a:lnTo>
                    <a:lnTo>
                      <a:pt x="313" y="18"/>
                    </a:lnTo>
                    <a:lnTo>
                      <a:pt x="312" y="21"/>
                    </a:lnTo>
                    <a:lnTo>
                      <a:pt x="312" y="23"/>
                    </a:lnTo>
                    <a:lnTo>
                      <a:pt x="313" y="23"/>
                    </a:lnTo>
                    <a:lnTo>
                      <a:pt x="314" y="22"/>
                    </a:lnTo>
                    <a:lnTo>
                      <a:pt x="315" y="21"/>
                    </a:lnTo>
                    <a:lnTo>
                      <a:pt x="316" y="20"/>
                    </a:lnTo>
                    <a:lnTo>
                      <a:pt x="317" y="20"/>
                    </a:lnTo>
                    <a:lnTo>
                      <a:pt x="318" y="20"/>
                    </a:lnTo>
                    <a:lnTo>
                      <a:pt x="319" y="19"/>
                    </a:lnTo>
                    <a:lnTo>
                      <a:pt x="318" y="20"/>
                    </a:lnTo>
                    <a:lnTo>
                      <a:pt x="318" y="21"/>
                    </a:lnTo>
                    <a:lnTo>
                      <a:pt x="318" y="22"/>
                    </a:lnTo>
                    <a:lnTo>
                      <a:pt x="317" y="23"/>
                    </a:lnTo>
                    <a:lnTo>
                      <a:pt x="318" y="24"/>
                    </a:lnTo>
                    <a:lnTo>
                      <a:pt x="319" y="24"/>
                    </a:lnTo>
                    <a:lnTo>
                      <a:pt x="321" y="23"/>
                    </a:lnTo>
                    <a:lnTo>
                      <a:pt x="322" y="22"/>
                    </a:lnTo>
                    <a:lnTo>
                      <a:pt x="324" y="21"/>
                    </a:lnTo>
                    <a:lnTo>
                      <a:pt x="326" y="19"/>
                    </a:lnTo>
                    <a:lnTo>
                      <a:pt x="328" y="18"/>
                    </a:lnTo>
                    <a:lnTo>
                      <a:pt x="330" y="17"/>
                    </a:lnTo>
                    <a:lnTo>
                      <a:pt x="333" y="17"/>
                    </a:lnTo>
                    <a:lnTo>
                      <a:pt x="336" y="17"/>
                    </a:lnTo>
                    <a:lnTo>
                      <a:pt x="335" y="18"/>
                    </a:lnTo>
                    <a:lnTo>
                      <a:pt x="334" y="19"/>
                    </a:lnTo>
                    <a:lnTo>
                      <a:pt x="333" y="19"/>
                    </a:lnTo>
                    <a:lnTo>
                      <a:pt x="332" y="20"/>
                    </a:lnTo>
                    <a:lnTo>
                      <a:pt x="331" y="21"/>
                    </a:lnTo>
                    <a:lnTo>
                      <a:pt x="332" y="22"/>
                    </a:lnTo>
                    <a:lnTo>
                      <a:pt x="333" y="22"/>
                    </a:lnTo>
                    <a:lnTo>
                      <a:pt x="334" y="21"/>
                    </a:lnTo>
                    <a:lnTo>
                      <a:pt x="335" y="21"/>
                    </a:lnTo>
                    <a:lnTo>
                      <a:pt x="337" y="19"/>
                    </a:lnTo>
                    <a:lnTo>
                      <a:pt x="338" y="19"/>
                    </a:lnTo>
                    <a:lnTo>
                      <a:pt x="340" y="18"/>
                    </a:lnTo>
                    <a:lnTo>
                      <a:pt x="342" y="18"/>
                    </a:lnTo>
                    <a:lnTo>
                      <a:pt x="341" y="19"/>
                    </a:lnTo>
                    <a:lnTo>
                      <a:pt x="340" y="19"/>
                    </a:lnTo>
                    <a:lnTo>
                      <a:pt x="339" y="20"/>
                    </a:lnTo>
                    <a:lnTo>
                      <a:pt x="339" y="21"/>
                    </a:lnTo>
                    <a:lnTo>
                      <a:pt x="338" y="22"/>
                    </a:lnTo>
                    <a:lnTo>
                      <a:pt x="338" y="23"/>
                    </a:lnTo>
                    <a:lnTo>
                      <a:pt x="338" y="24"/>
                    </a:lnTo>
                    <a:lnTo>
                      <a:pt x="338" y="25"/>
                    </a:lnTo>
                    <a:lnTo>
                      <a:pt x="339" y="25"/>
                    </a:lnTo>
                    <a:lnTo>
                      <a:pt x="340" y="25"/>
                    </a:lnTo>
                    <a:lnTo>
                      <a:pt x="341" y="24"/>
                    </a:lnTo>
                    <a:lnTo>
                      <a:pt x="342" y="22"/>
                    </a:lnTo>
                    <a:lnTo>
                      <a:pt x="344" y="21"/>
                    </a:lnTo>
                    <a:lnTo>
                      <a:pt x="345" y="21"/>
                    </a:lnTo>
                    <a:lnTo>
                      <a:pt x="346" y="20"/>
                    </a:lnTo>
                    <a:lnTo>
                      <a:pt x="348" y="20"/>
                    </a:lnTo>
                    <a:lnTo>
                      <a:pt x="348" y="19"/>
                    </a:lnTo>
                    <a:lnTo>
                      <a:pt x="349" y="18"/>
                    </a:lnTo>
                    <a:lnTo>
                      <a:pt x="350" y="17"/>
                    </a:lnTo>
                    <a:lnTo>
                      <a:pt x="350" y="16"/>
                    </a:lnTo>
                    <a:lnTo>
                      <a:pt x="351" y="16"/>
                    </a:lnTo>
                    <a:lnTo>
                      <a:pt x="352" y="15"/>
                    </a:lnTo>
                    <a:lnTo>
                      <a:pt x="354" y="16"/>
                    </a:lnTo>
                    <a:lnTo>
                      <a:pt x="355" y="16"/>
                    </a:lnTo>
                    <a:lnTo>
                      <a:pt x="356" y="17"/>
                    </a:lnTo>
                    <a:lnTo>
                      <a:pt x="356" y="18"/>
                    </a:lnTo>
                    <a:lnTo>
                      <a:pt x="356" y="19"/>
                    </a:lnTo>
                    <a:lnTo>
                      <a:pt x="356" y="21"/>
                    </a:lnTo>
                    <a:lnTo>
                      <a:pt x="355" y="22"/>
                    </a:lnTo>
                    <a:lnTo>
                      <a:pt x="354" y="23"/>
                    </a:lnTo>
                    <a:lnTo>
                      <a:pt x="353" y="24"/>
                    </a:lnTo>
                    <a:lnTo>
                      <a:pt x="352" y="25"/>
                    </a:lnTo>
                    <a:lnTo>
                      <a:pt x="352" y="26"/>
                    </a:lnTo>
                    <a:lnTo>
                      <a:pt x="351" y="29"/>
                    </a:lnTo>
                    <a:lnTo>
                      <a:pt x="351" y="30"/>
                    </a:lnTo>
                    <a:lnTo>
                      <a:pt x="351" y="31"/>
                    </a:lnTo>
                    <a:lnTo>
                      <a:pt x="351" y="32"/>
                    </a:lnTo>
                    <a:lnTo>
                      <a:pt x="352" y="32"/>
                    </a:lnTo>
                    <a:lnTo>
                      <a:pt x="353" y="32"/>
                    </a:lnTo>
                    <a:lnTo>
                      <a:pt x="354" y="31"/>
                    </a:lnTo>
                    <a:lnTo>
                      <a:pt x="355" y="30"/>
                    </a:lnTo>
                    <a:lnTo>
                      <a:pt x="356" y="30"/>
                    </a:lnTo>
                    <a:lnTo>
                      <a:pt x="356" y="29"/>
                    </a:lnTo>
                    <a:lnTo>
                      <a:pt x="357" y="28"/>
                    </a:lnTo>
                    <a:lnTo>
                      <a:pt x="357" y="27"/>
                    </a:lnTo>
                    <a:lnTo>
                      <a:pt x="357" y="25"/>
                    </a:lnTo>
                    <a:lnTo>
                      <a:pt x="358" y="27"/>
                    </a:lnTo>
                    <a:lnTo>
                      <a:pt x="358" y="28"/>
                    </a:lnTo>
                    <a:lnTo>
                      <a:pt x="360" y="29"/>
                    </a:lnTo>
                    <a:lnTo>
                      <a:pt x="362" y="29"/>
                    </a:lnTo>
                    <a:lnTo>
                      <a:pt x="363" y="29"/>
                    </a:lnTo>
                    <a:lnTo>
                      <a:pt x="365" y="30"/>
                    </a:lnTo>
                    <a:lnTo>
                      <a:pt x="366" y="31"/>
                    </a:lnTo>
                    <a:lnTo>
                      <a:pt x="367" y="33"/>
                    </a:lnTo>
                    <a:lnTo>
                      <a:pt x="367" y="35"/>
                    </a:lnTo>
                    <a:lnTo>
                      <a:pt x="366" y="37"/>
                    </a:lnTo>
                    <a:lnTo>
                      <a:pt x="365" y="39"/>
                    </a:lnTo>
                    <a:lnTo>
                      <a:pt x="363" y="41"/>
                    </a:lnTo>
                    <a:lnTo>
                      <a:pt x="361" y="43"/>
                    </a:lnTo>
                    <a:lnTo>
                      <a:pt x="359" y="45"/>
                    </a:lnTo>
                    <a:lnTo>
                      <a:pt x="356" y="47"/>
                    </a:lnTo>
                    <a:lnTo>
                      <a:pt x="354" y="48"/>
                    </a:lnTo>
                    <a:lnTo>
                      <a:pt x="351" y="49"/>
                    </a:lnTo>
                    <a:lnTo>
                      <a:pt x="348" y="51"/>
                    </a:lnTo>
                    <a:lnTo>
                      <a:pt x="345" y="53"/>
                    </a:lnTo>
                    <a:lnTo>
                      <a:pt x="342" y="55"/>
                    </a:lnTo>
                    <a:lnTo>
                      <a:pt x="340" y="57"/>
                    </a:lnTo>
                    <a:lnTo>
                      <a:pt x="338" y="60"/>
                    </a:lnTo>
                    <a:lnTo>
                      <a:pt x="335" y="63"/>
                    </a:lnTo>
                    <a:lnTo>
                      <a:pt x="332" y="66"/>
                    </a:lnTo>
                    <a:lnTo>
                      <a:pt x="330" y="69"/>
                    </a:lnTo>
                    <a:lnTo>
                      <a:pt x="328" y="71"/>
                    </a:lnTo>
                    <a:lnTo>
                      <a:pt x="325" y="74"/>
                    </a:lnTo>
                    <a:lnTo>
                      <a:pt x="323" y="77"/>
                    </a:lnTo>
                    <a:lnTo>
                      <a:pt x="320" y="79"/>
                    </a:lnTo>
                    <a:lnTo>
                      <a:pt x="318" y="81"/>
                    </a:lnTo>
                    <a:lnTo>
                      <a:pt x="315" y="83"/>
                    </a:lnTo>
                    <a:lnTo>
                      <a:pt x="312" y="85"/>
                    </a:lnTo>
                    <a:lnTo>
                      <a:pt x="311" y="85"/>
                    </a:lnTo>
                    <a:lnTo>
                      <a:pt x="309" y="86"/>
                    </a:lnTo>
                    <a:lnTo>
                      <a:pt x="307" y="86"/>
                    </a:lnTo>
                    <a:lnTo>
                      <a:pt x="305" y="86"/>
                    </a:lnTo>
                    <a:lnTo>
                      <a:pt x="302" y="86"/>
                    </a:lnTo>
                    <a:lnTo>
                      <a:pt x="299" y="86"/>
                    </a:lnTo>
                    <a:lnTo>
                      <a:pt x="296" y="85"/>
                    </a:lnTo>
                    <a:lnTo>
                      <a:pt x="293" y="85"/>
                    </a:lnTo>
                    <a:lnTo>
                      <a:pt x="289" y="84"/>
                    </a:lnTo>
                    <a:lnTo>
                      <a:pt x="286" y="83"/>
                    </a:lnTo>
                    <a:lnTo>
                      <a:pt x="283" y="83"/>
                    </a:lnTo>
                    <a:lnTo>
                      <a:pt x="280" y="81"/>
                    </a:lnTo>
                    <a:lnTo>
                      <a:pt x="277" y="80"/>
                    </a:lnTo>
                    <a:lnTo>
                      <a:pt x="275" y="79"/>
                    </a:lnTo>
                    <a:lnTo>
                      <a:pt x="272" y="77"/>
                    </a:lnTo>
                    <a:lnTo>
                      <a:pt x="270" y="76"/>
                    </a:lnTo>
                    <a:lnTo>
                      <a:pt x="267" y="72"/>
                    </a:lnTo>
                    <a:lnTo>
                      <a:pt x="263" y="69"/>
                    </a:lnTo>
                    <a:lnTo>
                      <a:pt x="260" y="67"/>
                    </a:lnTo>
                    <a:lnTo>
                      <a:pt x="258" y="65"/>
                    </a:lnTo>
                    <a:lnTo>
                      <a:pt x="255" y="64"/>
                    </a:lnTo>
                    <a:lnTo>
                      <a:pt x="253" y="63"/>
                    </a:lnTo>
                    <a:lnTo>
                      <a:pt x="250" y="63"/>
                    </a:lnTo>
                    <a:lnTo>
                      <a:pt x="247" y="63"/>
                    </a:lnTo>
                  </a:path>
                </a:pathLst>
              </a:custGeom>
              <a:noFill/>
              <a:ln w="12700" cap="rnd" cmpd="sng">
                <a:solidFill>
                  <a:srgbClr val="000000">
                    <a:alpha val="100000"/>
                  </a:srgbClr>
                </a:solidFill>
                <a:prstDash val="solid"/>
                <a:round/>
              </a:ln>
            </p:spPr>
          </p:sp>
          <p:sp>
            <p:nvSpPr>
              <p:cNvPr id="1050672" name="Freeform 286"/>
              <p:cNvSpPr/>
              <p:nvPr/>
            </p:nvSpPr>
            <p:spPr>
              <a:xfrm rot="0">
                <a:off x="4538" y="2699"/>
                <a:ext cx="23" cy="32"/>
              </a:xfrm>
              <a:custGeom>
                <a:avLst/>
                <a:ahLst/>
                <a:rect l="0" t="0" r="r" b="b"/>
                <a:pathLst>
                  <a:path w="23" h="32">
                    <a:moveTo>
                      <a:pt x="22" y="1"/>
                    </a:moveTo>
                    <a:lnTo>
                      <a:pt x="22" y="1"/>
                    </a:lnTo>
                    <a:lnTo>
                      <a:pt x="21" y="2"/>
                    </a:lnTo>
                    <a:lnTo>
                      <a:pt x="20" y="4"/>
                    </a:lnTo>
                    <a:lnTo>
                      <a:pt x="20" y="5"/>
                    </a:lnTo>
                    <a:lnTo>
                      <a:pt x="19" y="7"/>
                    </a:lnTo>
                    <a:lnTo>
                      <a:pt x="19" y="9"/>
                    </a:lnTo>
                    <a:lnTo>
                      <a:pt x="19" y="11"/>
                    </a:lnTo>
                    <a:lnTo>
                      <a:pt x="18" y="13"/>
                    </a:lnTo>
                    <a:lnTo>
                      <a:pt x="18" y="15"/>
                    </a:lnTo>
                    <a:lnTo>
                      <a:pt x="18" y="17"/>
                    </a:lnTo>
                    <a:lnTo>
                      <a:pt x="18" y="19"/>
                    </a:lnTo>
                    <a:lnTo>
                      <a:pt x="18" y="21"/>
                    </a:lnTo>
                    <a:lnTo>
                      <a:pt x="18" y="23"/>
                    </a:lnTo>
                    <a:lnTo>
                      <a:pt x="18" y="25"/>
                    </a:lnTo>
                    <a:lnTo>
                      <a:pt x="19" y="26"/>
                    </a:lnTo>
                    <a:lnTo>
                      <a:pt x="19" y="28"/>
                    </a:lnTo>
                    <a:lnTo>
                      <a:pt x="20" y="28"/>
                    </a:lnTo>
                    <a:lnTo>
                      <a:pt x="20" y="29"/>
                    </a:lnTo>
                    <a:lnTo>
                      <a:pt x="21" y="30"/>
                    </a:lnTo>
                    <a:lnTo>
                      <a:pt x="20" y="30"/>
                    </a:lnTo>
                    <a:lnTo>
                      <a:pt x="18" y="30"/>
                    </a:lnTo>
                    <a:lnTo>
                      <a:pt x="17" y="29"/>
                    </a:lnTo>
                    <a:lnTo>
                      <a:pt x="16" y="30"/>
                    </a:lnTo>
                    <a:lnTo>
                      <a:pt x="15" y="30"/>
                    </a:lnTo>
                    <a:lnTo>
                      <a:pt x="14" y="30"/>
                    </a:lnTo>
                    <a:lnTo>
                      <a:pt x="13" y="30"/>
                    </a:lnTo>
                    <a:lnTo>
                      <a:pt x="13" y="29"/>
                    </a:lnTo>
                    <a:lnTo>
                      <a:pt x="12" y="29"/>
                    </a:lnTo>
                    <a:lnTo>
                      <a:pt x="12" y="30"/>
                    </a:lnTo>
                    <a:lnTo>
                      <a:pt x="11" y="30"/>
                    </a:lnTo>
                    <a:lnTo>
                      <a:pt x="10" y="30"/>
                    </a:lnTo>
                    <a:lnTo>
                      <a:pt x="9" y="30"/>
                    </a:lnTo>
                    <a:lnTo>
                      <a:pt x="8" y="30"/>
                    </a:lnTo>
                    <a:lnTo>
                      <a:pt x="8" y="31"/>
                    </a:lnTo>
                    <a:lnTo>
                      <a:pt x="7" y="30"/>
                    </a:lnTo>
                    <a:lnTo>
                      <a:pt x="8" y="29"/>
                    </a:lnTo>
                    <a:lnTo>
                      <a:pt x="8" y="28"/>
                    </a:lnTo>
                    <a:lnTo>
                      <a:pt x="7" y="27"/>
                    </a:lnTo>
                    <a:lnTo>
                      <a:pt x="6" y="27"/>
                    </a:lnTo>
                    <a:lnTo>
                      <a:pt x="5" y="27"/>
                    </a:lnTo>
                    <a:lnTo>
                      <a:pt x="4" y="28"/>
                    </a:lnTo>
                    <a:lnTo>
                      <a:pt x="3" y="28"/>
                    </a:lnTo>
                    <a:lnTo>
                      <a:pt x="3" y="27"/>
                    </a:lnTo>
                    <a:lnTo>
                      <a:pt x="3" y="26"/>
                    </a:lnTo>
                    <a:lnTo>
                      <a:pt x="4" y="26"/>
                    </a:lnTo>
                    <a:lnTo>
                      <a:pt x="4" y="25"/>
                    </a:lnTo>
                    <a:lnTo>
                      <a:pt x="2" y="24"/>
                    </a:lnTo>
                    <a:lnTo>
                      <a:pt x="1" y="24"/>
                    </a:lnTo>
                    <a:lnTo>
                      <a:pt x="1" y="25"/>
                    </a:lnTo>
                    <a:lnTo>
                      <a:pt x="1" y="26"/>
                    </a:lnTo>
                    <a:lnTo>
                      <a:pt x="0" y="24"/>
                    </a:lnTo>
                    <a:lnTo>
                      <a:pt x="0" y="23"/>
                    </a:lnTo>
                    <a:lnTo>
                      <a:pt x="0" y="22"/>
                    </a:lnTo>
                    <a:lnTo>
                      <a:pt x="1" y="22"/>
                    </a:lnTo>
                    <a:lnTo>
                      <a:pt x="4" y="19"/>
                    </a:lnTo>
                    <a:lnTo>
                      <a:pt x="6" y="17"/>
                    </a:lnTo>
                    <a:lnTo>
                      <a:pt x="7" y="14"/>
                    </a:lnTo>
                    <a:lnTo>
                      <a:pt x="8" y="12"/>
                    </a:lnTo>
                    <a:lnTo>
                      <a:pt x="8" y="8"/>
                    </a:lnTo>
                    <a:lnTo>
                      <a:pt x="10" y="6"/>
                    </a:lnTo>
                    <a:lnTo>
                      <a:pt x="10" y="2"/>
                    </a:lnTo>
                    <a:lnTo>
                      <a:pt x="12" y="0"/>
                    </a:lnTo>
                    <a:lnTo>
                      <a:pt x="22" y="1"/>
                    </a:lnTo>
                  </a:path>
                </a:pathLst>
              </a:custGeom>
              <a:noFill/>
              <a:ln w="12700" cap="rnd" cmpd="sng">
                <a:solidFill>
                  <a:srgbClr val="000000">
                    <a:alpha val="100000"/>
                  </a:srgbClr>
                </a:solidFill>
                <a:prstDash val="solid"/>
                <a:round/>
              </a:ln>
            </p:spPr>
          </p:sp>
          <p:sp>
            <p:nvSpPr>
              <p:cNvPr id="1050673" name="Freeform 287"/>
              <p:cNvSpPr/>
              <p:nvPr/>
            </p:nvSpPr>
            <p:spPr>
              <a:xfrm rot="0">
                <a:off x="4364" y="3005"/>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674" name="Freeform 288"/>
              <p:cNvSpPr/>
              <p:nvPr/>
            </p:nvSpPr>
            <p:spPr>
              <a:xfrm rot="0">
                <a:off x="4364" y="3008"/>
                <a:ext cx="17" cy="17"/>
              </a:xfrm>
              <a:custGeom>
                <a:avLst/>
                <a:ahLst/>
                <a:rect l="0" t="0" r="r" b="b"/>
                <a:pathLst>
                  <a:path w="17" h="17">
                    <a:moveTo>
                      <a:pt x="0" y="16"/>
                    </a:moveTo>
                    <a:lnTo>
                      <a:pt x="0" y="16"/>
                    </a:lnTo>
                    <a:lnTo>
                      <a:pt x="6" y="16"/>
                    </a:lnTo>
                    <a:lnTo>
                      <a:pt x="9" y="10"/>
                    </a:lnTo>
                    <a:lnTo>
                      <a:pt x="12" y="5"/>
                    </a:lnTo>
                    <a:lnTo>
                      <a:pt x="16" y="0"/>
                    </a:lnTo>
                  </a:path>
                </a:pathLst>
              </a:custGeom>
              <a:noFill/>
              <a:ln w="12700" cap="rnd" cmpd="sng">
                <a:solidFill>
                  <a:srgbClr val="000000">
                    <a:alpha val="100000"/>
                  </a:srgbClr>
                </a:solidFill>
                <a:prstDash val="solid"/>
                <a:round/>
              </a:ln>
            </p:spPr>
          </p:sp>
          <p:sp>
            <p:nvSpPr>
              <p:cNvPr id="1050675" name="Freeform 289"/>
              <p:cNvSpPr/>
              <p:nvPr/>
            </p:nvSpPr>
            <p:spPr>
              <a:xfrm rot="0">
                <a:off x="4364" y="3011"/>
                <a:ext cx="17" cy="17"/>
              </a:xfrm>
              <a:custGeom>
                <a:avLst/>
                <a:ahLst/>
                <a:rect l="0" t="0" r="r" b="b"/>
                <a:pathLst>
                  <a:path w="17" h="17">
                    <a:moveTo>
                      <a:pt x="0" y="16"/>
                    </a:moveTo>
                    <a:lnTo>
                      <a:pt x="0" y="16"/>
                    </a:lnTo>
                    <a:lnTo>
                      <a:pt x="6" y="16"/>
                    </a:lnTo>
                    <a:lnTo>
                      <a:pt x="9" y="16"/>
                    </a:lnTo>
                    <a:lnTo>
                      <a:pt x="12" y="10"/>
                    </a:lnTo>
                    <a:lnTo>
                      <a:pt x="16" y="0"/>
                    </a:lnTo>
                  </a:path>
                </a:pathLst>
              </a:custGeom>
              <a:noFill/>
              <a:ln w="12700" cap="rnd" cmpd="sng">
                <a:solidFill>
                  <a:srgbClr val="000000">
                    <a:alpha val="100000"/>
                  </a:srgbClr>
                </a:solidFill>
                <a:prstDash val="solid"/>
                <a:round/>
              </a:ln>
            </p:spPr>
          </p:sp>
          <p:sp>
            <p:nvSpPr>
              <p:cNvPr id="1050676" name="Freeform 290"/>
              <p:cNvSpPr/>
              <p:nvPr/>
            </p:nvSpPr>
            <p:spPr>
              <a:xfrm rot="0">
                <a:off x="4381" y="2924"/>
                <a:ext cx="17" cy="17"/>
              </a:xfrm>
              <a:custGeom>
                <a:avLst/>
                <a:ahLst/>
                <a:rect l="0" t="0" r="r" b="b"/>
                <a:pathLst>
                  <a:path w="17" h="17">
                    <a:moveTo>
                      <a:pt x="16" y="16"/>
                    </a:moveTo>
                    <a:lnTo>
                      <a:pt x="16" y="16"/>
                    </a:lnTo>
                    <a:lnTo>
                      <a:pt x="8" y="12"/>
                    </a:lnTo>
                    <a:lnTo>
                      <a:pt x="0" y="9"/>
                    </a:lnTo>
                    <a:lnTo>
                      <a:pt x="0" y="6"/>
                    </a:lnTo>
                    <a:lnTo>
                      <a:pt x="0" y="3"/>
                    </a:lnTo>
                    <a:lnTo>
                      <a:pt x="0" y="0"/>
                    </a:lnTo>
                    <a:lnTo>
                      <a:pt x="8" y="0"/>
                    </a:lnTo>
                  </a:path>
                </a:pathLst>
              </a:custGeom>
              <a:noFill/>
              <a:ln w="12700" cap="rnd" cmpd="sng">
                <a:solidFill>
                  <a:srgbClr val="000000">
                    <a:alpha val="100000"/>
                  </a:srgbClr>
                </a:solidFill>
                <a:prstDash val="solid"/>
                <a:round/>
              </a:ln>
            </p:spPr>
          </p:sp>
          <p:sp>
            <p:nvSpPr>
              <p:cNvPr id="1050677" name="Freeform 291"/>
              <p:cNvSpPr/>
              <p:nvPr/>
            </p:nvSpPr>
            <p:spPr>
              <a:xfrm rot="0">
                <a:off x="4384" y="2921"/>
                <a:ext cx="17" cy="17"/>
              </a:xfrm>
              <a:custGeom>
                <a:avLst/>
                <a:ahLst/>
                <a:rect l="0" t="0" r="r" b="b"/>
                <a:pathLst>
                  <a:path w="17" h="17">
                    <a:moveTo>
                      <a:pt x="16" y="16"/>
                    </a:moveTo>
                    <a:lnTo>
                      <a:pt x="16" y="16"/>
                    </a:lnTo>
                    <a:lnTo>
                      <a:pt x="0"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50678" name="Freeform 292"/>
              <p:cNvSpPr/>
              <p:nvPr/>
            </p:nvSpPr>
            <p:spPr>
              <a:xfrm rot="0">
                <a:off x="4386" y="2919"/>
                <a:ext cx="17" cy="17"/>
              </a:xfrm>
              <a:custGeom>
                <a:avLst/>
                <a:ahLst/>
                <a:rect l="0" t="0" r="r" b="b"/>
                <a:pathLst>
                  <a:path w="17" h="17">
                    <a:moveTo>
                      <a:pt x="16" y="16"/>
                    </a:moveTo>
                    <a:lnTo>
                      <a:pt x="16" y="16"/>
                    </a:lnTo>
                    <a:lnTo>
                      <a:pt x="8" y="16"/>
                    </a:lnTo>
                    <a:lnTo>
                      <a:pt x="8"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50679" name="Freeform 293"/>
              <p:cNvSpPr/>
              <p:nvPr/>
            </p:nvSpPr>
            <p:spPr>
              <a:xfrm rot="0">
                <a:off x="4381" y="2938"/>
                <a:ext cx="17" cy="17"/>
              </a:xfrm>
              <a:custGeom>
                <a:avLst/>
                <a:ahLst/>
                <a:rect l="0" t="0" r="r" b="b"/>
                <a:pathLst>
                  <a:path w="17" h="17">
                    <a:moveTo>
                      <a:pt x="16" y="16"/>
                    </a:moveTo>
                    <a:lnTo>
                      <a:pt x="16" y="16"/>
                    </a:lnTo>
                    <a:lnTo>
                      <a:pt x="8" y="16"/>
                    </a:lnTo>
                    <a:lnTo>
                      <a:pt x="0"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50680" name="Freeform 294"/>
              <p:cNvSpPr/>
              <p:nvPr/>
            </p:nvSpPr>
            <p:spPr>
              <a:xfrm rot="0">
                <a:off x="4383" y="2936"/>
                <a:ext cx="17" cy="17"/>
              </a:xfrm>
              <a:custGeom>
                <a:avLst/>
                <a:ahLst/>
                <a:rect l="0" t="0" r="r" b="b"/>
                <a:pathLst>
                  <a:path w="17" h="17">
                    <a:moveTo>
                      <a:pt x="16" y="16"/>
                    </a:moveTo>
                    <a:lnTo>
                      <a:pt x="16" y="16"/>
                    </a:lnTo>
                    <a:lnTo>
                      <a:pt x="8"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50681" name="Freeform 295"/>
              <p:cNvSpPr/>
              <p:nvPr/>
            </p:nvSpPr>
            <p:spPr>
              <a:xfrm rot="0">
                <a:off x="4385" y="2934"/>
                <a:ext cx="17" cy="17"/>
              </a:xfrm>
              <a:custGeom>
                <a:avLst/>
                <a:ahLst/>
                <a:rect l="0" t="0" r="r" b="b"/>
                <a:pathLst>
                  <a:path w="17" h="17">
                    <a:moveTo>
                      <a:pt x="16" y="16"/>
                    </a:moveTo>
                    <a:lnTo>
                      <a:pt x="16" y="16"/>
                    </a:lnTo>
                    <a:lnTo>
                      <a:pt x="16" y="12"/>
                    </a:lnTo>
                    <a:lnTo>
                      <a:pt x="8" y="12"/>
                    </a:lnTo>
                    <a:lnTo>
                      <a:pt x="8" y="9"/>
                    </a:lnTo>
                    <a:lnTo>
                      <a:pt x="0" y="6"/>
                    </a:lnTo>
                    <a:lnTo>
                      <a:pt x="0" y="3"/>
                    </a:lnTo>
                    <a:lnTo>
                      <a:pt x="0" y="0"/>
                    </a:lnTo>
                    <a:lnTo>
                      <a:pt x="8" y="0"/>
                    </a:lnTo>
                  </a:path>
                </a:pathLst>
              </a:custGeom>
              <a:noFill/>
              <a:ln w="12700" cap="rnd" cmpd="sng">
                <a:solidFill>
                  <a:srgbClr val="000000">
                    <a:alpha val="100000"/>
                  </a:srgbClr>
                </a:solidFill>
                <a:prstDash val="solid"/>
                <a:round/>
              </a:ln>
            </p:spPr>
          </p:sp>
          <p:sp>
            <p:nvSpPr>
              <p:cNvPr id="1050682" name="Freeform 296"/>
              <p:cNvSpPr/>
              <p:nvPr/>
            </p:nvSpPr>
            <p:spPr>
              <a:xfrm rot="0">
                <a:off x="4379" y="2960"/>
                <a:ext cx="17" cy="17"/>
              </a:xfrm>
              <a:custGeom>
                <a:avLst/>
                <a:ahLst/>
                <a:rect l="0" t="0" r="r" b="b"/>
                <a:pathLst>
                  <a:path w="17" h="17">
                    <a:moveTo>
                      <a:pt x="16" y="16"/>
                    </a:moveTo>
                    <a:lnTo>
                      <a:pt x="16" y="16"/>
                    </a:lnTo>
                    <a:lnTo>
                      <a:pt x="8" y="16"/>
                    </a:lnTo>
                    <a:lnTo>
                      <a:pt x="8" y="12"/>
                    </a:lnTo>
                    <a:lnTo>
                      <a:pt x="0"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50683" name="Freeform 297"/>
              <p:cNvSpPr/>
              <p:nvPr/>
            </p:nvSpPr>
            <p:spPr>
              <a:xfrm rot="0">
                <a:off x="4381" y="2958"/>
                <a:ext cx="17" cy="17"/>
              </a:xfrm>
              <a:custGeom>
                <a:avLst/>
                <a:ahLst/>
                <a:rect l="0" t="0" r="r" b="b"/>
                <a:pathLst>
                  <a:path w="17" h="17">
                    <a:moveTo>
                      <a:pt x="16" y="16"/>
                    </a:moveTo>
                    <a:lnTo>
                      <a:pt x="16" y="16"/>
                    </a:lnTo>
                    <a:lnTo>
                      <a:pt x="8" y="12"/>
                    </a:lnTo>
                    <a:lnTo>
                      <a:pt x="8" y="9"/>
                    </a:lnTo>
                    <a:lnTo>
                      <a:pt x="0" y="6"/>
                    </a:lnTo>
                    <a:lnTo>
                      <a:pt x="0" y="3"/>
                    </a:lnTo>
                    <a:lnTo>
                      <a:pt x="8" y="3"/>
                    </a:lnTo>
                    <a:lnTo>
                      <a:pt x="8" y="0"/>
                    </a:lnTo>
                  </a:path>
                </a:pathLst>
              </a:custGeom>
              <a:noFill/>
              <a:ln w="12700" cap="rnd" cmpd="sng">
                <a:solidFill>
                  <a:srgbClr val="000000">
                    <a:alpha val="100000"/>
                  </a:srgbClr>
                </a:solidFill>
                <a:prstDash val="solid"/>
                <a:round/>
              </a:ln>
            </p:spPr>
          </p:sp>
          <p:sp>
            <p:nvSpPr>
              <p:cNvPr id="1050684" name="Freeform 298"/>
              <p:cNvSpPr/>
              <p:nvPr/>
            </p:nvSpPr>
            <p:spPr>
              <a:xfrm rot="0">
                <a:off x="4384" y="2956"/>
                <a:ext cx="17" cy="17"/>
              </a:xfrm>
              <a:custGeom>
                <a:avLst/>
                <a:ahLst/>
                <a:rect l="0" t="0" r="r" b="b"/>
                <a:pathLst>
                  <a:path w="17" h="17">
                    <a:moveTo>
                      <a:pt x="16" y="16"/>
                    </a:moveTo>
                    <a:lnTo>
                      <a:pt x="16" y="16"/>
                    </a:lnTo>
                    <a:lnTo>
                      <a:pt x="8" y="16"/>
                    </a:lnTo>
                    <a:lnTo>
                      <a:pt x="8"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50685" name="Freeform 299"/>
              <p:cNvSpPr/>
              <p:nvPr/>
            </p:nvSpPr>
            <p:spPr>
              <a:xfrm rot="0">
                <a:off x="4374" y="2976"/>
                <a:ext cx="17" cy="17"/>
              </a:xfrm>
              <a:custGeom>
                <a:avLst/>
                <a:ahLst/>
                <a:rect l="0" t="0" r="r" b="b"/>
                <a:pathLst>
                  <a:path w="17" h="17">
                    <a:moveTo>
                      <a:pt x="16" y="16"/>
                    </a:moveTo>
                    <a:lnTo>
                      <a:pt x="16" y="16"/>
                    </a:lnTo>
                    <a:lnTo>
                      <a:pt x="8" y="16"/>
                    </a:lnTo>
                    <a:lnTo>
                      <a:pt x="8"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50686" name="Freeform 300"/>
              <p:cNvSpPr/>
              <p:nvPr/>
            </p:nvSpPr>
            <p:spPr>
              <a:xfrm rot="0">
                <a:off x="4377" y="2974"/>
                <a:ext cx="17" cy="17"/>
              </a:xfrm>
              <a:custGeom>
                <a:avLst/>
                <a:ahLst/>
                <a:rect l="0" t="0" r="r" b="b"/>
                <a:pathLst>
                  <a:path w="17" h="17">
                    <a:moveTo>
                      <a:pt x="16" y="16"/>
                    </a:moveTo>
                    <a:lnTo>
                      <a:pt x="16" y="16"/>
                    </a:lnTo>
                    <a:lnTo>
                      <a:pt x="8" y="12"/>
                    </a:lnTo>
                    <a:lnTo>
                      <a:pt x="0"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50687" name="Freeform 301"/>
              <p:cNvSpPr/>
              <p:nvPr/>
            </p:nvSpPr>
            <p:spPr>
              <a:xfrm rot="0">
                <a:off x="4379" y="2971"/>
                <a:ext cx="17" cy="17"/>
              </a:xfrm>
              <a:custGeom>
                <a:avLst/>
                <a:ahLst/>
                <a:rect l="0" t="0" r="r" b="b"/>
                <a:pathLst>
                  <a:path w="17" h="17">
                    <a:moveTo>
                      <a:pt x="16" y="16"/>
                    </a:moveTo>
                    <a:lnTo>
                      <a:pt x="16" y="16"/>
                    </a:lnTo>
                    <a:lnTo>
                      <a:pt x="8" y="13"/>
                    </a:lnTo>
                    <a:lnTo>
                      <a:pt x="0" y="10"/>
                    </a:lnTo>
                    <a:lnTo>
                      <a:pt x="0" y="8"/>
                    </a:lnTo>
                    <a:lnTo>
                      <a:pt x="0" y="5"/>
                    </a:lnTo>
                    <a:lnTo>
                      <a:pt x="0" y="2"/>
                    </a:lnTo>
                    <a:lnTo>
                      <a:pt x="0" y="0"/>
                    </a:lnTo>
                  </a:path>
                </a:pathLst>
              </a:custGeom>
              <a:noFill/>
              <a:ln w="12700" cap="rnd" cmpd="sng">
                <a:solidFill>
                  <a:srgbClr val="000000">
                    <a:alpha val="100000"/>
                  </a:srgbClr>
                </a:solidFill>
                <a:prstDash val="solid"/>
                <a:round/>
              </a:ln>
            </p:spPr>
          </p:sp>
          <p:sp>
            <p:nvSpPr>
              <p:cNvPr id="1050688" name="Freeform 302"/>
              <p:cNvSpPr/>
              <p:nvPr/>
            </p:nvSpPr>
            <p:spPr>
              <a:xfrm rot="0">
                <a:off x="4375" y="2995"/>
                <a:ext cx="17" cy="17"/>
              </a:xfrm>
              <a:custGeom>
                <a:avLst/>
                <a:ahLst/>
                <a:rect l="0" t="0" r="r" b="b"/>
                <a:pathLst>
                  <a:path w="17" h="17">
                    <a:moveTo>
                      <a:pt x="16" y="16"/>
                    </a:moveTo>
                    <a:lnTo>
                      <a:pt x="16" y="16"/>
                    </a:lnTo>
                    <a:lnTo>
                      <a:pt x="8" y="16"/>
                    </a:lnTo>
                    <a:lnTo>
                      <a:pt x="0" y="16"/>
                    </a:lnTo>
                    <a:lnTo>
                      <a:pt x="0" y="12"/>
                    </a:lnTo>
                    <a:lnTo>
                      <a:pt x="0" y="8"/>
                    </a:lnTo>
                    <a:lnTo>
                      <a:pt x="0" y="4"/>
                    </a:lnTo>
                    <a:lnTo>
                      <a:pt x="0" y="0"/>
                    </a:lnTo>
                  </a:path>
                </a:pathLst>
              </a:custGeom>
              <a:noFill/>
              <a:ln w="12700" cap="rnd" cmpd="sng">
                <a:solidFill>
                  <a:srgbClr val="000000">
                    <a:alpha val="100000"/>
                  </a:srgbClr>
                </a:solidFill>
                <a:prstDash val="solid"/>
                <a:round/>
              </a:ln>
            </p:spPr>
          </p:sp>
          <p:sp>
            <p:nvSpPr>
              <p:cNvPr id="1050689" name="Freeform 303"/>
              <p:cNvSpPr/>
              <p:nvPr/>
            </p:nvSpPr>
            <p:spPr>
              <a:xfrm rot="0">
                <a:off x="4377" y="2992"/>
                <a:ext cx="17" cy="17"/>
              </a:xfrm>
              <a:custGeom>
                <a:avLst/>
                <a:ahLst/>
                <a:rect l="0" t="0" r="r" b="b"/>
                <a:pathLst>
                  <a:path w="17" h="17">
                    <a:moveTo>
                      <a:pt x="16" y="16"/>
                    </a:moveTo>
                    <a:lnTo>
                      <a:pt x="16" y="16"/>
                    </a:lnTo>
                    <a:lnTo>
                      <a:pt x="8"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50690" name="Freeform 304"/>
              <p:cNvSpPr/>
              <p:nvPr/>
            </p:nvSpPr>
            <p:spPr>
              <a:xfrm rot="0">
                <a:off x="4379" y="2990"/>
                <a:ext cx="17" cy="17"/>
              </a:xfrm>
              <a:custGeom>
                <a:avLst/>
                <a:ahLst/>
                <a:rect l="0" t="0" r="r" b="b"/>
                <a:pathLst>
                  <a:path w="17" h="17">
                    <a:moveTo>
                      <a:pt x="16" y="16"/>
                    </a:moveTo>
                    <a:lnTo>
                      <a:pt x="16" y="16"/>
                    </a:lnTo>
                    <a:lnTo>
                      <a:pt x="8" y="12"/>
                    </a:lnTo>
                    <a:lnTo>
                      <a:pt x="8" y="9"/>
                    </a:lnTo>
                    <a:lnTo>
                      <a:pt x="0" y="6"/>
                    </a:lnTo>
                    <a:lnTo>
                      <a:pt x="0" y="3"/>
                    </a:lnTo>
                    <a:lnTo>
                      <a:pt x="8" y="0"/>
                    </a:lnTo>
                  </a:path>
                </a:pathLst>
              </a:custGeom>
              <a:noFill/>
              <a:ln w="12700" cap="rnd" cmpd="sng">
                <a:solidFill>
                  <a:srgbClr val="000000">
                    <a:alpha val="100000"/>
                  </a:srgbClr>
                </a:solidFill>
                <a:prstDash val="solid"/>
                <a:round/>
              </a:ln>
            </p:spPr>
          </p:sp>
          <p:sp>
            <p:nvSpPr>
              <p:cNvPr id="1050691" name="Freeform 305"/>
              <p:cNvSpPr/>
              <p:nvPr/>
            </p:nvSpPr>
            <p:spPr>
              <a:xfrm rot="0">
                <a:off x="4354" y="2997"/>
                <a:ext cx="17" cy="17"/>
              </a:xfrm>
              <a:custGeom>
                <a:avLst/>
                <a:ahLst/>
                <a:rect l="0" t="0" r="r" b="b"/>
                <a:pathLst>
                  <a:path w="17" h="17">
                    <a:moveTo>
                      <a:pt x="0" y="16"/>
                    </a:moveTo>
                    <a:lnTo>
                      <a:pt x="0" y="16"/>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50692" name="Freeform 306"/>
              <p:cNvSpPr/>
              <p:nvPr/>
            </p:nvSpPr>
            <p:spPr>
              <a:xfrm rot="0">
                <a:off x="4351" y="2995"/>
                <a:ext cx="17" cy="17"/>
              </a:xfrm>
              <a:custGeom>
                <a:avLst/>
                <a:ahLst/>
                <a:rect l="0" t="0" r="r" b="b"/>
                <a:pathLst>
                  <a:path w="17" h="17">
                    <a:moveTo>
                      <a:pt x="0" y="16"/>
                    </a:moveTo>
                    <a:lnTo>
                      <a:pt x="0" y="16"/>
                    </a:lnTo>
                    <a:lnTo>
                      <a:pt x="8"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50693" name="Freeform 307"/>
              <p:cNvSpPr/>
              <p:nvPr/>
            </p:nvSpPr>
            <p:spPr>
              <a:xfrm rot="0">
                <a:off x="4349" y="2993"/>
                <a:ext cx="17" cy="17"/>
              </a:xfrm>
              <a:custGeom>
                <a:avLst/>
                <a:ahLst/>
                <a:rect l="0" t="0" r="r" b="b"/>
                <a:pathLst>
                  <a:path w="17" h="17">
                    <a:moveTo>
                      <a:pt x="0" y="16"/>
                    </a:moveTo>
                    <a:lnTo>
                      <a:pt x="0" y="16"/>
                    </a:lnTo>
                    <a:lnTo>
                      <a:pt x="0" y="12"/>
                    </a:lnTo>
                    <a:lnTo>
                      <a:pt x="8" y="12"/>
                    </a:lnTo>
                    <a:lnTo>
                      <a:pt x="8" y="9"/>
                    </a:lnTo>
                    <a:lnTo>
                      <a:pt x="16" y="6"/>
                    </a:lnTo>
                    <a:lnTo>
                      <a:pt x="16" y="3"/>
                    </a:lnTo>
                    <a:lnTo>
                      <a:pt x="16" y="0"/>
                    </a:lnTo>
                    <a:lnTo>
                      <a:pt x="8" y="0"/>
                    </a:lnTo>
                  </a:path>
                </a:pathLst>
              </a:custGeom>
              <a:noFill/>
              <a:ln w="12700" cap="rnd" cmpd="sng">
                <a:solidFill>
                  <a:srgbClr val="000000">
                    <a:alpha val="100000"/>
                  </a:srgbClr>
                </a:solidFill>
                <a:prstDash val="solid"/>
                <a:round/>
              </a:ln>
            </p:spPr>
          </p:sp>
          <p:sp>
            <p:nvSpPr>
              <p:cNvPr id="1050694" name="Freeform 308"/>
              <p:cNvSpPr/>
              <p:nvPr/>
            </p:nvSpPr>
            <p:spPr>
              <a:xfrm rot="0">
                <a:off x="4355" y="2985"/>
                <a:ext cx="17" cy="17"/>
              </a:xfrm>
              <a:custGeom>
                <a:avLst/>
                <a:ahLst/>
                <a:rect l="0" t="0" r="r" b="b"/>
                <a:pathLst>
                  <a:path w="17" h="17">
                    <a:moveTo>
                      <a:pt x="0" y="16"/>
                    </a:moveTo>
                    <a:lnTo>
                      <a:pt x="0" y="16"/>
                    </a:lnTo>
                    <a:lnTo>
                      <a:pt x="0" y="13"/>
                    </a:lnTo>
                    <a:lnTo>
                      <a:pt x="8" y="10"/>
                    </a:lnTo>
                    <a:lnTo>
                      <a:pt x="8" y="8"/>
                    </a:lnTo>
                    <a:lnTo>
                      <a:pt x="16" y="5"/>
                    </a:lnTo>
                    <a:lnTo>
                      <a:pt x="8" y="5"/>
                    </a:lnTo>
                    <a:lnTo>
                      <a:pt x="8" y="2"/>
                    </a:lnTo>
                    <a:lnTo>
                      <a:pt x="8" y="0"/>
                    </a:lnTo>
                  </a:path>
                </a:pathLst>
              </a:custGeom>
              <a:noFill/>
              <a:ln w="12700" cap="rnd" cmpd="sng">
                <a:solidFill>
                  <a:srgbClr val="000000">
                    <a:alpha val="100000"/>
                  </a:srgbClr>
                </a:solidFill>
                <a:prstDash val="solid"/>
                <a:round/>
              </a:ln>
            </p:spPr>
          </p:sp>
          <p:sp>
            <p:nvSpPr>
              <p:cNvPr id="1050695" name="Freeform 309"/>
              <p:cNvSpPr/>
              <p:nvPr/>
            </p:nvSpPr>
            <p:spPr>
              <a:xfrm rot="0">
                <a:off x="4352" y="2983"/>
                <a:ext cx="17" cy="17"/>
              </a:xfrm>
              <a:custGeom>
                <a:avLst/>
                <a:ahLst/>
                <a:rect l="0" t="0" r="r" b="b"/>
                <a:pathLst>
                  <a:path w="17" h="17">
                    <a:moveTo>
                      <a:pt x="0" y="16"/>
                    </a:moveTo>
                    <a:lnTo>
                      <a:pt x="0" y="16"/>
                    </a:lnTo>
                    <a:lnTo>
                      <a:pt x="8" y="16"/>
                    </a:lnTo>
                    <a:lnTo>
                      <a:pt x="8" y="12"/>
                    </a:lnTo>
                    <a:lnTo>
                      <a:pt x="16"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50696" name="Freeform 310"/>
              <p:cNvSpPr/>
              <p:nvPr/>
            </p:nvSpPr>
            <p:spPr>
              <a:xfrm rot="0">
                <a:off x="4349" y="2981"/>
                <a:ext cx="17" cy="17"/>
              </a:xfrm>
              <a:custGeom>
                <a:avLst/>
                <a:ahLst/>
                <a:rect l="0" t="0" r="r" b="b"/>
                <a:pathLst>
                  <a:path w="17" h="17">
                    <a:moveTo>
                      <a:pt x="0" y="16"/>
                    </a:moveTo>
                    <a:lnTo>
                      <a:pt x="0" y="16"/>
                    </a:lnTo>
                    <a:lnTo>
                      <a:pt x="5" y="12"/>
                    </a:lnTo>
                    <a:lnTo>
                      <a:pt x="10" y="12"/>
                    </a:lnTo>
                    <a:lnTo>
                      <a:pt x="10" y="9"/>
                    </a:lnTo>
                    <a:lnTo>
                      <a:pt x="16" y="6"/>
                    </a:lnTo>
                    <a:lnTo>
                      <a:pt x="10" y="3"/>
                    </a:lnTo>
                    <a:lnTo>
                      <a:pt x="10" y="0"/>
                    </a:lnTo>
                  </a:path>
                </a:pathLst>
              </a:custGeom>
              <a:noFill/>
              <a:ln w="12700" cap="rnd" cmpd="sng">
                <a:solidFill>
                  <a:srgbClr val="000000">
                    <a:alpha val="100000"/>
                  </a:srgbClr>
                </a:solidFill>
                <a:prstDash val="solid"/>
                <a:round/>
              </a:ln>
            </p:spPr>
          </p:sp>
          <p:sp>
            <p:nvSpPr>
              <p:cNvPr id="1050697" name="Freeform 311"/>
              <p:cNvSpPr/>
              <p:nvPr/>
            </p:nvSpPr>
            <p:spPr>
              <a:xfrm rot="0">
                <a:off x="4353" y="2971"/>
                <a:ext cx="17" cy="17"/>
              </a:xfrm>
              <a:custGeom>
                <a:avLst/>
                <a:ahLst/>
                <a:rect l="0" t="0" r="r" b="b"/>
                <a:pathLst>
                  <a:path w="17" h="17">
                    <a:moveTo>
                      <a:pt x="0" y="16"/>
                    </a:moveTo>
                    <a:lnTo>
                      <a:pt x="0" y="16"/>
                    </a:lnTo>
                    <a:lnTo>
                      <a:pt x="0" y="12"/>
                    </a:lnTo>
                    <a:lnTo>
                      <a:pt x="8" y="12"/>
                    </a:lnTo>
                    <a:lnTo>
                      <a:pt x="8" y="9"/>
                    </a:lnTo>
                    <a:lnTo>
                      <a:pt x="16" y="6"/>
                    </a:lnTo>
                    <a:lnTo>
                      <a:pt x="16" y="3"/>
                    </a:lnTo>
                    <a:lnTo>
                      <a:pt x="16" y="0"/>
                    </a:lnTo>
                    <a:lnTo>
                      <a:pt x="8" y="0"/>
                    </a:lnTo>
                  </a:path>
                </a:pathLst>
              </a:custGeom>
              <a:noFill/>
              <a:ln w="12700" cap="rnd" cmpd="sng">
                <a:solidFill>
                  <a:srgbClr val="000000">
                    <a:alpha val="100000"/>
                  </a:srgbClr>
                </a:solidFill>
                <a:prstDash val="solid"/>
                <a:round/>
              </a:ln>
            </p:spPr>
          </p:sp>
          <p:sp>
            <p:nvSpPr>
              <p:cNvPr id="1050698" name="Freeform 312"/>
              <p:cNvSpPr/>
              <p:nvPr/>
            </p:nvSpPr>
            <p:spPr>
              <a:xfrm rot="0">
                <a:off x="4350" y="2968"/>
                <a:ext cx="17" cy="17"/>
              </a:xfrm>
              <a:custGeom>
                <a:avLst/>
                <a:ahLst/>
                <a:rect l="0" t="0" r="r" b="b"/>
                <a:pathLst>
                  <a:path w="17" h="17">
                    <a:moveTo>
                      <a:pt x="0" y="16"/>
                    </a:moveTo>
                    <a:lnTo>
                      <a:pt x="0" y="16"/>
                    </a:lnTo>
                    <a:lnTo>
                      <a:pt x="8" y="16"/>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50699" name="Freeform 313"/>
              <p:cNvSpPr/>
              <p:nvPr/>
            </p:nvSpPr>
            <p:spPr>
              <a:xfrm rot="0">
                <a:off x="4348" y="2966"/>
                <a:ext cx="17" cy="17"/>
              </a:xfrm>
              <a:custGeom>
                <a:avLst/>
                <a:ahLst/>
                <a:rect l="0" t="0" r="r" b="b"/>
                <a:pathLst>
                  <a:path w="17" h="17">
                    <a:moveTo>
                      <a:pt x="0" y="16"/>
                    </a:moveTo>
                    <a:lnTo>
                      <a:pt x="0" y="16"/>
                    </a:lnTo>
                    <a:lnTo>
                      <a:pt x="8" y="16"/>
                    </a:lnTo>
                    <a:lnTo>
                      <a:pt x="8"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50700" name="Freeform 314"/>
              <p:cNvSpPr/>
              <p:nvPr/>
            </p:nvSpPr>
            <p:spPr>
              <a:xfrm rot="0">
                <a:off x="4351" y="2934"/>
                <a:ext cx="17" cy="17"/>
              </a:xfrm>
              <a:custGeom>
                <a:avLst/>
                <a:ahLst/>
                <a:rect l="0" t="0" r="r" b="b"/>
                <a:pathLst>
                  <a:path w="17" h="17">
                    <a:moveTo>
                      <a:pt x="0" y="16"/>
                    </a:moveTo>
                    <a:lnTo>
                      <a:pt x="0" y="16"/>
                    </a:lnTo>
                    <a:lnTo>
                      <a:pt x="8" y="12"/>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50701" name="Freeform 315"/>
              <p:cNvSpPr/>
              <p:nvPr/>
            </p:nvSpPr>
            <p:spPr>
              <a:xfrm rot="0">
                <a:off x="4349" y="2931"/>
                <a:ext cx="17" cy="17"/>
              </a:xfrm>
              <a:custGeom>
                <a:avLst/>
                <a:ahLst/>
                <a:rect l="0" t="0" r="r" b="b"/>
                <a:pathLst>
                  <a:path w="17" h="17">
                    <a:moveTo>
                      <a:pt x="0" y="16"/>
                    </a:moveTo>
                    <a:lnTo>
                      <a:pt x="0" y="16"/>
                    </a:lnTo>
                    <a:lnTo>
                      <a:pt x="8" y="16"/>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50702" name="Freeform 316"/>
              <p:cNvSpPr/>
              <p:nvPr/>
            </p:nvSpPr>
            <p:spPr>
              <a:xfrm rot="0">
                <a:off x="4347" y="2929"/>
                <a:ext cx="17" cy="17"/>
              </a:xfrm>
              <a:custGeom>
                <a:avLst/>
                <a:ahLst/>
                <a:rect l="0" t="0" r="r" b="b"/>
                <a:pathLst>
                  <a:path w="17" h="17">
                    <a:moveTo>
                      <a:pt x="0" y="16"/>
                    </a:moveTo>
                    <a:lnTo>
                      <a:pt x="0" y="16"/>
                    </a:lnTo>
                    <a:lnTo>
                      <a:pt x="8"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50703" name="Freeform 317"/>
              <p:cNvSpPr/>
              <p:nvPr/>
            </p:nvSpPr>
            <p:spPr>
              <a:xfrm rot="0">
                <a:off x="4347" y="2916"/>
                <a:ext cx="17" cy="17"/>
              </a:xfrm>
              <a:custGeom>
                <a:avLst/>
                <a:ahLst/>
                <a:rect l="0" t="0" r="r" b="b"/>
                <a:pathLst>
                  <a:path w="17" h="17">
                    <a:moveTo>
                      <a:pt x="0" y="16"/>
                    </a:moveTo>
                    <a:lnTo>
                      <a:pt x="0" y="16"/>
                    </a:lnTo>
                    <a:lnTo>
                      <a:pt x="8" y="13"/>
                    </a:lnTo>
                    <a:lnTo>
                      <a:pt x="16" y="10"/>
                    </a:lnTo>
                    <a:lnTo>
                      <a:pt x="16" y="8"/>
                    </a:lnTo>
                    <a:lnTo>
                      <a:pt x="16" y="5"/>
                    </a:lnTo>
                    <a:lnTo>
                      <a:pt x="16" y="2"/>
                    </a:lnTo>
                    <a:lnTo>
                      <a:pt x="16" y="0"/>
                    </a:lnTo>
                  </a:path>
                </a:pathLst>
              </a:custGeom>
              <a:noFill/>
              <a:ln w="12700" cap="rnd" cmpd="sng">
                <a:solidFill>
                  <a:srgbClr val="000000">
                    <a:alpha val="100000"/>
                  </a:srgbClr>
                </a:solidFill>
                <a:prstDash val="solid"/>
                <a:round/>
              </a:ln>
            </p:spPr>
          </p:sp>
          <p:sp>
            <p:nvSpPr>
              <p:cNvPr id="1050704" name="Freeform 318"/>
              <p:cNvSpPr/>
              <p:nvPr/>
            </p:nvSpPr>
            <p:spPr>
              <a:xfrm rot="0">
                <a:off x="4345" y="2914"/>
                <a:ext cx="17" cy="17"/>
              </a:xfrm>
              <a:custGeom>
                <a:avLst/>
                <a:ahLst/>
                <a:rect l="0" t="0" r="r" b="b"/>
                <a:pathLst>
                  <a:path w="17" h="17">
                    <a:moveTo>
                      <a:pt x="0" y="16"/>
                    </a:moveTo>
                    <a:lnTo>
                      <a:pt x="0" y="16"/>
                    </a:lnTo>
                    <a:lnTo>
                      <a:pt x="8" y="12"/>
                    </a:lnTo>
                    <a:lnTo>
                      <a:pt x="16" y="12"/>
                    </a:lnTo>
                    <a:lnTo>
                      <a:pt x="16" y="9"/>
                    </a:lnTo>
                    <a:lnTo>
                      <a:pt x="16" y="6"/>
                    </a:lnTo>
                    <a:lnTo>
                      <a:pt x="16" y="3"/>
                    </a:lnTo>
                    <a:lnTo>
                      <a:pt x="16" y="0"/>
                    </a:lnTo>
                    <a:lnTo>
                      <a:pt x="8" y="0"/>
                    </a:lnTo>
                  </a:path>
                </a:pathLst>
              </a:custGeom>
              <a:noFill/>
              <a:ln w="12700" cap="rnd" cmpd="sng">
                <a:solidFill>
                  <a:srgbClr val="000000">
                    <a:alpha val="100000"/>
                  </a:srgbClr>
                </a:solidFill>
                <a:prstDash val="solid"/>
                <a:round/>
              </a:ln>
            </p:spPr>
          </p:sp>
          <p:sp>
            <p:nvSpPr>
              <p:cNvPr id="1050705" name="Freeform 319"/>
              <p:cNvSpPr/>
              <p:nvPr/>
            </p:nvSpPr>
            <p:spPr>
              <a:xfrm rot="0">
                <a:off x="4343" y="2912"/>
                <a:ext cx="17" cy="17"/>
              </a:xfrm>
              <a:custGeom>
                <a:avLst/>
                <a:ahLst/>
                <a:rect l="0" t="0" r="r" b="b"/>
                <a:pathLst>
                  <a:path w="17" h="17">
                    <a:moveTo>
                      <a:pt x="0" y="16"/>
                    </a:moveTo>
                    <a:lnTo>
                      <a:pt x="0" y="16"/>
                    </a:lnTo>
                    <a:lnTo>
                      <a:pt x="0" y="12"/>
                    </a:lnTo>
                    <a:lnTo>
                      <a:pt x="8"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50706" name="Freeform 320"/>
              <p:cNvSpPr/>
              <p:nvPr/>
            </p:nvSpPr>
            <p:spPr>
              <a:xfrm rot="0">
                <a:off x="4339" y="2901"/>
                <a:ext cx="18" cy="19"/>
              </a:xfrm>
              <a:custGeom>
                <a:avLst/>
                <a:ahLst/>
                <a:rect l="0" t="0" r="r" b="b"/>
                <a:pathLst>
                  <a:path w="18" h="19">
                    <a:moveTo>
                      <a:pt x="0" y="0"/>
                    </a:moveTo>
                    <a:lnTo>
                      <a:pt x="0" y="0"/>
                    </a:lnTo>
                    <a:lnTo>
                      <a:pt x="2" y="3"/>
                    </a:lnTo>
                    <a:lnTo>
                      <a:pt x="4" y="6"/>
                    </a:lnTo>
                    <a:lnTo>
                      <a:pt x="5" y="9"/>
                    </a:lnTo>
                    <a:lnTo>
                      <a:pt x="7" y="11"/>
                    </a:lnTo>
                    <a:lnTo>
                      <a:pt x="9" y="13"/>
                    </a:lnTo>
                    <a:lnTo>
                      <a:pt x="12" y="15"/>
                    </a:lnTo>
                    <a:lnTo>
                      <a:pt x="14" y="17"/>
                    </a:lnTo>
                    <a:lnTo>
                      <a:pt x="17" y="18"/>
                    </a:lnTo>
                  </a:path>
                </a:pathLst>
              </a:custGeom>
              <a:noFill/>
              <a:ln w="12700" cap="rnd" cmpd="sng">
                <a:solidFill>
                  <a:srgbClr val="000000">
                    <a:alpha val="100000"/>
                  </a:srgbClr>
                </a:solidFill>
                <a:prstDash val="solid"/>
                <a:round/>
              </a:ln>
            </p:spPr>
          </p:sp>
          <p:sp>
            <p:nvSpPr>
              <p:cNvPr id="1050707" name="Freeform 321"/>
              <p:cNvSpPr/>
              <p:nvPr/>
            </p:nvSpPr>
            <p:spPr>
              <a:xfrm rot="0">
                <a:off x="4341" y="2917"/>
                <a:ext cx="18" cy="18"/>
              </a:xfrm>
              <a:custGeom>
                <a:avLst/>
                <a:ahLst/>
                <a:rect l="0" t="0" r="r" b="b"/>
                <a:pathLst>
                  <a:path w="18" h="18">
                    <a:moveTo>
                      <a:pt x="0" y="0"/>
                    </a:moveTo>
                    <a:lnTo>
                      <a:pt x="0" y="0"/>
                    </a:lnTo>
                    <a:lnTo>
                      <a:pt x="2" y="3"/>
                    </a:lnTo>
                    <a:lnTo>
                      <a:pt x="4" y="6"/>
                    </a:lnTo>
                    <a:lnTo>
                      <a:pt x="5" y="9"/>
                    </a:lnTo>
                    <a:lnTo>
                      <a:pt x="7" y="11"/>
                    </a:lnTo>
                    <a:lnTo>
                      <a:pt x="9" y="13"/>
                    </a:lnTo>
                    <a:lnTo>
                      <a:pt x="12" y="15"/>
                    </a:lnTo>
                    <a:lnTo>
                      <a:pt x="14" y="16"/>
                    </a:lnTo>
                    <a:lnTo>
                      <a:pt x="17" y="17"/>
                    </a:lnTo>
                  </a:path>
                </a:pathLst>
              </a:custGeom>
              <a:noFill/>
              <a:ln w="12700" cap="rnd" cmpd="sng">
                <a:solidFill>
                  <a:srgbClr val="000000">
                    <a:alpha val="100000"/>
                  </a:srgbClr>
                </a:solidFill>
                <a:prstDash val="solid"/>
                <a:round/>
              </a:ln>
            </p:spPr>
          </p:sp>
          <p:sp>
            <p:nvSpPr>
              <p:cNvPr id="1050708" name="Freeform 322"/>
              <p:cNvSpPr/>
              <p:nvPr/>
            </p:nvSpPr>
            <p:spPr>
              <a:xfrm rot="0">
                <a:off x="4343" y="2930"/>
                <a:ext cx="17" cy="18"/>
              </a:xfrm>
              <a:custGeom>
                <a:avLst/>
                <a:ahLst/>
                <a:rect l="0" t="0" r="r" b="b"/>
                <a:pathLst>
                  <a:path w="17" h="18">
                    <a:moveTo>
                      <a:pt x="0" y="0"/>
                    </a:moveTo>
                    <a:lnTo>
                      <a:pt x="0" y="0"/>
                    </a:lnTo>
                    <a:lnTo>
                      <a:pt x="1" y="3"/>
                    </a:lnTo>
                    <a:lnTo>
                      <a:pt x="3" y="6"/>
                    </a:lnTo>
                    <a:lnTo>
                      <a:pt x="5" y="9"/>
                    </a:lnTo>
                    <a:lnTo>
                      <a:pt x="7" y="11"/>
                    </a:lnTo>
                    <a:lnTo>
                      <a:pt x="9" y="13"/>
                    </a:lnTo>
                    <a:lnTo>
                      <a:pt x="11" y="14"/>
                    </a:lnTo>
                    <a:lnTo>
                      <a:pt x="14" y="16"/>
                    </a:lnTo>
                    <a:lnTo>
                      <a:pt x="16" y="17"/>
                    </a:lnTo>
                  </a:path>
                </a:pathLst>
              </a:custGeom>
              <a:noFill/>
              <a:ln w="12700" cap="rnd" cmpd="sng">
                <a:solidFill>
                  <a:srgbClr val="000000">
                    <a:alpha val="100000"/>
                  </a:srgbClr>
                </a:solidFill>
                <a:prstDash val="solid"/>
                <a:round/>
              </a:ln>
            </p:spPr>
          </p:sp>
          <p:sp>
            <p:nvSpPr>
              <p:cNvPr id="1050709" name="Freeform 323"/>
              <p:cNvSpPr/>
              <p:nvPr/>
            </p:nvSpPr>
            <p:spPr>
              <a:xfrm rot="0">
                <a:off x="4345" y="2943"/>
                <a:ext cx="17" cy="18"/>
              </a:xfrm>
              <a:custGeom>
                <a:avLst/>
                <a:ahLst/>
                <a:rect l="0" t="0" r="r" b="b"/>
                <a:pathLst>
                  <a:path w="17" h="18">
                    <a:moveTo>
                      <a:pt x="0" y="0"/>
                    </a:moveTo>
                    <a:lnTo>
                      <a:pt x="0" y="0"/>
                    </a:lnTo>
                    <a:lnTo>
                      <a:pt x="1" y="3"/>
                    </a:lnTo>
                    <a:lnTo>
                      <a:pt x="3" y="6"/>
                    </a:lnTo>
                    <a:lnTo>
                      <a:pt x="5" y="9"/>
                    </a:lnTo>
                    <a:lnTo>
                      <a:pt x="7" y="11"/>
                    </a:lnTo>
                    <a:lnTo>
                      <a:pt x="9" y="13"/>
                    </a:lnTo>
                    <a:lnTo>
                      <a:pt x="11" y="14"/>
                    </a:lnTo>
                    <a:lnTo>
                      <a:pt x="14" y="16"/>
                    </a:lnTo>
                    <a:lnTo>
                      <a:pt x="16" y="17"/>
                    </a:lnTo>
                  </a:path>
                </a:pathLst>
              </a:custGeom>
              <a:noFill/>
              <a:ln w="12700" cap="rnd" cmpd="sng">
                <a:solidFill>
                  <a:srgbClr val="000000">
                    <a:alpha val="100000"/>
                  </a:srgbClr>
                </a:solidFill>
                <a:prstDash val="solid"/>
                <a:round/>
              </a:ln>
            </p:spPr>
          </p:sp>
          <p:sp>
            <p:nvSpPr>
              <p:cNvPr id="1050710" name="Freeform 324"/>
              <p:cNvSpPr/>
              <p:nvPr/>
            </p:nvSpPr>
            <p:spPr>
              <a:xfrm rot="0">
                <a:off x="4345" y="2955"/>
                <a:ext cx="17" cy="18"/>
              </a:xfrm>
              <a:custGeom>
                <a:avLst/>
                <a:ahLst/>
                <a:rect l="0" t="0" r="r" b="b"/>
                <a:pathLst>
                  <a:path w="17" h="18">
                    <a:moveTo>
                      <a:pt x="0" y="0"/>
                    </a:moveTo>
                    <a:lnTo>
                      <a:pt x="0" y="0"/>
                    </a:lnTo>
                    <a:lnTo>
                      <a:pt x="1" y="3"/>
                    </a:lnTo>
                    <a:lnTo>
                      <a:pt x="3" y="6"/>
                    </a:lnTo>
                    <a:lnTo>
                      <a:pt x="4" y="9"/>
                    </a:lnTo>
                    <a:lnTo>
                      <a:pt x="6" y="11"/>
                    </a:lnTo>
                    <a:lnTo>
                      <a:pt x="8" y="13"/>
                    </a:lnTo>
                    <a:lnTo>
                      <a:pt x="11" y="14"/>
                    </a:lnTo>
                    <a:lnTo>
                      <a:pt x="13" y="16"/>
                    </a:lnTo>
                    <a:lnTo>
                      <a:pt x="16" y="17"/>
                    </a:lnTo>
                  </a:path>
                </a:pathLst>
              </a:custGeom>
              <a:noFill/>
              <a:ln w="12700" cap="rnd" cmpd="sng">
                <a:solidFill>
                  <a:srgbClr val="000000">
                    <a:alpha val="100000"/>
                  </a:srgbClr>
                </a:solidFill>
                <a:prstDash val="solid"/>
                <a:round/>
              </a:ln>
            </p:spPr>
          </p:sp>
          <p:sp>
            <p:nvSpPr>
              <p:cNvPr id="1050711" name="Freeform 325"/>
              <p:cNvSpPr/>
              <p:nvPr/>
            </p:nvSpPr>
            <p:spPr>
              <a:xfrm rot="0">
                <a:off x="4346" y="2970"/>
                <a:ext cx="17" cy="19"/>
              </a:xfrm>
              <a:custGeom>
                <a:avLst/>
                <a:ahLst/>
                <a:rect l="0" t="0" r="r" b="b"/>
                <a:pathLst>
                  <a:path w="17" h="19">
                    <a:moveTo>
                      <a:pt x="0" y="0"/>
                    </a:moveTo>
                    <a:lnTo>
                      <a:pt x="0" y="0"/>
                    </a:lnTo>
                    <a:lnTo>
                      <a:pt x="1" y="4"/>
                    </a:lnTo>
                    <a:lnTo>
                      <a:pt x="3" y="7"/>
                    </a:lnTo>
                    <a:lnTo>
                      <a:pt x="5" y="9"/>
                    </a:lnTo>
                    <a:lnTo>
                      <a:pt x="7" y="11"/>
                    </a:lnTo>
                    <a:lnTo>
                      <a:pt x="9" y="13"/>
                    </a:lnTo>
                    <a:lnTo>
                      <a:pt x="11" y="15"/>
                    </a:lnTo>
                    <a:lnTo>
                      <a:pt x="13" y="17"/>
                    </a:lnTo>
                    <a:lnTo>
                      <a:pt x="16" y="18"/>
                    </a:lnTo>
                  </a:path>
                </a:pathLst>
              </a:custGeom>
              <a:noFill/>
              <a:ln w="12700" cap="rnd" cmpd="sng">
                <a:solidFill>
                  <a:srgbClr val="000000">
                    <a:alpha val="100000"/>
                  </a:srgbClr>
                </a:solidFill>
                <a:prstDash val="solid"/>
                <a:round/>
              </a:ln>
            </p:spPr>
          </p:sp>
          <p:sp>
            <p:nvSpPr>
              <p:cNvPr id="1050712" name="Freeform 326"/>
              <p:cNvSpPr/>
              <p:nvPr/>
            </p:nvSpPr>
            <p:spPr>
              <a:xfrm rot="0">
                <a:off x="4346" y="2983"/>
                <a:ext cx="18" cy="18"/>
              </a:xfrm>
              <a:custGeom>
                <a:avLst/>
                <a:ahLst/>
                <a:rect l="0" t="0" r="r" b="b"/>
                <a:pathLst>
                  <a:path w="18" h="18">
                    <a:moveTo>
                      <a:pt x="0" y="0"/>
                    </a:moveTo>
                    <a:lnTo>
                      <a:pt x="0" y="0"/>
                    </a:lnTo>
                    <a:lnTo>
                      <a:pt x="1" y="3"/>
                    </a:lnTo>
                    <a:lnTo>
                      <a:pt x="3" y="6"/>
                    </a:lnTo>
                    <a:lnTo>
                      <a:pt x="5" y="8"/>
                    </a:lnTo>
                    <a:lnTo>
                      <a:pt x="7" y="11"/>
                    </a:lnTo>
                    <a:lnTo>
                      <a:pt x="9" y="13"/>
                    </a:lnTo>
                    <a:lnTo>
                      <a:pt x="11" y="14"/>
                    </a:lnTo>
                    <a:lnTo>
                      <a:pt x="14" y="16"/>
                    </a:lnTo>
                    <a:lnTo>
                      <a:pt x="17" y="17"/>
                    </a:lnTo>
                  </a:path>
                </a:pathLst>
              </a:custGeom>
              <a:noFill/>
              <a:ln w="12700" cap="rnd" cmpd="sng">
                <a:solidFill>
                  <a:srgbClr val="000000">
                    <a:alpha val="100000"/>
                  </a:srgbClr>
                </a:solidFill>
                <a:prstDash val="solid"/>
                <a:round/>
              </a:ln>
            </p:spPr>
          </p:sp>
          <p:sp>
            <p:nvSpPr>
              <p:cNvPr id="1050713" name="Freeform 327"/>
              <p:cNvSpPr/>
              <p:nvPr/>
            </p:nvSpPr>
            <p:spPr>
              <a:xfrm rot="0">
                <a:off x="4346" y="2997"/>
                <a:ext cx="18" cy="18"/>
              </a:xfrm>
              <a:custGeom>
                <a:avLst/>
                <a:ahLst/>
                <a:rect l="0" t="0" r="r" b="b"/>
                <a:pathLst>
                  <a:path w="18" h="18">
                    <a:moveTo>
                      <a:pt x="0" y="0"/>
                    </a:moveTo>
                    <a:lnTo>
                      <a:pt x="0" y="0"/>
                    </a:lnTo>
                    <a:lnTo>
                      <a:pt x="1" y="3"/>
                    </a:lnTo>
                    <a:lnTo>
                      <a:pt x="3" y="6"/>
                    </a:lnTo>
                    <a:lnTo>
                      <a:pt x="5" y="8"/>
                    </a:lnTo>
                    <a:lnTo>
                      <a:pt x="7" y="11"/>
                    </a:lnTo>
                    <a:lnTo>
                      <a:pt x="9" y="13"/>
                    </a:lnTo>
                    <a:lnTo>
                      <a:pt x="11" y="14"/>
                    </a:lnTo>
                    <a:lnTo>
                      <a:pt x="14" y="16"/>
                    </a:lnTo>
                    <a:lnTo>
                      <a:pt x="17" y="17"/>
                    </a:lnTo>
                  </a:path>
                </a:pathLst>
              </a:custGeom>
              <a:noFill/>
              <a:ln w="12700" cap="rnd" cmpd="sng">
                <a:solidFill>
                  <a:srgbClr val="000000">
                    <a:alpha val="100000"/>
                  </a:srgbClr>
                </a:solidFill>
                <a:prstDash val="solid"/>
                <a:round/>
              </a:ln>
            </p:spPr>
          </p:sp>
          <p:sp>
            <p:nvSpPr>
              <p:cNvPr id="1050714" name="Freeform 328"/>
              <p:cNvSpPr/>
              <p:nvPr/>
            </p:nvSpPr>
            <p:spPr>
              <a:xfrm rot="0">
                <a:off x="4372" y="2994"/>
                <a:ext cx="17" cy="17"/>
              </a:xfrm>
              <a:custGeom>
                <a:avLst/>
                <a:ahLst/>
                <a:rect l="0" t="0" r="r" b="b"/>
                <a:pathLst>
                  <a:path w="17" h="17">
                    <a:moveTo>
                      <a:pt x="16" y="0"/>
                    </a:moveTo>
                    <a:lnTo>
                      <a:pt x="16" y="0"/>
                    </a:lnTo>
                    <a:lnTo>
                      <a:pt x="14" y="4"/>
                    </a:lnTo>
                    <a:lnTo>
                      <a:pt x="13" y="6"/>
                    </a:lnTo>
                    <a:lnTo>
                      <a:pt x="11" y="8"/>
                    </a:lnTo>
                    <a:lnTo>
                      <a:pt x="10" y="10"/>
                    </a:lnTo>
                    <a:lnTo>
                      <a:pt x="7" y="12"/>
                    </a:lnTo>
                    <a:lnTo>
                      <a:pt x="4" y="14"/>
                    </a:lnTo>
                    <a:lnTo>
                      <a:pt x="1" y="14"/>
                    </a:lnTo>
                    <a:lnTo>
                      <a:pt x="0" y="16"/>
                    </a:lnTo>
                  </a:path>
                </a:pathLst>
              </a:custGeom>
              <a:noFill/>
              <a:ln w="12700" cap="rnd" cmpd="sng">
                <a:solidFill>
                  <a:srgbClr val="000000">
                    <a:alpha val="100000"/>
                  </a:srgbClr>
                </a:solidFill>
                <a:prstDash val="solid"/>
                <a:round/>
              </a:ln>
            </p:spPr>
          </p:sp>
          <p:sp>
            <p:nvSpPr>
              <p:cNvPr id="1050715" name="Freeform 329"/>
              <p:cNvSpPr/>
              <p:nvPr/>
            </p:nvSpPr>
            <p:spPr>
              <a:xfrm rot="0">
                <a:off x="4370" y="2981"/>
                <a:ext cx="17" cy="17"/>
              </a:xfrm>
              <a:custGeom>
                <a:avLst/>
                <a:ahLst/>
                <a:rect l="0" t="0" r="r" b="b"/>
                <a:pathLst>
                  <a:path w="17" h="17">
                    <a:moveTo>
                      <a:pt x="16" y="0"/>
                    </a:moveTo>
                    <a:lnTo>
                      <a:pt x="16" y="0"/>
                    </a:lnTo>
                    <a:lnTo>
                      <a:pt x="14" y="2"/>
                    </a:lnTo>
                    <a:lnTo>
                      <a:pt x="13" y="5"/>
                    </a:lnTo>
                    <a:lnTo>
                      <a:pt x="12" y="8"/>
                    </a:lnTo>
                    <a:lnTo>
                      <a:pt x="10" y="10"/>
                    </a:lnTo>
                    <a:lnTo>
                      <a:pt x="8" y="13"/>
                    </a:lnTo>
                    <a:lnTo>
                      <a:pt x="5" y="14"/>
                    </a:lnTo>
                    <a:lnTo>
                      <a:pt x="3" y="16"/>
                    </a:lnTo>
                    <a:lnTo>
                      <a:pt x="0" y="16"/>
                    </a:lnTo>
                  </a:path>
                </a:pathLst>
              </a:custGeom>
              <a:noFill/>
              <a:ln w="12700" cap="rnd" cmpd="sng">
                <a:solidFill>
                  <a:srgbClr val="000000">
                    <a:alpha val="100000"/>
                  </a:srgbClr>
                </a:solidFill>
                <a:prstDash val="solid"/>
                <a:round/>
              </a:ln>
            </p:spPr>
          </p:sp>
          <p:sp>
            <p:nvSpPr>
              <p:cNvPr id="1050716" name="Freeform 330"/>
              <p:cNvSpPr/>
              <p:nvPr/>
            </p:nvSpPr>
            <p:spPr>
              <a:xfrm rot="0">
                <a:off x="4372" y="2971"/>
                <a:ext cx="17" cy="17"/>
              </a:xfrm>
              <a:custGeom>
                <a:avLst/>
                <a:ahLst/>
                <a:rect l="0" t="0" r="r" b="b"/>
                <a:pathLst>
                  <a:path w="17" h="17">
                    <a:moveTo>
                      <a:pt x="16" y="0"/>
                    </a:moveTo>
                    <a:lnTo>
                      <a:pt x="16" y="0"/>
                    </a:lnTo>
                    <a:lnTo>
                      <a:pt x="14" y="2"/>
                    </a:lnTo>
                    <a:lnTo>
                      <a:pt x="12" y="5"/>
                    </a:lnTo>
                    <a:lnTo>
                      <a:pt x="11" y="8"/>
                    </a:lnTo>
                    <a:lnTo>
                      <a:pt x="9" y="10"/>
                    </a:lnTo>
                    <a:lnTo>
                      <a:pt x="8" y="12"/>
                    </a:lnTo>
                    <a:lnTo>
                      <a:pt x="5" y="13"/>
                    </a:lnTo>
                    <a:lnTo>
                      <a:pt x="3" y="14"/>
                    </a:lnTo>
                    <a:lnTo>
                      <a:pt x="0" y="16"/>
                    </a:lnTo>
                  </a:path>
                </a:pathLst>
              </a:custGeom>
              <a:noFill/>
              <a:ln w="12700" cap="rnd" cmpd="sng">
                <a:solidFill>
                  <a:srgbClr val="000000">
                    <a:alpha val="100000"/>
                  </a:srgbClr>
                </a:solidFill>
                <a:prstDash val="solid"/>
                <a:round/>
              </a:ln>
            </p:spPr>
          </p:sp>
          <p:sp>
            <p:nvSpPr>
              <p:cNvPr id="1050717" name="Freeform 331"/>
              <p:cNvSpPr/>
              <p:nvPr/>
            </p:nvSpPr>
            <p:spPr>
              <a:xfrm rot="0">
                <a:off x="4373" y="2961"/>
                <a:ext cx="17" cy="17"/>
              </a:xfrm>
              <a:custGeom>
                <a:avLst/>
                <a:ahLst/>
                <a:rect l="0" t="0" r="r" b="b"/>
                <a:pathLst>
                  <a:path w="17" h="17">
                    <a:moveTo>
                      <a:pt x="16" y="0"/>
                    </a:moveTo>
                    <a:lnTo>
                      <a:pt x="16" y="0"/>
                    </a:lnTo>
                    <a:lnTo>
                      <a:pt x="13" y="2"/>
                    </a:lnTo>
                    <a:lnTo>
                      <a:pt x="12" y="6"/>
                    </a:lnTo>
                    <a:lnTo>
                      <a:pt x="10" y="9"/>
                    </a:lnTo>
                    <a:lnTo>
                      <a:pt x="9" y="10"/>
                    </a:lnTo>
                    <a:lnTo>
                      <a:pt x="7" y="13"/>
                    </a:lnTo>
                    <a:lnTo>
                      <a:pt x="5" y="14"/>
                    </a:lnTo>
                    <a:lnTo>
                      <a:pt x="2" y="16"/>
                    </a:lnTo>
                    <a:lnTo>
                      <a:pt x="0" y="16"/>
                    </a:lnTo>
                  </a:path>
                </a:pathLst>
              </a:custGeom>
              <a:noFill/>
              <a:ln w="12700" cap="rnd" cmpd="sng">
                <a:solidFill>
                  <a:srgbClr val="000000">
                    <a:alpha val="100000"/>
                  </a:srgbClr>
                </a:solidFill>
                <a:prstDash val="solid"/>
                <a:round/>
              </a:ln>
            </p:spPr>
          </p:sp>
          <p:sp>
            <p:nvSpPr>
              <p:cNvPr id="1050718" name="Freeform 332"/>
              <p:cNvSpPr/>
              <p:nvPr/>
            </p:nvSpPr>
            <p:spPr>
              <a:xfrm rot="0">
                <a:off x="4372" y="2947"/>
                <a:ext cx="17" cy="17"/>
              </a:xfrm>
              <a:custGeom>
                <a:avLst/>
                <a:ahLst/>
                <a:rect l="0" t="0" r="r" b="b"/>
                <a:pathLst>
                  <a:path w="17" h="17">
                    <a:moveTo>
                      <a:pt x="16" y="0"/>
                    </a:moveTo>
                    <a:lnTo>
                      <a:pt x="16" y="0"/>
                    </a:lnTo>
                    <a:lnTo>
                      <a:pt x="15" y="2"/>
                    </a:lnTo>
                    <a:lnTo>
                      <a:pt x="13" y="5"/>
                    </a:lnTo>
                    <a:lnTo>
                      <a:pt x="11" y="8"/>
                    </a:lnTo>
                    <a:lnTo>
                      <a:pt x="9" y="10"/>
                    </a:lnTo>
                    <a:lnTo>
                      <a:pt x="7" y="12"/>
                    </a:lnTo>
                    <a:lnTo>
                      <a:pt x="5" y="14"/>
                    </a:lnTo>
                    <a:lnTo>
                      <a:pt x="3" y="16"/>
                    </a:lnTo>
                    <a:lnTo>
                      <a:pt x="0" y="16"/>
                    </a:lnTo>
                  </a:path>
                </a:pathLst>
              </a:custGeom>
              <a:noFill/>
              <a:ln w="12700" cap="rnd" cmpd="sng">
                <a:solidFill>
                  <a:srgbClr val="000000">
                    <a:alpha val="100000"/>
                  </a:srgbClr>
                </a:solidFill>
                <a:prstDash val="solid"/>
                <a:round/>
              </a:ln>
            </p:spPr>
          </p:sp>
          <p:sp>
            <p:nvSpPr>
              <p:cNvPr id="1050719" name="Freeform 333"/>
              <p:cNvSpPr/>
              <p:nvPr/>
            </p:nvSpPr>
            <p:spPr>
              <a:xfrm rot="0">
                <a:off x="4372" y="2935"/>
                <a:ext cx="19" cy="17"/>
              </a:xfrm>
              <a:custGeom>
                <a:avLst/>
                <a:ahLst/>
                <a:rect l="0" t="0" r="r" b="b"/>
                <a:pathLst>
                  <a:path w="19" h="17">
                    <a:moveTo>
                      <a:pt x="18" y="0"/>
                    </a:moveTo>
                    <a:lnTo>
                      <a:pt x="18" y="0"/>
                    </a:lnTo>
                    <a:lnTo>
                      <a:pt x="16" y="3"/>
                    </a:lnTo>
                    <a:lnTo>
                      <a:pt x="15" y="5"/>
                    </a:lnTo>
                    <a:lnTo>
                      <a:pt x="13" y="8"/>
                    </a:lnTo>
                    <a:lnTo>
                      <a:pt x="11" y="10"/>
                    </a:lnTo>
                    <a:lnTo>
                      <a:pt x="9" y="12"/>
                    </a:lnTo>
                    <a:lnTo>
                      <a:pt x="7" y="13"/>
                    </a:lnTo>
                    <a:lnTo>
                      <a:pt x="3" y="14"/>
                    </a:lnTo>
                    <a:lnTo>
                      <a:pt x="0" y="16"/>
                    </a:lnTo>
                  </a:path>
                </a:pathLst>
              </a:custGeom>
              <a:noFill/>
              <a:ln w="12700" cap="rnd" cmpd="sng">
                <a:solidFill>
                  <a:srgbClr val="000000">
                    <a:alpha val="100000"/>
                  </a:srgbClr>
                </a:solidFill>
                <a:prstDash val="solid"/>
                <a:round/>
              </a:ln>
            </p:spPr>
          </p:sp>
          <p:sp>
            <p:nvSpPr>
              <p:cNvPr id="1050720" name="Freeform 334"/>
              <p:cNvSpPr/>
              <p:nvPr/>
            </p:nvSpPr>
            <p:spPr>
              <a:xfrm rot="0">
                <a:off x="4373" y="2920"/>
                <a:ext cx="18" cy="17"/>
              </a:xfrm>
              <a:custGeom>
                <a:avLst/>
                <a:ahLst/>
                <a:rect l="0" t="0" r="r" b="b"/>
                <a:pathLst>
                  <a:path w="18" h="17">
                    <a:moveTo>
                      <a:pt x="17" y="0"/>
                    </a:moveTo>
                    <a:lnTo>
                      <a:pt x="17" y="0"/>
                    </a:lnTo>
                    <a:lnTo>
                      <a:pt x="16" y="3"/>
                    </a:lnTo>
                    <a:lnTo>
                      <a:pt x="14" y="6"/>
                    </a:lnTo>
                    <a:lnTo>
                      <a:pt x="13" y="8"/>
                    </a:lnTo>
                    <a:lnTo>
                      <a:pt x="11" y="10"/>
                    </a:lnTo>
                    <a:lnTo>
                      <a:pt x="9" y="12"/>
                    </a:lnTo>
                    <a:lnTo>
                      <a:pt x="6" y="13"/>
                    </a:lnTo>
                    <a:lnTo>
                      <a:pt x="3" y="14"/>
                    </a:lnTo>
                    <a:lnTo>
                      <a:pt x="0" y="16"/>
                    </a:lnTo>
                  </a:path>
                </a:pathLst>
              </a:custGeom>
              <a:noFill/>
              <a:ln w="12700" cap="rnd" cmpd="sng">
                <a:solidFill>
                  <a:srgbClr val="000000">
                    <a:alpha val="100000"/>
                  </a:srgbClr>
                </a:solidFill>
                <a:prstDash val="solid"/>
                <a:round/>
              </a:ln>
            </p:spPr>
          </p:sp>
          <p:sp>
            <p:nvSpPr>
              <p:cNvPr id="1050721" name="Freeform 335"/>
              <p:cNvSpPr/>
              <p:nvPr/>
            </p:nvSpPr>
            <p:spPr>
              <a:xfrm rot="0">
                <a:off x="4372" y="2909"/>
                <a:ext cx="19" cy="17"/>
              </a:xfrm>
              <a:custGeom>
                <a:avLst/>
                <a:ahLst/>
                <a:rect l="0" t="0" r="r" b="b"/>
                <a:pathLst>
                  <a:path w="19" h="17">
                    <a:moveTo>
                      <a:pt x="18" y="0"/>
                    </a:moveTo>
                    <a:lnTo>
                      <a:pt x="18" y="0"/>
                    </a:lnTo>
                    <a:lnTo>
                      <a:pt x="17" y="3"/>
                    </a:lnTo>
                    <a:lnTo>
                      <a:pt x="15" y="5"/>
                    </a:lnTo>
                    <a:lnTo>
                      <a:pt x="13" y="8"/>
                    </a:lnTo>
                    <a:lnTo>
                      <a:pt x="12" y="10"/>
                    </a:lnTo>
                    <a:lnTo>
                      <a:pt x="9" y="12"/>
                    </a:lnTo>
                    <a:lnTo>
                      <a:pt x="7" y="14"/>
                    </a:lnTo>
                    <a:lnTo>
                      <a:pt x="4" y="14"/>
                    </a:lnTo>
                    <a:lnTo>
                      <a:pt x="0" y="16"/>
                    </a:lnTo>
                  </a:path>
                </a:pathLst>
              </a:custGeom>
              <a:noFill/>
              <a:ln w="12700" cap="rnd" cmpd="sng">
                <a:solidFill>
                  <a:srgbClr val="000000">
                    <a:alpha val="100000"/>
                  </a:srgbClr>
                </a:solidFill>
                <a:prstDash val="solid"/>
                <a:round/>
              </a:ln>
            </p:spPr>
          </p:sp>
          <p:sp>
            <p:nvSpPr>
              <p:cNvPr id="1050722" name="Freeform 336"/>
              <p:cNvSpPr/>
              <p:nvPr/>
            </p:nvSpPr>
            <p:spPr>
              <a:xfrm rot="0">
                <a:off x="4365" y="2920"/>
                <a:ext cx="17" cy="17"/>
              </a:xfrm>
              <a:custGeom>
                <a:avLst/>
                <a:ahLst/>
                <a:rect l="0" t="0" r="r" b="b"/>
                <a:pathLst>
                  <a:path w="17" h="17">
                    <a:moveTo>
                      <a:pt x="0" y="16"/>
                    </a:moveTo>
                    <a:lnTo>
                      <a:pt x="0" y="16"/>
                    </a:lnTo>
                    <a:lnTo>
                      <a:pt x="4" y="16"/>
                    </a:lnTo>
                    <a:lnTo>
                      <a:pt x="8" y="10"/>
                    </a:lnTo>
                    <a:lnTo>
                      <a:pt x="16" y="10"/>
                    </a:lnTo>
                    <a:lnTo>
                      <a:pt x="16" y="0"/>
                    </a:lnTo>
                  </a:path>
                </a:pathLst>
              </a:custGeom>
              <a:noFill/>
              <a:ln w="12700" cap="rnd" cmpd="sng">
                <a:solidFill>
                  <a:srgbClr val="000000">
                    <a:alpha val="100000"/>
                  </a:srgbClr>
                </a:solidFill>
                <a:prstDash val="solid"/>
                <a:round/>
              </a:ln>
            </p:spPr>
          </p:sp>
          <p:sp>
            <p:nvSpPr>
              <p:cNvPr id="1050723" name="Freeform 337"/>
              <p:cNvSpPr/>
              <p:nvPr/>
            </p:nvSpPr>
            <p:spPr>
              <a:xfrm rot="0">
                <a:off x="4365" y="2917"/>
                <a:ext cx="17" cy="17"/>
              </a:xfrm>
              <a:custGeom>
                <a:avLst/>
                <a:ahLst/>
                <a:rect l="0" t="0" r="r" b="b"/>
                <a:pathLst>
                  <a:path w="17" h="17">
                    <a:moveTo>
                      <a:pt x="0" y="16"/>
                    </a:moveTo>
                    <a:lnTo>
                      <a:pt x="0" y="16"/>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50724" name="Freeform 338"/>
              <p:cNvSpPr/>
              <p:nvPr/>
            </p:nvSpPr>
            <p:spPr>
              <a:xfrm rot="0">
                <a:off x="4364" y="291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25" name="Freeform 339"/>
              <p:cNvSpPr/>
              <p:nvPr/>
            </p:nvSpPr>
            <p:spPr>
              <a:xfrm rot="0">
                <a:off x="4365" y="2930"/>
                <a:ext cx="17" cy="17"/>
              </a:xfrm>
              <a:custGeom>
                <a:avLst/>
                <a:ahLst/>
                <a:rect l="0" t="0" r="r" b="b"/>
                <a:pathLst>
                  <a:path w="17" h="17">
                    <a:moveTo>
                      <a:pt x="0" y="16"/>
                    </a:moveTo>
                    <a:lnTo>
                      <a:pt x="0" y="16"/>
                    </a:lnTo>
                    <a:lnTo>
                      <a:pt x="4" y="16"/>
                    </a:lnTo>
                    <a:lnTo>
                      <a:pt x="8" y="16"/>
                    </a:lnTo>
                    <a:lnTo>
                      <a:pt x="16" y="10"/>
                    </a:lnTo>
                    <a:lnTo>
                      <a:pt x="16" y="0"/>
                    </a:lnTo>
                  </a:path>
                </a:pathLst>
              </a:custGeom>
              <a:noFill/>
              <a:ln w="12700" cap="rnd" cmpd="sng">
                <a:solidFill>
                  <a:srgbClr val="000000">
                    <a:alpha val="100000"/>
                  </a:srgbClr>
                </a:solidFill>
                <a:prstDash val="solid"/>
                <a:round/>
              </a:ln>
            </p:spPr>
          </p:sp>
          <p:sp>
            <p:nvSpPr>
              <p:cNvPr id="1050726" name="Freeform 340"/>
              <p:cNvSpPr/>
              <p:nvPr/>
            </p:nvSpPr>
            <p:spPr>
              <a:xfrm rot="0">
                <a:off x="4365" y="2927"/>
                <a:ext cx="17" cy="17"/>
              </a:xfrm>
              <a:custGeom>
                <a:avLst/>
                <a:ahLst/>
                <a:rect l="0" t="0" r="r" b="b"/>
                <a:pathLst>
                  <a:path w="17" h="17">
                    <a:moveTo>
                      <a:pt x="0" y="16"/>
                    </a:moveTo>
                    <a:lnTo>
                      <a:pt x="0" y="16"/>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50727" name="Freeform 341"/>
              <p:cNvSpPr/>
              <p:nvPr/>
            </p:nvSpPr>
            <p:spPr>
              <a:xfrm rot="0">
                <a:off x="4364" y="292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28" name="Freeform 342"/>
              <p:cNvSpPr/>
              <p:nvPr/>
            </p:nvSpPr>
            <p:spPr>
              <a:xfrm rot="0">
                <a:off x="4364" y="2940"/>
                <a:ext cx="17" cy="17"/>
              </a:xfrm>
              <a:custGeom>
                <a:avLst/>
                <a:ahLst/>
                <a:rect l="0" t="0" r="r" b="b"/>
                <a:pathLst>
                  <a:path w="17" h="17">
                    <a:moveTo>
                      <a:pt x="0" y="16"/>
                    </a:moveTo>
                    <a:lnTo>
                      <a:pt x="0" y="16"/>
                    </a:lnTo>
                    <a:lnTo>
                      <a:pt x="6" y="16"/>
                    </a:lnTo>
                    <a:lnTo>
                      <a:pt x="9" y="10"/>
                    </a:lnTo>
                    <a:lnTo>
                      <a:pt x="12" y="10"/>
                    </a:lnTo>
                    <a:lnTo>
                      <a:pt x="16" y="0"/>
                    </a:lnTo>
                  </a:path>
                </a:pathLst>
              </a:custGeom>
              <a:noFill/>
              <a:ln w="12700" cap="rnd" cmpd="sng">
                <a:solidFill>
                  <a:srgbClr val="000000">
                    <a:alpha val="100000"/>
                  </a:srgbClr>
                </a:solidFill>
                <a:prstDash val="solid"/>
                <a:round/>
              </a:ln>
            </p:spPr>
          </p:sp>
          <p:sp>
            <p:nvSpPr>
              <p:cNvPr id="1050729" name="Freeform 343"/>
              <p:cNvSpPr/>
              <p:nvPr/>
            </p:nvSpPr>
            <p:spPr>
              <a:xfrm rot="0">
                <a:off x="4364" y="2937"/>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30" name="Freeform 344"/>
              <p:cNvSpPr/>
              <p:nvPr/>
            </p:nvSpPr>
            <p:spPr>
              <a:xfrm rot="0">
                <a:off x="4364" y="293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31" name="Freeform 345"/>
              <p:cNvSpPr/>
              <p:nvPr/>
            </p:nvSpPr>
            <p:spPr>
              <a:xfrm rot="0">
                <a:off x="4365" y="2941"/>
                <a:ext cx="17" cy="17"/>
              </a:xfrm>
              <a:custGeom>
                <a:avLst/>
                <a:ahLst/>
                <a:rect l="0" t="0" r="r" b="b"/>
                <a:pathLst>
                  <a:path w="17" h="17">
                    <a:moveTo>
                      <a:pt x="0" y="0"/>
                    </a:moveTo>
                    <a:lnTo>
                      <a:pt x="0" y="0"/>
                    </a:lnTo>
                    <a:lnTo>
                      <a:pt x="0" y="6"/>
                    </a:lnTo>
                    <a:lnTo>
                      <a:pt x="4" y="11"/>
                    </a:lnTo>
                    <a:lnTo>
                      <a:pt x="8" y="14"/>
                    </a:lnTo>
                    <a:lnTo>
                      <a:pt x="8" y="16"/>
                    </a:lnTo>
                    <a:lnTo>
                      <a:pt x="12" y="16"/>
                    </a:lnTo>
                    <a:lnTo>
                      <a:pt x="16" y="16"/>
                    </a:lnTo>
                    <a:lnTo>
                      <a:pt x="16" y="14"/>
                    </a:lnTo>
                  </a:path>
                </a:pathLst>
              </a:custGeom>
              <a:noFill/>
              <a:ln w="12700" cap="rnd" cmpd="sng">
                <a:solidFill>
                  <a:srgbClr val="000000">
                    <a:alpha val="100000"/>
                  </a:srgbClr>
                </a:solidFill>
                <a:prstDash val="solid"/>
                <a:round/>
              </a:ln>
            </p:spPr>
          </p:sp>
          <p:sp>
            <p:nvSpPr>
              <p:cNvPr id="1050732" name="Freeform 346"/>
              <p:cNvSpPr/>
              <p:nvPr/>
            </p:nvSpPr>
            <p:spPr>
              <a:xfrm rot="0">
                <a:off x="4365" y="2947"/>
                <a:ext cx="17" cy="17"/>
              </a:xfrm>
              <a:custGeom>
                <a:avLst/>
                <a:ahLst/>
                <a:rect l="0" t="0" r="r" b="b"/>
                <a:pathLst>
                  <a:path w="17" h="17">
                    <a:moveTo>
                      <a:pt x="0" y="16"/>
                    </a:moveTo>
                    <a:lnTo>
                      <a:pt x="0" y="16"/>
                    </a:lnTo>
                    <a:lnTo>
                      <a:pt x="4" y="16"/>
                    </a:lnTo>
                    <a:lnTo>
                      <a:pt x="8" y="16"/>
                    </a:lnTo>
                    <a:lnTo>
                      <a:pt x="16" y="8"/>
                    </a:lnTo>
                    <a:lnTo>
                      <a:pt x="16" y="0"/>
                    </a:lnTo>
                  </a:path>
                </a:pathLst>
              </a:custGeom>
              <a:noFill/>
              <a:ln w="12700" cap="rnd" cmpd="sng">
                <a:solidFill>
                  <a:srgbClr val="000000">
                    <a:alpha val="100000"/>
                  </a:srgbClr>
                </a:solidFill>
                <a:prstDash val="solid"/>
                <a:round/>
              </a:ln>
            </p:spPr>
          </p:sp>
          <p:sp>
            <p:nvSpPr>
              <p:cNvPr id="1050733" name="Freeform 347"/>
              <p:cNvSpPr/>
              <p:nvPr/>
            </p:nvSpPr>
            <p:spPr>
              <a:xfrm rot="0">
                <a:off x="4364" y="294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34" name="Freeform 348"/>
              <p:cNvSpPr/>
              <p:nvPr/>
            </p:nvSpPr>
            <p:spPr>
              <a:xfrm rot="0">
                <a:off x="4364" y="2960"/>
                <a:ext cx="17" cy="17"/>
              </a:xfrm>
              <a:custGeom>
                <a:avLst/>
                <a:ahLst/>
                <a:rect l="0" t="0" r="r" b="b"/>
                <a:pathLst>
                  <a:path w="17" h="17">
                    <a:moveTo>
                      <a:pt x="0" y="16"/>
                    </a:moveTo>
                    <a:lnTo>
                      <a:pt x="0" y="16"/>
                    </a:lnTo>
                    <a:lnTo>
                      <a:pt x="6" y="16"/>
                    </a:lnTo>
                    <a:lnTo>
                      <a:pt x="9" y="10"/>
                    </a:lnTo>
                    <a:lnTo>
                      <a:pt x="12" y="5"/>
                    </a:lnTo>
                    <a:lnTo>
                      <a:pt x="16" y="0"/>
                    </a:lnTo>
                  </a:path>
                </a:pathLst>
              </a:custGeom>
              <a:noFill/>
              <a:ln w="12700" cap="rnd" cmpd="sng">
                <a:solidFill>
                  <a:srgbClr val="000000">
                    <a:alpha val="100000"/>
                  </a:srgbClr>
                </a:solidFill>
                <a:prstDash val="solid"/>
                <a:round/>
              </a:ln>
            </p:spPr>
          </p:sp>
          <p:sp>
            <p:nvSpPr>
              <p:cNvPr id="1050735" name="Freeform 349"/>
              <p:cNvSpPr/>
              <p:nvPr/>
            </p:nvSpPr>
            <p:spPr>
              <a:xfrm rot="0">
                <a:off x="4364" y="2957"/>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36" name="Freeform 350"/>
              <p:cNvSpPr/>
              <p:nvPr/>
            </p:nvSpPr>
            <p:spPr>
              <a:xfrm rot="0">
                <a:off x="4364" y="2953"/>
                <a:ext cx="17" cy="17"/>
              </a:xfrm>
              <a:custGeom>
                <a:avLst/>
                <a:ahLst/>
                <a:rect l="0" t="0" r="r" b="b"/>
                <a:pathLst>
                  <a:path w="17" h="17">
                    <a:moveTo>
                      <a:pt x="0" y="16"/>
                    </a:moveTo>
                    <a:lnTo>
                      <a:pt x="0" y="16"/>
                    </a:lnTo>
                    <a:lnTo>
                      <a:pt x="6" y="16"/>
                    </a:lnTo>
                    <a:lnTo>
                      <a:pt x="9" y="16"/>
                    </a:lnTo>
                    <a:lnTo>
                      <a:pt x="12" y="10"/>
                    </a:lnTo>
                    <a:lnTo>
                      <a:pt x="16" y="0"/>
                    </a:lnTo>
                  </a:path>
                </a:pathLst>
              </a:custGeom>
              <a:noFill/>
              <a:ln w="12700" cap="rnd" cmpd="sng">
                <a:solidFill>
                  <a:srgbClr val="000000">
                    <a:alpha val="100000"/>
                  </a:srgbClr>
                </a:solidFill>
                <a:prstDash val="solid"/>
                <a:round/>
              </a:ln>
            </p:spPr>
          </p:sp>
          <p:sp>
            <p:nvSpPr>
              <p:cNvPr id="1050737" name="Freeform 351"/>
              <p:cNvSpPr/>
              <p:nvPr/>
            </p:nvSpPr>
            <p:spPr>
              <a:xfrm rot="0">
                <a:off x="4365" y="2971"/>
                <a:ext cx="17" cy="17"/>
              </a:xfrm>
              <a:custGeom>
                <a:avLst/>
                <a:ahLst/>
                <a:rect l="0" t="0" r="r" b="b"/>
                <a:pathLst>
                  <a:path w="17" h="17">
                    <a:moveTo>
                      <a:pt x="0" y="16"/>
                    </a:moveTo>
                    <a:lnTo>
                      <a:pt x="0" y="16"/>
                    </a:lnTo>
                    <a:lnTo>
                      <a:pt x="4" y="16"/>
                    </a:lnTo>
                    <a:lnTo>
                      <a:pt x="8" y="16"/>
                    </a:lnTo>
                    <a:lnTo>
                      <a:pt x="16" y="8"/>
                    </a:lnTo>
                    <a:lnTo>
                      <a:pt x="16" y="0"/>
                    </a:lnTo>
                  </a:path>
                </a:pathLst>
              </a:custGeom>
              <a:noFill/>
              <a:ln w="12700" cap="rnd" cmpd="sng">
                <a:solidFill>
                  <a:srgbClr val="000000">
                    <a:alpha val="100000"/>
                  </a:srgbClr>
                </a:solidFill>
                <a:prstDash val="solid"/>
                <a:round/>
              </a:ln>
            </p:spPr>
          </p:sp>
          <p:sp>
            <p:nvSpPr>
              <p:cNvPr id="1050738" name="Freeform 352"/>
              <p:cNvSpPr/>
              <p:nvPr/>
            </p:nvSpPr>
            <p:spPr>
              <a:xfrm rot="0">
                <a:off x="4365" y="2967"/>
                <a:ext cx="17" cy="17"/>
              </a:xfrm>
              <a:custGeom>
                <a:avLst/>
                <a:ahLst/>
                <a:rect l="0" t="0" r="r" b="b"/>
                <a:pathLst>
                  <a:path w="17" h="17">
                    <a:moveTo>
                      <a:pt x="0" y="10"/>
                    </a:moveTo>
                    <a:lnTo>
                      <a:pt x="0" y="10"/>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50739" name="Freeform 353"/>
              <p:cNvSpPr/>
              <p:nvPr/>
            </p:nvSpPr>
            <p:spPr>
              <a:xfrm rot="0">
                <a:off x="4364" y="2964"/>
                <a:ext cx="17" cy="17"/>
              </a:xfrm>
              <a:custGeom>
                <a:avLst/>
                <a:ahLst/>
                <a:rect l="0" t="0" r="r" b="b"/>
                <a:pathLst>
                  <a:path w="17" h="17">
                    <a:moveTo>
                      <a:pt x="0" y="10"/>
                    </a:moveTo>
                    <a:lnTo>
                      <a:pt x="0" y="10"/>
                    </a:lnTo>
                    <a:lnTo>
                      <a:pt x="6" y="16"/>
                    </a:lnTo>
                    <a:lnTo>
                      <a:pt x="9" y="10"/>
                    </a:lnTo>
                    <a:lnTo>
                      <a:pt x="12" y="5"/>
                    </a:lnTo>
                    <a:lnTo>
                      <a:pt x="16" y="0"/>
                    </a:lnTo>
                  </a:path>
                </a:pathLst>
              </a:custGeom>
              <a:noFill/>
              <a:ln w="12700" cap="rnd" cmpd="sng">
                <a:solidFill>
                  <a:srgbClr val="000000">
                    <a:alpha val="100000"/>
                  </a:srgbClr>
                </a:solidFill>
                <a:prstDash val="solid"/>
                <a:round/>
              </a:ln>
            </p:spPr>
          </p:sp>
          <p:sp>
            <p:nvSpPr>
              <p:cNvPr id="1050740" name="Freeform 354"/>
              <p:cNvSpPr/>
              <p:nvPr/>
            </p:nvSpPr>
            <p:spPr>
              <a:xfrm rot="0">
                <a:off x="4365" y="2981"/>
                <a:ext cx="17" cy="17"/>
              </a:xfrm>
              <a:custGeom>
                <a:avLst/>
                <a:ahLst/>
                <a:rect l="0" t="0" r="r" b="b"/>
                <a:pathLst>
                  <a:path w="17" h="17">
                    <a:moveTo>
                      <a:pt x="0" y="16"/>
                    </a:moveTo>
                    <a:lnTo>
                      <a:pt x="0" y="16"/>
                    </a:lnTo>
                    <a:lnTo>
                      <a:pt x="4" y="16"/>
                    </a:lnTo>
                    <a:lnTo>
                      <a:pt x="8" y="16"/>
                    </a:lnTo>
                    <a:lnTo>
                      <a:pt x="16" y="8"/>
                    </a:lnTo>
                    <a:lnTo>
                      <a:pt x="16" y="0"/>
                    </a:lnTo>
                  </a:path>
                </a:pathLst>
              </a:custGeom>
              <a:noFill/>
              <a:ln w="12700" cap="rnd" cmpd="sng">
                <a:solidFill>
                  <a:srgbClr val="000000">
                    <a:alpha val="100000"/>
                  </a:srgbClr>
                </a:solidFill>
                <a:prstDash val="solid"/>
                <a:round/>
              </a:ln>
            </p:spPr>
          </p:sp>
          <p:sp>
            <p:nvSpPr>
              <p:cNvPr id="1050741" name="Freeform 355"/>
              <p:cNvSpPr/>
              <p:nvPr/>
            </p:nvSpPr>
            <p:spPr>
              <a:xfrm rot="0">
                <a:off x="4365" y="2977"/>
                <a:ext cx="17" cy="17"/>
              </a:xfrm>
              <a:custGeom>
                <a:avLst/>
                <a:ahLst/>
                <a:rect l="0" t="0" r="r" b="b"/>
                <a:pathLst>
                  <a:path w="17" h="17">
                    <a:moveTo>
                      <a:pt x="0" y="16"/>
                    </a:moveTo>
                    <a:lnTo>
                      <a:pt x="0" y="16"/>
                    </a:lnTo>
                    <a:lnTo>
                      <a:pt x="4" y="16"/>
                    </a:lnTo>
                    <a:lnTo>
                      <a:pt x="8" y="16"/>
                    </a:lnTo>
                    <a:lnTo>
                      <a:pt x="16" y="10"/>
                    </a:lnTo>
                    <a:lnTo>
                      <a:pt x="16" y="0"/>
                    </a:lnTo>
                  </a:path>
                </a:pathLst>
              </a:custGeom>
              <a:noFill/>
              <a:ln w="12700" cap="rnd" cmpd="sng">
                <a:solidFill>
                  <a:srgbClr val="000000">
                    <a:alpha val="100000"/>
                  </a:srgbClr>
                </a:solidFill>
                <a:prstDash val="solid"/>
                <a:round/>
              </a:ln>
            </p:spPr>
          </p:sp>
          <p:sp>
            <p:nvSpPr>
              <p:cNvPr id="1050742" name="Freeform 356"/>
              <p:cNvSpPr/>
              <p:nvPr/>
            </p:nvSpPr>
            <p:spPr>
              <a:xfrm rot="0">
                <a:off x="4364" y="2974"/>
                <a:ext cx="17" cy="17"/>
              </a:xfrm>
              <a:custGeom>
                <a:avLst/>
                <a:ahLst/>
                <a:rect l="0" t="0" r="r" b="b"/>
                <a:pathLst>
                  <a:path w="17" h="17">
                    <a:moveTo>
                      <a:pt x="0" y="16"/>
                    </a:moveTo>
                    <a:lnTo>
                      <a:pt x="0" y="16"/>
                    </a:lnTo>
                    <a:lnTo>
                      <a:pt x="6" y="16"/>
                    </a:lnTo>
                    <a:lnTo>
                      <a:pt x="9" y="16"/>
                    </a:lnTo>
                    <a:lnTo>
                      <a:pt x="12" y="5"/>
                    </a:lnTo>
                    <a:lnTo>
                      <a:pt x="16" y="0"/>
                    </a:lnTo>
                  </a:path>
                </a:pathLst>
              </a:custGeom>
              <a:noFill/>
              <a:ln w="12700" cap="rnd" cmpd="sng">
                <a:solidFill>
                  <a:srgbClr val="000000">
                    <a:alpha val="100000"/>
                  </a:srgbClr>
                </a:solidFill>
                <a:prstDash val="solid"/>
                <a:round/>
              </a:ln>
            </p:spPr>
          </p:sp>
          <p:sp>
            <p:nvSpPr>
              <p:cNvPr id="1050743" name="Freeform 357"/>
              <p:cNvSpPr/>
              <p:nvPr/>
            </p:nvSpPr>
            <p:spPr>
              <a:xfrm rot="0">
                <a:off x="4364" y="2991"/>
                <a:ext cx="17" cy="17"/>
              </a:xfrm>
              <a:custGeom>
                <a:avLst/>
                <a:ahLst/>
                <a:rect l="0" t="0" r="r" b="b"/>
                <a:pathLst>
                  <a:path w="17" h="17">
                    <a:moveTo>
                      <a:pt x="0" y="16"/>
                    </a:moveTo>
                    <a:lnTo>
                      <a:pt x="0" y="16"/>
                    </a:lnTo>
                    <a:lnTo>
                      <a:pt x="6" y="16"/>
                    </a:lnTo>
                    <a:lnTo>
                      <a:pt x="9" y="10"/>
                    </a:lnTo>
                    <a:lnTo>
                      <a:pt x="12" y="10"/>
                    </a:lnTo>
                    <a:lnTo>
                      <a:pt x="16" y="0"/>
                    </a:lnTo>
                  </a:path>
                </a:pathLst>
              </a:custGeom>
              <a:noFill/>
              <a:ln w="12700" cap="rnd" cmpd="sng">
                <a:solidFill>
                  <a:srgbClr val="000000">
                    <a:alpha val="100000"/>
                  </a:srgbClr>
                </a:solidFill>
                <a:prstDash val="solid"/>
                <a:round/>
              </a:ln>
            </p:spPr>
          </p:sp>
          <p:sp>
            <p:nvSpPr>
              <p:cNvPr id="1050744" name="Freeform 358"/>
              <p:cNvSpPr/>
              <p:nvPr/>
            </p:nvSpPr>
            <p:spPr>
              <a:xfrm rot="0">
                <a:off x="4364" y="2988"/>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45" name="Freeform 359"/>
              <p:cNvSpPr/>
              <p:nvPr/>
            </p:nvSpPr>
            <p:spPr>
              <a:xfrm rot="0">
                <a:off x="4364" y="2985"/>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46" name="Freeform 360"/>
              <p:cNvSpPr/>
              <p:nvPr/>
            </p:nvSpPr>
            <p:spPr>
              <a:xfrm rot="0">
                <a:off x="4365" y="3001"/>
                <a:ext cx="17" cy="17"/>
              </a:xfrm>
              <a:custGeom>
                <a:avLst/>
                <a:ahLst/>
                <a:rect l="0" t="0" r="r" b="b"/>
                <a:pathLst>
                  <a:path w="17" h="17">
                    <a:moveTo>
                      <a:pt x="0" y="16"/>
                    </a:moveTo>
                    <a:lnTo>
                      <a:pt x="0" y="16"/>
                    </a:lnTo>
                    <a:lnTo>
                      <a:pt x="4" y="16"/>
                    </a:lnTo>
                    <a:lnTo>
                      <a:pt x="8" y="10"/>
                    </a:lnTo>
                    <a:lnTo>
                      <a:pt x="16" y="10"/>
                    </a:lnTo>
                    <a:lnTo>
                      <a:pt x="16" y="0"/>
                    </a:lnTo>
                  </a:path>
                </a:pathLst>
              </a:custGeom>
              <a:noFill/>
              <a:ln w="12700" cap="rnd" cmpd="sng">
                <a:solidFill>
                  <a:srgbClr val="000000">
                    <a:alpha val="100000"/>
                  </a:srgbClr>
                </a:solidFill>
                <a:prstDash val="solid"/>
                <a:round/>
              </a:ln>
            </p:spPr>
          </p:sp>
          <p:sp>
            <p:nvSpPr>
              <p:cNvPr id="1050747" name="Freeform 361"/>
              <p:cNvSpPr/>
              <p:nvPr/>
            </p:nvSpPr>
            <p:spPr>
              <a:xfrm rot="0">
                <a:off x="4365" y="2998"/>
                <a:ext cx="17" cy="17"/>
              </a:xfrm>
              <a:custGeom>
                <a:avLst/>
                <a:ahLst/>
                <a:rect l="0" t="0" r="r" b="b"/>
                <a:pathLst>
                  <a:path w="17" h="17">
                    <a:moveTo>
                      <a:pt x="0" y="16"/>
                    </a:moveTo>
                    <a:lnTo>
                      <a:pt x="0" y="16"/>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50748" name="Freeform 362"/>
              <p:cNvSpPr/>
              <p:nvPr/>
            </p:nvSpPr>
            <p:spPr>
              <a:xfrm rot="0">
                <a:off x="4364" y="2995"/>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50749" name="Freeform 363"/>
              <p:cNvSpPr/>
              <p:nvPr/>
            </p:nvSpPr>
            <p:spPr>
              <a:xfrm rot="0">
                <a:off x="4364" y="3018"/>
                <a:ext cx="17" cy="17"/>
              </a:xfrm>
              <a:custGeom>
                <a:avLst/>
                <a:ahLst/>
                <a:rect l="0" t="0" r="r" b="b"/>
                <a:pathLst>
                  <a:path w="17" h="17">
                    <a:moveTo>
                      <a:pt x="0" y="16"/>
                    </a:moveTo>
                    <a:lnTo>
                      <a:pt x="0" y="16"/>
                    </a:lnTo>
                    <a:lnTo>
                      <a:pt x="6" y="16"/>
                    </a:lnTo>
                    <a:lnTo>
                      <a:pt x="9" y="16"/>
                    </a:lnTo>
                    <a:lnTo>
                      <a:pt x="12" y="5"/>
                    </a:lnTo>
                    <a:lnTo>
                      <a:pt x="16" y="0"/>
                    </a:lnTo>
                  </a:path>
                </a:pathLst>
              </a:custGeom>
              <a:noFill/>
              <a:ln w="12700" cap="rnd" cmpd="sng">
                <a:solidFill>
                  <a:srgbClr val="000000">
                    <a:alpha val="100000"/>
                  </a:srgbClr>
                </a:solidFill>
                <a:prstDash val="solid"/>
                <a:round/>
              </a:ln>
            </p:spPr>
          </p:sp>
          <p:sp>
            <p:nvSpPr>
              <p:cNvPr id="1050750" name="Freeform 364"/>
              <p:cNvSpPr/>
              <p:nvPr/>
            </p:nvSpPr>
            <p:spPr>
              <a:xfrm rot="0">
                <a:off x="4364" y="3015"/>
                <a:ext cx="17" cy="17"/>
              </a:xfrm>
              <a:custGeom>
                <a:avLst/>
                <a:ahLst/>
                <a:rect l="0" t="0" r="r" b="b"/>
                <a:pathLst>
                  <a:path w="17" h="17">
                    <a:moveTo>
                      <a:pt x="0" y="16"/>
                    </a:moveTo>
                    <a:lnTo>
                      <a:pt x="0" y="16"/>
                    </a:lnTo>
                    <a:lnTo>
                      <a:pt x="6" y="16"/>
                    </a:lnTo>
                    <a:lnTo>
                      <a:pt x="9" y="10"/>
                    </a:lnTo>
                    <a:lnTo>
                      <a:pt x="12" y="5"/>
                    </a:lnTo>
                    <a:lnTo>
                      <a:pt x="16" y="0"/>
                    </a:lnTo>
                  </a:path>
                </a:pathLst>
              </a:custGeom>
              <a:noFill/>
              <a:ln w="12700" cap="rnd" cmpd="sng">
                <a:solidFill>
                  <a:srgbClr val="000000">
                    <a:alpha val="100000"/>
                  </a:srgbClr>
                </a:solidFill>
                <a:prstDash val="solid"/>
                <a:round/>
              </a:ln>
            </p:spPr>
          </p:sp>
        </p:grpSp>
      </p:grpSp>
      <p:sp>
        <p:nvSpPr>
          <p:cNvPr id="1050751" name="Rectangle 365"/>
          <p:cNvSpPr/>
          <p:nvPr/>
        </p:nvSpPr>
        <p:spPr>
          <a:xfrm rot="0">
            <a:off x="1295400" y="4189412"/>
            <a:ext cx="3048000" cy="82550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fontAlgn="base" indent="0" latinLnBrk="1" lvl="0" marL="0">
              <a:lnSpc>
                <a:spcPct val="100000"/>
              </a:lnSpc>
              <a:spcBef>
                <a:spcPct val="0"/>
              </a:spcBef>
              <a:spcAft>
                <a:spcPct val="0"/>
              </a:spcAft>
              <a:buFontTx/>
              <a:buNone/>
            </a:pPr>
            <a:r>
              <a:rPr altLang="en-US" baseline="0" sz="1600" lang="en-US" u="none">
                <a:solidFill>
                  <a:srgbClr val="000000"/>
                </a:solidFill>
                <a:latin typeface="Lucida Sans Unicode" pitchFamily="34" charset="0"/>
                <a:ea typeface="Lucida Sans Unicode" pitchFamily="34" charset="0"/>
                <a:sym typeface="Verdana" pitchFamily="34" charset="0"/>
              </a:rPr>
              <a:t>Prevent microorganisms (ST1s) from passing from one partner to another</a:t>
            </a:r>
          </a:p>
        </p:txBody>
      </p:sp>
      <p:sp>
        <p:nvSpPr>
          <p:cNvPr id="1050752" name="Line 366"/>
          <p:cNvSpPr/>
          <p:nvPr/>
        </p:nvSpPr>
        <p:spPr>
          <a:xfrm rot="0">
            <a:off x="4278312" y="2678112"/>
            <a:ext cx="2655887" cy="2122487"/>
          </a:xfrm>
          <a:prstGeom prst="line"/>
          <a:noFill/>
          <a:ln w="25400" cap="flat" cmpd="sng">
            <a:solidFill>
              <a:srgbClr val="FEB80A">
                <a:alpha val="100000"/>
              </a:srgbClr>
            </a:solidFill>
            <a:prstDash val="solid"/>
            <a:round/>
          </a:ln>
        </p:spPr>
      </p:sp>
      <p:sp>
        <p:nvSpPr>
          <p:cNvPr id="1050753" name="Line 367"/>
          <p:cNvSpPr/>
          <p:nvPr/>
        </p:nvSpPr>
        <p:spPr>
          <a:xfrm rot="0">
            <a:off x="4125912" y="4125912"/>
            <a:ext cx="2808287" cy="750887"/>
          </a:xfrm>
          <a:prstGeom prst="line"/>
          <a:noFill/>
          <a:ln w="25400" cap="flat" cmpd="sng">
            <a:solidFill>
              <a:srgbClr val="FEB80A">
                <a:alpha val="100000"/>
              </a:srgbClr>
            </a:solidFill>
            <a:prstDash val="solid"/>
            <a:round/>
          </a:ln>
        </p:spPr>
      </p:sp>
      <p:sp>
        <p:nvSpPr>
          <p:cNvPr id="1050754" name="Line 368"/>
          <p:cNvSpPr/>
          <p:nvPr/>
        </p:nvSpPr>
        <p:spPr>
          <a:xfrm rot="0">
            <a:off x="4278312" y="2678112"/>
            <a:ext cx="2427287" cy="1665287"/>
          </a:xfrm>
          <a:prstGeom prst="line"/>
          <a:noFill/>
          <a:ln w="12700" cap="flat" cmpd="sng">
            <a:solidFill>
              <a:srgbClr val="CC3300">
                <a:alpha val="100000"/>
              </a:srgbClr>
            </a:solidFill>
            <a:prstDash val="solid"/>
            <a:round/>
          </a:ln>
        </p:spPr>
      </p:sp>
      <p:sp>
        <p:nvSpPr>
          <p:cNvPr id="1050755" name="Line 369"/>
          <p:cNvSpPr/>
          <p:nvPr/>
        </p:nvSpPr>
        <p:spPr>
          <a:xfrm rot="0">
            <a:off x="4125912" y="4125912"/>
            <a:ext cx="2732087" cy="674687"/>
          </a:xfrm>
          <a:prstGeom prst="line"/>
          <a:noFill/>
          <a:ln w="12700" cap="flat" cmpd="sng">
            <a:solidFill>
              <a:srgbClr val="CC3300">
                <a:alpha val="100000"/>
              </a:srgbClr>
            </a:solidFill>
            <a:prstDash val="solid"/>
            <a:round/>
          </a:ln>
        </p:spPr>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Sp="1">
  <p:cSld>
    <p:spTree>
      <p:nvGrpSpPr>
        <p:cNvPr id="627" name=""/>
        <p:cNvGrpSpPr/>
        <p:nvPr/>
      </p:nvGrpSpPr>
      <p:grpSpPr>
        <a:xfrm rot="0">
          <a:off x="0" y="0"/>
          <a:ext cx="0" cy="0"/>
          <a:chOff x="0" y="0"/>
          <a:chExt cx="0" cy="0"/>
        </a:xfrm>
      </p:grpSpPr>
      <p:sp>
        <p:nvSpPr>
          <p:cNvPr id="1050756"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255</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57"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Effective immediately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Do not affect breastfeeding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Do not interfere with intercourse (may be inserted up to 8 hours before)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Can be used as backup to other methods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No method-related health risks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No systemic side effects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No prescription or medical assessment necessary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Controlled by the woman</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Sp="1">
  <p:cSld>
    <p:spTree>
      <p:nvGrpSpPr>
        <p:cNvPr id="628" name=""/>
        <p:cNvGrpSpPr/>
        <p:nvPr/>
      </p:nvGrpSpPr>
      <p:grpSpPr>
        <a:xfrm rot="0">
          <a:off x="0" y="0"/>
          <a:ext cx="0" cy="0"/>
          <a:chOff x="0" y="0"/>
          <a:chExt cx="0" cy="0"/>
        </a:xfrm>
      </p:grpSpPr>
      <p:sp>
        <p:nvSpPr>
          <p:cNvPr id="1050758"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256</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59"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Provides protection against STIs, including HIV with consistent and proper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help prevent cervical cancer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Easy to use with little practice.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No health risks associated with the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Can be used by almost every woman.</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Sp="1">
  <p:cSld>
    <p:spTree>
      <p:nvGrpSpPr>
        <p:cNvPr id="629" name=""/>
        <p:cNvGrpSpPr/>
        <p:nvPr/>
      </p:nvGrpSpPr>
      <p:grpSpPr>
        <a:xfrm rot="0">
          <a:off x="0" y="0"/>
          <a:ext cx="0" cy="0"/>
          <a:chOff x="0" y="0"/>
          <a:chExt cx="0" cy="0"/>
        </a:xfrm>
      </p:grpSpPr>
      <p:sp>
        <p:nvSpPr>
          <p:cNvPr id="1050760"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257</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50761" name="Rectangle 3"/>
          <p:cNvSpPr/>
          <p:nvPr>
            <p:ph type="body" sz="full" idx="4294967295"/>
          </p:nvPr>
        </p:nvSpPr>
        <p:spPr>
          <a:xfrm rot="0">
            <a:off x="1219200" y="1412875"/>
            <a:ext cx="7924800" cy="44196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Cost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Varied effectiveness as contraceptives depends on willingness to follow instructions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User-dependent (require continued motivation and use with each act of intercourse)</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1">
  <p:cSld>
    <p:spTree>
      <p:nvGrpSpPr>
        <p:cNvPr id="630" name=""/>
        <p:cNvGrpSpPr/>
        <p:nvPr/>
      </p:nvGrpSpPr>
      <p:grpSpPr>
        <a:xfrm rot="0">
          <a:off x="0" y="0"/>
          <a:ext cx="0" cy="0"/>
          <a:chOff x="0" y="0"/>
          <a:chExt cx="0" cy="0"/>
        </a:xfrm>
      </p:grpSpPr>
      <p:sp>
        <p:nvSpPr>
          <p:cNvPr id="1050762"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258</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63"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Disposal of used condoms may be a problem</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Adequate storage must be available at the client’s home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Supplies must be readily available before intercourse begins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600" lang="en-US" u="none">
                <a:solidFill>
                  <a:srgbClr val="000000"/>
                </a:solidFill>
                <a:latin typeface="Gill Sans MT" pitchFamily="34" charset="0"/>
                <a:ea typeface="Calibri" pitchFamily="0" charset="1"/>
                <a:sym typeface="Verdana" pitchFamily="34" charset="0"/>
              </a:rPr>
              <a:t>Re-supply must be available</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Sp="1">
  <p:cSld>
    <p:spTree>
      <p:nvGrpSpPr>
        <p:cNvPr id="631" name=""/>
        <p:cNvGrpSpPr/>
        <p:nvPr/>
      </p:nvGrpSpPr>
      <p:grpSpPr>
        <a:xfrm rot="0">
          <a:off x="0" y="0"/>
          <a:ext cx="0" cy="0"/>
          <a:chOff x="0" y="0"/>
          <a:chExt cx="0" cy="0"/>
        </a:xfrm>
      </p:grpSpPr>
      <p:sp>
        <p:nvSpPr>
          <p:cNvPr id="1050764"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259</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65"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Women: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prefer not to use hormonal methods or cannot use them (e.g., smokers over 35 years of age)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prefer not to use IUDs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are breastfeeding and need contraception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want protection from STIs and whose partners will not use condoms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1">
  <p:cSld>
    <p:spTree>
      <p:nvGrpSpPr>
        <p:cNvPr id="372" name=""/>
        <p:cNvGrpSpPr/>
        <p:nvPr/>
      </p:nvGrpSpPr>
      <p:grpSpPr>
        <a:xfrm rot="0">
          <a:off x="0" y="0"/>
          <a:ext cx="0" cy="0"/>
          <a:chOff x="0" y="0"/>
          <a:chExt cx="0" cy="0"/>
        </a:xfrm>
      </p:grpSpPr>
      <p:pic>
        <p:nvPicPr>
          <p:cNvPr id="2097190"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1">
  <p:cSld>
    <p:spTree>
      <p:nvGrpSpPr>
        <p:cNvPr id="632" name=""/>
        <p:cNvGrpSpPr/>
        <p:nvPr/>
      </p:nvGrpSpPr>
      <p:grpSpPr>
        <a:xfrm rot="0">
          <a:off x="0" y="0"/>
          <a:ext cx="0" cy="0"/>
          <a:chOff x="0" y="0"/>
          <a:chExt cx="0" cy="0"/>
        </a:xfrm>
      </p:grpSpPr>
      <p:sp>
        <p:nvSpPr>
          <p:cNvPr id="1050766"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260</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50767"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600" lang="en-US" u="none">
                <a:solidFill>
                  <a:srgbClr val="000000"/>
                </a:solidFill>
                <a:latin typeface="Gill Sans MT" pitchFamily="34" charset="0"/>
                <a:ea typeface="Calibri" pitchFamily="0" charset="1"/>
                <a:sym typeface="Verdana" pitchFamily="34" charset="0"/>
              </a:rPr>
              <a:t>Couples: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 need contraception immediately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 need a temporary method while awaiting another method (e.g., implants, IUD or voluntary sterilization)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 need a backup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 have intercourse infrequently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In which either partner has more than one sexual partner (at high risk for STIs, including HBV and HIV and AIDS), even if using another method</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4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MasterSp="1">
  <p:cSld>
    <p:spTree>
      <p:nvGrpSpPr>
        <p:cNvPr id="633" name=""/>
        <p:cNvGrpSpPr/>
        <p:nvPr/>
      </p:nvGrpSpPr>
      <p:grpSpPr>
        <a:xfrm rot="0">
          <a:off x="0" y="0"/>
          <a:ext cx="0" cy="0"/>
          <a:chOff x="0" y="0"/>
          <a:chExt cx="0" cy="0"/>
        </a:xfrm>
      </p:grpSpPr>
      <p:sp>
        <p:nvSpPr>
          <p:cNvPr id="1050768"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261</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69"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400" lang="en-US" u="none">
                <a:solidFill>
                  <a:srgbClr val="000000"/>
                </a:solidFill>
                <a:latin typeface="Gill Sans MT" pitchFamily="34" charset="0"/>
                <a:ea typeface="Calibri" pitchFamily="0" charset="1"/>
                <a:sym typeface="Verdana" pitchFamily="34" charset="0"/>
              </a:rPr>
              <a:t>Couples: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In which pregnancy would pose a serious health risk to the woman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are allergic to polyurethane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need a highly effective method of contraception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want a long-term contraceptive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Who want a method not related to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Not willing to use correctly and consistently with each act of intercourse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1">
  <p:cSld>
    <p:spTree>
      <p:nvGrpSpPr>
        <p:cNvPr id="634" name=""/>
        <p:cNvGrpSpPr/>
        <p:nvPr/>
      </p:nvGrpSpPr>
      <p:grpSpPr>
        <a:xfrm rot="0">
          <a:off x="0" y="0"/>
          <a:ext cx="0" cy="0"/>
          <a:chOff x="0" y="0"/>
          <a:chExt cx="0" cy="0"/>
        </a:xfrm>
      </p:grpSpPr>
      <p:sp>
        <p:nvSpPr>
          <p:cNvPr id="1050770"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262</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71"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Use a new condom every time you have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 female condom can be inserted up to 8 hours before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Wash hands with soap and water.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Remove the condom from the package. Do </a:t>
            </a:r>
            <a:r>
              <a:rPr altLang="en-US" baseline="0" sz="2400" i="1" lang="en-US" u="none">
                <a:solidFill>
                  <a:srgbClr val="000000"/>
                </a:solidFill>
                <a:latin typeface="Gill Sans MT" pitchFamily="34" charset="0"/>
                <a:ea typeface="Calibri" pitchFamily="0" charset="1"/>
                <a:sym typeface="Verdana" pitchFamily="34" charset="0"/>
              </a:rPr>
              <a:t>not</a:t>
            </a:r>
            <a:r>
              <a:rPr altLang="en-US" baseline="0" sz="2400" lang="en-US" u="none">
                <a:solidFill>
                  <a:srgbClr val="000000"/>
                </a:solidFill>
                <a:latin typeface="Gill Sans MT" pitchFamily="34" charset="0"/>
                <a:ea typeface="Calibri" pitchFamily="0" charset="1"/>
                <a:sym typeface="Verdana" pitchFamily="34" charset="0"/>
              </a:rPr>
              <a:t> use teeth, knife, scissors or other sharp utensils to open package.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Hold the condom with the open end down.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Use the thumb and middle finger to squeeze the flexible ring at the closed end into a narrow oval.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1">
  <p:cSld>
    <p:spTree>
      <p:nvGrpSpPr>
        <p:cNvPr id="635" name=""/>
        <p:cNvGrpSpPr/>
        <p:nvPr/>
      </p:nvGrpSpPr>
      <p:grpSpPr>
        <a:xfrm rot="0">
          <a:off x="0" y="0"/>
          <a:ext cx="0" cy="0"/>
          <a:chOff x="0" y="0"/>
          <a:chExt cx="0" cy="0"/>
        </a:xfrm>
      </p:grpSpPr>
      <p:sp>
        <p:nvSpPr>
          <p:cNvPr id="1050772"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263</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73"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With your other hand, spread the lips of your vagina.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Insert the ring and sheath into the vagina.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Use your index finger to push the ring as far as possible into the vagina.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Insert a finger into the condom until it touches the bottom of the ring.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Push the ring up past the pubic bone.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Make sure the outer ring and part of the sheath are outside the vagina over the vulva.</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MasterSp="1">
  <p:cSld>
    <p:spTree>
      <p:nvGrpSpPr>
        <p:cNvPr id="636" name=""/>
        <p:cNvGrpSpPr/>
        <p:nvPr/>
      </p:nvGrpSpPr>
      <p:grpSpPr>
        <a:xfrm rot="0">
          <a:off x="0" y="0"/>
          <a:ext cx="0" cy="0"/>
          <a:chOff x="0" y="0"/>
          <a:chExt cx="0" cy="0"/>
        </a:xfrm>
      </p:grpSpPr>
      <p:sp>
        <p:nvSpPr>
          <p:cNvPr id="1050774"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264</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2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75" name="Rectangle 3"/>
          <p:cNvSpPr/>
          <p:nvPr>
            <p:ph type="body" sz="full" idx="4294967295"/>
          </p:nvPr>
        </p:nvSpPr>
        <p:spPr>
          <a:xfrm rot="0">
            <a:off x="1000125" y="1752600"/>
            <a:ext cx="8001000" cy="45339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Take care to be sure the penis enters the sheath and stays within the sheath during intercourse.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Do not use the female condom with a male condom.</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After withdrawal, twist the outer ring and gently pull out the condom. Remove the condom before you stand up.</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Each condom should only be used once.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Dispose of used condoms by placing in a waste container, in latrine or burying. Do </a:t>
            </a:r>
            <a:r>
              <a:rPr altLang="en-US" baseline="0" sz="2600" i="1" lang="en-US" u="none">
                <a:solidFill>
                  <a:srgbClr val="000000"/>
                </a:solidFill>
                <a:latin typeface="Gill Sans MT" pitchFamily="34" charset="0"/>
                <a:ea typeface="Calibri" pitchFamily="0" charset="1"/>
                <a:sym typeface="Verdana" pitchFamily="34" charset="0"/>
              </a:rPr>
              <a:t>not </a:t>
            </a:r>
            <a:r>
              <a:rPr altLang="en-US" baseline="0" sz="2600" lang="en-US" u="none">
                <a:solidFill>
                  <a:srgbClr val="000000"/>
                </a:solidFill>
                <a:latin typeface="Gill Sans MT" pitchFamily="34" charset="0"/>
                <a:ea typeface="Calibri" pitchFamily="0" charset="1"/>
                <a:sym typeface="Verdana" pitchFamily="34" charset="0"/>
              </a:rPr>
              <a:t>flush the condom down the toilet.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Sp="1">
  <p:cSld>
    <p:spTree>
      <p:nvGrpSpPr>
        <p:cNvPr id="637" name=""/>
        <p:cNvGrpSpPr/>
        <p:nvPr/>
      </p:nvGrpSpPr>
      <p:grpSpPr>
        <a:xfrm rot="0">
          <a:off x="0" y="0"/>
          <a:ext cx="0" cy="0"/>
          <a:chOff x="0" y="0"/>
          <a:chExt cx="0" cy="0"/>
        </a:xfrm>
      </p:grpSpPr>
      <p:sp>
        <p:nvSpPr>
          <p:cNvPr id="1050776"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265</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3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77" name="Rectangle 3"/>
          <p:cNvSpPr/>
          <p:nvPr>
            <p:ph type="body" sz="full" idx="4294967295"/>
          </p:nvPr>
        </p:nvSpPr>
        <p:spPr>
          <a:xfrm rot="0">
            <a:off x="1000125" y="1571625"/>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Keep an extra supply of condoms available. Do not store them in a warm place or they will deteriorate and may leak during use.</a:t>
            </a:r>
            <a:r>
              <a:rPr altLang="en-US" baseline="0" sz="2600" lang="en-US" u="none">
                <a:solidFill>
                  <a:srgbClr val="CC3300"/>
                </a:solidFill>
                <a:latin typeface="Gill Sans MT" pitchFamily="34" charset="0"/>
                <a:ea typeface="Calibri" pitchFamily="0" charset="1"/>
                <a:sym typeface="Verdana" pitchFamily="34" charset="0"/>
              </a:rPr>
              <a:t>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6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Check date on condom package to ensure that it is not out of date.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6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Do not use a condom if the package is broken or the condom appears damaged or brittle.</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Sp="1">
  <p:cSld>
    <p:spTree>
      <p:nvGrpSpPr>
        <p:cNvPr id="638" name=""/>
        <p:cNvGrpSpPr/>
        <p:nvPr/>
      </p:nvGrpSpPr>
      <p:grpSpPr>
        <a:xfrm rot="0">
          <a:off x="0" y="0"/>
          <a:ext cx="0" cy="0"/>
          <a:chOff x="0" y="0"/>
          <a:chExt cx="0" cy="0"/>
        </a:xfrm>
      </p:grpSpPr>
      <p:sp>
        <p:nvSpPr>
          <p:cNvPr id="1050778" name="Slide Number Placeholder 5"/>
          <p:cNvSpPr/>
          <p:nvPr/>
        </p:nvSpPr>
        <p:spPr>
          <a:xfrm rot="0">
            <a:off x="6553200" y="6248400"/>
            <a:ext cx="2133600" cy="457200"/>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r" eaLnBrk="1" fontAlgn="base" hangingPunct="1" indent="0" latinLnBrk="1" lvl="0" marL="0">
                <a:lnSpc>
                  <a:spcPct val="100000"/>
                </a:lnSpc>
                <a:spcBef>
                  <a:spcPct val="0"/>
                </a:spcBef>
                <a:spcAft>
                  <a:spcPct val="0"/>
                </a:spcAft>
                <a:buFontTx/>
                <a:buNone/>
              </a:pPr>
              <a:t>266</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43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79"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If a client does not wish to be pregnant, and</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she: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did not use a condom properly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forgot to use a condom when she had intercourse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thinks the condom may have been broken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thinks that condom had a tear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Sp="1">
  <p:cSld>
    <p:spTree>
      <p:nvGrpSpPr>
        <p:cNvPr id="639" name=""/>
        <p:cNvGrpSpPr/>
        <p:nvPr/>
      </p:nvGrpSpPr>
      <p:grpSpPr>
        <a:xfrm rot="0">
          <a:off x="0" y="0"/>
          <a:ext cx="0" cy="0"/>
          <a:chOff x="0" y="0"/>
          <a:chExt cx="0" cy="0"/>
        </a:xfrm>
      </p:grpSpPr>
      <p:pic>
        <p:nvPicPr>
          <p:cNvPr id="209743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80"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b="1" i="1" lang="en-GB" u="none">
                <a:solidFill>
                  <a:srgbClr val="000000"/>
                </a:solidFill>
                <a:latin typeface="Gill Sans MT" pitchFamily="34" charset="0"/>
                <a:ea typeface="Calibri" pitchFamily="0" charset="1"/>
                <a:sym typeface="Verdana" pitchFamily="34" charset="0"/>
              </a:rPr>
              <a:t>Dual protection</a:t>
            </a:r>
            <a:r>
              <a:rPr altLang="en-US" baseline="0" lang="en-GB" u="none">
                <a:solidFill>
                  <a:srgbClr val="000000"/>
                </a:solidFill>
                <a:latin typeface="Gill Sans MT" pitchFamily="34" charset="0"/>
                <a:ea typeface="Calibri" pitchFamily="0" charset="1"/>
                <a:sym typeface="Verdana" pitchFamily="34" charset="0"/>
              </a:rPr>
              <a:t> is using male or female condoms to prevent both pregnancy and HIV/ STIs.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i="1" lang="en-GB"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b="1" i="1" lang="en-GB" u="none">
                <a:solidFill>
                  <a:srgbClr val="000000"/>
                </a:solidFill>
                <a:latin typeface="Gill Sans MT" pitchFamily="34" charset="0"/>
                <a:ea typeface="Calibri" pitchFamily="0" charset="1"/>
                <a:sym typeface="Verdana" pitchFamily="34" charset="0"/>
              </a:rPr>
              <a:t>Dual method</a:t>
            </a:r>
            <a:r>
              <a:rPr altLang="en-US" baseline="0" lang="en-US" u="none">
                <a:solidFill>
                  <a:srgbClr val="000000"/>
                </a:solidFill>
                <a:latin typeface="Gill Sans MT" pitchFamily="34" charset="0"/>
                <a:ea typeface="Calibri" pitchFamily="0" charset="1"/>
                <a:sym typeface="Verdana" pitchFamily="34" charset="0"/>
              </a:rPr>
              <a:t> use is using two methods to prevent both pregnancy and infection.</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MasterSp="1">
  <p:cSld>
    <p:spTree>
      <p:nvGrpSpPr>
        <p:cNvPr id="640" name=""/>
        <p:cNvGrpSpPr/>
        <p:nvPr/>
      </p:nvGrpSpPr>
      <p:grpSpPr>
        <a:xfrm rot="0">
          <a:off x="0" y="0"/>
          <a:ext cx="0" cy="0"/>
          <a:chOff x="0" y="0"/>
          <a:chExt cx="0" cy="0"/>
        </a:xfrm>
      </p:grpSpPr>
      <p:pic>
        <p:nvPicPr>
          <p:cNvPr id="209743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81"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2" pitchFamily="18" charset="2"/>
              <a:buChar char=""/>
            </a:pPr>
            <a:endParaRPr altLang="en-US" baseline="0" sz="1800" lang="en-GB"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Dual protection against pregnancy and infection is of major importance to prevent transmission of HIV, and infection with STIs.  Providers of family planning services may overlook the importance of disease prevention in their attempt to provide the most effective method of contraception, just as providers working in HIV/AIDS may tend to overemphasize protection from infection and forget about the need for contraception.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endParaRPr altLang="en-US" baseline="0" sz="22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endParaRPr altLang="en-US" baseline="0" sz="22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For some men and women, it is easier to justify condom use when it is used for family planning, not disease prevention; for others who are aware of their individual infection risks, protection from disease is a main motivation for condom use. </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MasterSp="1">
  <p:cSld>
    <p:spTree>
      <p:nvGrpSpPr>
        <p:cNvPr id="641" name=""/>
        <p:cNvGrpSpPr/>
        <p:nvPr/>
      </p:nvGrpSpPr>
      <p:grpSpPr>
        <a:xfrm rot="0">
          <a:off x="0" y="0"/>
          <a:ext cx="0" cy="0"/>
          <a:chOff x="0" y="0"/>
          <a:chExt cx="0" cy="0"/>
        </a:xfrm>
      </p:grpSpPr>
      <p:pic>
        <p:nvPicPr>
          <p:cNvPr id="209743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82" name="Rectangle 3"/>
          <p:cNvSpPr/>
          <p:nvPr>
            <p:ph type="body" sz="full" idx="4294967295"/>
          </p:nvPr>
        </p:nvSpPr>
        <p:spPr>
          <a:xfrm rot="0">
            <a:off x="1000125" y="1285875"/>
            <a:ext cx="8001000" cy="4733925"/>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GB" u="none">
                <a:solidFill>
                  <a:srgbClr val="000000"/>
                </a:solidFill>
                <a:latin typeface="Gill Sans MT" pitchFamily="34" charset="0"/>
                <a:ea typeface="Calibri" pitchFamily="0" charset="1"/>
                <a:sym typeface="Verdana" pitchFamily="34" charset="0"/>
              </a:rPr>
              <a:t>Always consider the need for </a:t>
            </a:r>
            <a:r>
              <a:rPr altLang="en-US" baseline="0" i="1" lang="en-GB" u="none">
                <a:solidFill>
                  <a:srgbClr val="000000"/>
                </a:solidFill>
                <a:latin typeface="Gill Sans MT" pitchFamily="34" charset="0"/>
                <a:ea typeface="Calibri" pitchFamily="0" charset="1"/>
                <a:sym typeface="Verdana" pitchFamily="34" charset="0"/>
              </a:rPr>
              <a:t>dual protection </a:t>
            </a:r>
            <a:r>
              <a:rPr altLang="en-US" baseline="0" lang="en-US" u="none">
                <a:solidFill>
                  <a:srgbClr val="000000"/>
                </a:solidFill>
                <a:latin typeface="Gill Sans MT" pitchFamily="34" charset="0"/>
                <a:ea typeface="Calibri" pitchFamily="0" charset="1"/>
                <a:sym typeface="Verdana" pitchFamily="34" charset="0"/>
              </a:rPr>
              <a:t>from pregnancy and STI/HIV when providing health services to people with HIV.</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People living with HIV are often concerned about preventing infection (STI and HIV) and pregnancy at the same. Providers should be aware of these dual needs whenever they see people with HIV</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1">
  <p:cSld>
    <p:spTree>
      <p:nvGrpSpPr>
        <p:cNvPr id="373" name=""/>
        <p:cNvGrpSpPr/>
        <p:nvPr/>
      </p:nvGrpSpPr>
      <p:grpSpPr>
        <a:xfrm rot="0">
          <a:off x="0" y="0"/>
          <a:ext cx="0" cy="0"/>
          <a:chOff x="0" y="0"/>
          <a:chExt cx="0" cy="0"/>
        </a:xfrm>
      </p:grpSpPr>
      <p:pic>
        <p:nvPicPr>
          <p:cNvPr id="2097191"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1">
  <p:cSld>
    <p:spTree>
      <p:nvGrpSpPr>
        <p:cNvPr id="642" name=""/>
        <p:cNvGrpSpPr/>
        <p:nvPr/>
      </p:nvGrpSpPr>
      <p:grpSpPr>
        <a:xfrm rot="0">
          <a:off x="0" y="0"/>
          <a:ext cx="0" cy="0"/>
          <a:chOff x="0" y="0"/>
          <a:chExt cx="0" cy="0"/>
        </a:xfrm>
      </p:grpSpPr>
      <p:pic>
        <p:nvPicPr>
          <p:cNvPr id="209743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83"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Tx/>
              <a:buNone/>
            </a:pPr>
            <a:r>
              <a:rPr altLang="en-US" baseline="0" b="1" sz="2400" lang="en-GB" u="none">
                <a:solidFill>
                  <a:srgbClr val="000000"/>
                </a:solidFill>
                <a:latin typeface="Gill Sans MT" pitchFamily="34" charset="0"/>
                <a:ea typeface="Calibri" pitchFamily="0" charset="1"/>
                <a:sym typeface="Verdana" pitchFamily="34" charset="0"/>
              </a:rPr>
              <a:t>Options for protection from infection and pregnancy :</a:t>
            </a:r>
          </a:p>
          <a:p>
            <a:pPr algn="l" eaLnBrk="1" fontAlgn="base" hangingPunct="1" indent="-1009650" latinLnBrk="1" lvl="0" marL="365125">
              <a:lnSpc>
                <a:spcPct val="80000"/>
              </a:lnSpc>
              <a:spcBef>
                <a:spcPts val="600"/>
              </a:spcBef>
              <a:spcAft>
                <a:spcPct val="0"/>
              </a:spcAft>
              <a:buClr>
                <a:srgbClr val="3891A7"/>
              </a:buClr>
              <a:buSzPct val="80000"/>
              <a:buFont typeface="Wingdings 2" pitchFamily="18" charset="2"/>
              <a:buChar char=""/>
            </a:pPr>
            <a:endParaRPr altLang="en-US" baseline="0" sz="24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Male and female condoms are the only contraceptive method that can protect against both at once.  Some family planning providers may be biased against using condoms for contraception because they feel condoms are not as effective at preventing pregnancy as other methods.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Back-up method for condom failures, such as emergency contraception should be explained. Emergency contraceptive pills (ECPs) can be offered to minimize risk of pregnancy in case condom breaks or was not used, however in such cases women will still be exposed to STI/HIV risk.</a:t>
            </a:r>
          </a:p>
          <a:p>
            <a:pPr algn="l" eaLnBrk="1" fontAlgn="base" hangingPunct="1" indent="-1009650" latinLnBrk="1" lvl="0" marL="365125">
              <a:lnSpc>
                <a:spcPct val="80000"/>
              </a:lnSpc>
              <a:spcBef>
                <a:spcPts val="600"/>
              </a:spcBef>
              <a:spcAft>
                <a:spcPct val="0"/>
              </a:spcAft>
              <a:buClr>
                <a:srgbClr val="3891A7"/>
              </a:buClr>
              <a:buSzPct val="80000"/>
              <a:buFont typeface="Wingdings 2" pitchFamily="18" charset="2"/>
              <a:buChar char=""/>
            </a:pPr>
            <a:endParaRPr altLang="en-US" baseline="0" sz="24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1">
  <p:cSld>
    <p:spTree>
      <p:nvGrpSpPr>
        <p:cNvPr id="643" name=""/>
        <p:cNvGrpSpPr/>
        <p:nvPr/>
      </p:nvGrpSpPr>
      <p:grpSpPr>
        <a:xfrm rot="0">
          <a:off x="0" y="0"/>
          <a:ext cx="0" cy="0"/>
          <a:chOff x="0" y="0"/>
          <a:chExt cx="0" cy="0"/>
        </a:xfrm>
      </p:grpSpPr>
      <p:pic>
        <p:nvPicPr>
          <p:cNvPr id="209743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784"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609600" latinLnBrk="1" lvl="0" marL="609600">
              <a:lnSpc>
                <a:spcPct val="80000"/>
              </a:lnSpc>
              <a:spcBef>
                <a:spcPts val="600"/>
              </a:spcBef>
              <a:spcAft>
                <a:spcPct val="0"/>
              </a:spcAft>
              <a:buClr>
                <a:srgbClr val="3891A7"/>
              </a:buClr>
              <a:buSzPct val="80000"/>
              <a:buFont typeface="Wingdings" pitchFamily="2" charset="2"/>
              <a:buChar char="v"/>
            </a:pPr>
            <a:r>
              <a:rPr altLang="en-US" baseline="0" sz="1700" lang="en-GB" u="none">
                <a:solidFill>
                  <a:srgbClr val="000000"/>
                </a:solidFill>
                <a:latin typeface="Gill Sans MT" pitchFamily="34" charset="0"/>
                <a:ea typeface="Calibri" pitchFamily="0" charset="1"/>
                <a:sym typeface="Verdana" pitchFamily="34" charset="0"/>
              </a:rPr>
              <a:t>Condoms plus any other method of contraception – male or female condoms can be used with most other methods - hormonal methods, the IUD, and sterilization - for maximum pregnancy prevention. However providers should be aware that when pregnancy prevention is the primary goal, couples may use condoms less when they have a second, highly effective contraceptive method – they will need strong motivation and support to keep using condoms</a:t>
            </a:r>
          </a:p>
          <a:p>
            <a:pPr algn="l" eaLnBrk="1" fontAlgn="base" hangingPunct="1" indent="-609600" latinLnBrk="1" lvl="0" marL="609600">
              <a:lnSpc>
                <a:spcPct val="80000"/>
              </a:lnSpc>
              <a:spcBef>
                <a:spcPts val="600"/>
              </a:spcBef>
              <a:spcAft>
                <a:spcPct val="0"/>
              </a:spcAft>
              <a:buClr>
                <a:srgbClr val="3891A7"/>
              </a:buClr>
              <a:buSzPct val="80000"/>
              <a:buFont typeface="Wingdings" pitchFamily="2" charset="2"/>
              <a:buChar char="v"/>
            </a:pPr>
            <a:endParaRPr altLang="en-US" baseline="0" sz="1700" lang="en-GB" u="none">
              <a:solidFill>
                <a:srgbClr val="000000"/>
              </a:solidFill>
              <a:latin typeface="Gill Sans MT" pitchFamily="34" charset="0"/>
              <a:ea typeface="Calibri" pitchFamily="0" charset="1"/>
              <a:sym typeface="Verdana" pitchFamily="34" charset="0"/>
            </a:endParaRPr>
          </a:p>
          <a:p>
            <a:pPr algn="l" eaLnBrk="1" fontAlgn="base" hangingPunct="1" indent="-609600" latinLnBrk="1" lvl="0" marL="609600">
              <a:lnSpc>
                <a:spcPct val="80000"/>
              </a:lnSpc>
              <a:spcBef>
                <a:spcPts val="600"/>
              </a:spcBef>
              <a:spcAft>
                <a:spcPct val="0"/>
              </a:spcAft>
              <a:buClr>
                <a:srgbClr val="3891A7"/>
              </a:buClr>
              <a:buSzPct val="80000"/>
              <a:buFont typeface="Wingdings" pitchFamily="2" charset="2"/>
              <a:buChar char="v"/>
            </a:pPr>
            <a:r>
              <a:rPr altLang="en-US" baseline="0" sz="1700" lang="en-GB" u="none">
                <a:solidFill>
                  <a:srgbClr val="000000"/>
                </a:solidFill>
                <a:latin typeface="Gill Sans MT" pitchFamily="34" charset="0"/>
                <a:ea typeface="Calibri" pitchFamily="0" charset="1"/>
                <a:sym typeface="Verdana" pitchFamily="34" charset="0"/>
              </a:rPr>
              <a:t>Family planning method without condoms - in mutually monogamous couples where both partners are HIV positive or negative. This is considered a safe strategy.  </a:t>
            </a:r>
          </a:p>
          <a:p>
            <a:pPr algn="l" eaLnBrk="1" fontAlgn="base" hangingPunct="1" indent="-609600" latinLnBrk="1" lvl="0" marL="609600">
              <a:lnSpc>
                <a:spcPct val="80000"/>
              </a:lnSpc>
              <a:spcBef>
                <a:spcPts val="600"/>
              </a:spcBef>
              <a:spcAft>
                <a:spcPct val="0"/>
              </a:spcAft>
              <a:buClr>
                <a:srgbClr val="3891A7"/>
              </a:buClr>
              <a:buSzPct val="80000"/>
              <a:buFont typeface="Wingdings" pitchFamily="2" charset="2"/>
              <a:buChar char="v"/>
            </a:pPr>
            <a:endParaRPr altLang="en-US" baseline="0" sz="1700" lang="en-GB" u="none">
              <a:solidFill>
                <a:srgbClr val="000000"/>
              </a:solidFill>
              <a:latin typeface="Gill Sans MT" pitchFamily="34" charset="0"/>
              <a:ea typeface="Calibri" pitchFamily="0" charset="1"/>
              <a:sym typeface="Verdana" pitchFamily="34" charset="0"/>
            </a:endParaRPr>
          </a:p>
          <a:p>
            <a:pPr algn="l" eaLnBrk="1" fontAlgn="base" hangingPunct="1" indent="-609600" latinLnBrk="1" lvl="0" marL="609600">
              <a:lnSpc>
                <a:spcPct val="80000"/>
              </a:lnSpc>
              <a:spcBef>
                <a:spcPts val="600"/>
              </a:spcBef>
              <a:spcAft>
                <a:spcPct val="0"/>
              </a:spcAft>
              <a:buClr>
                <a:srgbClr val="3891A7"/>
              </a:buClr>
              <a:buSzPct val="80000"/>
              <a:buFont typeface="Wingdings" pitchFamily="2" charset="2"/>
              <a:buChar char="v"/>
            </a:pPr>
            <a:r>
              <a:rPr altLang="en-US" baseline="0" sz="1700" lang="en-GB" u="none">
                <a:solidFill>
                  <a:srgbClr val="000000"/>
                </a:solidFill>
                <a:latin typeface="Gill Sans MT" pitchFamily="34" charset="0"/>
                <a:ea typeface="Calibri" pitchFamily="0" charset="1"/>
                <a:sym typeface="Verdana" pitchFamily="34" charset="0"/>
              </a:rPr>
              <a:t>Other safer sex (non penetrative sex) - This includes any sexual activities during which there is no direct genital contact or exchange of bodily fluids (semen, blood, or other secretions) and which prevents infection (STI/HIV) and unwanted pregnancy.</a:t>
            </a:r>
          </a:p>
          <a:p>
            <a:pPr algn="l" eaLnBrk="1" fontAlgn="base" hangingPunct="1" indent="-609600" latinLnBrk="1" lvl="0" marL="609600">
              <a:lnSpc>
                <a:spcPct val="80000"/>
              </a:lnSpc>
              <a:spcBef>
                <a:spcPts val="600"/>
              </a:spcBef>
              <a:spcAft>
                <a:spcPct val="0"/>
              </a:spcAft>
              <a:buClr>
                <a:srgbClr val="3891A7"/>
              </a:buClr>
              <a:buSzPct val="80000"/>
              <a:buFont typeface="Wingdings" pitchFamily="2" charset="2"/>
              <a:buChar char="v"/>
            </a:pPr>
            <a:endParaRPr altLang="en-US" baseline="0" sz="1700" lang="en-GB" u="none">
              <a:solidFill>
                <a:srgbClr val="000000"/>
              </a:solidFill>
              <a:latin typeface="Gill Sans MT" pitchFamily="34" charset="0"/>
              <a:ea typeface="Calibri" pitchFamily="0" charset="1"/>
              <a:sym typeface="Verdana" pitchFamily="34" charset="0"/>
            </a:endParaRPr>
          </a:p>
          <a:p>
            <a:pPr algn="l" eaLnBrk="1" fontAlgn="base" hangingPunct="1" indent="-609600" latinLnBrk="1" lvl="0" marL="609600">
              <a:lnSpc>
                <a:spcPct val="80000"/>
              </a:lnSpc>
              <a:spcBef>
                <a:spcPts val="600"/>
              </a:spcBef>
              <a:spcAft>
                <a:spcPct val="0"/>
              </a:spcAft>
              <a:buClr>
                <a:srgbClr val="3891A7"/>
              </a:buClr>
              <a:buSzPct val="80000"/>
              <a:buFont typeface="Wingdings" pitchFamily="2" charset="2"/>
              <a:buChar char="v"/>
            </a:pPr>
            <a:r>
              <a:rPr altLang="en-US" baseline="0" sz="1700" lang="en-GB" u="none">
                <a:solidFill>
                  <a:srgbClr val="000000"/>
                </a:solidFill>
                <a:latin typeface="Gill Sans MT" pitchFamily="34" charset="0"/>
                <a:ea typeface="Calibri" pitchFamily="0" charset="1"/>
                <a:sym typeface="Verdana" pitchFamily="34" charset="0"/>
              </a:rPr>
              <a:t>Practice safer sex.</a:t>
            </a:r>
            <a:r>
              <a:rPr altLang="en-US" baseline="0" sz="1700" lang="en-US" u="none">
                <a:solidFill>
                  <a:srgbClr val="000000"/>
                </a:solidFill>
                <a:latin typeface="Gill Sans MT" pitchFamily="34" charset="0"/>
                <a:ea typeface="Calibri" pitchFamily="0" charset="1"/>
                <a:sym typeface="Verdana" pitchFamily="34" charset="0"/>
              </a:rPr>
              <a:t>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Sp="1">
  <p:cSld>
    <p:spTree>
      <p:nvGrpSpPr>
        <p:cNvPr id="644" name=""/>
        <p:cNvGrpSpPr/>
        <p:nvPr/>
      </p:nvGrpSpPr>
      <p:grpSpPr>
        <a:xfrm rot="0">
          <a:off x="0" y="0"/>
          <a:ext cx="0" cy="0"/>
          <a:chOff x="0" y="0"/>
          <a:chExt cx="0" cy="0"/>
        </a:xfrm>
      </p:grpSpPr>
      <p:pic>
        <p:nvPicPr>
          <p:cNvPr id="209743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21" name=""/>
          <p:cNvGraphicFramePr>
            <a:graphicFrameLocks/>
          </p:cNvGraphicFramePr>
          <p:nvPr/>
        </p:nvGraphicFramePr>
        <p:xfrm rot="0">
          <a:off x="1219200" y="2205037"/>
          <a:ext cx="7924800" cy="3565525"/>
        </p:xfrm>
        <a:graphic>
          <a:graphicData uri="http://schemas.openxmlformats.org/drawingml/2006/table">
            <a:tbl>
              <a:tblPr/>
              <a:tblGrid>
                <a:gridCol w="3098800"/>
                <a:gridCol w="3095625"/>
                <a:gridCol w="1730375"/>
              </a:tblGrid>
              <a:tr h="425450">
                <a:tc>
                  <a:txBody>
                    <a:bodyPr/>
                    <a:p>
                      <a:pPr algn="l" eaLnBrk="1" hangingPunct="1" latinLnBrk="1" lvl="0">
                        <a:buFontTx/>
                        <a:buNone/>
                      </a:pPr>
                      <a:r>
                        <a:rPr altLang="en-US" b="1" sz="1700" lang="en-GB">
                          <a:solidFill>
                            <a:srgbClr val="000000"/>
                          </a:solidFill>
                          <a:latin typeface="Arial" pitchFamily="34" charset="0"/>
                        </a:rPr>
                        <a:t>High</a:t>
                      </a:r>
                    </a:p>
                  </a:txBody>
                  <a:tcPr marL="91440" marR="91440" marT="45690" marB="45690" anchor="t" vert="horz">
                    <a:lnL w="28575" cap="flat" cmpd="sng">
                      <a:solidFill>
                        <a:srgbClr val="000000">
                          <a:alpha val="100000"/>
                        </a:srgbClr>
                      </a:solidFill>
                      <a:prstDash val="solid"/>
                      <a:round/>
                    </a:lnL>
                    <a:lnR w="12700"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buFontTx/>
                        <a:buNone/>
                      </a:pPr>
                      <a:r>
                        <a:rPr altLang="en-US" b="1" sz="2200" lang="en-GB">
                          <a:solidFill>
                            <a:srgbClr val="000000"/>
                          </a:solidFill>
                          <a:latin typeface="Bookman Old Style" pitchFamily="18" charset="0"/>
                          <a:ea typeface="Times New Roman" pitchFamily="18" charset="0"/>
                        </a:rPr>
                        <a:t>Low</a:t>
                      </a:r>
                    </a:p>
                  </a:txBody>
                  <a:tcPr marL="91440" marR="91440" marT="45690" marB="45690" anchor="t" vert="horz">
                    <a:lnL w="12700" cap="flat" cmpd="sng">
                      <a:solidFill>
                        <a:srgbClr val="000000">
                          <a:alpha val="100000"/>
                        </a:srgbClr>
                      </a:solidFill>
                      <a:prstDash val="solid"/>
                      <a:round/>
                    </a:lnL>
                    <a:lnR w="12700"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buFontTx/>
                        <a:buNone/>
                      </a:pPr>
                      <a:r>
                        <a:rPr altLang="en-US" b="1" sz="2200" lang="en-GB">
                          <a:solidFill>
                            <a:srgbClr val="000000"/>
                          </a:solidFill>
                          <a:latin typeface="Bookman Old Style" pitchFamily="18" charset="0"/>
                          <a:ea typeface="Times New Roman" pitchFamily="18" charset="0"/>
                        </a:rPr>
                        <a:t>None</a:t>
                      </a:r>
                    </a:p>
                  </a:txBody>
                  <a:tcPr marL="91440" marR="91440" marT="45690" marB="45690" anchor="t" vert="horz">
                    <a:lnL w="12700" cap="flat" cmpd="sng">
                      <a:solidFill>
                        <a:srgbClr val="000000">
                          <a:alpha val="100000"/>
                        </a:srgbClr>
                      </a:solidFill>
                      <a:prstDash val="solid"/>
                      <a:round/>
                    </a:lnL>
                    <a:lnR w="28575"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r>
              <a:tr h="3138487">
                <a:tc>
                  <a:txBody>
                    <a:bodyPr/>
                    <a:p>
                      <a:pPr algn="l" eaLnBrk="1" hangingPunct="1" latinLnBrk="1" lvl="0">
                        <a:buFontTx/>
                        <a:buChar char="•"/>
                      </a:pPr>
                      <a:r>
                        <a:rPr altLang="en-US" b="0" sz="2000" lang="en-GB">
                          <a:solidFill>
                            <a:srgbClr val="000000"/>
                          </a:solidFill>
                          <a:latin typeface="Arial" pitchFamily="34" charset="0"/>
                        </a:rPr>
                        <a:t>Implants</a:t>
                      </a:r>
                    </a:p>
                    <a:p>
                      <a:pPr algn="l" eaLnBrk="1" hangingPunct="1" latinLnBrk="1" lvl="0">
                        <a:buFontTx/>
                        <a:buChar char="•"/>
                      </a:pPr>
                      <a:r>
                        <a:rPr altLang="en-US" b="0" sz="2000" lang="en-GB">
                          <a:solidFill>
                            <a:srgbClr val="000000"/>
                          </a:solidFill>
                          <a:latin typeface="Arial" pitchFamily="34" charset="0"/>
                        </a:rPr>
                        <a:t>Vasectomy</a:t>
                      </a:r>
                    </a:p>
                    <a:p>
                      <a:pPr algn="l" eaLnBrk="1" hangingPunct="1" latinLnBrk="1" lvl="0">
                        <a:buFontTx/>
                        <a:buChar char="•"/>
                      </a:pPr>
                      <a:r>
                        <a:rPr altLang="en-US" b="0" sz="2000" lang="en-GB">
                          <a:solidFill>
                            <a:srgbClr val="000000"/>
                          </a:solidFill>
                          <a:latin typeface="Arial" pitchFamily="34" charset="0"/>
                        </a:rPr>
                        <a:t>Female Sterilization</a:t>
                      </a:r>
                    </a:p>
                    <a:p>
                      <a:pPr algn="l" eaLnBrk="1" hangingPunct="1" latinLnBrk="1" lvl="0">
                        <a:buFontTx/>
                        <a:buChar char="•"/>
                      </a:pPr>
                      <a:r>
                        <a:rPr altLang="en-US" b="0" sz="2000" lang="en-GB">
                          <a:solidFill>
                            <a:srgbClr val="000000"/>
                          </a:solidFill>
                          <a:latin typeface="Arial" pitchFamily="34" charset="0"/>
                        </a:rPr>
                        <a:t>IUD</a:t>
                      </a:r>
                    </a:p>
                    <a:p>
                      <a:pPr algn="l" eaLnBrk="1" hangingPunct="1" latinLnBrk="1" lvl="0">
                        <a:buFontTx/>
                        <a:buChar char="•"/>
                      </a:pPr>
                      <a:r>
                        <a:rPr altLang="en-US" b="0" sz="2000" lang="en-GB">
                          <a:solidFill>
                            <a:srgbClr val="000000"/>
                          </a:solidFill>
                          <a:latin typeface="Arial" pitchFamily="34" charset="0"/>
                        </a:rPr>
                        <a:t>Injectables</a:t>
                      </a:r>
                    </a:p>
                    <a:p>
                      <a:pPr algn="l" eaLnBrk="1" hangingPunct="1" latinLnBrk="1" lvl="0">
                        <a:buFontTx/>
                        <a:buChar char="•"/>
                      </a:pPr>
                      <a:r>
                        <a:rPr altLang="en-US" b="0" sz="2000" lang="en-GB">
                          <a:solidFill>
                            <a:srgbClr val="000000"/>
                          </a:solidFill>
                          <a:latin typeface="Arial" pitchFamily="34" charset="0"/>
                        </a:rPr>
                        <a:t>The Pill</a:t>
                      </a:r>
                    </a:p>
                    <a:p>
                      <a:pPr algn="l" eaLnBrk="1" hangingPunct="1" latinLnBrk="1" lvl="0">
                        <a:buFontTx/>
                        <a:buChar char="•"/>
                      </a:pPr>
                      <a:r>
                        <a:rPr altLang="en-US" b="0" sz="2000" lang="en-GB">
                          <a:solidFill>
                            <a:srgbClr val="000000"/>
                          </a:solidFill>
                          <a:latin typeface="Arial" pitchFamily="34" charset="0"/>
                        </a:rPr>
                        <a:t>Mini-Pills</a:t>
                      </a:r>
                    </a:p>
                    <a:p>
                      <a:pPr algn="l" eaLnBrk="1" hangingPunct="1" latinLnBrk="1" lvl="0">
                        <a:buFontTx/>
                        <a:buChar char="•"/>
                      </a:pPr>
                      <a:r>
                        <a:rPr altLang="en-US" b="0" sz="2000" lang="en-GB">
                          <a:solidFill>
                            <a:srgbClr val="000000"/>
                          </a:solidFill>
                          <a:latin typeface="Arial" pitchFamily="34" charset="0"/>
                        </a:rPr>
                        <a:t>LAM</a:t>
                      </a:r>
                    </a:p>
                    <a:p>
                      <a:pPr algn="l" eaLnBrk="1" hangingPunct="1" latinLnBrk="1" lvl="0">
                        <a:buFontTx/>
                        <a:buChar char="•"/>
                      </a:pPr>
                      <a:r>
                        <a:rPr altLang="en-US" b="0" sz="2000" lang="en-GB">
                          <a:solidFill>
                            <a:srgbClr val="000000"/>
                          </a:solidFill>
                          <a:latin typeface="Arial" pitchFamily="34" charset="0"/>
                        </a:rPr>
                        <a:t>Male condom </a:t>
                      </a:r>
                    </a:p>
                    <a:p>
                      <a:pPr algn="l" eaLnBrk="1" hangingPunct="1" latinLnBrk="1" lvl="0">
                        <a:buFontTx/>
                        <a:buChar char="•"/>
                      </a:pPr>
                      <a:r>
                        <a:rPr altLang="en-US" b="0" sz="2000" lang="en-GB">
                          <a:solidFill>
                            <a:srgbClr val="000000"/>
                          </a:solidFill>
                          <a:latin typeface="Arial" pitchFamily="34" charset="0"/>
                        </a:rPr>
                        <a:t>Female Condom</a:t>
                      </a:r>
                    </a:p>
                  </a:txBody>
                  <a:tcPr marL="91440" marR="91440" marT="45690" marB="45690" anchor="t" vert="horz">
                    <a:lnL w="28575"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buFontTx/>
                        <a:buChar char="•"/>
                      </a:pPr>
                      <a:r>
                        <a:rPr altLang="en-US" b="0" sz="2000" lang="en-GB">
                          <a:solidFill>
                            <a:srgbClr val="000000"/>
                          </a:solidFill>
                          <a:latin typeface="Arial" pitchFamily="34" charset="0"/>
                        </a:rPr>
                        <a:t>Diaphragm</a:t>
                      </a:r>
                    </a:p>
                    <a:p>
                      <a:pPr algn="l" eaLnBrk="1" hangingPunct="1" latinLnBrk="1" lvl="0">
                        <a:buFontTx/>
                        <a:buChar char="•"/>
                      </a:pPr>
                      <a:r>
                        <a:rPr altLang="en-US" b="0" sz="2000" lang="en-GB">
                          <a:solidFill>
                            <a:srgbClr val="000000"/>
                          </a:solidFill>
                          <a:latin typeface="Arial" pitchFamily="34" charset="0"/>
                        </a:rPr>
                        <a:t>Fertility awareness based methods</a:t>
                      </a:r>
                    </a:p>
                    <a:p>
                      <a:pPr algn="l" eaLnBrk="1" hangingPunct="1" latinLnBrk="1" lvl="0">
                        <a:buFontTx/>
                        <a:buChar char="•"/>
                      </a:pPr>
                      <a:r>
                        <a:rPr altLang="en-US" b="0" sz="2000" lang="en-GB">
                          <a:solidFill>
                            <a:srgbClr val="000000"/>
                          </a:solidFill>
                          <a:latin typeface="Arial" pitchFamily="34" charset="0"/>
                        </a:rPr>
                        <a:t>Spermicides</a:t>
                      </a:r>
                    </a:p>
                    <a:p>
                      <a:pPr algn="l" eaLnBrk="1" hangingPunct="1" latinLnBrk="1" lvl="0">
                        <a:buFontTx/>
                        <a:buChar char="•"/>
                      </a:pPr>
                      <a:r>
                        <a:rPr altLang="en-US" b="0" sz="2000" lang="en-GB">
                          <a:solidFill>
                            <a:srgbClr val="000000"/>
                          </a:solidFill>
                          <a:latin typeface="Arial" pitchFamily="34" charset="0"/>
                        </a:rPr>
                        <a:t>Withdrawal</a:t>
                      </a:r>
                      <a:r>
                        <a:rPr altLang="en-US" b="0" sz="2000" lang="en-US">
                          <a:solidFill>
                            <a:srgbClr val="000000"/>
                          </a:solidFill>
                          <a:latin typeface="Arial" pitchFamily="34" charset="0"/>
                        </a:rPr>
                        <a:t> </a:t>
                      </a:r>
                    </a:p>
                  </a:txBody>
                  <a:tcPr marL="91440" marR="91440" marT="45690" marB="4569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buFontTx/>
                        <a:buChar char="•"/>
                      </a:pPr>
                      <a:r>
                        <a:rPr altLang="en-US" b="0" sz="2000" lang="en-GB">
                          <a:solidFill>
                            <a:srgbClr val="000000"/>
                          </a:solidFill>
                          <a:latin typeface="Arial" pitchFamily="34" charset="0"/>
                        </a:rPr>
                        <a:t>No method</a:t>
                      </a:r>
                      <a:r>
                        <a:rPr altLang="en-US" b="0" sz="1700" lang="en-US">
                          <a:solidFill>
                            <a:srgbClr val="000000"/>
                          </a:solidFill>
                          <a:latin typeface="Arial" pitchFamily="34" charset="0"/>
                        </a:rPr>
                        <a:t> </a:t>
                      </a:r>
                    </a:p>
                  </a:txBody>
                  <a:tcPr marL="91440" marR="91440" marT="45690" marB="45690" anchor="t" vert="horz">
                    <a:lnL w="12700" cap="flat" cmpd="sng">
                      <a:solidFill>
                        <a:srgbClr val="000000">
                          <a:alpha val="100000"/>
                        </a:srgbClr>
                      </a:solidFill>
                      <a:prstDash val="solid"/>
                      <a:round/>
                    </a:lnL>
                    <a:lnR w="28575"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r>
            </a:tbl>
          </a:graphicData>
        </a:graphic>
      </p:graphicFrame>
      <p:sp>
        <p:nvSpPr>
          <p:cNvPr id="1050815" name="Text Box 46"/>
          <p:cNvSpPr/>
          <p:nvPr/>
        </p:nvSpPr>
        <p:spPr>
          <a:xfrm rot="0">
            <a:off x="684212" y="1557337"/>
            <a:ext cx="7920037" cy="457200"/>
          </a:xfrm>
          <a:prstGeom prst="rect"/>
          <a:noFill/>
          <a:ln>
            <a:noFill/>
          </a:ln>
        </p:spPr>
        <p:txBody>
          <a:bodyPr anchor="t" bIns="45720" lIns="91440" rIns="91440" tIns="45720"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sz="2400" lang="en-GB" u="none">
                <a:solidFill>
                  <a:srgbClr val="000000"/>
                </a:solidFill>
                <a:latin typeface="Arial" pitchFamily="34" charset="0"/>
                <a:ea typeface="Arial" pitchFamily="34" charset="0"/>
                <a:sym typeface="Verdana" pitchFamily="34" charset="0"/>
              </a:rPr>
              <a:t>Effectiveness of methods for pregnancy prevention</a:t>
            </a:r>
            <a:r>
              <a:rPr altLang="en-US" baseline="0" lang="en-US" u="none">
                <a:solidFill>
                  <a:srgbClr val="000000"/>
                </a:solidFill>
                <a:latin typeface="Arial" pitchFamily="34" charset="0"/>
                <a:ea typeface="Arial" pitchFamily="34" charset="0"/>
                <a:sym typeface="Verdana" pitchFamily="34" charset="0"/>
              </a:rPr>
              <a:t>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1">
  <p:cSld>
    <p:spTree>
      <p:nvGrpSpPr>
        <p:cNvPr id="646" name=""/>
        <p:cNvGrpSpPr/>
        <p:nvPr/>
      </p:nvGrpSpPr>
      <p:grpSpPr>
        <a:xfrm rot="0">
          <a:off x="0" y="0"/>
          <a:ext cx="0" cy="0"/>
          <a:chOff x="0" y="0"/>
          <a:chExt cx="0" cy="0"/>
        </a:xfrm>
      </p:grpSpPr>
      <p:pic>
        <p:nvPicPr>
          <p:cNvPr id="209743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16"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lang="en-US" u="none">
                <a:solidFill>
                  <a:srgbClr val="000000"/>
                </a:solidFill>
                <a:latin typeface="Gill Sans MT" pitchFamily="34" charset="0"/>
                <a:ea typeface="Calibri" pitchFamily="0" charset="1"/>
                <a:sym typeface="Verdana" pitchFamily="34" charset="0"/>
              </a:rPr>
              <a:t>What it is?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VSC is a surgical means of permanently terminating fertility voluntarily.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This can be conducted on the male or female client.</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1">
  <p:cSld>
    <p:spTree>
      <p:nvGrpSpPr>
        <p:cNvPr id="647" name=""/>
        <p:cNvGrpSpPr/>
        <p:nvPr/>
      </p:nvGrpSpPr>
      <p:grpSpPr>
        <a:xfrm rot="0">
          <a:off x="0" y="0"/>
          <a:ext cx="0" cy="0"/>
          <a:chOff x="0" y="0"/>
          <a:chExt cx="0" cy="0"/>
        </a:xfrm>
      </p:grpSpPr>
      <p:pic>
        <p:nvPicPr>
          <p:cNvPr id="209743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17" name="Rectangle 3"/>
          <p:cNvSpPr/>
          <p:nvPr>
            <p:ph type="body" sz="full" idx="4294967295"/>
          </p:nvPr>
        </p:nvSpPr>
        <p:spPr>
          <a:xfrm rot="0">
            <a:off x="1000125" y="1671637"/>
            <a:ext cx="8367712" cy="4421187"/>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Tubal Ligation (Female Volutary Sterilization</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Laparoscopy</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minilaparatomy</a:t>
            </a:r>
          </a:p>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Vasectomy (Male voluntary sterilization)</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showMasterSp="1">
  <p:cSld>
    <p:spTree>
      <p:nvGrpSpPr>
        <p:cNvPr id="648" name=""/>
        <p:cNvGrpSpPr/>
        <p:nvPr/>
      </p:nvGrpSpPr>
      <p:grpSpPr>
        <a:xfrm rot="0">
          <a:off x="0" y="0"/>
          <a:ext cx="0" cy="0"/>
          <a:chOff x="0" y="0"/>
          <a:chExt cx="0" cy="0"/>
        </a:xfrm>
      </p:grpSpPr>
      <p:pic>
        <p:nvPicPr>
          <p:cNvPr id="209744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18"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b="1" lang="en-US" u="none">
                <a:solidFill>
                  <a:srgbClr val="000000"/>
                </a:solidFill>
                <a:latin typeface="Gill Sans MT" pitchFamily="34" charset="0"/>
                <a:ea typeface="Calibri" pitchFamily="0" charset="1"/>
                <a:sym typeface="Verdana" pitchFamily="34" charset="0"/>
              </a:rPr>
              <a:t>Vasectomy</a:t>
            </a:r>
            <a:r>
              <a:rPr altLang="en-US" baseline="0" lang="en-US" u="none">
                <a:solidFill>
                  <a:srgbClr val="000000"/>
                </a:solidFill>
                <a:latin typeface="Gill Sans MT" pitchFamily="34" charset="0"/>
                <a:ea typeface="Calibri" pitchFamily="0" charset="1"/>
                <a:sym typeface="Verdana" pitchFamily="34" charset="0"/>
              </a:rPr>
              <a:t>: In men the tubes through which sperms travel from the testes to the penis(vas deferens) are tied and cut so that sperm can no longer enter the semen that is ejaculated</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b="1" lang="en-US" u="none">
                <a:solidFill>
                  <a:srgbClr val="000000"/>
                </a:solidFill>
                <a:latin typeface="Gill Sans MT" pitchFamily="34" charset="0"/>
                <a:ea typeface="Calibri" pitchFamily="0" charset="1"/>
                <a:sym typeface="Verdana" pitchFamily="34" charset="0"/>
              </a:rPr>
              <a:t>Tubal Ligation</a:t>
            </a:r>
            <a:r>
              <a:rPr altLang="en-US" baseline="0" lang="en-US" u="none">
                <a:solidFill>
                  <a:srgbClr val="000000"/>
                </a:solidFill>
                <a:latin typeface="Gill Sans MT" pitchFamily="34" charset="0"/>
                <a:ea typeface="Calibri" pitchFamily="0" charset="1"/>
                <a:sym typeface="Verdana" pitchFamily="34" charset="0"/>
              </a:rPr>
              <a:t>: In women  both fallopian tubes are tied and cut using a modern operation Mini-Lap) so that the ovum cannot travel through them to meet the sperm and be fertilized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showMasterSp="1">
  <p:cSld>
    <p:spTree>
      <p:nvGrpSpPr>
        <p:cNvPr id="649" name=""/>
        <p:cNvGrpSpPr/>
        <p:nvPr/>
      </p:nvGrpSpPr>
      <p:grpSpPr>
        <a:xfrm rot="0">
          <a:off x="0" y="0"/>
          <a:ext cx="0" cy="0"/>
          <a:chOff x="0" y="0"/>
          <a:chExt cx="0" cy="0"/>
        </a:xfrm>
      </p:grpSpPr>
      <p:pic>
        <p:nvPicPr>
          <p:cNvPr id="2097441" name="Rectangle 27"/>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aphicFrame>
        <p:nvGraphicFramePr>
          <p:cNvPr id="4194322" name=""/>
          <p:cNvGraphicFramePr>
            <a:graphicFrameLocks/>
          </p:cNvGraphicFramePr>
          <p:nvPr/>
        </p:nvGraphicFramePr>
        <p:xfrm rot="0">
          <a:off x="1071562" y="1752600"/>
          <a:ext cx="8001000" cy="3673475"/>
        </p:xfrm>
        <a:graphic>
          <a:graphicData uri="http://schemas.openxmlformats.org/drawingml/2006/table">
            <a:tbl>
              <a:tblPr/>
              <a:tblGrid>
                <a:gridCol w="1908175"/>
                <a:gridCol w="2092325"/>
                <a:gridCol w="2000250"/>
                <a:gridCol w="2000250"/>
              </a:tblGrid>
              <a:tr h="800100">
                <a:tc gridSpan="2">
                  <a:txBody>
                    <a:bodyPr/>
                    <a:p>
                      <a:pPr algn="l" eaLnBrk="1" hangingPunct="1" latinLnBrk="1" lvl="0">
                        <a:spcBef>
                          <a:spcPct val="20000"/>
                        </a:spcBef>
                        <a:buClr>
                          <a:srgbClr val="FEB80A"/>
                        </a:buClr>
                        <a:buFontTx/>
                        <a:buNone/>
                      </a:pPr>
                      <a:r>
                        <a:rPr altLang="en-US" b="0" sz="2200" lang="en-US">
                          <a:solidFill>
                            <a:srgbClr val="000000"/>
                          </a:solidFill>
                        </a:rPr>
                        <a:t>Tubal ligation</a:t>
                      </a:r>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c hMerge="1">
                  <a:txBody>
                    <a:bodyPr/>
                    <a:p>
                      <a:endParaRPr sz="2800"/>
                    </a:p>
                  </a:txBody>
                </a:tc>
                <a:tc gridSpan="2">
                  <a:txBody>
                    <a:bodyPr/>
                    <a:p>
                      <a:pPr algn="l" eaLnBrk="1" hangingPunct="1" latinLnBrk="1" lvl="0">
                        <a:spcBef>
                          <a:spcPct val="20000"/>
                        </a:spcBef>
                        <a:buClr>
                          <a:srgbClr val="FEB80A"/>
                        </a:buClr>
                        <a:buFontTx/>
                        <a:buNone/>
                      </a:pPr>
                      <a:r>
                        <a:rPr altLang="en-US" b="0" sz="2200" lang="en-US">
                          <a:solidFill>
                            <a:srgbClr val="000000"/>
                          </a:solidFill>
                        </a:rPr>
                        <a:t>Vasectomy</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28575" cap="flat" cmpd="sng">
                      <a:solidFill>
                        <a:srgbClr val="000000">
                          <a:alpha val="100000"/>
                        </a:srgbClr>
                      </a:solidFill>
                      <a:prstDash val="solid"/>
                      <a:round/>
                    </a:lnT>
                    <a:lnB w="12700" cap="flat" cmpd="sng">
                      <a:solidFill>
                        <a:srgbClr val="000000">
                          <a:alpha val="100000"/>
                        </a:srgbClr>
                      </a:solidFill>
                      <a:prstDash val="solid"/>
                      <a:round/>
                    </a:lnB>
                    <a:noFill/>
                  </a:tcPr>
                </a:tc>
                <a:tc hMerge="1">
                  <a:txBody>
                    <a:bodyPr/>
                    <a:p>
                      <a:endParaRPr sz="2800"/>
                    </a:p>
                  </a:txBody>
                </a:tc>
              </a:tr>
              <a:tr h="1449387">
                <a:tc>
                  <a:txBody>
                    <a:bodyPr/>
                    <a:p>
                      <a:pPr algn="l" eaLnBrk="1" hangingPunct="1" latinLnBrk="1" lvl="0">
                        <a:spcBef>
                          <a:spcPct val="20000"/>
                        </a:spcBef>
                        <a:buClr>
                          <a:srgbClr val="FEB80A"/>
                        </a:buClr>
                        <a:buFontTx/>
                        <a:buNone/>
                      </a:pPr>
                      <a:r>
                        <a:rPr altLang="en-US" b="0" sz="2200" lang="en-US">
                          <a:solidFill>
                            <a:srgbClr val="000000"/>
                          </a:solidFill>
                        </a:rPr>
                        <a:t>Theoretical</a:t>
                      </a:r>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Use effectiveness</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Theoretical</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Use effectiveness</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12700" cap="flat" cmpd="sng">
                      <a:solidFill>
                        <a:srgbClr val="000000">
                          <a:alpha val="100000"/>
                        </a:srgbClr>
                      </a:solidFill>
                      <a:prstDash val="solid"/>
                      <a:round/>
                    </a:lnT>
                    <a:lnB w="12700" cap="flat" cmpd="sng">
                      <a:solidFill>
                        <a:srgbClr val="000000">
                          <a:alpha val="100000"/>
                        </a:srgbClr>
                      </a:solidFill>
                      <a:prstDash val="solid"/>
                      <a:round/>
                    </a:lnB>
                    <a:noFill/>
                  </a:tcPr>
                </a:tc>
              </a:tr>
              <a:tr h="1423987">
                <a:tc>
                  <a:txBody>
                    <a:bodyPr/>
                    <a:p>
                      <a:pPr algn="l" eaLnBrk="1" hangingPunct="1" latinLnBrk="1" lvl="0">
                        <a:spcBef>
                          <a:spcPct val="20000"/>
                        </a:spcBef>
                        <a:buClr>
                          <a:srgbClr val="FEB80A"/>
                        </a:buClr>
                        <a:buFontTx/>
                        <a:buNone/>
                      </a:pPr>
                      <a:r>
                        <a:rPr altLang="en-US" b="0" sz="2200" lang="en-US">
                          <a:solidFill>
                            <a:srgbClr val="000000"/>
                          </a:solidFill>
                        </a:rPr>
                        <a:t>99.8%</a:t>
                      </a:r>
                    </a:p>
                  </a:txBody>
                  <a:tcPr marL="91440" marR="91440" marT="45720" marB="45720" anchor="t" vert="horz">
                    <a:lnL w="28575"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99.6%</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99.9%</a:t>
                      </a:r>
                    </a:p>
                  </a:txBody>
                  <a:tcPr marL="91440" marR="91440" marT="45720" marB="45720" anchor="t" vert="horz">
                    <a:lnL w="12700" cap="flat" cmpd="sng">
                      <a:solidFill>
                        <a:srgbClr val="000000">
                          <a:alpha val="100000"/>
                        </a:srgbClr>
                      </a:solidFill>
                      <a:prstDash val="solid"/>
                      <a:round/>
                    </a:lnL>
                    <a:lnR w="12700"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c>
                  <a:txBody>
                    <a:bodyPr/>
                    <a:p>
                      <a:pPr algn="l" eaLnBrk="1" hangingPunct="1" latinLnBrk="1" lvl="0">
                        <a:spcBef>
                          <a:spcPct val="20000"/>
                        </a:spcBef>
                        <a:buClr>
                          <a:srgbClr val="FEB80A"/>
                        </a:buClr>
                        <a:buFontTx/>
                        <a:buNone/>
                      </a:pPr>
                      <a:r>
                        <a:rPr altLang="en-US" b="0" sz="2200" lang="en-US">
                          <a:solidFill>
                            <a:srgbClr val="000000"/>
                          </a:solidFill>
                        </a:rPr>
                        <a:t>99.85%</a:t>
                      </a:r>
                    </a:p>
                  </a:txBody>
                  <a:tcPr marL="91440" marR="91440" marT="45720" marB="45720" anchor="t" vert="horz">
                    <a:lnL w="12700" cap="flat" cmpd="sng">
                      <a:solidFill>
                        <a:srgbClr val="000000">
                          <a:alpha val="100000"/>
                        </a:srgbClr>
                      </a:solidFill>
                      <a:prstDash val="solid"/>
                      <a:round/>
                    </a:lnL>
                    <a:lnR w="28575" cap="flat" cmpd="sng">
                      <a:solidFill>
                        <a:srgbClr val="000000">
                          <a:alpha val="100000"/>
                        </a:srgbClr>
                      </a:solidFill>
                      <a:prstDash val="solid"/>
                      <a:round/>
                    </a:lnR>
                    <a:lnT w="12700" cap="flat" cmpd="sng">
                      <a:solidFill>
                        <a:srgbClr val="000000">
                          <a:alpha val="100000"/>
                        </a:srgbClr>
                      </a:solidFill>
                      <a:prstDash val="solid"/>
                      <a:round/>
                    </a:lnT>
                    <a:lnB w="28575" cap="flat" cmpd="sng">
                      <a:solidFill>
                        <a:srgbClr val="000000">
                          <a:alpha val="100000"/>
                        </a:srgbClr>
                      </a:solidFill>
                      <a:prstDash val="solid"/>
                      <a:round/>
                    </a:lnB>
                    <a:noFill/>
                  </a:tcPr>
                </a:tc>
              </a:tr>
            </a:tbl>
          </a:graphicData>
        </a:graphic>
      </p:graphicFrame>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Sp="1">
  <p:cSld>
    <p:spTree>
      <p:nvGrpSpPr>
        <p:cNvPr id="651" name=""/>
        <p:cNvGrpSpPr/>
        <p:nvPr/>
      </p:nvGrpSpPr>
      <p:grpSpPr>
        <a:xfrm rot="0">
          <a:off x="0" y="0"/>
          <a:ext cx="0" cy="0"/>
          <a:chOff x="0" y="0"/>
          <a:chExt cx="0" cy="0"/>
        </a:xfrm>
      </p:grpSpPr>
      <p:pic>
        <p:nvPicPr>
          <p:cNvPr id="209744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69"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Surgery is relatively fast (usually less than 30 minutes);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Very appropriate for couples who already have the number of children they want;</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Requires only a single procedure and therefore is inexpensive in the long term;</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Procedures are very safe, and major complications are rare;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Does not require hospitalization;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Does not interrupt love-making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showMasterSp="1">
  <p:cSld>
    <p:spTree>
      <p:nvGrpSpPr>
        <p:cNvPr id="652" name=""/>
        <p:cNvGrpSpPr/>
        <p:nvPr/>
      </p:nvGrpSpPr>
      <p:grpSpPr>
        <a:xfrm rot="0">
          <a:off x="0" y="0"/>
          <a:ext cx="0" cy="0"/>
          <a:chOff x="0" y="0"/>
          <a:chExt cx="0" cy="0"/>
        </a:xfrm>
      </p:grpSpPr>
      <p:pic>
        <p:nvPicPr>
          <p:cNvPr id="209744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70"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May cause pain and skin discoloration in area of incision (treatable)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May cause swelling and discoloration of scrotum (treatable)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Sexual relations must cease until 2 or 3 days after the procedure and can resume then only if there is no discomfort;</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 condom or another method needs be used until after 20 ejaculations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MasterSp="1">
  <p:cSld>
    <p:spTree>
      <p:nvGrpSpPr>
        <p:cNvPr id="653" name=""/>
        <p:cNvGrpSpPr/>
        <p:nvPr/>
      </p:nvGrpSpPr>
      <p:grpSpPr>
        <a:xfrm rot="0">
          <a:off x="0" y="0"/>
          <a:ext cx="0" cy="0"/>
          <a:chOff x="0" y="0"/>
          <a:chExt cx="0" cy="0"/>
        </a:xfrm>
      </p:grpSpPr>
      <p:pic>
        <p:nvPicPr>
          <p:cNvPr id="209744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109537"/>
            <a:ext cx="8001000" cy="2016125"/>
          </a:xfrm>
          <a:prstGeom prst="rect"/>
          <a:noFill/>
          <a:ln>
            <a:noFill/>
          </a:ln>
        </p:spPr>
      </p:pic>
      <p:sp>
        <p:nvSpPr>
          <p:cNvPr id="1050871"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Vasectomy offers no protection against STI/HIV</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1">
  <p:cSld>
    <p:spTree>
      <p:nvGrpSpPr>
        <p:cNvPr id="374" name=""/>
        <p:cNvGrpSpPr/>
        <p:nvPr/>
      </p:nvGrpSpPr>
      <p:grpSpPr>
        <a:xfrm rot="0">
          <a:off x="0" y="0"/>
          <a:ext cx="0" cy="0"/>
          <a:chOff x="0" y="0"/>
          <a:chExt cx="0" cy="0"/>
        </a:xfrm>
      </p:grpSpPr>
      <p:pic>
        <p:nvPicPr>
          <p:cNvPr id="2097192"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1">
  <p:cSld>
    <p:spTree>
      <p:nvGrpSpPr>
        <p:cNvPr id="654" name=""/>
        <p:cNvGrpSpPr/>
        <p:nvPr/>
      </p:nvGrpSpPr>
      <p:grpSpPr>
        <a:xfrm rot="0">
          <a:off x="0" y="0"/>
          <a:ext cx="0" cy="0"/>
          <a:chOff x="0" y="0"/>
          <a:chExt cx="0" cy="0"/>
        </a:xfrm>
      </p:grpSpPr>
      <p:pic>
        <p:nvPicPr>
          <p:cNvPr id="209744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72"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b="1" sz="2100" lang="en-US" u="none">
                <a:solidFill>
                  <a:srgbClr val="000000"/>
                </a:solidFill>
                <a:latin typeface="Gill Sans MT" pitchFamily="34" charset="0"/>
                <a:ea typeface="Calibri" pitchFamily="0" charset="1"/>
                <a:sym typeface="Verdana" pitchFamily="34" charset="0"/>
              </a:rPr>
              <a:t>Who can have vasectomy?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In general, the majority of men who want vasectomy can have a safe and effective procedure in a routine setting, provided they have been counseled.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They should also be able to give informed/written consent.  Men who may consider sterilization include: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Those who are certain that they have achieved their desired family size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Men who want a highly effective permanent contraceptive method</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Men whose wives face unacceptable risk in pregnancy</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Sp="1">
  <p:cSld>
    <p:spTree>
      <p:nvGrpSpPr>
        <p:cNvPr id="655" name=""/>
        <p:cNvGrpSpPr/>
        <p:nvPr/>
      </p:nvGrpSpPr>
      <p:grpSpPr>
        <a:xfrm rot="0">
          <a:off x="0" y="0"/>
          <a:ext cx="0" cy="0"/>
          <a:chOff x="0" y="0"/>
          <a:chExt cx="0" cy="0"/>
        </a:xfrm>
      </p:grpSpPr>
      <p:pic>
        <p:nvPicPr>
          <p:cNvPr id="209744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73"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Tx/>
              <a:buNone/>
            </a:pPr>
            <a:r>
              <a:rPr altLang="en-US" baseline="0" b="1" sz="2400" lang="en-US" u="none">
                <a:solidFill>
                  <a:srgbClr val="000000"/>
                </a:solidFill>
                <a:latin typeface="Gill Sans MT" pitchFamily="34" charset="0"/>
                <a:ea typeface="Calibri" pitchFamily="0" charset="1"/>
                <a:sym typeface="Verdana" pitchFamily="34" charset="0"/>
              </a:rPr>
              <a:t>Who should not have vasectomy?</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There are no medical conditions that would absolutely restrict a man's eligibility for vasectomy. Some conditions and circumstances indicate that the procedure should be delayed, or that certain precautions be taken.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Local infections (scrotal skin infection, balanitits, epididymitis, or orchitis)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Current STI</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Systemic infection or gastroenteritis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Men or couples who are not certain that they have completed their family size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Men making decision due to social problems: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Men or couple who have not understood that Vasectomy is permanent</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Sp="1">
  <p:cSld>
    <p:spTree>
      <p:nvGrpSpPr>
        <p:cNvPr id="656" name=""/>
        <p:cNvGrpSpPr/>
        <p:nvPr/>
      </p:nvGrpSpPr>
      <p:grpSpPr>
        <a:xfrm rot="0">
          <a:off x="0" y="0"/>
          <a:ext cx="0" cy="0"/>
          <a:chOff x="0" y="0"/>
          <a:chExt cx="0" cy="0"/>
        </a:xfrm>
      </p:grpSpPr>
      <p:pic>
        <p:nvPicPr>
          <p:cNvPr id="209744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74" name="Rectangle 3"/>
          <p:cNvSpPr/>
          <p:nvPr>
            <p:ph type="body" sz="full" idx="4294967295"/>
          </p:nvPr>
        </p:nvSpPr>
        <p:spPr>
          <a:xfrm rot="0">
            <a:off x="1000125" y="1357312"/>
            <a:ext cx="8229600" cy="45259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Previous scrotal injury</a:t>
            </a: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Cryptorchidism (undescended testes)</a:t>
            </a: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Diabetes</a:t>
            </a: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Inguinal hernia</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1">
  <p:cSld>
    <p:spTree>
      <p:nvGrpSpPr>
        <p:cNvPr id="657" name=""/>
        <p:cNvGrpSpPr/>
        <p:nvPr/>
      </p:nvGrpSpPr>
      <p:grpSpPr>
        <a:xfrm rot="0">
          <a:off x="0" y="0"/>
          <a:ext cx="0" cy="0"/>
          <a:chOff x="0" y="0"/>
          <a:chExt cx="0" cy="0"/>
        </a:xfrm>
      </p:grpSpPr>
      <p:pic>
        <p:nvPicPr>
          <p:cNvPr id="209744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75"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One week after the operation for semen analysis, or after 20 ejaculations</a:t>
            </a: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One week after the operation for removal of stitches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showMasterSp="1">
  <p:cSld>
    <p:spTree>
      <p:nvGrpSpPr>
        <p:cNvPr id="658" name=""/>
        <p:cNvGrpSpPr/>
        <p:nvPr/>
      </p:nvGrpSpPr>
      <p:grpSpPr>
        <a:xfrm rot="0">
          <a:off x="0" y="0"/>
          <a:ext cx="0" cy="0"/>
          <a:chOff x="0" y="0"/>
          <a:chExt cx="0" cy="0"/>
        </a:xfrm>
      </p:grpSpPr>
      <p:pic>
        <p:nvPicPr>
          <p:cNvPr id="209744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76" name="Rectangle 3"/>
          <p:cNvSpPr/>
          <p:nvPr>
            <p:ph type="body" sz="full" idx="4294967295"/>
          </p:nvPr>
        </p:nvSpPr>
        <p:spPr>
          <a:xfrm rot="0">
            <a:off x="1000125" y="1357312"/>
            <a:ext cx="7924800" cy="4419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Bleeding at the incision site or internally.</a:t>
            </a: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Infection at the site of the incision or internally.</a:t>
            </a: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Injury to abdominal organs.</a:t>
            </a:r>
          </a:p>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Blood clots in scrotum.</a:t>
            </a:r>
          </a:p>
          <a:p>
            <a:pPr algn="just"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Sp="1">
  <p:cSld>
    <p:spTree>
      <p:nvGrpSpPr>
        <p:cNvPr id="659" name=""/>
        <p:cNvGrpSpPr/>
        <p:nvPr/>
      </p:nvGrpSpPr>
      <p:grpSpPr>
        <a:xfrm rot="0">
          <a:off x="0" y="0"/>
          <a:ext cx="0" cy="0"/>
          <a:chOff x="0" y="0"/>
          <a:chExt cx="0" cy="0"/>
        </a:xfrm>
      </p:grpSpPr>
      <p:pic>
        <p:nvPicPr>
          <p:cNvPr id="2097450" name="Title 1"/>
          <p:cNvPicPr>
            <a:picLocks/>
          </p:cNvPicPr>
          <p:nvPr>
            <p:ph type="ctrTitle" sz="full" idx="4294967295"/>
          </p:nvPr>
        </p:nvPicPr>
        <p:blipFill>
          <a:blip xmlns:r="http://schemas.openxmlformats.org/officeDocument/2006/relationships" r:embed="rId1"/>
          <a:srcRect l="0" t="0" r="0" b="0"/>
          <a:stretch>
            <a:fillRect/>
          </a:stretch>
        </p:blipFill>
        <p:spPr>
          <a:xfrm rot="0">
            <a:off x="1014412" y="3459162"/>
            <a:ext cx="7772400" cy="1470025"/>
          </a:xfrm>
          <a:prstGeom prst="rect"/>
          <a:noFill/>
          <a:ln>
            <a:noFill/>
          </a:ln>
        </p:spPr>
      </p:pic>
      <p:sp>
        <p:nvSpPr>
          <p:cNvPr id="1050877" name="Subtitle 2"/>
          <p:cNvSpPr/>
          <p:nvPr>
            <p:ph type="subTitle" sz="full" idx="4294967295"/>
          </p:nvPr>
        </p:nvSpPr>
        <p:spPr>
          <a:xfrm rot="0">
            <a:off x="1000125" y="1849437"/>
            <a:ext cx="7705725" cy="2503487"/>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609600" latinLnBrk="1" lvl="0" marL="609600">
              <a:spcBef>
                <a:spcPts val="600"/>
              </a:spcBef>
              <a:spcAft>
                <a:spcPct val="0"/>
              </a:spcAft>
              <a:buClr>
                <a:srgbClr val="3891A7"/>
              </a:buClr>
              <a:buSzPct val="80000"/>
              <a:buFontTx/>
              <a:buAutoNum type="arabicPeriod" startAt="1"/>
            </a:pPr>
            <a:r>
              <a:rPr altLang="en-US" sz="2800" lang="en-US">
                <a:solidFill>
                  <a:srgbClr val="000000"/>
                </a:solidFill>
                <a:latin typeface="Calibri" pitchFamily="0" charset="1"/>
                <a:ea typeface="Calibri" pitchFamily="0" charset="1"/>
              </a:rPr>
              <a:t>Scapel vasectomy</a:t>
            </a:r>
          </a:p>
          <a:p>
            <a:pPr algn="l" eaLnBrk="1" fontAlgn="base" hangingPunct="1" indent="-609600" latinLnBrk="1" lvl="0" marL="609600">
              <a:spcBef>
                <a:spcPts val="600"/>
              </a:spcBef>
              <a:spcAft>
                <a:spcPct val="0"/>
              </a:spcAft>
              <a:buClr>
                <a:srgbClr val="3891A7"/>
              </a:buClr>
              <a:buSzPct val="80000"/>
              <a:buFontTx/>
              <a:buAutoNum type="arabicPeriod" startAt="1"/>
            </a:pPr>
            <a:r>
              <a:rPr altLang="en-US" sz="2800" lang="en-US">
                <a:solidFill>
                  <a:srgbClr val="000000"/>
                </a:solidFill>
                <a:latin typeface="Calibri" pitchFamily="0" charset="1"/>
                <a:ea typeface="Calibri" pitchFamily="0" charset="1"/>
              </a:rPr>
              <a:t>No – scapel vasectomy</a:t>
            </a:r>
          </a:p>
        </p:txBody>
      </p:sp>
      <p:sp>
        <p:nvSpPr>
          <p:cNvPr id="1050878" name="Text Box 4"/>
          <p:cNvSpPr/>
          <p:nvPr/>
        </p:nvSpPr>
        <p:spPr>
          <a:xfrm rot="0">
            <a:off x="1066800" y="471487"/>
            <a:ext cx="7077075" cy="641350"/>
          </a:xfrm>
          <a:prstGeom prst="rect"/>
          <a:noFill/>
          <a:ln>
            <a:noFill/>
          </a:ln>
        </p:spPr>
        <p:txBody>
          <a:bodyPr anchor="t" bIns="45720" lIns="91440" rIns="91440" tIns="45720"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sz="3200" lang="en-US" u="none">
                <a:solidFill>
                  <a:srgbClr val="4F271C"/>
                </a:solidFill>
                <a:latin typeface="Lucida Sans Unicode" pitchFamily="34" charset="0"/>
                <a:ea typeface="Arial" pitchFamily="34" charset="0"/>
                <a:sym typeface="Verdana" pitchFamily="34" charset="0"/>
              </a:rPr>
              <a:t>Types of Vasectomy </a:t>
            </a:r>
            <a:r>
              <a:rPr altLang="en-US" baseline="0" sz="3600" lang="en-US" u="none">
                <a:solidFill>
                  <a:srgbClr val="4F271C"/>
                </a:solidFill>
                <a:latin typeface="Lucida Sans Unicode" pitchFamily="34" charset="0"/>
                <a:ea typeface="Arial" pitchFamily="34" charset="0"/>
                <a:sym typeface="Verdana" pitchFamily="34" charset="0"/>
              </a:rPr>
              <a:t>Techniques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MasterSp="1">
  <p:cSld>
    <p:spTree>
      <p:nvGrpSpPr>
        <p:cNvPr id="660" name=""/>
        <p:cNvGrpSpPr/>
        <p:nvPr/>
      </p:nvGrpSpPr>
      <p:grpSpPr>
        <a:xfrm rot="0">
          <a:off x="0" y="0"/>
          <a:ext cx="0" cy="0"/>
          <a:chOff x="0" y="0"/>
          <a:chExt cx="0" cy="0"/>
        </a:xfrm>
      </p:grpSpPr>
      <p:pic>
        <p:nvPicPr>
          <p:cNvPr id="209745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79"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Private;</a:t>
            </a:r>
          </a:p>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Permanent</a:t>
            </a:r>
          </a:p>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Very appropriate for couples who already have the number of children they want;</a:t>
            </a:r>
          </a:p>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Requires only a single procedure and therefore is inexpensive in the long term;</a:t>
            </a:r>
          </a:p>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Procedures are very safe and major complications are rare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MasterSp="1">
  <p:cSld>
    <p:spTree>
      <p:nvGrpSpPr>
        <p:cNvPr id="661" name=""/>
        <p:cNvGrpSpPr/>
        <p:nvPr/>
      </p:nvGrpSpPr>
      <p:grpSpPr>
        <a:xfrm rot="0">
          <a:off x="0" y="0"/>
          <a:ext cx="0" cy="0"/>
          <a:chOff x="0" y="0"/>
          <a:chExt cx="0" cy="0"/>
        </a:xfrm>
      </p:grpSpPr>
      <p:pic>
        <p:nvPicPr>
          <p:cNvPr id="209745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80"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Large studies indicate that less than 1% case experience serious complications, which may include: anesthesia-related problems (mostly related to over-sedation); hemorrhage uterine perforation; bowel/bladder injury; infection; and failure to occlude the tube (sterilization failure);</a:t>
            </a:r>
          </a:p>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just"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Ectopic pregnancy is a potential and serious long-term complication.  Although pregnancy is a rare complication post-VSC.  if a woman does become pregnant as a result of sterilization failure there is a significant chance that the pregnancy  will be ectopic</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MasterSp="1">
  <p:cSld>
    <p:spTree>
      <p:nvGrpSpPr>
        <p:cNvPr id="662" name=""/>
        <p:cNvGrpSpPr/>
        <p:nvPr/>
      </p:nvGrpSpPr>
      <p:grpSpPr>
        <a:xfrm rot="0">
          <a:off x="0" y="0"/>
          <a:ext cx="0" cy="0"/>
          <a:chOff x="0" y="0"/>
          <a:chExt cx="0" cy="0"/>
        </a:xfrm>
      </p:grpSpPr>
      <p:pic>
        <p:nvPicPr>
          <p:cNvPr id="209745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81"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just"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Minor complications such as slight bleeding and wound infection occur in less than 5% of cases.  Most complications can be avoided by provision of services which emphasize optimal infection practices thorough client screening and counseling; light sedation and local anaesthesia; careful monitoring of vital signs during and after the procedure (during recovery time); close attention to aseptic technique; and careful and gentle surgical technique. </a:t>
            </a:r>
          </a:p>
          <a:p>
            <a:pPr algn="just"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a:p>
            <a:pPr algn="just"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a:p>
            <a:pPr algn="just"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a:p>
            <a:pPr algn="just"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showMasterSp="1">
  <p:cSld>
    <p:spTree>
      <p:nvGrpSpPr>
        <p:cNvPr id="663" name=""/>
        <p:cNvGrpSpPr/>
        <p:nvPr/>
      </p:nvGrpSpPr>
      <p:grpSpPr>
        <a:xfrm rot="0">
          <a:off x="0" y="0"/>
          <a:ext cx="0" cy="0"/>
          <a:chOff x="0" y="0"/>
          <a:chExt cx="0" cy="0"/>
        </a:xfrm>
      </p:grpSpPr>
      <p:pic>
        <p:nvPicPr>
          <p:cNvPr id="209745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109537"/>
            <a:ext cx="8001000" cy="2016125"/>
          </a:xfrm>
          <a:prstGeom prst="rect"/>
          <a:noFill/>
          <a:ln>
            <a:noFill/>
          </a:ln>
        </p:spPr>
      </p:pic>
      <p:sp>
        <p:nvSpPr>
          <p:cNvPr id="1050882"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Tubal ligation offers no protection against STI/HIV</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1">
  <p:cSld>
    <p:spTree>
      <p:nvGrpSpPr>
        <p:cNvPr id="375" name=""/>
        <p:cNvGrpSpPr/>
        <p:nvPr/>
      </p:nvGrpSpPr>
      <p:grpSpPr>
        <a:xfrm rot="0">
          <a:off x="0" y="0"/>
          <a:ext cx="0" cy="0"/>
          <a:chOff x="0" y="0"/>
          <a:chExt cx="0" cy="0"/>
        </a:xfrm>
      </p:grpSpPr>
      <p:pic>
        <p:nvPicPr>
          <p:cNvPr id="2097193" name="Picture 2"/>
          <p:cNvPicPr>
            <a:picLocks/>
          </p:cNvPicPr>
          <p:nvPr/>
        </p:nvPicPr>
        <p:blipFill>
          <a:blip xmlns:r="http://schemas.openxmlformats.org/officeDocument/2006/relationships" r:embed="rId1"/>
          <a:srcRect l="0" t="0" r="0" b="0"/>
          <a:stretch>
            <a:fillRect/>
          </a:stretch>
        </p:blipFill>
        <p:spPr>
          <a:xfrm rot="0">
            <a:off x="1104900" y="828675"/>
            <a:ext cx="6934200" cy="5200650"/>
          </a:xfrm>
          <a:prstGeom prst="rect"/>
          <a:noFill/>
          <a:ln>
            <a:noFill/>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Sp="1">
  <p:cSld>
    <p:spTree>
      <p:nvGrpSpPr>
        <p:cNvPr id="664" name=""/>
        <p:cNvGrpSpPr/>
        <p:nvPr/>
      </p:nvGrpSpPr>
      <p:grpSpPr>
        <a:xfrm rot="0">
          <a:off x="0" y="0"/>
          <a:ext cx="0" cy="0"/>
          <a:chOff x="0" y="0"/>
          <a:chExt cx="0" cy="0"/>
        </a:xfrm>
      </p:grpSpPr>
      <p:pic>
        <p:nvPicPr>
          <p:cNvPr id="209745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83" name="Rectangle 3"/>
          <p:cNvSpPr/>
          <p:nvPr>
            <p:ph type="body" sz="full" idx="4294967295"/>
          </p:nvPr>
        </p:nvSpPr>
        <p:spPr>
          <a:xfrm rot="0">
            <a:off x="1000125" y="1571625"/>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Tx/>
              <a:buNone/>
            </a:pPr>
            <a:r>
              <a:rPr altLang="en-US" baseline="0" b="1" sz="2100" lang="en-US" u="none">
                <a:solidFill>
                  <a:srgbClr val="000000"/>
                </a:solidFill>
                <a:latin typeface="Gill Sans MT" pitchFamily="34" charset="0"/>
                <a:ea typeface="Calibri" pitchFamily="0" charset="1"/>
                <a:sym typeface="Verdana" pitchFamily="34" charset="0"/>
              </a:rPr>
              <a:t>Who can have tubal ligation?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In general, the majority of women who want tubal ligation can have a safe and effective procedure in a routine in a health facility equipped the service, provided they have been counseled.  They should also be able to give informed consent.  Women who may consider tubal ligation include: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Those who are certain that they have achieved their desired family size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Women who want a highly effective permanent method of contraception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Women for whom pregnancy presents unacceptable risk like:</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Sp="1">
  <p:cSld>
    <p:spTree>
      <p:nvGrpSpPr>
        <p:cNvPr id="665" name=""/>
        <p:cNvGrpSpPr/>
        <p:nvPr/>
      </p:nvGrpSpPr>
      <p:grpSpPr>
        <a:xfrm rot="0">
          <a:off x="0" y="0"/>
          <a:ext cx="0" cy="0"/>
          <a:chOff x="0" y="0"/>
          <a:chExt cx="0" cy="0"/>
        </a:xfrm>
      </p:grpSpPr>
      <p:pic>
        <p:nvPicPr>
          <p:cNvPr id="209745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84"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women who have had four or more previous caesarean sections: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Women with medical conditions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Couples or women who understand and voluntarily give informed consent for the procedure.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Who should not have tubal ligation?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There are no medical conditions that would absolutely restrict a woman's eligibility for tubal ligation.  Some conditions and circumstances indicate that the procedure should be delayed; or that certain precautions be taken.</a:t>
            </a:r>
          </a:p>
          <a:p>
            <a:pPr algn="l" eaLnBrk="1" fontAlgn="base" hangingPunct="1" indent="-1009650" latinLnBrk="1" lvl="0" marL="365125">
              <a:lnSpc>
                <a:spcPct val="8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showMasterSp="1">
  <p:cSld>
    <p:spTree>
      <p:nvGrpSpPr>
        <p:cNvPr id="666" name=""/>
        <p:cNvGrpSpPr/>
        <p:nvPr/>
      </p:nvGrpSpPr>
      <p:grpSpPr>
        <a:xfrm rot="0">
          <a:off x="0" y="0"/>
          <a:ext cx="0" cy="0"/>
          <a:chOff x="0" y="0"/>
          <a:chExt cx="0" cy="0"/>
        </a:xfrm>
      </p:grpSpPr>
      <p:pic>
        <p:nvPicPr>
          <p:cNvPr id="209745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85"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Pregnancy</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Postpartum (between day seven and six weeks)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Immediately/early postpartum if woman had severe pre-eclampsia, prolonged rupture of membranes (24 hours or more), sepsis, severe ante partum hemorrhage, or severe trauma to genital tract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Complicated abortion (infection, haemorrhage)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Current deep venous thrombosis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Current ischemic heart disease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Unexplained vaginal bleeding (before evaluation)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showMasterSp="1">
  <p:cSld>
    <p:spTree>
      <p:nvGrpSpPr>
        <p:cNvPr id="667" name=""/>
        <p:cNvGrpSpPr/>
        <p:nvPr/>
      </p:nvGrpSpPr>
      <p:grpSpPr>
        <a:xfrm rot="0">
          <a:off x="0" y="0"/>
          <a:ext cx="0" cy="0"/>
          <a:chOff x="0" y="0"/>
          <a:chExt cx="0" cy="0"/>
        </a:xfrm>
      </p:grpSpPr>
      <p:pic>
        <p:nvPicPr>
          <p:cNvPr id="209745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86"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Malignant trophoblastic disease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Current PID or purulent cervicitis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Current gall bladder disease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Acute respiratory disease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Severe anaemia</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Acute respiratory disease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Abdominal skin infection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Evidence of peritonitis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Women or couples who are not certain of their desired family size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Women requesting tubal ligation because of social problems</a:t>
            </a:r>
          </a:p>
          <a:p>
            <a:pPr algn="l" eaLnBrk="1" fontAlgn="base" hangingPunct="1" indent="-1009650" latinLnBrk="1" lvl="0" marL="365125">
              <a:lnSpc>
                <a:spcPct val="80000"/>
              </a:lnSpc>
              <a:spcBef>
                <a:spcPts val="600"/>
              </a:spcBef>
              <a:spcAft>
                <a:spcPct val="0"/>
              </a:spcAft>
              <a:buClr>
                <a:srgbClr val="3891A7"/>
              </a:buClr>
              <a:buSzPct val="80000"/>
              <a:buFont typeface="Wingdings 2" pitchFamily="18" charset="2"/>
              <a:buChar char=""/>
            </a:pPr>
            <a:endParaRPr altLang="en-US" baseline="0" sz="21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showMasterSp="1">
  <p:cSld>
    <p:spTree>
      <p:nvGrpSpPr>
        <p:cNvPr id="668" name=""/>
        <p:cNvGrpSpPr/>
        <p:nvPr/>
      </p:nvGrpSpPr>
      <p:grpSpPr>
        <a:xfrm rot="0">
          <a:off x="0" y="0"/>
          <a:ext cx="0" cy="0"/>
          <a:chOff x="0" y="0"/>
          <a:chExt cx="0" cy="0"/>
        </a:xfrm>
      </p:grpSpPr>
      <p:pic>
        <p:nvPicPr>
          <p:cNvPr id="209745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50887"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Immediately after childbirth or within first seven days (if she made voluntary informed choice in advance)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Six weeks or more after childbirth</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Immediately after abortion (if she made voluntary informed choice in advance)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Any other time provided pregnancy is ruled out (but not between seven days and six weeks postpartum</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During caesarean section</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showMasterSp="1">
  <p:cSld>
    <p:spTree>
      <p:nvGrpSpPr>
        <p:cNvPr id="669" name=""/>
        <p:cNvGrpSpPr/>
        <p:nvPr/>
      </p:nvGrpSpPr>
      <p:grpSpPr>
        <a:xfrm rot="0">
          <a:off x="0" y="0"/>
          <a:ext cx="0" cy="0"/>
          <a:chOff x="0" y="0"/>
          <a:chExt cx="0" cy="0"/>
        </a:xfrm>
      </p:grpSpPr>
      <p:pic>
        <p:nvPicPr>
          <p:cNvPr id="209746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125412"/>
            <a:ext cx="8001000" cy="1546225"/>
          </a:xfrm>
          <a:prstGeom prst="rect"/>
          <a:noFill/>
          <a:ln>
            <a:noFill/>
          </a:ln>
        </p:spPr>
      </p:pic>
      <p:sp>
        <p:nvSpPr>
          <p:cNvPr id="1050888" name="Rectangle 3"/>
          <p:cNvSpPr/>
          <p:nvPr>
            <p:ph type="body"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 client should be advised to come back one week after the operation for removal of stitches</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Sp="1">
  <p:cSld>
    <p:spTree>
      <p:nvGrpSpPr>
        <p:cNvPr id="670" name=""/>
        <p:cNvGrpSpPr/>
        <p:nvPr/>
      </p:nvGrpSpPr>
      <p:grpSpPr>
        <a:xfrm rot="0">
          <a:off x="0" y="0"/>
          <a:ext cx="0" cy="0"/>
          <a:chOff x="0" y="0"/>
          <a:chExt cx="0" cy="0"/>
        </a:xfrm>
      </p:grpSpPr>
      <p:pic>
        <p:nvPicPr>
          <p:cNvPr id="209746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427037"/>
            <a:ext cx="8001000" cy="2651125"/>
          </a:xfrm>
          <a:prstGeom prst="rect"/>
          <a:noFill/>
          <a:ln>
            <a:noFill/>
          </a:ln>
        </p:spPr>
      </p:pic>
      <p:sp>
        <p:nvSpPr>
          <p:cNvPr id="1050889" name="Rectangle 3"/>
          <p:cNvSpPr/>
          <p:nvPr>
            <p:ph type="body" sz="full" idx="4294967295"/>
          </p:nvPr>
        </p:nvSpPr>
        <p:spPr>
          <a:xfrm rot="0">
            <a:off x="914400" y="2205037"/>
            <a:ext cx="8229600" cy="45259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Severe bleeding at the incision site or internally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Infection at the incision site or internally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Injury to abdominal organs</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1">
  <p:cSld>
    <p:spTree>
      <p:nvGrpSpPr>
        <p:cNvPr id="671" name=""/>
        <p:cNvGrpSpPr/>
        <p:nvPr/>
      </p:nvGrpSpPr>
      <p:grpSpPr>
        <a:xfrm rot="0">
          <a:off x="0" y="0"/>
          <a:ext cx="0" cy="0"/>
          <a:chOff x="0" y="0"/>
          <a:chExt cx="0" cy="0"/>
        </a:xfrm>
      </p:grpSpPr>
      <p:pic>
        <p:nvPicPr>
          <p:cNvPr id="209746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125412"/>
            <a:ext cx="8001000" cy="1546225"/>
          </a:xfrm>
          <a:prstGeom prst="rect"/>
          <a:noFill/>
          <a:ln>
            <a:noFill/>
          </a:ln>
        </p:spPr>
      </p:pic>
      <p:sp>
        <p:nvSpPr>
          <p:cNvPr id="1050890" name="Rectangle 3"/>
          <p:cNvSpPr/>
          <p:nvPr>
            <p:ph type="body" sz="full" idx="4294967295"/>
          </p:nvPr>
        </p:nvSpPr>
        <p:spPr>
          <a:xfrm rot="0">
            <a:off x="1076325" y="1357312"/>
            <a:ext cx="7924800" cy="5500687"/>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During counseling using skills of interviewing and counseling </a:t>
            </a:r>
            <a:r>
              <a:rPr altLang="en-US" baseline="0" b="1" sz="2100" lang="en-US" u="none">
                <a:solidFill>
                  <a:srgbClr val="000000"/>
                </a:solidFill>
                <a:latin typeface="Gill Sans MT" pitchFamily="34" charset="0"/>
                <a:ea typeface="Calibri" pitchFamily="0" charset="1"/>
                <a:sym typeface="Verdana" pitchFamily="34" charset="0"/>
              </a:rPr>
              <a:t>BRAIDED</a:t>
            </a:r>
            <a:r>
              <a:rPr altLang="en-US" baseline="0" sz="2100" lang="en-US" u="none">
                <a:solidFill>
                  <a:srgbClr val="000000"/>
                </a:solidFill>
                <a:latin typeface="Gill Sans MT" pitchFamily="34" charset="0"/>
                <a:ea typeface="Calibri" pitchFamily="0" charset="1"/>
                <a:sym typeface="Verdana" pitchFamily="34" charset="0"/>
              </a:rPr>
              <a:t> methodology is used as below;</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b="1" sz="2200" lang="en-US" u="none">
                <a:solidFill>
                  <a:srgbClr val="000000"/>
                </a:solidFill>
                <a:latin typeface="Gill Sans MT" pitchFamily="34" charset="0"/>
                <a:ea typeface="Calibri" pitchFamily="0" charset="1"/>
                <a:sym typeface="Verdana" pitchFamily="34" charset="0"/>
              </a:rPr>
              <a:t>Benefit: </a:t>
            </a:r>
            <a:r>
              <a:rPr altLang="en-US" baseline="0" sz="2200" lang="en-US" u="none">
                <a:solidFill>
                  <a:srgbClr val="000000"/>
                </a:solidFill>
                <a:latin typeface="Gill Sans MT" pitchFamily="34" charset="0"/>
                <a:ea typeface="Calibri" pitchFamily="0" charset="1"/>
                <a:sym typeface="Verdana" pitchFamily="34" charset="0"/>
              </a:rPr>
              <a:t>Permanent, Effective, No repeated decisions or 		            expenses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b="1" sz="2200" lang="en-US" u="none">
                <a:solidFill>
                  <a:srgbClr val="000000"/>
                </a:solidFill>
                <a:latin typeface="Gill Sans MT" pitchFamily="34" charset="0"/>
                <a:ea typeface="Calibri" pitchFamily="0" charset="1"/>
                <a:sym typeface="Verdana" pitchFamily="34" charset="0"/>
              </a:rPr>
              <a:t>Risks:</a:t>
            </a:r>
            <a:r>
              <a:rPr altLang="en-US" baseline="0" sz="2200" lang="en-US" u="none">
                <a:solidFill>
                  <a:srgbClr val="000000"/>
                </a:solidFill>
                <a:latin typeface="Gill Sans MT" pitchFamily="34" charset="0"/>
                <a:ea typeface="Calibri" pitchFamily="0" charset="1"/>
                <a:sym typeface="Verdana" pitchFamily="34" charset="0"/>
              </a:rPr>
              <a:t> Not 100% operations are very difficult to reverse and 	         	          may not be successful.</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b="1" sz="2200" lang="en-US" u="none">
                <a:solidFill>
                  <a:srgbClr val="000000"/>
                </a:solidFill>
                <a:latin typeface="Gill Sans MT" pitchFamily="34" charset="0"/>
                <a:ea typeface="Calibri" pitchFamily="0" charset="1"/>
                <a:sym typeface="Verdana" pitchFamily="34" charset="0"/>
              </a:rPr>
              <a:t>Alternatives:</a:t>
            </a:r>
            <a:r>
              <a:rPr altLang="en-US" baseline="0" sz="2200" lang="en-US" u="none">
                <a:solidFill>
                  <a:srgbClr val="000000"/>
                </a:solidFill>
                <a:latin typeface="Gill Sans MT" pitchFamily="34" charset="0"/>
                <a:ea typeface="Calibri" pitchFamily="0" charset="1"/>
                <a:sym typeface="Verdana" pitchFamily="34" charset="0"/>
              </a:rPr>
              <a:t> All other reversible contraceptive methods       		     	      available are explained</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b="1" sz="2200" lang="en-US" u="none">
                <a:solidFill>
                  <a:srgbClr val="000000"/>
                </a:solidFill>
                <a:latin typeface="Gill Sans MT" pitchFamily="34" charset="0"/>
                <a:ea typeface="Calibri" pitchFamily="0" charset="1"/>
                <a:sym typeface="Verdana" pitchFamily="34" charset="0"/>
              </a:rPr>
              <a:t>Inquiries: </a:t>
            </a:r>
            <a:r>
              <a:rPr altLang="en-US" baseline="0" sz="2200" lang="en-US" u="none">
                <a:solidFill>
                  <a:srgbClr val="000000"/>
                </a:solidFill>
                <a:latin typeface="Gill Sans MT" pitchFamily="34" charset="0"/>
                <a:ea typeface="Calibri" pitchFamily="0" charset="1"/>
                <a:sym typeface="Verdana" pitchFamily="34" charset="0"/>
              </a:rPr>
              <a:t>Client is encouraged to ask questions, myths and 	   	               misinformation  should be cleared before hand.</a:t>
            </a:r>
          </a:p>
          <a:p>
            <a:pPr algn="l" eaLnBrk="1" fontAlgn="base" hangingPunct="1" indent="-1530349" latinLnBrk="1" lvl="0" marL="538162">
              <a:lnSpc>
                <a:spcPct val="90000"/>
              </a:lnSpc>
              <a:spcBef>
                <a:spcPts val="600"/>
              </a:spcBef>
              <a:spcAft>
                <a:spcPct val="0"/>
              </a:spcAft>
              <a:buClr>
                <a:srgbClr val="3891A7"/>
              </a:buClr>
              <a:buSzPct val="80000"/>
              <a:buFont typeface="Wingdings 2" pitchFamily="18" charset="2"/>
              <a:buChar char=""/>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endParaRPr altLang="en-US" baseline="0" sz="17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MasterSp="1">
  <p:cSld>
    <p:spTree>
      <p:nvGrpSpPr>
        <p:cNvPr id="672" name=""/>
        <p:cNvGrpSpPr/>
        <p:nvPr/>
      </p:nvGrpSpPr>
      <p:grpSpPr>
        <a:xfrm rot="0">
          <a:off x="0" y="0"/>
          <a:ext cx="0" cy="0"/>
          <a:chOff x="0" y="0"/>
          <a:chExt cx="0" cy="0"/>
        </a:xfrm>
      </p:grpSpPr>
      <p:pic>
        <p:nvPicPr>
          <p:cNvPr id="2097463" name="Rectangle 2"/>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50891" name="Rectangle 3"/>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b="1" sz="2200" lang="en-US" u="none">
                <a:solidFill>
                  <a:srgbClr val="000000"/>
                </a:solidFill>
                <a:latin typeface="Gill Sans MT" pitchFamily="34" charset="0"/>
                <a:ea typeface="Calibri" pitchFamily="0" charset="1"/>
                <a:sym typeface="Verdana" pitchFamily="34" charset="0"/>
              </a:rPr>
              <a:t>Decision: For</a:t>
            </a:r>
            <a:r>
              <a:rPr altLang="en-US" baseline="0" sz="2200" lang="en-US" u="none">
                <a:solidFill>
                  <a:srgbClr val="000000"/>
                </a:solidFill>
                <a:latin typeface="Gill Sans MT" pitchFamily="34" charset="0"/>
                <a:ea typeface="Calibri" pitchFamily="0" charset="1"/>
                <a:sym typeface="Verdana" pitchFamily="34" charset="0"/>
              </a:rPr>
              <a:t> the method can change.  Client should feel free  to   	             change her/his mind. Decision is made on personal basis  	             not because of your partner.</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b="1" sz="2200" lang="en-US" u="none">
                <a:solidFill>
                  <a:srgbClr val="000000"/>
                </a:solidFill>
                <a:latin typeface="Gill Sans MT" pitchFamily="34" charset="0"/>
                <a:ea typeface="Calibri" pitchFamily="0" charset="1"/>
                <a:sym typeface="Verdana" pitchFamily="34" charset="0"/>
              </a:rPr>
              <a:t>Explanation: </a:t>
            </a:r>
            <a:r>
              <a:rPr altLang="en-US" baseline="0" sz="2200" lang="en-US" u="none">
                <a:solidFill>
                  <a:srgbClr val="000000"/>
                </a:solidFill>
                <a:latin typeface="Gill Sans MT" pitchFamily="34" charset="0"/>
                <a:ea typeface="Calibri" pitchFamily="0" charset="1"/>
                <a:sym typeface="Verdana" pitchFamily="34" charset="0"/>
              </a:rPr>
              <a:t>of the entire procedure, side effects and possible  	    	                    complications should be given in detail, including any 	                    medication which will be used.</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b="1" sz="2200" lang="en-US" u="none">
                <a:solidFill>
                  <a:srgbClr val="000000"/>
                </a:solidFill>
                <a:latin typeface="Gill Sans MT" pitchFamily="34" charset="0"/>
                <a:ea typeface="Calibri" pitchFamily="0" charset="1"/>
                <a:sym typeface="Verdana" pitchFamily="34" charset="0"/>
              </a:rPr>
              <a:t>Documentation:</a:t>
            </a:r>
            <a:r>
              <a:rPr altLang="en-US" baseline="0" sz="2200" lang="en-US" u="none">
                <a:solidFill>
                  <a:srgbClr val="000000"/>
                </a:solidFill>
                <a:latin typeface="Gill Sans MT" pitchFamily="34" charset="0"/>
                <a:ea typeface="Calibri" pitchFamily="0" charset="1"/>
                <a:sym typeface="Verdana" pitchFamily="34" charset="0"/>
              </a:rPr>
              <a:t> of all personal particulars, method and timing of the 	                         sterilization.  </a:t>
            </a:r>
          </a:p>
          <a:p>
            <a:pPr algn="l" eaLnBrk="1" fontAlgn="base" hangingPunct="1" indent="-1187449" latinLnBrk="1" lvl="0" marL="423862">
              <a:lnSpc>
                <a:spcPct val="90000"/>
              </a:lnSpc>
              <a:spcBef>
                <a:spcPts val="600"/>
              </a:spcBef>
              <a:spcAft>
                <a:spcPct val="0"/>
              </a:spcAft>
              <a:buClr>
                <a:srgbClr val="3891A7"/>
              </a:buClr>
              <a:buSzPct val="80000"/>
              <a:buFontTx/>
              <a:buAutoNum type="arabicPeriod" startAt="2"/>
            </a:pPr>
            <a:r>
              <a:rPr altLang="en-US" baseline="0" b="1" sz="1700" lang="en-US" u="none">
                <a:solidFill>
                  <a:srgbClr val="000000"/>
                </a:solidFill>
                <a:latin typeface="Gill Sans MT" pitchFamily="34" charset="0"/>
                <a:ea typeface="Calibri" pitchFamily="0" charset="1"/>
                <a:sym typeface="Verdana" pitchFamily="34" charset="0"/>
              </a:rPr>
              <a:t>Treatment and outcome of complications for future reference signing of consent forms</a:t>
            </a:r>
            <a:r>
              <a:rPr altLang="en-US" baseline="0" b="1" sz="2100" lang="en-US" u="none">
                <a:solidFill>
                  <a:srgbClr val="000000"/>
                </a:solidFill>
                <a:latin typeface="Gill Sans MT" pitchFamily="34" charset="0"/>
                <a:ea typeface="Calibri" pitchFamily="0" charset="1"/>
                <a:sym typeface="Verdana" pitchFamily="34" charset="0"/>
              </a:rPr>
              <a:t>.</a:t>
            </a:r>
          </a:p>
          <a:p>
            <a:pPr algn="l" eaLnBrk="1" fontAlgn="base" hangingPunct="1" indent="-1187449" latinLnBrk="1" lvl="0" marL="423862">
              <a:lnSpc>
                <a:spcPct val="100000"/>
              </a:lnSpc>
              <a:spcBef>
                <a:spcPts val="600"/>
              </a:spcBef>
              <a:spcAft>
                <a:spcPct val="0"/>
              </a:spcAft>
              <a:buClr>
                <a:srgbClr val="3891A7"/>
              </a:buClr>
              <a:buSzPct val="80000"/>
              <a:buFont typeface="Wingdings 2" pitchFamily="18" charset="2"/>
              <a:buChar char=""/>
            </a:pPr>
            <a:endParaRPr altLang="en-US" baseline="0" sz="260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showMasterSp="1">
  <p:cSld>
    <p:spTree>
      <p:nvGrpSpPr>
        <p:cNvPr id="673" name=""/>
        <p:cNvGrpSpPr/>
        <p:nvPr/>
      </p:nvGrpSpPr>
      <p:grpSpPr>
        <a:xfrm rot="0">
          <a:off x="0" y="0"/>
          <a:ext cx="0" cy="0"/>
          <a:chOff x="0" y="0"/>
          <a:chExt cx="0" cy="0"/>
        </a:xfrm>
      </p:grpSpPr>
      <p:pic>
        <p:nvPicPr>
          <p:cNvPr id="209746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109537"/>
            <a:ext cx="8001000" cy="2016125"/>
          </a:xfrm>
          <a:prstGeom prst="rect"/>
          <a:noFill/>
          <a:ln>
            <a:noFill/>
          </a:ln>
        </p:spPr>
      </p:pic>
      <p:sp>
        <p:nvSpPr>
          <p:cNvPr id="1050892" name="Rectangle 3"/>
          <p:cNvSpPr/>
          <p:nvPr>
            <p:ph type="body"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80000"/>
              </a:lnSpc>
              <a:spcBef>
                <a:spcPts val="600"/>
              </a:spcBef>
              <a:spcAft>
                <a:spcPct val="0"/>
              </a:spcAft>
              <a:buClr>
                <a:srgbClr val="3891A7"/>
              </a:buClr>
              <a:buSzPct val="80000"/>
              <a:buFontTx/>
              <a:buAutoNum type="arabicPeriod" startAt="1"/>
            </a:pPr>
            <a:r>
              <a:rPr altLang="en-US" baseline="0" sz="1900" lang="en-US" u="none">
                <a:solidFill>
                  <a:srgbClr val="000000"/>
                </a:solidFill>
                <a:latin typeface="Gill Sans MT" pitchFamily="34" charset="0"/>
                <a:ea typeface="Calibri" pitchFamily="0" charset="1"/>
                <a:sym typeface="Verdana" pitchFamily="34" charset="0"/>
              </a:rPr>
              <a:t>Are there any situations in which you could imagine wanting a child later?</a:t>
            </a:r>
          </a:p>
          <a:p>
            <a:pPr algn="l" eaLnBrk="1" fontAlgn="base" hangingPunct="1" indent="-1530349" latinLnBrk="1" lvl="0" marL="538162">
              <a:lnSpc>
                <a:spcPct val="80000"/>
              </a:lnSpc>
              <a:spcBef>
                <a:spcPts val="600"/>
              </a:spcBef>
              <a:spcAft>
                <a:spcPct val="0"/>
              </a:spcAft>
              <a:buClr>
                <a:srgbClr val="3891A7"/>
              </a:buClr>
              <a:buSzPct val="80000"/>
              <a:buFontTx/>
              <a:buAutoNum type="arabicPeriod" startAt="1"/>
            </a:pPr>
            <a:endParaRPr altLang="en-US" baseline="0" b="1" sz="1900" lang="en-US" u="none">
              <a:solidFill>
                <a:srgbClr val="000000"/>
              </a:solidFill>
              <a:latin typeface="Gill Sans MT" pitchFamily="34" charset="0"/>
              <a:ea typeface="Calibri" pitchFamily="0" charset="1"/>
              <a:sym typeface="Verdana" pitchFamily="34" charset="0"/>
            </a:endParaRPr>
          </a:p>
          <a:p>
            <a:pPr algn="l" eaLnBrk="1" fontAlgn="base" hangingPunct="1" indent="-1530349" latinLnBrk="1" lvl="0" marL="538162">
              <a:lnSpc>
                <a:spcPct val="80000"/>
              </a:lnSpc>
              <a:spcBef>
                <a:spcPts val="600"/>
              </a:spcBef>
              <a:spcAft>
                <a:spcPct val="0"/>
              </a:spcAft>
              <a:buClr>
                <a:srgbClr val="3891A7"/>
              </a:buClr>
              <a:buSzPct val="80000"/>
              <a:buFontTx/>
              <a:buAutoNum type="arabicPeriod" startAt="1"/>
            </a:pPr>
            <a:r>
              <a:rPr altLang="en-US" baseline="0" b="1" sz="1900" lang="en-US" u="none">
                <a:solidFill>
                  <a:srgbClr val="000000"/>
                </a:solidFill>
                <a:latin typeface="Gill Sans MT" pitchFamily="34" charset="0"/>
                <a:ea typeface="Calibri" pitchFamily="0" charset="1"/>
                <a:sym typeface="Verdana" pitchFamily="34" charset="0"/>
              </a:rPr>
              <a:t>These may include:</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If you divorced.</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If your present relationship ended and you had a new partner who wanted to have a child with you.</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If one or more of your children died.</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If your financial situation improved significantly.</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If you wanted to fill the gap created when your children leave home.</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Consider alternative methods of birth control which are very effective.</a:t>
            </a:r>
          </a:p>
          <a:p>
            <a:pPr algn="l" eaLnBrk="1" fontAlgn="base" hangingPunct="1" indent="-236537" latinLnBrk="1" lvl="1" marL="638175">
              <a:lnSpc>
                <a:spcPct val="8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Discuss your decisions with your partner or talk to a friend or relative who has used the method.  (optional)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1">
  <p:cSld>
    <p:spTree>
      <p:nvGrpSpPr>
        <p:cNvPr id="342" name=""/>
        <p:cNvGrpSpPr/>
        <p:nvPr/>
      </p:nvGrpSpPr>
      <p:grpSpPr>
        <a:xfrm rot="0">
          <a:off x="0" y="0"/>
          <a:ext cx="0" cy="0"/>
          <a:chOff x="0" y="0"/>
          <a:chExt cx="0" cy="0"/>
        </a:xfrm>
      </p:grpSpPr>
      <p:pic>
        <p:nvPicPr>
          <p:cNvPr id="2097164"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8991" name="Content Placeholder 2"/>
          <p:cNvSpPr/>
          <p:nvPr>
            <p:ph sz="full" idx="1"/>
          </p:nvPr>
        </p:nvSpPr>
        <p:spPr>
          <a:xfrm rot="0">
            <a:off x="1435100" y="1268412"/>
            <a:ext cx="7499350" cy="5400675"/>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596900" lvl="0" marL="596900">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To define family planning and contraception.</a:t>
            </a:r>
          </a:p>
          <a:p>
            <a:pPr algn="l" eaLnBrk="1" fontAlgn="base" hangingPunct="1" indent="-596900" lvl="0" marL="596900">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To review A/P of the reproductive system</a:t>
            </a:r>
          </a:p>
          <a:p>
            <a:pPr algn="l" eaLnBrk="1" fontAlgn="base" hangingPunct="1" indent="-596900" lvl="0" marL="596900">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To understand the principles of Fp</a:t>
            </a:r>
          </a:p>
          <a:p>
            <a:pPr algn="l" eaLnBrk="1" fontAlgn="base" hangingPunct="1" indent="-596900" lvl="0" marL="596900">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To understand Eligibility creteria.</a:t>
            </a:r>
          </a:p>
          <a:p>
            <a:pPr algn="l" eaLnBrk="1" fontAlgn="base" hangingPunct="1" indent="-596900" lvl="0" marL="596900">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To describe the various types of family planning methods.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1">
  <p:cSld>
    <p:spTree>
      <p:nvGrpSpPr>
        <p:cNvPr id="376" name=""/>
        <p:cNvGrpSpPr/>
        <p:nvPr/>
      </p:nvGrpSpPr>
      <p:grpSpPr>
        <a:xfrm rot="0">
          <a:off x="0" y="0"/>
          <a:ext cx="0" cy="0"/>
          <a:chOff x="0" y="0"/>
          <a:chExt cx="0" cy="0"/>
        </a:xfrm>
      </p:grpSpPr>
      <p:sp>
        <p:nvSpPr>
          <p:cNvPr id="1049015" name="Title 1"/>
          <p:cNvSpPr/>
          <p:nvPr>
            <p:ph type="title" sz="full" idx="0"/>
          </p:nvPr>
        </p:nvSpPr>
        <p:spPr>
          <a:xfrm rot="0">
            <a:off x="1435100" y="274637"/>
            <a:ext cx="7499350" cy="1143000"/>
          </a:xfrm>
          <a:prstGeom prst="rect"/>
          <a:noFill/>
          <a:ln>
            <a:noFill/>
          </a:ln>
        </p:spPr>
        <p:txBody>
          <a:bodyPr anchor="ctr" bIns="45720" lIns="91440" rIns="91440" tIns="45720" vert="horz"/>
          <a:lst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a:lstStyle>
          <a:p>
            <a:pPr algn="l" eaLnBrk="1" fontAlgn="base" hangingPunct="1" indent="0" latinLnBrk="1" lvl="0" marL="0">
              <a:lnSpc>
                <a:spcPct val="100000"/>
              </a:lnSpc>
              <a:spcBef>
                <a:spcPct val="0"/>
              </a:spcBef>
              <a:spcAft>
                <a:spcPct val="0"/>
              </a:spcAft>
              <a:buFontTx/>
              <a:buNone/>
            </a:pPr>
            <a:r>
              <a:rPr altLang="en-US" baseline="0" b="1" sz="3200" lang="en-US" u="none">
                <a:solidFill>
                  <a:srgbClr val="000000"/>
                </a:solidFill>
                <a:effectLst>
                  <a:outerShdw algn="tl" blurRad="38100" dir="2700000" dist="38100">
                    <a:srgbClr val="C0C0C0"/>
                  </a:outerShdw>
                </a:effectLst>
                <a:latin typeface="Gill Sans MT" pitchFamily="34" charset="0"/>
                <a:ea typeface="Calibri Light" pitchFamily="0" charset="1"/>
                <a:sym typeface="Verdana" pitchFamily="34" charset="0"/>
              </a:rPr>
              <a:t>The Medical eligibility criteria (MEC)</a:t>
            </a:r>
            <a:r>
              <a:rPr altLang="en-US" baseline="0" b="1" sz="3200" lang="en-US" u="none">
                <a:solidFill>
                  <a:srgbClr val="000000"/>
                </a:solidFill>
                <a:effectLst>
                  <a:outerShdw algn="tl" blurRad="38100" dir="2700000" dist="38100">
                    <a:srgbClr val="C0C0C0"/>
                  </a:outerShdw>
                </a:effectLst>
                <a:latin typeface="Gill Sans MT" pitchFamily="34" charset="0"/>
                <a:ea typeface="Calibri Light" pitchFamily="0" charset="1"/>
                <a:sym typeface="Verdana" pitchFamily="34" charset="0"/>
              </a:rPr>
              <a:t>for </a:t>
            </a:r>
            <a:r>
              <a:rPr altLang="en-US" baseline="0" b="1" sz="3200" lang="en-US" u="none">
                <a:solidFill>
                  <a:srgbClr val="000000"/>
                </a:solidFill>
                <a:effectLst>
                  <a:outerShdw algn="tl" blurRad="38100" dir="2700000" dist="38100">
                    <a:srgbClr val="C0C0C0"/>
                  </a:outerShdw>
                </a:effectLst>
                <a:latin typeface="Gill Sans MT" pitchFamily="34" charset="0"/>
                <a:ea typeface="Calibri Light" pitchFamily="0" charset="1"/>
                <a:sym typeface="Verdana" pitchFamily="34" charset="0"/>
              </a:rPr>
              <a:t>contraceptive </a:t>
            </a:r>
            <a:r>
              <a:rPr altLang="en-US" baseline="0" b="1" sz="3200" lang="en-US" u="none">
                <a:solidFill>
                  <a:srgbClr val="000000"/>
                </a:solidFill>
                <a:effectLst>
                  <a:outerShdw algn="tl" blurRad="38100" dir="2700000" dist="38100">
                    <a:srgbClr val="C0C0C0"/>
                  </a:outerShdw>
                </a:effectLst>
                <a:latin typeface="Gill Sans MT" pitchFamily="34" charset="0"/>
                <a:ea typeface="Calibri Light" pitchFamily="0" charset="1"/>
                <a:sym typeface="Verdana" pitchFamily="34" charset="0"/>
              </a:rPr>
              <a:t>use</a:t>
            </a:r>
          </a:p>
        </p:txBody>
      </p:sp>
      <p:sp>
        <p:nvSpPr>
          <p:cNvPr id="1049016" name="Content Placeholder 2"/>
          <p:cNvSpPr/>
          <p:nvPr>
            <p:ph sz="full" idx="1"/>
          </p:nvPr>
        </p:nvSpPr>
        <p:spPr>
          <a:xfrm rot="0">
            <a:off x="1435100" y="1268412"/>
            <a:ext cx="7499350" cy="4979987"/>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provides guidance regarding which clients can use contraceptive methods safely. </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The goal is to improve access to, and quality of, family planning services by providing policy-makers, decision-makers and the scientific community with recommendations that can be used for developing or revising national guidelines on the MEC for the use of specific contraceptive methods.</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1">
  <p:cSld>
    <p:spTree>
      <p:nvGrpSpPr>
        <p:cNvPr id="674" name=""/>
        <p:cNvGrpSpPr/>
        <p:nvPr/>
      </p:nvGrpSpPr>
      <p:grpSpPr>
        <a:xfrm rot="0">
          <a:off x="0" y="0"/>
          <a:ext cx="0" cy="0"/>
          <a:chOff x="0" y="0"/>
          <a:chExt cx="0" cy="0"/>
        </a:xfrm>
      </p:grpSpPr>
      <p:pic>
        <p:nvPicPr>
          <p:cNvPr id="2097465" name="Picture 2" descr="C:\Documents and Settings\Earnex\My Documents\My Pictures\thank-you.jpg"/>
          <p:cNvPicPr>
            <a:picLocks/>
          </p:cNvPicPr>
          <p:nvPr/>
        </p:nvPicPr>
        <p:blipFill>
          <a:blip xmlns:r="http://schemas.openxmlformats.org/officeDocument/2006/relationships" r:embed="rId1"/>
          <a:srcRect l="0" t="0" r="0" b="0"/>
          <a:stretch>
            <a:fillRect/>
          </a:stretch>
        </p:blipFill>
        <p:spPr>
          <a:xfrm rot="0">
            <a:off x="1000125" y="0"/>
            <a:ext cx="8143875" cy="685800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stCondLst>
                      <p:childTnLst>
                        <p:par>
                          <p:cTn fill="hold" id="4" nodeType="withGroup">
                            <p:stCondLst>
                              <p:cond delay="0"/>
                            </p:stCondLst>
                            <p:childTnLst>
                              <p:par>
                                <p:cTn fill="hold" id="5" nodeType="clickEffect" presetClass="emph" presetID="8" presetSubtype="0">
                                  <p:stCondLst>
                                    <p:cond delay="0"/>
                                  </p:stCondLst>
                                  <p:childTnLst>
                                    <p:animRot by="21600000">
                                      <p:cBhvr>
                                        <p:cTn dur="2000" fill="hold" id="6"/>
                                        <p:tgtEl>
                                          <p:spTgt spid="20974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1">
  <p:cSld>
    <p:spTree>
      <p:nvGrpSpPr>
        <p:cNvPr id="377" name=""/>
        <p:cNvGrpSpPr/>
        <p:nvPr/>
      </p:nvGrpSpPr>
      <p:grpSpPr>
        <a:xfrm rot="0">
          <a:off x="0" y="0"/>
          <a:ext cx="0" cy="0"/>
          <a:chOff x="0" y="0"/>
          <a:chExt cx="0" cy="0"/>
        </a:xfrm>
      </p:grpSpPr>
      <p:sp>
        <p:nvSpPr>
          <p:cNvPr id="1049017" name="Title 1"/>
          <p:cNvSpPr/>
          <p:nvPr>
            <p:ph type="title" sz="full" idx="0"/>
          </p:nvPr>
        </p:nvSpPr>
        <p:spPr>
          <a:xfrm rot="0">
            <a:off x="1435100" y="274637"/>
            <a:ext cx="7499350" cy="1143000"/>
          </a:xfrm>
          <a:prstGeom prst="rect"/>
          <a:noFill/>
          <a:ln>
            <a:noFill/>
          </a:ln>
        </p:spPr>
        <p:txBody>
          <a:bodyPr anchor="ctr" bIns="45720" lIns="91440" rIns="91440" tIns="45720" vert="horz"/>
          <a:lst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a:lstStyle>
          <a:p>
            <a:pPr algn="l" eaLnBrk="1" fontAlgn="base" hangingPunct="1" indent="0" latinLnBrk="1" lvl="0" marL="0">
              <a:lnSpc>
                <a:spcPct val="100000"/>
              </a:lnSpc>
              <a:spcBef>
                <a:spcPct val="0"/>
              </a:spcBef>
              <a:spcAft>
                <a:spcPct val="0"/>
              </a:spcAft>
              <a:buFontTx/>
              <a:buNone/>
            </a:pPr>
            <a:r>
              <a:rPr altLang="en-US" baseline="0" b="1" sz="3200" lang="en-US" u="none">
                <a:solidFill>
                  <a:srgbClr val="000000"/>
                </a:solidFill>
                <a:effectLst>
                  <a:outerShdw algn="tl" blurRad="38100" dir="2700000" dist="38100">
                    <a:srgbClr val="C0C0C0"/>
                  </a:outerShdw>
                </a:effectLst>
                <a:latin typeface="Gill Sans MT" pitchFamily="34" charset="0"/>
                <a:ea typeface="Calibri Light" pitchFamily="0" charset="1"/>
                <a:sym typeface="Verdana" pitchFamily="34" charset="0"/>
              </a:rPr>
              <a:t>CT…..The </a:t>
            </a:r>
            <a:r>
              <a:rPr altLang="en-US" baseline="0" b="1" sz="3200" lang="en-US" u="none">
                <a:solidFill>
                  <a:srgbClr val="000000"/>
                </a:solidFill>
                <a:effectLst>
                  <a:outerShdw algn="tl" blurRad="38100" dir="2700000" dist="38100">
                    <a:srgbClr val="C0C0C0"/>
                  </a:outerShdw>
                </a:effectLst>
                <a:latin typeface="Gill Sans MT" pitchFamily="34" charset="0"/>
                <a:ea typeface="Calibri Light" pitchFamily="0" charset="1"/>
                <a:sym typeface="Verdana" pitchFamily="34" charset="0"/>
              </a:rPr>
              <a:t>Medical eligibility criteria (MEC)</a:t>
            </a:r>
          </a:p>
        </p:txBody>
      </p:sp>
      <p:sp>
        <p:nvSpPr>
          <p:cNvPr id="1049018"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b="1" lang="en-US" u="none">
                <a:solidFill>
                  <a:srgbClr val="000000"/>
                </a:solidFill>
                <a:latin typeface="Gill Sans MT" pitchFamily="34" charset="0"/>
                <a:ea typeface="Calibri" pitchFamily="0" charset="1"/>
                <a:sym typeface="Verdana" pitchFamily="34" charset="0"/>
              </a:rPr>
              <a:t>Methods covered by this guidance include </a:t>
            </a:r>
            <a:r>
              <a:rPr altLang="en-US" baseline="0" lang="en-US" u="none">
                <a:solidFill>
                  <a:srgbClr val="000000"/>
                </a:solidFill>
                <a:latin typeface="Gill Sans MT" pitchFamily="34" charset="0"/>
                <a:ea typeface="Calibri" pitchFamily="0" charset="1"/>
                <a:sym typeface="Verdana" pitchFamily="34" charset="0"/>
              </a:rPr>
              <a:t>all hormonal contraceptives, intrauterine devices, barrier methods, fertility awareness-based methods, coitus interruptus, lactational amenorrhoea(LAM) method, male and female sterilization, and emergency contraception.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1">
  <p:cSld>
    <p:spTree>
      <p:nvGrpSpPr>
        <p:cNvPr id="378" name=""/>
        <p:cNvGrpSpPr/>
        <p:nvPr/>
      </p:nvGrpSpPr>
      <p:grpSpPr>
        <a:xfrm rot="0">
          <a:off x="0" y="0"/>
          <a:ext cx="0" cy="0"/>
          <a:chOff x="0" y="0"/>
          <a:chExt cx="0" cy="0"/>
        </a:xfrm>
      </p:grpSpPr>
      <p:pic>
        <p:nvPicPr>
          <p:cNvPr id="2097194"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19"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used safely by people with certain health conditions (e.g. hypertension) or relevant characteristics (e.g. age).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1">
  <p:cSld>
    <p:spTree>
      <p:nvGrpSpPr>
        <p:cNvPr id="379" name=""/>
        <p:cNvGrpSpPr/>
        <p:nvPr/>
      </p:nvGrpSpPr>
      <p:grpSpPr>
        <a:xfrm rot="0">
          <a:off x="0" y="0"/>
          <a:ext cx="0" cy="0"/>
          <a:chOff x="0" y="0"/>
          <a:chExt cx="0" cy="0"/>
        </a:xfrm>
      </p:grpSpPr>
      <p:pic>
        <p:nvPicPr>
          <p:cNvPr id="2097195" name="Title 1"/>
          <p:cNvPicPr>
            <a:picLocks/>
          </p:cNvPicPr>
          <p:nvPr>
            <p:ph type="title" sz="full" idx="0"/>
          </p:nvPr>
        </p:nvPicPr>
        <p:blipFill>
          <a:blip xmlns:r="http://schemas.openxmlformats.org/officeDocument/2006/relationships" r:embed="rId1"/>
          <a:srcRect l="0" t="0" r="0" b="0"/>
          <a:stretch>
            <a:fillRect/>
          </a:stretch>
        </p:blipFill>
        <p:spPr>
          <a:xfrm rot="0">
            <a:off x="1435100" y="-163512"/>
            <a:ext cx="7499350" cy="2352675"/>
          </a:xfrm>
          <a:prstGeom prst="rect"/>
          <a:noFill/>
          <a:ln>
            <a:noFill/>
          </a:ln>
        </p:spPr>
      </p:pic>
      <p:graphicFrame>
        <p:nvGraphicFramePr>
          <p:cNvPr id="4194304" name=""/>
          <p:cNvGraphicFramePr>
            <a:graphicFrameLocks/>
          </p:cNvGraphicFramePr>
          <p:nvPr/>
        </p:nvGraphicFramePr>
        <p:xfrm rot="0">
          <a:off x="1403350" y="2060575"/>
          <a:ext cx="7499350" cy="4968875"/>
        </p:xfrm>
        <a:graphic>
          <a:graphicData uri="http://schemas.openxmlformats.org/drawingml/2006/table">
            <a:tbl>
              <a:tblPr/>
              <a:tblGrid>
                <a:gridCol w="1336675"/>
                <a:gridCol w="6162675"/>
              </a:tblGrid>
              <a:tr h="1241425">
                <a:tc>
                  <a:txBody>
                    <a:bodyPr/>
                    <a:p>
                      <a:pPr algn="l" eaLnBrk="1" fontAlgn="t" hangingPunct="1" latinLnBrk="1" lvl="0"/>
                      <a:r>
                        <a:rPr altLang="en-US" b="0" sz="1800" lang="en-US">
                          <a:solidFill>
                            <a:srgbClr val="000000"/>
                          </a:solidFill>
                          <a:latin typeface="Gill Sans MT" pitchFamily="34" charset="0"/>
                        </a:rPr>
                        <a:t>Category 1</a:t>
                      </a:r>
                    </a:p>
                  </a:txBody>
                  <a:tcPr marL="91440" marR="91440" marT="45723" marB="45723" anchor="t" vert="horz">
                    <a:lnL>
                      <a:noFill/>
                    </a:lnL>
                    <a:lnR>
                      <a:noFill/>
                    </a:lnR>
                    <a:lnT>
                      <a:noFill/>
                    </a:lnT>
                    <a:lnB>
                      <a:noFill/>
                    </a:lnB>
                    <a:noFill/>
                  </a:tcPr>
                </a:tc>
                <a:tc>
                  <a:txBody>
                    <a:bodyPr/>
                    <a:p>
                      <a:pPr algn="l" eaLnBrk="1" fontAlgn="t" hangingPunct="1" latinLnBrk="1" lvl="0"/>
                      <a:r>
                        <a:rPr altLang="en-US" b="0" sz="1800" lang="en-US">
                          <a:solidFill>
                            <a:srgbClr val="000000"/>
                          </a:solidFill>
                          <a:latin typeface="Gill Sans MT" pitchFamily="34" charset="0"/>
                        </a:rPr>
                        <a:t>A condition for which there is no restriction for the use of the contraceptive method</a:t>
                      </a:r>
                    </a:p>
                  </a:txBody>
                  <a:tcPr marL="91440" marR="91440" marT="45723" marB="45723" anchor="t" vert="horz">
                    <a:lnL>
                      <a:noFill/>
                    </a:lnL>
                    <a:lnR>
                      <a:noFill/>
                    </a:lnR>
                    <a:lnT>
                      <a:noFill/>
                    </a:lnT>
                    <a:lnB>
                      <a:noFill/>
                    </a:lnB>
                    <a:noFill/>
                  </a:tcPr>
                </a:tc>
              </a:tr>
              <a:tr h="1241425">
                <a:tc>
                  <a:txBody>
                    <a:bodyPr/>
                    <a:p>
                      <a:pPr algn="l" eaLnBrk="1" fontAlgn="t" hangingPunct="1" latinLnBrk="1" lvl="0"/>
                      <a:r>
                        <a:rPr altLang="en-US" b="0" sz="1800" lang="en-US">
                          <a:solidFill>
                            <a:srgbClr val="000000"/>
                          </a:solidFill>
                          <a:latin typeface="Gill Sans MT" pitchFamily="34" charset="0"/>
                        </a:rPr>
                        <a:t>Category 2</a:t>
                      </a:r>
                    </a:p>
                  </a:txBody>
                  <a:tcPr marL="91440" marR="91440" marT="45723" marB="45723" anchor="t" vert="horz">
                    <a:lnL>
                      <a:noFill/>
                    </a:lnL>
                    <a:lnR>
                      <a:noFill/>
                    </a:lnR>
                    <a:lnT>
                      <a:noFill/>
                    </a:lnT>
                    <a:lnB>
                      <a:noFill/>
                    </a:lnB>
                    <a:noFill/>
                  </a:tcPr>
                </a:tc>
                <a:tc>
                  <a:txBody>
                    <a:bodyPr/>
                    <a:p>
                      <a:pPr algn="l" eaLnBrk="1" fontAlgn="t" hangingPunct="1" latinLnBrk="1" lvl="0"/>
                      <a:r>
                        <a:rPr altLang="en-US" b="0" sz="1800" lang="en-US">
                          <a:solidFill>
                            <a:srgbClr val="000000"/>
                          </a:solidFill>
                          <a:latin typeface="Gill Sans MT" pitchFamily="34" charset="0"/>
                        </a:rPr>
                        <a:t>A condition where the advantages of using the method generally outweigh the theoretical or proven risks</a:t>
                      </a:r>
                    </a:p>
                  </a:txBody>
                  <a:tcPr marL="91440" marR="91440" marT="45723" marB="45723" anchor="t" vert="horz">
                    <a:lnL>
                      <a:noFill/>
                    </a:lnL>
                    <a:lnR>
                      <a:noFill/>
                    </a:lnR>
                    <a:lnT>
                      <a:noFill/>
                    </a:lnT>
                    <a:lnB>
                      <a:noFill/>
                    </a:lnB>
                    <a:noFill/>
                  </a:tcPr>
                </a:tc>
              </a:tr>
              <a:tr h="1241425">
                <a:tc>
                  <a:txBody>
                    <a:bodyPr/>
                    <a:p>
                      <a:pPr algn="l" eaLnBrk="1" fontAlgn="t" hangingPunct="1" latinLnBrk="1" lvl="0"/>
                      <a:r>
                        <a:rPr altLang="en-US" b="0" sz="1800" lang="en-US">
                          <a:solidFill>
                            <a:srgbClr val="000000"/>
                          </a:solidFill>
                          <a:latin typeface="Gill Sans MT" pitchFamily="34" charset="0"/>
                        </a:rPr>
                        <a:t>Category 3</a:t>
                      </a:r>
                    </a:p>
                  </a:txBody>
                  <a:tcPr marL="91440" marR="91440" marT="45723" marB="45723" anchor="t" vert="horz">
                    <a:lnL>
                      <a:noFill/>
                    </a:lnL>
                    <a:lnR>
                      <a:noFill/>
                    </a:lnR>
                    <a:lnT>
                      <a:noFill/>
                    </a:lnT>
                    <a:lnB>
                      <a:noFill/>
                    </a:lnB>
                    <a:noFill/>
                  </a:tcPr>
                </a:tc>
                <a:tc>
                  <a:txBody>
                    <a:bodyPr/>
                    <a:p>
                      <a:pPr algn="l" eaLnBrk="1" fontAlgn="t" hangingPunct="1" latinLnBrk="1" lvl="0"/>
                      <a:r>
                        <a:rPr altLang="en-US" b="0" sz="1800" lang="en-US">
                          <a:solidFill>
                            <a:srgbClr val="000000"/>
                          </a:solidFill>
                          <a:latin typeface="Gill Sans MT" pitchFamily="34" charset="0"/>
                        </a:rPr>
                        <a:t>A condition where the theoretical or proven risks usually outweigh the advantages of using the method</a:t>
                      </a:r>
                    </a:p>
                  </a:txBody>
                  <a:tcPr marL="91440" marR="91440" marT="45723" marB="45723" anchor="t" vert="horz">
                    <a:lnL>
                      <a:noFill/>
                    </a:lnL>
                    <a:lnR>
                      <a:noFill/>
                    </a:lnR>
                    <a:lnT>
                      <a:noFill/>
                    </a:lnT>
                    <a:lnB>
                      <a:noFill/>
                    </a:lnB>
                    <a:noFill/>
                  </a:tcPr>
                </a:tc>
              </a:tr>
              <a:tr h="1241425">
                <a:tc>
                  <a:txBody>
                    <a:bodyPr/>
                    <a:p>
                      <a:pPr algn="l" eaLnBrk="1" fontAlgn="t" hangingPunct="1" latinLnBrk="1" lvl="0"/>
                      <a:r>
                        <a:rPr altLang="en-US" b="0" sz="1800" lang="en-US">
                          <a:solidFill>
                            <a:srgbClr val="000000"/>
                          </a:solidFill>
                          <a:latin typeface="Gill Sans MT" pitchFamily="34" charset="0"/>
                        </a:rPr>
                        <a:t>Category 4</a:t>
                      </a:r>
                    </a:p>
                  </a:txBody>
                  <a:tcPr marL="91440" marR="91440" marT="45723" marB="45723" anchor="t" vert="horz">
                    <a:lnL>
                      <a:noFill/>
                    </a:lnL>
                    <a:lnR>
                      <a:noFill/>
                    </a:lnR>
                    <a:lnT>
                      <a:noFill/>
                    </a:lnT>
                    <a:lnB>
                      <a:noFill/>
                    </a:lnB>
                    <a:noFill/>
                  </a:tcPr>
                </a:tc>
                <a:tc>
                  <a:txBody>
                    <a:bodyPr/>
                    <a:p>
                      <a:pPr algn="l" eaLnBrk="1" fontAlgn="t" hangingPunct="1" latinLnBrk="1" lvl="0"/>
                      <a:r>
                        <a:rPr altLang="en-US" b="0" sz="1800" lang="en-US">
                          <a:solidFill>
                            <a:srgbClr val="000000"/>
                          </a:solidFill>
                          <a:latin typeface="Gill Sans MT" pitchFamily="34" charset="0"/>
                        </a:rPr>
                        <a:t>A condition which represents an unacceptable health risk if the contraceptive method is used</a:t>
                      </a:r>
                    </a:p>
                  </a:txBody>
                  <a:tcPr marL="91440" marR="91440" marT="45723" marB="45723" anchor="t" vert="horz">
                    <a:lnL>
                      <a:noFill/>
                    </a:lnL>
                    <a:lnR>
                      <a:noFill/>
                    </a:lnR>
                    <a:lnT>
                      <a:noFill/>
                    </a:lnT>
                    <a:lnB>
                      <a:noFill/>
                    </a:lnB>
                    <a:no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1">
  <p:cSld>
    <p:spTree>
      <p:nvGrpSpPr>
        <p:cNvPr id="381" name=""/>
        <p:cNvGrpSpPr/>
        <p:nvPr/>
      </p:nvGrpSpPr>
      <p:grpSpPr>
        <a:xfrm rot="0">
          <a:off x="0" y="0"/>
          <a:ext cx="0" cy="0"/>
          <a:chOff x="0" y="0"/>
          <a:chExt cx="0" cy="0"/>
        </a:xfrm>
      </p:grpSpPr>
      <p:sp>
        <p:nvSpPr>
          <p:cNvPr id="1049028" name="Title 1"/>
          <p:cNvSpPr/>
          <p:nvPr>
            <p:ph type="title" sz="full" idx="0"/>
          </p:nvPr>
        </p:nvSpPr>
        <p:spPr>
          <a:xfrm rot="0">
            <a:off x="1435100" y="274637"/>
            <a:ext cx="7499350" cy="1143000"/>
          </a:xfrm>
          <a:prstGeom prst="rect"/>
          <a:noFill/>
          <a:ln>
            <a:noFill/>
          </a:ln>
        </p:spPr>
        <p:txBody>
          <a:bodyPr anchor="ctr" bIns="45720" lIns="91440" rIns="91440" tIns="45720" vert="horz"/>
          <a:lst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572314"/>
              </a:solidFill>
              <a:effectLst>
                <a:outerShdw algn="tl" blurRad="38100" dir="2700000" dist="38100">
                  <a:srgbClr val="C0C0C0"/>
                </a:outerShdw>
              </a:effectLst>
              <a:latin typeface="Gill Sans MT" pitchFamily="34" charset="0"/>
              <a:ea typeface="Calibri Light" pitchFamily="0" charset="1"/>
              <a:sym typeface="Verdana" pitchFamily="34" charset="0"/>
            </a:endParaRPr>
          </a:p>
        </p:txBody>
      </p:sp>
      <p:sp>
        <p:nvSpPr>
          <p:cNvPr id="1049029"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pic>
        <p:nvPicPr>
          <p:cNvPr id="2097196" name="Picture 2"/>
          <p:cNvPicPr>
            <a:picLocks/>
          </p:cNvPicPr>
          <p:nvPr/>
        </p:nvPicPr>
        <p:blipFill>
          <a:blip xmlns:r="http://schemas.openxmlformats.org/officeDocument/2006/relationships" r:embed="rId1"/>
          <a:srcRect l="0" t="0" r="0" b="0"/>
          <a:stretch>
            <a:fillRect/>
          </a:stretch>
        </p:blipFill>
        <p:spPr>
          <a:xfrm rot="0">
            <a:off x="1403350" y="260350"/>
            <a:ext cx="7416800" cy="5905500"/>
          </a:xfrm>
          <a:prstGeom prst="rect"/>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1">
  <p:cSld>
    <p:spTree>
      <p:nvGrpSpPr>
        <p:cNvPr id="382" name=""/>
        <p:cNvGrpSpPr/>
        <p:nvPr/>
      </p:nvGrpSpPr>
      <p:grpSpPr>
        <a:xfrm rot="0">
          <a:off x="0" y="0"/>
          <a:ext cx="0" cy="0"/>
          <a:chOff x="0" y="0"/>
          <a:chExt cx="0" cy="0"/>
        </a:xfrm>
      </p:grpSpPr>
      <p:sp>
        <p:nvSpPr>
          <p:cNvPr id="1049030" name="Title 1"/>
          <p:cNvSpPr/>
          <p:nvPr>
            <p:ph type="title" sz="full" idx="0"/>
          </p:nvPr>
        </p:nvSpPr>
        <p:spPr>
          <a:xfrm rot="0">
            <a:off x="1435100" y="274637"/>
            <a:ext cx="7499350" cy="1143000"/>
          </a:xfrm>
          <a:prstGeom prst="rect"/>
          <a:noFill/>
          <a:ln>
            <a:noFill/>
          </a:ln>
        </p:spPr>
        <p:txBody>
          <a:bodyPr anchor="ctr" bIns="45720" lIns="91440" rIns="91440" tIns="45720" vert="horz"/>
          <a:lstStyle>
            <a:lvl1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Calibri Light" pitchFamily="0" charset="1"/>
                <a:ea typeface="Calibri Light" pitchFamily="0" charset="1"/>
              </a:defRPr>
            </a:lvl1pPr>
            <a:lvl2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2pPr>
            <a:lvl3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3pPr>
            <a:lvl4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4pPr>
            <a:lvl5pPr algn="l" eaLnBrk="1" fontAlgn="base" hangingPunct="1" indent="0" marL="0">
              <a:spcBef>
                <a:spcPct val="0"/>
              </a:spcBef>
              <a:spcAft>
                <a:spcPct val="0"/>
              </a:spcAft>
              <a:buFontTx/>
              <a:buNone/>
              <a:defRPr b="0" sz="4300">
                <a:solidFill>
                  <a:srgbClr val="572314"/>
                </a:solidFill>
                <a:effectLst>
                  <a:outerShdw algn="tl" blurRad="38100" dir="2700000" dist="38100">
                    <a:srgbClr val="C0C0C0"/>
                  </a:outerShdw>
                </a:effectLst>
                <a:latin typeface="Gill Sans MT" pitchFamily="34" charset="0"/>
                <a:ea typeface="Calibri Light" pitchFamily="0" charset="1"/>
              </a:defRPr>
            </a:lvl5pPr>
          </a:lstStyle>
          <a:p>
            <a:pPr algn="l" eaLnBrk="1" fontAlgn="base" hangingPunct="1" indent="0" latinLnBrk="1" lvl="0" marL="0">
              <a:lnSpc>
                <a:spcPct val="100000"/>
              </a:lnSpc>
              <a:spcBef>
                <a:spcPct val="0"/>
              </a:spcBef>
              <a:spcAft>
                <a:spcPct val="0"/>
              </a:spcAft>
              <a:buFontTx/>
              <a:buNone/>
            </a:pPr>
            <a:endParaRPr altLang="en-US" baseline="0" lang="en-US" u="none">
              <a:solidFill>
                <a:srgbClr val="572314"/>
              </a:solidFill>
              <a:effectLst>
                <a:outerShdw algn="tl" blurRad="38100" dir="2700000" dist="38100">
                  <a:srgbClr val="C0C0C0"/>
                </a:outerShdw>
              </a:effectLst>
              <a:latin typeface="Gill Sans MT" pitchFamily="34" charset="0"/>
              <a:ea typeface="Calibri Light" pitchFamily="0" charset="1"/>
              <a:sym typeface="Verdana" pitchFamily="34" charset="0"/>
            </a:endParaRPr>
          </a:p>
        </p:txBody>
      </p:sp>
      <p:sp>
        <p:nvSpPr>
          <p:cNvPr id="1049031"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pic>
        <p:nvPicPr>
          <p:cNvPr id="2097197" name="Picture 2"/>
          <p:cNvPicPr>
            <a:picLocks/>
          </p:cNvPicPr>
          <p:nvPr/>
        </p:nvPicPr>
        <p:blipFill>
          <a:blip xmlns:r="http://schemas.openxmlformats.org/officeDocument/2006/relationships" r:embed="rId1"/>
          <a:srcRect l="0" t="0" r="0" b="0"/>
          <a:stretch>
            <a:fillRect/>
          </a:stretch>
        </p:blipFill>
        <p:spPr>
          <a:xfrm rot="0">
            <a:off x="0" y="0"/>
            <a:ext cx="10548938" cy="6858000"/>
          </a:xfrm>
          <a:prstGeom prst="rect"/>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1">
  <p:cSld>
    <p:spTree>
      <p:nvGrpSpPr>
        <p:cNvPr id="383" name=""/>
        <p:cNvGrpSpPr/>
        <p:nvPr/>
      </p:nvGrpSpPr>
      <p:grpSpPr>
        <a:xfrm rot="0">
          <a:off x="0" y="0"/>
          <a:ext cx="0" cy="0"/>
          <a:chOff x="0" y="0"/>
          <a:chExt cx="0" cy="0"/>
        </a:xfrm>
      </p:grpSpPr>
      <p:pic>
        <p:nvPicPr>
          <p:cNvPr id="2097198"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32"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pic>
        <p:nvPicPr>
          <p:cNvPr id="2097199" name="Picture 2"/>
          <p:cNvPicPr>
            <a:picLocks/>
          </p:cNvPicPr>
          <p:nvPr/>
        </p:nvPicPr>
        <p:blipFill>
          <a:blip xmlns:r="http://schemas.openxmlformats.org/officeDocument/2006/relationships" r:embed="rId2"/>
          <a:srcRect l="0" t="0" r="0" b="0"/>
          <a:stretch>
            <a:fillRect/>
          </a:stretch>
        </p:blipFill>
        <p:spPr>
          <a:xfrm rot="0">
            <a:off x="-1189037" y="0"/>
            <a:ext cx="12192000" cy="6958012"/>
          </a:xfrm>
          <a:prstGeom prst="rect"/>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1">
  <p:cSld>
    <p:spTree>
      <p:nvGrpSpPr>
        <p:cNvPr id="384" name=""/>
        <p:cNvGrpSpPr/>
        <p:nvPr/>
      </p:nvGrpSpPr>
      <p:grpSpPr>
        <a:xfrm rot="0">
          <a:off x="0" y="0"/>
          <a:ext cx="0" cy="0"/>
          <a:chOff x="0" y="0"/>
          <a:chExt cx="0" cy="0"/>
        </a:xfrm>
      </p:grpSpPr>
      <p:pic>
        <p:nvPicPr>
          <p:cNvPr id="2097200" name="Title 1"/>
          <p:cNvPicPr>
            <a:picLocks/>
          </p:cNvPicPr>
          <p:nvPr>
            <p:ph type="title" sz="full" idx="0"/>
          </p:nvPr>
        </p:nvPicPr>
        <p:blipFill>
          <a:blip xmlns:r="http://schemas.openxmlformats.org/officeDocument/2006/relationships" r:embed="rId1"/>
          <a:srcRect l="0" t="0" r="0" b="0"/>
          <a:stretch>
            <a:fillRect/>
          </a:stretch>
        </p:blipFill>
        <p:spPr>
          <a:xfrm rot="0">
            <a:off x="1435100" y="261937"/>
            <a:ext cx="7499350" cy="1155700"/>
          </a:xfrm>
          <a:prstGeom prst="rect"/>
          <a:noFill/>
          <a:ln>
            <a:noFill/>
          </a:ln>
        </p:spPr>
      </p:pic>
      <p:sp>
        <p:nvSpPr>
          <p:cNvPr id="1049033"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514350" latinLnBrk="1" lvl="0" marL="514350">
              <a:lnSpc>
                <a:spcPct val="80000"/>
              </a:lnSpc>
              <a:spcBef>
                <a:spcPts val="600"/>
              </a:spcBef>
              <a:spcAft>
                <a:spcPct val="0"/>
              </a:spcAft>
              <a:buClr>
                <a:srgbClr val="3891A7"/>
              </a:buClr>
              <a:buSzPct val="80000"/>
              <a:buFontTx/>
              <a:buAutoNum type="arabicPeriod" startAt="1"/>
            </a:pPr>
            <a:r>
              <a:rPr altLang="en-US" baseline="0" sz="1900" lang="en-US" u="none">
                <a:solidFill>
                  <a:srgbClr val="000000"/>
                </a:solidFill>
                <a:latin typeface="Times New Roman" pitchFamily="18" charset="0"/>
                <a:ea typeface="Times New Roman" pitchFamily="18" charset="0"/>
                <a:sym typeface="Verdana" pitchFamily="34" charset="0"/>
              </a:rPr>
              <a:t>To </a:t>
            </a:r>
            <a:r>
              <a:rPr altLang="en-US" baseline="0" b="1" sz="1900" lang="en-US" u="none">
                <a:solidFill>
                  <a:srgbClr val="000000"/>
                </a:solidFill>
                <a:latin typeface="Times New Roman" pitchFamily="18" charset="0"/>
                <a:ea typeface="Times New Roman" pitchFamily="18" charset="0"/>
                <a:sym typeface="Verdana" pitchFamily="34" charset="0"/>
              </a:rPr>
              <a:t>describe the various types </a:t>
            </a:r>
            <a:r>
              <a:rPr altLang="en-US" baseline="0" sz="1900" lang="en-US" u="none">
                <a:solidFill>
                  <a:srgbClr val="000000"/>
                </a:solidFill>
                <a:latin typeface="Times New Roman" pitchFamily="18" charset="0"/>
                <a:ea typeface="Times New Roman" pitchFamily="18" charset="0"/>
                <a:sym typeface="Verdana" pitchFamily="34" charset="0"/>
              </a:rPr>
              <a:t>of family planning methods.</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What it is?</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MOA</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Effectiveness</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Advantages</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 Disadvantages</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MEC</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Client instructions</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S/E, complication</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Common medical barriers to service provision</a:t>
            </a:r>
          </a:p>
          <a:p>
            <a:pPr algn="l" eaLnBrk="1" fontAlgn="base" hangingPunct="1" indent="-514350" latinLnBrk="1" lvl="2" marL="1314450">
              <a:lnSpc>
                <a:spcPct val="80000"/>
              </a:lnSpc>
              <a:spcBef>
                <a:spcPct val="20000"/>
              </a:spcBef>
              <a:spcAft>
                <a:spcPct val="0"/>
              </a:spcAft>
              <a:buClr>
                <a:srgbClr val="FEB80A"/>
              </a:buClr>
              <a:buSzPct val="10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Management of S/E and complications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1">
  <p:cSld>
    <p:spTree>
      <p:nvGrpSpPr>
        <p:cNvPr id="385" name=""/>
        <p:cNvGrpSpPr/>
        <p:nvPr/>
      </p:nvGrpSpPr>
      <p:grpSpPr>
        <a:xfrm rot="0">
          <a:off x="0" y="0"/>
          <a:ext cx="0" cy="0"/>
          <a:chOff x="0" y="0"/>
          <a:chExt cx="0" cy="0"/>
        </a:xfrm>
      </p:grpSpPr>
      <p:pic>
        <p:nvPicPr>
          <p:cNvPr id="2097201"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034" name="Content Placeholder 2"/>
          <p:cNvSpPr/>
          <p:nvPr>
            <p:ph sz="full" idx="4294967295"/>
          </p:nvPr>
        </p:nvSpPr>
        <p:spPr>
          <a:xfrm rot="0">
            <a:off x="1143000"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571500" latinLnBrk="1" lvl="0" marL="571500">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Times New Roman" pitchFamily="18" charset="0"/>
                <a:ea typeface="Times New Roman" pitchFamily="18" charset="0"/>
                <a:sym typeface="Verdana" pitchFamily="34" charset="0"/>
              </a:rPr>
              <a:t>Natural methods(fertility awareness)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Abstinence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Calendar based methods (moon beads)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Billing’ s Method(Cervical mucus)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Basal body temperature (BBT)</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Symptothermal(BBT+Cervical Mucus Method + Other fertility signs)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Withdrawal</a:t>
            </a:r>
          </a:p>
          <a:p>
            <a:pPr algn="l" eaLnBrk="1" fontAlgn="base" hangingPunct="1" indent="-571500" latinLnBrk="1" lvl="0" marL="571500">
              <a:lnSpc>
                <a:spcPct val="90000"/>
              </a:lnSpc>
              <a:spcBef>
                <a:spcPts val="600"/>
              </a:spcBef>
              <a:spcAft>
                <a:spcPct val="0"/>
              </a:spcAft>
              <a:buClr>
                <a:srgbClr val="3891A7"/>
              </a:buClr>
              <a:buSzPct val="80000"/>
              <a:buFontTx/>
              <a:buAutoNum type="arabicPeriod" startAt="2"/>
            </a:pPr>
            <a:r>
              <a:rPr altLang="en-US" baseline="0" lang="en-US" u="none">
                <a:solidFill>
                  <a:srgbClr val="000000"/>
                </a:solidFill>
                <a:latin typeface="Times New Roman" pitchFamily="18" charset="0"/>
                <a:ea typeface="Times New Roman" pitchFamily="18" charset="0"/>
                <a:sym typeface="Verdana" pitchFamily="34" charset="0"/>
              </a:rPr>
              <a:t>Lactational amenorrhea method (LAM)</a:t>
            </a:r>
          </a:p>
          <a:p>
            <a:pPr algn="l" eaLnBrk="1" fontAlgn="base" hangingPunct="1" indent="-571500" latinLnBrk="1" lvl="0" marL="571500">
              <a:lnSpc>
                <a:spcPct val="90000"/>
              </a:lnSpc>
              <a:spcBef>
                <a:spcPts val="600"/>
              </a:spcBef>
              <a:spcAft>
                <a:spcPct val="0"/>
              </a:spcAft>
              <a:buClr>
                <a:srgbClr val="3891A7"/>
              </a:buClr>
              <a:buSzPct val="80000"/>
              <a:buFontTx/>
              <a:buNone/>
            </a:pPr>
            <a:endParaRPr altLang="en-US" baseline="0" lang="en-US" u="none">
              <a:solidFill>
                <a:srgbClr val="000000"/>
              </a:solidFill>
              <a:latin typeface="Times New Roman" pitchFamily="18" charset="0"/>
              <a:ea typeface="Times New Roman" pitchFamily="18" charset="0"/>
              <a:sym typeface="Verdana" pitchFamily="34" charset="0"/>
            </a:endParaRPr>
          </a:p>
          <a:p>
            <a:pPr algn="l" eaLnBrk="1" fontAlgn="base" hangingPunct="1" indent="-571500" latinLnBrk="1" lvl="0" marL="571500">
              <a:lnSpc>
                <a:spcPct val="9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Times New Roman" pitchFamily="18" charset="0"/>
              <a:ea typeface="Times New Roman" pitchFamily="18" charset="0"/>
              <a:sym typeface="Verdana"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1">
  <p:cSld>
    <p:spTree>
      <p:nvGrpSpPr>
        <p:cNvPr id="386" name=""/>
        <p:cNvGrpSpPr/>
        <p:nvPr/>
      </p:nvGrpSpPr>
      <p:grpSpPr>
        <a:xfrm rot="0">
          <a:off x="0" y="0"/>
          <a:ext cx="0" cy="0"/>
          <a:chOff x="0" y="0"/>
          <a:chExt cx="0" cy="0"/>
        </a:xfrm>
      </p:grpSpPr>
      <p:pic>
        <p:nvPicPr>
          <p:cNvPr id="209720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035"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571500" latinLnBrk="1" lvl="0" marL="571500">
              <a:lnSpc>
                <a:spcPct val="100000"/>
              </a:lnSpc>
              <a:spcBef>
                <a:spcPts val="600"/>
              </a:spcBef>
              <a:spcAft>
                <a:spcPct val="0"/>
              </a:spcAft>
              <a:buClr>
                <a:srgbClr val="3891A7"/>
              </a:buClr>
              <a:buSzPct val="80000"/>
              <a:buFontTx/>
              <a:buAutoNum type="arabicPeriod" startAt="3"/>
            </a:pPr>
            <a:r>
              <a:rPr altLang="en-US" baseline="0" lang="en-US" u="none">
                <a:solidFill>
                  <a:srgbClr val="000000"/>
                </a:solidFill>
                <a:latin typeface="Times New Roman" pitchFamily="18" charset="0"/>
                <a:ea typeface="Times New Roman" pitchFamily="18" charset="0"/>
                <a:sym typeface="Verdana" pitchFamily="34" charset="0"/>
              </a:rPr>
              <a:t>Hormonal method</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lang="en-US" u="none">
                <a:solidFill>
                  <a:srgbClr val="000000"/>
                </a:solidFill>
                <a:latin typeface="Times New Roman" pitchFamily="18" charset="0"/>
                <a:ea typeface="Times New Roman" pitchFamily="18" charset="0"/>
                <a:sym typeface="Verdana" pitchFamily="34" charset="0"/>
              </a:rPr>
              <a:t>Oral contraceptives – combined, progestin only, ECP</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lang="en-US" u="none">
                <a:solidFill>
                  <a:srgbClr val="000000"/>
                </a:solidFill>
                <a:latin typeface="Times New Roman" pitchFamily="18" charset="0"/>
                <a:ea typeface="Times New Roman" pitchFamily="18" charset="0"/>
                <a:sym typeface="Verdana" pitchFamily="34" charset="0"/>
              </a:rPr>
              <a:t>Injectables- Progestin, Combined</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lang="en-US" u="none">
                <a:solidFill>
                  <a:srgbClr val="000000"/>
                </a:solidFill>
                <a:latin typeface="Times New Roman" pitchFamily="18" charset="0"/>
                <a:ea typeface="Times New Roman" pitchFamily="18" charset="0"/>
                <a:sym typeface="Verdana" pitchFamily="34" charset="0"/>
              </a:rPr>
              <a:t>Contraceptive patches</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lang="en-US" u="none">
                <a:solidFill>
                  <a:srgbClr val="000000"/>
                </a:solidFill>
                <a:latin typeface="Times New Roman" pitchFamily="18" charset="0"/>
                <a:ea typeface="Times New Roman" pitchFamily="18" charset="0"/>
                <a:sym typeface="Verdana" pitchFamily="34" charset="0"/>
              </a:rPr>
              <a:t>Vaginal rings</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lang="en-US" u="none">
                <a:solidFill>
                  <a:srgbClr val="000000"/>
                </a:solidFill>
                <a:latin typeface="Times New Roman" pitchFamily="18" charset="0"/>
                <a:ea typeface="Times New Roman" pitchFamily="18" charset="0"/>
                <a:sym typeface="Verdana" pitchFamily="34" charset="0"/>
              </a:rPr>
              <a:t>Implants- Jadelle, norplant, implanon</a:t>
            </a:r>
          </a:p>
          <a:p>
            <a:pPr algn="l" eaLnBrk="1" fontAlgn="base" hangingPunct="1" indent="-571500" latinLnBrk="1" lvl="0" marL="571500">
              <a:lnSpc>
                <a:spcPct val="100000"/>
              </a:lnSpc>
              <a:spcBef>
                <a:spcPts val="600"/>
              </a:spcBef>
              <a:spcAft>
                <a:spcPct val="0"/>
              </a:spcAft>
              <a:buClr>
                <a:srgbClr val="3891A7"/>
              </a:buClr>
              <a:buSzPct val="80000"/>
              <a:buFontTx/>
              <a:buAutoNum type="romanUcPeriod" startAt="4"/>
            </a:pPr>
            <a:endParaRPr altLang="en-US" baseline="0" lang="en-US" u="none">
              <a:solidFill>
                <a:srgbClr val="000000"/>
              </a:solidFill>
              <a:latin typeface="Times New Roman" pitchFamily="18" charset="0"/>
              <a:ea typeface="Times New Roman" pitchFamily="18" charset="0"/>
              <a:sym typeface="Verdana" pitchFamily="34" charset="0"/>
            </a:endParaRPr>
          </a:p>
          <a:p>
            <a:pPr algn="l" eaLnBrk="1" fontAlgn="base" hangingPunct="1" indent="-571500" latinLnBrk="1" lvl="0" marL="571500">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Times New Roman" pitchFamily="18" charset="0"/>
              <a:ea typeface="Times New Roman" pitchFamily="18" charset="0"/>
              <a:sym typeface="Verdana"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1">
  <p:cSld>
    <p:spTree>
      <p:nvGrpSpPr>
        <p:cNvPr id="346" name=""/>
        <p:cNvGrpSpPr/>
        <p:nvPr/>
      </p:nvGrpSpPr>
      <p:grpSpPr>
        <a:xfrm rot="0">
          <a:off x="0" y="0"/>
          <a:ext cx="0" cy="0"/>
          <a:chOff x="0" y="0"/>
          <a:chExt cx="0" cy="0"/>
        </a:xfrm>
      </p:grpSpPr>
      <p:pic>
        <p:nvPicPr>
          <p:cNvPr id="2097165"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8994"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82550" latinLnBrk="1" lvl="0" marL="82550">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 6. To understand factors affecting family planning</a:t>
            </a:r>
          </a:p>
          <a:p>
            <a:pPr algn="l" eaLnBrk="1" fontAlgn="base" hangingPunct="1" indent="-82550" latinLnBrk="1" lvl="0" marL="82550">
              <a:lnSpc>
                <a:spcPct val="100000"/>
              </a:lnSpc>
              <a:spcBef>
                <a:spcPts val="600"/>
              </a:spcBef>
              <a:spcAft>
                <a:spcPct val="0"/>
              </a:spcAft>
              <a:buClr>
                <a:srgbClr val="3891A7"/>
              </a:buClr>
              <a:buSzPct val="80000"/>
              <a:buFontTx/>
              <a:buNone/>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82550" latinLnBrk="1" lvl="0" marL="82550">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7 .To manage logistics in FP</a:t>
            </a:r>
          </a:p>
          <a:p>
            <a:pPr algn="l" fontAlgn="base" indent="-82550" lvl="0" marL="82550">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1">
  <p:cSld>
    <p:spTree>
      <p:nvGrpSpPr>
        <p:cNvPr id="387" name=""/>
        <p:cNvGrpSpPr/>
        <p:nvPr/>
      </p:nvGrpSpPr>
      <p:grpSpPr>
        <a:xfrm rot="0">
          <a:off x="0" y="0"/>
          <a:ext cx="0" cy="0"/>
          <a:chOff x="0" y="0"/>
          <a:chExt cx="0" cy="0"/>
        </a:xfrm>
      </p:grpSpPr>
      <p:pic>
        <p:nvPicPr>
          <p:cNvPr id="2097203"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036" name="Content Placeholder 2"/>
          <p:cNvSpPr/>
          <p:nvPr>
            <p:ph sz="full" idx="4294967295"/>
          </p:nvPr>
        </p:nvSpPr>
        <p:spPr>
          <a:xfrm rot="0">
            <a:off x="1071562"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514350" latinLnBrk="1" lvl="0" marL="514350">
              <a:lnSpc>
                <a:spcPct val="70000"/>
              </a:lnSpc>
              <a:spcBef>
                <a:spcPts val="600"/>
              </a:spcBef>
              <a:spcAft>
                <a:spcPct val="0"/>
              </a:spcAft>
              <a:buClr>
                <a:srgbClr val="3891A7"/>
              </a:buClr>
              <a:buSzPct val="80000"/>
              <a:buFontTx/>
              <a:buAutoNum type="alphaLcParenR" startAt="1"/>
            </a:pPr>
            <a:endParaRPr altLang="en-US" baseline="0" sz="1900" lang="en-US" u="none">
              <a:solidFill>
                <a:srgbClr val="000000"/>
              </a:solidFill>
              <a:latin typeface="Times New Roman" pitchFamily="18" charset="0"/>
              <a:ea typeface="Times New Roman" pitchFamily="18" charset="0"/>
              <a:sym typeface="Verdana" pitchFamily="34" charset="0"/>
            </a:endParaRPr>
          </a:p>
          <a:p>
            <a:pPr algn="l" eaLnBrk="1" fontAlgn="base" hangingPunct="1" indent="-514350" latinLnBrk="1" lvl="0" marL="514350">
              <a:lnSpc>
                <a:spcPct val="70000"/>
              </a:lnSpc>
              <a:spcBef>
                <a:spcPts val="600"/>
              </a:spcBef>
              <a:spcAft>
                <a:spcPct val="0"/>
              </a:spcAft>
              <a:buClr>
                <a:srgbClr val="3891A7"/>
              </a:buClr>
              <a:buSzPct val="80000"/>
              <a:buFontTx/>
              <a:buNone/>
            </a:pPr>
            <a:r>
              <a:rPr altLang="en-US" baseline="0" lang="en-US" u="none">
                <a:solidFill>
                  <a:srgbClr val="000000"/>
                </a:solidFill>
                <a:latin typeface="Times New Roman" pitchFamily="18" charset="0"/>
                <a:ea typeface="Times New Roman" pitchFamily="18" charset="0"/>
                <a:sym typeface="Verdana" pitchFamily="34" charset="0"/>
              </a:rPr>
              <a:t>4.Intrauterine devices</a:t>
            </a:r>
          </a:p>
          <a:p>
            <a:pPr algn="l" eaLnBrk="1" fontAlgn="base" hangingPunct="1" indent="-514350" latinLnBrk="1" lvl="0" marL="514350">
              <a:lnSpc>
                <a:spcPct val="70000"/>
              </a:lnSpc>
              <a:spcBef>
                <a:spcPts val="600"/>
              </a:spcBef>
              <a:spcAft>
                <a:spcPct val="0"/>
              </a:spcAft>
              <a:buClr>
                <a:srgbClr val="3891A7"/>
              </a:buClr>
              <a:buSzPct val="80000"/>
              <a:buFontTx/>
              <a:buNone/>
            </a:pPr>
            <a:endParaRPr altLang="en-US" baseline="0" sz="1900" lang="en-US" u="none">
              <a:solidFill>
                <a:srgbClr val="000000"/>
              </a:solidFill>
              <a:latin typeface="Times New Roman" pitchFamily="18" charset="0"/>
              <a:ea typeface="Times New Roman" pitchFamily="18" charset="0"/>
              <a:sym typeface="Verdana" pitchFamily="34" charset="0"/>
            </a:endParaRPr>
          </a:p>
          <a:p>
            <a:pPr algn="l" eaLnBrk="1" fontAlgn="base" hangingPunct="1" indent="-514350" latinLnBrk="1" lvl="0" marL="514350">
              <a:lnSpc>
                <a:spcPct val="70000"/>
              </a:lnSpc>
              <a:spcBef>
                <a:spcPts val="600"/>
              </a:spcBef>
              <a:spcAft>
                <a:spcPct val="0"/>
              </a:spcAft>
              <a:buClr>
                <a:srgbClr val="3891A7"/>
              </a:buClr>
              <a:buSzPct val="80000"/>
              <a:buFontTx/>
              <a:buAutoNum type="alphaLcParenR" startAt="1"/>
            </a:pPr>
            <a:r>
              <a:rPr altLang="en-US" baseline="0" sz="2600" lang="en-US" u="none">
                <a:solidFill>
                  <a:srgbClr val="000000"/>
                </a:solidFill>
                <a:latin typeface="Times New Roman" pitchFamily="18" charset="0"/>
                <a:ea typeface="Times New Roman" pitchFamily="18" charset="0"/>
                <a:sym typeface="Verdana" pitchFamily="34" charset="0"/>
              </a:rPr>
              <a:t>Copper T</a:t>
            </a:r>
          </a:p>
          <a:p>
            <a:pPr algn="l" eaLnBrk="1" fontAlgn="base" hangingPunct="1" indent="-514350" latinLnBrk="1" lvl="0" marL="514350">
              <a:lnSpc>
                <a:spcPct val="70000"/>
              </a:lnSpc>
              <a:spcBef>
                <a:spcPts val="600"/>
              </a:spcBef>
              <a:spcAft>
                <a:spcPct val="0"/>
              </a:spcAft>
              <a:buClr>
                <a:srgbClr val="3891A7"/>
              </a:buClr>
              <a:buSzPct val="80000"/>
              <a:buFontTx/>
              <a:buAutoNum type="alphaLcParenR" startAt="1"/>
            </a:pPr>
            <a:r>
              <a:rPr altLang="en-US" baseline="0" sz="2600" lang="en-US" u="none">
                <a:solidFill>
                  <a:srgbClr val="000000"/>
                </a:solidFill>
                <a:latin typeface="Times New Roman" pitchFamily="18" charset="0"/>
                <a:ea typeface="Times New Roman" pitchFamily="18" charset="0"/>
                <a:sym typeface="Verdana" pitchFamily="34" charset="0"/>
              </a:rPr>
              <a:t>Nova T </a:t>
            </a:r>
          </a:p>
          <a:p>
            <a:pPr algn="l" eaLnBrk="1" fontAlgn="base" hangingPunct="1" indent="-514350" latinLnBrk="1" lvl="0" marL="514350">
              <a:lnSpc>
                <a:spcPct val="70000"/>
              </a:lnSpc>
              <a:spcBef>
                <a:spcPts val="600"/>
              </a:spcBef>
              <a:spcAft>
                <a:spcPct val="0"/>
              </a:spcAft>
              <a:buClr>
                <a:srgbClr val="3891A7"/>
              </a:buClr>
              <a:buSzPct val="80000"/>
              <a:buFontTx/>
              <a:buAutoNum type="alphaLcParenR" startAt="1"/>
            </a:pPr>
            <a:r>
              <a:rPr altLang="en-US" baseline="0" sz="2600" lang="en-US" u="none">
                <a:solidFill>
                  <a:srgbClr val="000000"/>
                </a:solidFill>
                <a:latin typeface="Times New Roman" pitchFamily="18" charset="0"/>
                <a:ea typeface="Times New Roman" pitchFamily="18" charset="0"/>
                <a:sym typeface="Verdana" pitchFamily="34" charset="0"/>
              </a:rPr>
              <a:t>multiload </a:t>
            </a:r>
          </a:p>
          <a:p>
            <a:pPr algn="l" eaLnBrk="1" fontAlgn="base" hangingPunct="1" indent="-514350" latinLnBrk="1" lvl="0" marL="514350">
              <a:lnSpc>
                <a:spcPct val="70000"/>
              </a:lnSpc>
              <a:spcBef>
                <a:spcPts val="600"/>
              </a:spcBef>
              <a:spcAft>
                <a:spcPct val="0"/>
              </a:spcAft>
              <a:buClr>
                <a:srgbClr val="3891A7"/>
              </a:buClr>
              <a:buSzPct val="80000"/>
              <a:buFontTx/>
              <a:buAutoNum type="alphaLcParenR" startAt="1"/>
            </a:pPr>
            <a:r>
              <a:rPr altLang="en-US" baseline="0" sz="2600" lang="en-US" u="none">
                <a:solidFill>
                  <a:srgbClr val="000000"/>
                </a:solidFill>
                <a:latin typeface="Times New Roman" pitchFamily="18" charset="0"/>
                <a:ea typeface="Times New Roman" pitchFamily="18" charset="0"/>
                <a:sym typeface="Verdana" pitchFamily="34" charset="0"/>
              </a:rPr>
              <a:t>hormonal releasing (Mirena)</a:t>
            </a:r>
          </a:p>
          <a:p>
            <a:pPr algn="l" eaLnBrk="1" fontAlgn="base" hangingPunct="1" indent="-514350" latinLnBrk="1" lvl="0" marL="514350">
              <a:lnSpc>
                <a:spcPct val="70000"/>
              </a:lnSpc>
              <a:spcBef>
                <a:spcPts val="600"/>
              </a:spcBef>
              <a:spcAft>
                <a:spcPct val="0"/>
              </a:spcAft>
              <a:buClr>
                <a:srgbClr val="3891A7"/>
              </a:buClr>
              <a:buSzPct val="80000"/>
              <a:buFontTx/>
              <a:buAutoNum type="alphaLcParenR" startAt="1"/>
            </a:pPr>
            <a:r>
              <a:rPr altLang="en-US" baseline="0" sz="2600" lang="en-US" u="none">
                <a:solidFill>
                  <a:srgbClr val="000000"/>
                </a:solidFill>
                <a:latin typeface="Times New Roman" pitchFamily="18" charset="0"/>
                <a:ea typeface="Times New Roman" pitchFamily="18" charset="0"/>
                <a:sym typeface="Verdana" pitchFamily="34" charset="0"/>
              </a:rPr>
              <a:t>Plain (Lippes loop)</a:t>
            </a:r>
          </a:p>
          <a:p>
            <a:pPr algn="l" eaLnBrk="1" fontAlgn="base" hangingPunct="1" indent="-514350" latinLnBrk="1" lvl="0" marL="514350">
              <a:lnSpc>
                <a:spcPct val="70000"/>
              </a:lnSpc>
              <a:spcBef>
                <a:spcPts val="600"/>
              </a:spcBef>
              <a:spcAft>
                <a:spcPct val="0"/>
              </a:spcAft>
              <a:buClr>
                <a:srgbClr val="3891A7"/>
              </a:buClr>
              <a:buSzPct val="80000"/>
              <a:buFontTx/>
              <a:buNone/>
            </a:pPr>
            <a:endParaRPr altLang="en-US" baseline="0" sz="2600" lang="en-US" u="none">
              <a:solidFill>
                <a:srgbClr val="000000"/>
              </a:solidFill>
              <a:latin typeface="Times New Roman" pitchFamily="18" charset="0"/>
              <a:ea typeface="Times New Roman" pitchFamily="18" charset="0"/>
              <a:sym typeface="Verdana"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1">
  <p:cSld>
    <p:spTree>
      <p:nvGrpSpPr>
        <p:cNvPr id="388" name=""/>
        <p:cNvGrpSpPr/>
        <p:nvPr/>
      </p:nvGrpSpPr>
      <p:grpSpPr>
        <a:xfrm rot="0">
          <a:off x="0" y="0"/>
          <a:ext cx="0" cy="0"/>
          <a:chOff x="0" y="0"/>
          <a:chExt cx="0" cy="0"/>
        </a:xfrm>
      </p:grpSpPr>
      <p:pic>
        <p:nvPicPr>
          <p:cNvPr id="2097204" name="Rectangle 2"/>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37" name="Rectangle 3"/>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70000"/>
              </a:lnSpc>
              <a:spcBef>
                <a:spcPts val="600"/>
              </a:spcBef>
              <a:spcAft>
                <a:spcPct val="0"/>
              </a:spcAft>
              <a:buClr>
                <a:srgbClr val="3891A7"/>
              </a:buClr>
              <a:buSzPct val="80000"/>
              <a:buFontTx/>
              <a:buNone/>
            </a:pPr>
            <a:r>
              <a:rPr altLang="en-US" baseline="0" sz="3600" lang="en-US" u="none">
                <a:solidFill>
                  <a:srgbClr val="000000"/>
                </a:solidFill>
                <a:latin typeface="Times New Roman" pitchFamily="18" charset="0"/>
                <a:ea typeface="Times New Roman" pitchFamily="18" charset="0"/>
                <a:sym typeface="Verdana" pitchFamily="34" charset="0"/>
              </a:rPr>
              <a:t>5.Barrier methods</a:t>
            </a:r>
          </a:p>
          <a:p>
            <a:pPr algn="l" eaLnBrk="1" fontAlgn="base" hangingPunct="1" indent="0" latinLnBrk="1" lvl="0" marL="0">
              <a:lnSpc>
                <a:spcPct val="70000"/>
              </a:lnSpc>
              <a:spcBef>
                <a:spcPts val="600"/>
              </a:spcBef>
              <a:spcAft>
                <a:spcPct val="0"/>
              </a:spcAft>
              <a:buClr>
                <a:srgbClr val="3891A7"/>
              </a:buClr>
              <a:buSzPct val="80000"/>
              <a:buFontTx/>
              <a:buNone/>
            </a:pPr>
            <a:endParaRPr altLang="en-US" baseline="0" sz="3600" lang="en-US" u="none">
              <a:solidFill>
                <a:srgbClr val="000000"/>
              </a:solidFill>
              <a:latin typeface="Times New Roman" pitchFamily="18" charset="0"/>
              <a:ea typeface="Times New Roman" pitchFamily="18" charset="0"/>
              <a:sym typeface="Verdana" pitchFamily="34" charset="0"/>
            </a:endParaRPr>
          </a:p>
          <a:p>
            <a:pPr algn="l" eaLnBrk="1" fontAlgn="base" hangingPunct="1" indent="0" latinLnBrk="1" lvl="0" marL="0">
              <a:lnSpc>
                <a:spcPct val="70000"/>
              </a:lnSpc>
              <a:spcBef>
                <a:spcPts val="600"/>
              </a:spcBef>
              <a:spcAft>
                <a:spcPct val="0"/>
              </a:spcAft>
              <a:buClr>
                <a:srgbClr val="3891A7"/>
              </a:buClr>
              <a:buSzPct val="80000"/>
              <a:buFontTx/>
              <a:buAutoNum type="alphaLcParenR" startAt="1"/>
            </a:pPr>
            <a:r>
              <a:rPr altLang="en-US" baseline="0" sz="3600" lang="en-US" u="none">
                <a:solidFill>
                  <a:srgbClr val="000000"/>
                </a:solidFill>
                <a:latin typeface="Times New Roman" pitchFamily="18" charset="0"/>
                <a:ea typeface="Times New Roman" pitchFamily="18" charset="0"/>
                <a:sym typeface="Verdana" pitchFamily="34" charset="0"/>
              </a:rPr>
              <a:t>Male condom</a:t>
            </a:r>
          </a:p>
          <a:p>
            <a:pPr algn="l" eaLnBrk="1" fontAlgn="base" hangingPunct="1" indent="0" latinLnBrk="1" lvl="0" marL="0">
              <a:lnSpc>
                <a:spcPct val="70000"/>
              </a:lnSpc>
              <a:spcBef>
                <a:spcPts val="600"/>
              </a:spcBef>
              <a:spcAft>
                <a:spcPct val="0"/>
              </a:spcAft>
              <a:buClr>
                <a:srgbClr val="3891A7"/>
              </a:buClr>
              <a:buSzPct val="80000"/>
              <a:buFontTx/>
              <a:buAutoNum type="alphaLcParenR" startAt="1"/>
            </a:pPr>
            <a:r>
              <a:rPr altLang="en-US" baseline="0" sz="3600" lang="en-US" u="none">
                <a:solidFill>
                  <a:srgbClr val="000000"/>
                </a:solidFill>
                <a:latin typeface="Times New Roman" pitchFamily="18" charset="0"/>
                <a:ea typeface="Times New Roman" pitchFamily="18" charset="0"/>
                <a:sym typeface="Verdana" pitchFamily="34" charset="0"/>
              </a:rPr>
              <a:t>Female condom</a:t>
            </a:r>
          </a:p>
          <a:p>
            <a:pPr algn="l" eaLnBrk="1" fontAlgn="base" hangingPunct="1" indent="0" latinLnBrk="1" lvl="0" marL="0">
              <a:lnSpc>
                <a:spcPct val="70000"/>
              </a:lnSpc>
              <a:spcBef>
                <a:spcPts val="600"/>
              </a:spcBef>
              <a:spcAft>
                <a:spcPct val="0"/>
              </a:spcAft>
              <a:buClr>
                <a:srgbClr val="3891A7"/>
              </a:buClr>
              <a:buSzPct val="80000"/>
              <a:buFontTx/>
              <a:buAutoNum type="alphaLcParenR" startAt="1"/>
            </a:pPr>
            <a:r>
              <a:rPr altLang="en-US" baseline="0" sz="3600" lang="en-US" u="none">
                <a:solidFill>
                  <a:srgbClr val="000000"/>
                </a:solidFill>
                <a:latin typeface="Times New Roman" pitchFamily="18" charset="0"/>
                <a:ea typeface="Times New Roman" pitchFamily="18" charset="0"/>
                <a:sym typeface="Verdana" pitchFamily="34" charset="0"/>
              </a:rPr>
              <a:t>Diaphragm</a:t>
            </a:r>
          </a:p>
          <a:p>
            <a:pPr algn="l" eaLnBrk="1" fontAlgn="base" hangingPunct="1" indent="0" latinLnBrk="1" lvl="0" marL="0">
              <a:lnSpc>
                <a:spcPct val="70000"/>
              </a:lnSpc>
              <a:spcBef>
                <a:spcPts val="600"/>
              </a:spcBef>
              <a:spcAft>
                <a:spcPct val="0"/>
              </a:spcAft>
              <a:buClr>
                <a:srgbClr val="3891A7"/>
              </a:buClr>
              <a:buSzPct val="80000"/>
              <a:buFontTx/>
              <a:buAutoNum type="alphaLcParenR" startAt="1"/>
            </a:pPr>
            <a:r>
              <a:rPr altLang="en-US" baseline="0" sz="3600" lang="en-US" u="none">
                <a:solidFill>
                  <a:srgbClr val="000000"/>
                </a:solidFill>
                <a:latin typeface="Times New Roman" pitchFamily="18" charset="0"/>
                <a:ea typeface="Times New Roman" pitchFamily="18" charset="0"/>
                <a:sym typeface="Verdana" pitchFamily="34" charset="0"/>
              </a:rPr>
              <a:t>Cervical cap</a:t>
            </a:r>
          </a:p>
          <a:p>
            <a:pPr algn="l" eaLnBrk="1" fontAlgn="base" hangingPunct="1" indent="0" latinLnBrk="1" lvl="0" marL="0">
              <a:lnSpc>
                <a:spcPct val="70000"/>
              </a:lnSpc>
              <a:spcBef>
                <a:spcPts val="600"/>
              </a:spcBef>
              <a:spcAft>
                <a:spcPct val="0"/>
              </a:spcAft>
              <a:buClr>
                <a:srgbClr val="3891A7"/>
              </a:buClr>
              <a:buSzPct val="80000"/>
              <a:buFontTx/>
              <a:buAutoNum type="alphaLcParenR" startAt="1"/>
            </a:pPr>
            <a:r>
              <a:rPr altLang="en-US" baseline="0" sz="3600" lang="en-US" u="none">
                <a:solidFill>
                  <a:srgbClr val="000000"/>
                </a:solidFill>
                <a:latin typeface="Times New Roman" pitchFamily="18" charset="0"/>
                <a:ea typeface="Times New Roman" pitchFamily="18" charset="0"/>
                <a:sym typeface="Verdana" pitchFamily="34" charset="0"/>
              </a:rPr>
              <a:t>Spermicides</a:t>
            </a:r>
          </a:p>
          <a:p>
            <a:pPr algn="l" eaLnBrk="1" fontAlgn="base" hangingPunct="1" indent="0" latinLnBrk="1" lvl="0" marL="0">
              <a:lnSpc>
                <a:spcPct val="70000"/>
              </a:lnSpc>
              <a:spcBef>
                <a:spcPts val="600"/>
              </a:spcBef>
              <a:spcAft>
                <a:spcPct val="0"/>
              </a:spcAft>
              <a:buClr>
                <a:srgbClr val="3891A7"/>
              </a:buClr>
              <a:buSzPct val="80000"/>
              <a:buFontTx/>
              <a:buNone/>
            </a:pPr>
            <a:endParaRPr altLang="en-US" baseline="0" sz="3600" lang="en-US" u="none">
              <a:solidFill>
                <a:srgbClr val="000000"/>
              </a:solidFill>
              <a:latin typeface="Times New Roman" pitchFamily="18" charset="0"/>
              <a:ea typeface="Times New Roman" pitchFamily="18" charset="0"/>
              <a:sym typeface="Verdana" pitchFamily="34" charset="0"/>
            </a:endParaRPr>
          </a:p>
          <a:p>
            <a:pPr algn="l" eaLnBrk="1" fontAlgn="base" hangingPunct="1" indent="0" latinLnBrk="1" lvl="0" marL="0">
              <a:lnSpc>
                <a:spcPct val="70000"/>
              </a:lnSpc>
              <a:spcBef>
                <a:spcPts val="600"/>
              </a:spcBef>
              <a:spcAft>
                <a:spcPct val="0"/>
              </a:spcAft>
              <a:buClr>
                <a:srgbClr val="3891A7"/>
              </a:buClr>
              <a:buSzPct val="80000"/>
              <a:buFontTx/>
              <a:buNone/>
            </a:pPr>
            <a:r>
              <a:rPr altLang="en-US" baseline="0" sz="3600" lang="en-US" u="none">
                <a:solidFill>
                  <a:srgbClr val="000000"/>
                </a:solidFill>
                <a:latin typeface="Times New Roman" pitchFamily="18" charset="0"/>
                <a:ea typeface="Times New Roman" pitchFamily="18" charset="0"/>
                <a:sym typeface="Verdana" pitchFamily="34" charset="0"/>
              </a:rPr>
              <a:t>6.Voluntary surgical contraception- BTL, Vasectomy</a:t>
            </a:r>
          </a:p>
          <a:p>
            <a:pPr algn="l" eaLnBrk="1" fontAlgn="base" hangingPunct="1" indent="0" latinLnBrk="1" lvl="0" marL="0">
              <a:lnSpc>
                <a:spcPct val="100000"/>
              </a:lnSpc>
              <a:spcBef>
                <a:spcPts val="600"/>
              </a:spcBef>
              <a:spcAft>
                <a:spcPct val="0"/>
              </a:spcAft>
              <a:buClr>
                <a:srgbClr val="3891A7"/>
              </a:buClr>
              <a:buSzPct val="80000"/>
              <a:buFontTx/>
              <a:buNone/>
            </a:pPr>
            <a:endParaRPr altLang="en-US" baseline="0" sz="3600" lang="en-US" u="none">
              <a:solidFill>
                <a:srgbClr val="000000"/>
              </a:solidFill>
              <a:latin typeface="Times New Roman" pitchFamily="18" charset="0"/>
              <a:ea typeface="Times New Roman" pitchFamily="18" charset="0"/>
              <a:sym typeface="Verdana"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1">
  <p:cSld>
    <p:spTree>
      <p:nvGrpSpPr>
        <p:cNvPr id="389" name=""/>
        <p:cNvGrpSpPr/>
        <p:nvPr/>
      </p:nvGrpSpPr>
      <p:grpSpPr>
        <a:xfrm rot="0">
          <a:off x="0" y="0"/>
          <a:ext cx="0" cy="0"/>
          <a:chOff x="0" y="0"/>
          <a:chExt cx="0" cy="0"/>
        </a:xfrm>
      </p:grpSpPr>
      <p:pic>
        <p:nvPicPr>
          <p:cNvPr id="209720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38" name="Content Placeholder 2"/>
          <p:cNvSpPr/>
          <p:nvPr>
            <p:ph sz="full" idx="4294967295"/>
          </p:nvPr>
        </p:nvSpPr>
        <p:spPr>
          <a:xfrm rot="0">
            <a:off x="914400" y="1600200"/>
            <a:ext cx="8229600" cy="45259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lang="en-US" u="none">
                <a:solidFill>
                  <a:srgbClr val="000000"/>
                </a:solidFill>
                <a:latin typeface="Times New Roman" pitchFamily="18" charset="0"/>
                <a:ea typeface="Times New Roman" pitchFamily="18" charset="0"/>
                <a:sym typeface="Verdana" pitchFamily="34" charset="0"/>
              </a:rPr>
              <a:t>What is it?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This refers to the traditional method of breastfeeding with a natural effect of breastfeeding on fertility. “ Lactational” means related to breastfeeding and “amenorrhea” means not having monthly bleeding.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1">
  <p:cSld>
    <p:spTree>
      <p:nvGrpSpPr>
        <p:cNvPr id="390" name=""/>
        <p:cNvGrpSpPr/>
        <p:nvPr/>
      </p:nvGrpSpPr>
      <p:grpSpPr>
        <a:xfrm rot="0">
          <a:off x="0" y="0"/>
          <a:ext cx="0" cy="0"/>
          <a:chOff x="0" y="0"/>
          <a:chExt cx="0" cy="0"/>
        </a:xfrm>
      </p:grpSpPr>
      <p:pic>
        <p:nvPicPr>
          <p:cNvPr id="209720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39" name="Content Placeholder 2"/>
          <p:cNvSpPr/>
          <p:nvPr>
            <p:ph sz="full" idx="4294967295"/>
          </p:nvPr>
        </p:nvSpPr>
        <p:spPr>
          <a:xfrm rot="0">
            <a:off x="1000125" y="1571625"/>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It is 98% effective in the first six months if the three conditions of who can use are met.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1">
  <p:cSld>
    <p:spTree>
      <p:nvGrpSpPr>
        <p:cNvPr id="391" name=""/>
        <p:cNvGrpSpPr/>
        <p:nvPr/>
      </p:nvGrpSpPr>
      <p:grpSpPr>
        <a:xfrm rot="0">
          <a:off x="0" y="0"/>
          <a:ext cx="0" cy="0"/>
          <a:chOff x="0" y="0"/>
          <a:chExt cx="0" cy="0"/>
        </a:xfrm>
      </p:grpSpPr>
      <p:sp>
        <p:nvSpPr>
          <p:cNvPr id="104904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44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0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41"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Times New Roman" pitchFamily="18" charset="0"/>
                <a:ea typeface="Times New Roman" pitchFamily="18" charset="0"/>
                <a:sym typeface="Verdana" pitchFamily="34" charset="0"/>
              </a:rPr>
              <a:t>Women who:</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Are fully or nearly fully breastfeeding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Have not had return of menses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Are less than 6 months postpartum</a:t>
            </a:r>
            <a:r>
              <a:rPr altLang="en-US" baseline="30000" lang="en-US" u="none">
                <a:solidFill>
                  <a:srgbClr val="000000"/>
                </a:solidFill>
                <a:latin typeface="Times New Roman" pitchFamily="18" charset="0"/>
                <a:ea typeface="Times New Roman" pitchFamily="18" charset="0"/>
                <a:sym typeface="Verdana" pitchFamily="34" charset="0"/>
              </a:rPr>
              <a:t>1</a:t>
            </a: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30000" lang="en-US" u="none">
              <a:solidFill>
                <a:srgbClr val="000000"/>
              </a:solidFill>
              <a:latin typeface="Times New Roman" pitchFamily="18" charset="0"/>
              <a:ea typeface="Times New Roman" pitchFamily="18" charset="0"/>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30000" lang="en-US" u="none">
                <a:solidFill>
                  <a:srgbClr val="000000"/>
                </a:solidFill>
                <a:latin typeface="Times New Roman" pitchFamily="18" charset="0"/>
                <a:ea typeface="Times New Roman" pitchFamily="18" charset="0"/>
                <a:sym typeface="Verdana" pitchFamily="34" charset="0"/>
              </a:rPr>
              <a:t>Note all these three conditions must be met</a:t>
            </a:r>
          </a:p>
        </p:txBody>
      </p:sp>
      <p:sp>
        <p:nvSpPr>
          <p:cNvPr id="1049042" name="Rectangle 4"/>
          <p:cNvSpPr/>
          <p:nvPr/>
        </p:nvSpPr>
        <p:spPr>
          <a:xfrm rot="0">
            <a:off x="1071562" y="5445125"/>
            <a:ext cx="7656512" cy="320675"/>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30000" sz="1400" lang="en-US" u="none">
                <a:solidFill>
                  <a:srgbClr val="000000"/>
                </a:solidFill>
                <a:latin typeface="Lucida Sans Unicode" pitchFamily="34" charset="0"/>
                <a:ea typeface="Lucida Sans Unicode" pitchFamily="34" charset="0"/>
                <a:sym typeface="Verdana" pitchFamily="34" charset="0"/>
              </a:rPr>
              <a:t>1</a:t>
            </a:r>
            <a:r>
              <a:rPr altLang="en-US" baseline="0" sz="1400" lang="en-US" u="none">
                <a:solidFill>
                  <a:srgbClr val="000000"/>
                </a:solidFill>
                <a:latin typeface="Lucida Sans Unicode" pitchFamily="34" charset="0"/>
                <a:ea typeface="Lucida Sans Unicode" pitchFamily="34" charset="0"/>
                <a:sym typeface="Verdana" pitchFamily="34" charset="0"/>
              </a:rPr>
              <a:t>WHO recommends supplementation at 6 months. If begun earlier, LAM is not as effective.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1">
  <p:cSld>
    <p:spTree>
      <p:nvGrpSpPr>
        <p:cNvPr id="392" name=""/>
        <p:cNvGrpSpPr/>
        <p:nvPr/>
      </p:nvGrpSpPr>
      <p:grpSpPr>
        <a:xfrm rot="0">
          <a:off x="0" y="0"/>
          <a:ext cx="0" cy="0"/>
          <a:chOff x="0" y="0"/>
          <a:chExt cx="0" cy="0"/>
        </a:xfrm>
      </p:grpSpPr>
      <p:sp>
        <p:nvSpPr>
          <p:cNvPr id="104904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45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0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404812"/>
            <a:ext cx="8001000" cy="1216025"/>
          </a:xfrm>
          <a:prstGeom prst="rect"/>
          <a:noFill/>
          <a:ln>
            <a:noFill/>
          </a:ln>
        </p:spPr>
      </p:pic>
      <p:sp>
        <p:nvSpPr>
          <p:cNvPr id="1049044"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Times New Roman" pitchFamily="18" charset="0"/>
                <a:ea typeface="Times New Roman" pitchFamily="18" charset="0"/>
                <a:sym typeface="Verdana" pitchFamily="34" charset="0"/>
              </a:rPr>
              <a:t>Effective (1-2 pregnancies per 100 women during first 6 months of use)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Times New Roman" pitchFamily="18" charset="0"/>
                <a:ea typeface="Times New Roman" pitchFamily="18" charset="0"/>
                <a:sym typeface="Verdana" pitchFamily="34" charset="0"/>
              </a:rPr>
              <a:t>Effective immediately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Times New Roman" pitchFamily="18" charset="0"/>
                <a:ea typeface="Times New Roman" pitchFamily="18" charset="0"/>
                <a:sym typeface="Verdana" pitchFamily="34" charset="0"/>
              </a:rPr>
              <a:t>Does not interfere with sexual intercourse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Times New Roman" pitchFamily="18" charset="0"/>
                <a:ea typeface="Times New Roman" pitchFamily="18" charset="0"/>
                <a:sym typeface="Verdana" pitchFamily="34" charset="0"/>
              </a:rPr>
              <a:t>No systemic side effects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Times New Roman" pitchFamily="18" charset="0"/>
                <a:ea typeface="Times New Roman" pitchFamily="18" charset="0"/>
                <a:sym typeface="Verdana" pitchFamily="34" charset="0"/>
              </a:rPr>
              <a:t>No medical supervision necessary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Times New Roman" pitchFamily="18" charset="0"/>
                <a:ea typeface="Times New Roman" pitchFamily="18" charset="0"/>
                <a:sym typeface="Verdana" pitchFamily="34" charset="0"/>
              </a:rPr>
              <a:t>No supplies required</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Times New Roman" pitchFamily="18" charset="0"/>
                <a:ea typeface="Times New Roman" pitchFamily="18" charset="0"/>
                <a:sym typeface="Verdana" pitchFamily="34" charset="0"/>
              </a:rPr>
              <a:t>No direct cost involved for family planning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1">
  <p:cSld>
    <p:spTree>
      <p:nvGrpSpPr>
        <p:cNvPr id="393" name=""/>
        <p:cNvGrpSpPr/>
        <p:nvPr/>
      </p:nvGrpSpPr>
      <p:grpSpPr>
        <a:xfrm rot="0">
          <a:off x="0" y="0"/>
          <a:ext cx="0" cy="0"/>
          <a:chOff x="0" y="0"/>
          <a:chExt cx="0" cy="0"/>
        </a:xfrm>
      </p:grpSpPr>
      <p:sp>
        <p:nvSpPr>
          <p:cNvPr id="104904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46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0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046" name="Rectangle 3"/>
          <p:cNvSpPr/>
          <p:nvPr>
            <p:ph type="body" sz="full" idx="4294967295"/>
          </p:nvPr>
        </p:nvSpPr>
        <p:spPr>
          <a:xfrm rot="0">
            <a:off x="1071562"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9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Times New Roman" pitchFamily="18" charset="0"/>
                <a:ea typeface="Times New Roman" pitchFamily="18" charset="0"/>
                <a:sym typeface="Verdana" pitchFamily="34" charset="0"/>
              </a:rPr>
              <a:t>For infant:</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Times New Roman" pitchFamily="18" charset="0"/>
                <a:ea typeface="Times New Roman" pitchFamily="18" charset="0"/>
                <a:sym typeface="Verdana" pitchFamily="34" charset="0"/>
              </a:rPr>
              <a:t>Passive immunization and protection from other infectious diseases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Times New Roman" pitchFamily="18" charset="0"/>
                <a:ea typeface="Times New Roman" pitchFamily="18" charset="0"/>
                <a:sym typeface="Verdana" pitchFamily="34" charset="0"/>
              </a:rPr>
              <a:t>Best source of nutrition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Times New Roman" pitchFamily="18" charset="0"/>
                <a:ea typeface="Times New Roman" pitchFamily="18" charset="0"/>
                <a:sym typeface="Verdana" pitchFamily="34" charset="0"/>
              </a:rPr>
              <a:t>Decreased exposure to contaminants in water, other milk or formulas, or on utensils</a:t>
            </a:r>
          </a:p>
          <a:p>
            <a:pPr algn="l" eaLnBrk="1" fontAlgn="base" hangingPunct="1" indent="-1530349" latinLnBrk="1" lvl="0" marL="538162">
              <a:lnSpc>
                <a:spcPct val="9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Times New Roman" pitchFamily="18" charset="0"/>
                <a:ea typeface="Times New Roman" pitchFamily="18" charset="0"/>
                <a:sym typeface="Verdana" pitchFamily="34" charset="0"/>
              </a:rPr>
              <a:t>For mother:</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Times New Roman" pitchFamily="18" charset="0"/>
                <a:ea typeface="Times New Roman" pitchFamily="18" charset="0"/>
                <a:sym typeface="Verdana" pitchFamily="34" charset="0"/>
              </a:rPr>
              <a:t>Decreased postpartum bleeding</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Times New Roman" pitchFamily="18" charset="0"/>
                <a:ea typeface="Times New Roman" pitchFamily="18" charset="0"/>
                <a:sym typeface="Verdana" pitchFamily="34" charset="0"/>
              </a:rPr>
              <a:t>Postpartum Uterine involution is facilitated</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Times New Roman" pitchFamily="18" charset="0"/>
                <a:ea typeface="Times New Roman" pitchFamily="18" charset="0"/>
                <a:sym typeface="Verdana" pitchFamily="34" charset="0"/>
              </a:rPr>
              <a:t>Maternal bonding with</a:t>
            </a:r>
            <a:r>
              <a:rPr altLang="en-US" baseline="0" lang="en-US" u="none">
                <a:solidFill>
                  <a:srgbClr val="000000"/>
                </a:solidFill>
                <a:latin typeface="Times New Roman" pitchFamily="18" charset="0"/>
                <a:ea typeface="Times New Roman" pitchFamily="18" charset="0"/>
                <a:sym typeface="Verdana" pitchFamily="34" charset="0"/>
              </a:rPr>
              <a:t> </a:t>
            </a:r>
            <a:r>
              <a:rPr altLang="en-US" baseline="0" sz="2200" lang="en-US" u="none">
                <a:solidFill>
                  <a:srgbClr val="000000"/>
                </a:solidFill>
                <a:latin typeface="Times New Roman" pitchFamily="18" charset="0"/>
                <a:ea typeface="Times New Roman" pitchFamily="18" charset="0"/>
                <a:sym typeface="Verdana" pitchFamily="34" charset="0"/>
              </a:rPr>
              <a:t>the baby</a:t>
            </a:r>
          </a:p>
          <a:p>
            <a:pPr algn="l" eaLnBrk="1" fontAlgn="base" hangingPunct="1" indent="-236537" latinLnBrk="1" lvl="1" marL="638175">
              <a:lnSpc>
                <a:spcPct val="90000"/>
              </a:lnSpc>
              <a:spcBef>
                <a:spcPts val="550"/>
              </a:spcBef>
              <a:spcAft>
                <a:spcPct val="0"/>
              </a:spcAft>
              <a:buClr>
                <a:srgbClr val="3891A7"/>
              </a:buClr>
              <a:buSzPct val="100000"/>
              <a:buFontTx/>
              <a:buNone/>
            </a:pPr>
            <a:endParaRPr altLang="en-US" baseline="0" lang="en-US" u="none">
              <a:solidFill>
                <a:srgbClr val="000000"/>
              </a:solidFill>
              <a:latin typeface="Times New Roman" pitchFamily="18" charset="0"/>
              <a:ea typeface="Times New Roman" pitchFamily="18" charset="0"/>
              <a:sym typeface="Verdana"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1">
  <p:cSld>
    <p:spTree>
      <p:nvGrpSpPr>
        <p:cNvPr id="394" name=""/>
        <p:cNvGrpSpPr/>
        <p:nvPr/>
      </p:nvGrpSpPr>
      <p:grpSpPr>
        <a:xfrm rot="0">
          <a:off x="0" y="0"/>
          <a:ext cx="0" cy="0"/>
          <a:chOff x="0" y="0"/>
          <a:chExt cx="0" cy="0"/>
        </a:xfrm>
      </p:grpSpPr>
      <p:sp>
        <p:nvSpPr>
          <p:cNvPr id="104904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47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1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48" name="Rectangle 3"/>
          <p:cNvSpPr/>
          <p:nvPr>
            <p:ph type="body" sz="full" idx="4294967295"/>
          </p:nvPr>
        </p:nvSpPr>
        <p:spPr>
          <a:xfrm rot="0">
            <a:off x="857250"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Times New Roman" pitchFamily="18" charset="0"/>
                <a:ea typeface="Times New Roman" pitchFamily="18" charset="0"/>
                <a:sym typeface="Verdana" pitchFamily="34" charset="0"/>
              </a:rPr>
              <a:t>User-dependent (requires following instructions regarding breastfeeding practices)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Times New Roman" pitchFamily="18" charset="0"/>
                <a:ea typeface="Times New Roman" pitchFamily="18" charset="0"/>
                <a:sym typeface="Verdana" pitchFamily="34" charset="0"/>
              </a:rPr>
              <a:t>May be difficult to practice due to social circumstances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Times New Roman" pitchFamily="18" charset="0"/>
                <a:ea typeface="Times New Roman" pitchFamily="18" charset="0"/>
                <a:sym typeface="Verdana" pitchFamily="34" charset="0"/>
              </a:rPr>
              <a:t>Highly effective only until menses return or up to 6 months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Times New Roman" pitchFamily="18" charset="0"/>
                <a:ea typeface="Times New Roman" pitchFamily="18" charset="0"/>
                <a:sym typeface="Verdana" pitchFamily="34" charset="0"/>
              </a:rPr>
              <a:t>Does not protect against STIs (e.g., HBV, HIV and AIDS)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1">
  <p:cSld>
    <p:spTree>
      <p:nvGrpSpPr>
        <p:cNvPr id="395" name=""/>
        <p:cNvGrpSpPr/>
        <p:nvPr/>
      </p:nvGrpSpPr>
      <p:grpSpPr>
        <a:xfrm rot="0">
          <a:off x="0" y="0"/>
          <a:ext cx="0" cy="0"/>
          <a:chOff x="0" y="0"/>
          <a:chExt cx="0" cy="0"/>
        </a:xfrm>
      </p:grpSpPr>
      <p:pic>
        <p:nvPicPr>
          <p:cNvPr id="2097211"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49" name="Content Placeholder 2"/>
          <p:cNvSpPr/>
          <p:nvPr>
            <p:ph sz="full" idx="4294967295"/>
          </p:nvPr>
        </p:nvSpPr>
        <p:spPr>
          <a:xfrm rot="0">
            <a:off x="928687"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All breastfeeding mothers can safely use LAM but a woman in the following circumstances may want to consider other contraceptive method.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HIV /AIDS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Using medication during breastfeeding including mood altering drugs e.g. reserpine , ergotamine, anti-metabolites, cyclosporine.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The newborn who has a condition that makes it difficult to breastfeed </a:t>
            </a:r>
            <a:r>
              <a:rPr altLang="en-US" baseline="0" sz="2100" lang="en-US" u="none">
                <a:solidFill>
                  <a:srgbClr val="000000"/>
                </a:solidFill>
                <a:latin typeface="Gill Sans MT" pitchFamily="34" charset="0"/>
                <a:ea typeface="Calibri" pitchFamily="0" charset="1"/>
                <a:sym typeface="Verdana" pitchFamily="34" charset="0"/>
              </a:rPr>
              <a:t>e.g. preterm, cleft lip and palate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1">
  <p:cSld>
    <p:spTree>
      <p:nvGrpSpPr>
        <p:cNvPr id="396" name=""/>
        <p:cNvGrpSpPr/>
        <p:nvPr/>
      </p:nvGrpSpPr>
      <p:grpSpPr>
        <a:xfrm rot="0">
          <a:off x="0" y="0"/>
          <a:ext cx="0" cy="0"/>
          <a:chOff x="0" y="0"/>
          <a:chExt cx="0" cy="0"/>
        </a:xfrm>
      </p:grpSpPr>
      <p:pic>
        <p:nvPicPr>
          <p:cNvPr id="209721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50"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Women who are not breastfeeding at least nearly full.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Women with resumed menses.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Where the baby is more than 6 months old.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Couple who want highly effective protection against pregnancy where the woman has conditions that makes pregnancy dangerous.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Whose baby breastfeeds irregularly or longer than 6 hourly interval and sleeps throughout the night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Times New Roman" pitchFamily="18" charset="0"/>
                <a:ea typeface="Times New Roman" pitchFamily="18" charset="0"/>
                <a:sym typeface="Verdana" pitchFamily="34" charset="0"/>
              </a:rPr>
              <a:t>Mothers </a:t>
            </a:r>
            <a:r>
              <a:rPr altLang="en-US" baseline="0" sz="2100" lang="en-US" u="none">
                <a:solidFill>
                  <a:srgbClr val="000000"/>
                </a:solidFill>
                <a:latin typeface="Gill Sans MT" pitchFamily="34" charset="0"/>
                <a:ea typeface="Calibri" pitchFamily="0" charset="1"/>
                <a:sym typeface="Verdana" pitchFamily="34" charset="0"/>
              </a:rPr>
              <a:t>breast milk flow is reduced for any reason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1">
  <p:cSld>
    <p:spTree>
      <p:nvGrpSpPr>
        <p:cNvPr id="347" name=""/>
        <p:cNvGrpSpPr/>
        <p:nvPr/>
      </p:nvGrpSpPr>
      <p:grpSpPr>
        <a:xfrm rot="0">
          <a:off x="0" y="0"/>
          <a:ext cx="0" cy="0"/>
          <a:chOff x="0" y="0"/>
          <a:chExt cx="0" cy="0"/>
        </a:xfrm>
      </p:grpSpPr>
      <p:pic>
        <p:nvPicPr>
          <p:cNvPr id="2097166"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8995"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just"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b="1" sz="2400" lang="en-GB" u="none">
                <a:solidFill>
                  <a:srgbClr val="000000"/>
                </a:solidFill>
                <a:latin typeface="Times New Roman" pitchFamily="18" charset="0"/>
                <a:ea typeface="Times New Roman" pitchFamily="18" charset="0"/>
                <a:sym typeface="Verdana" pitchFamily="34" charset="0"/>
              </a:rPr>
              <a:t>Family planning is defined </a:t>
            </a:r>
            <a:r>
              <a:rPr altLang="en-US" baseline="0" b="1" sz="2400" lang="en-GB" u="none">
                <a:solidFill>
                  <a:srgbClr val="000000"/>
                </a:solidFill>
                <a:latin typeface="Times New Roman" pitchFamily="18" charset="0"/>
                <a:ea typeface="Times New Roman" pitchFamily="18" charset="0"/>
                <a:sym typeface="Verdana" pitchFamily="34" charset="0"/>
              </a:rPr>
              <a:t>as</a:t>
            </a:r>
            <a:r>
              <a:rPr altLang="en-US" baseline="0" sz="2400" lang="en-GB" u="none">
                <a:solidFill>
                  <a:srgbClr val="000000"/>
                </a:solidFill>
                <a:latin typeface="Times New Roman" pitchFamily="18" charset="0"/>
                <a:ea typeface="Times New Roman" pitchFamily="18" charset="0"/>
                <a:sym typeface="Verdana" pitchFamily="34" charset="0"/>
              </a:rPr>
              <a:t> </a:t>
            </a:r>
            <a:r>
              <a:rPr altLang="en-US" baseline="0" sz="2400" lang="en-GB" u="none">
                <a:solidFill>
                  <a:srgbClr val="000000"/>
                </a:solidFill>
                <a:latin typeface="Times New Roman" pitchFamily="18" charset="0"/>
                <a:ea typeface="Times New Roman" pitchFamily="18" charset="0"/>
                <a:sym typeface="Verdana" pitchFamily="34" charset="0"/>
              </a:rPr>
              <a:t>some thing that allows individuals and couples to anticipate and attain their desired number of children and spacing and timing of births. It is achieved  through use of contraceptive methods and treatment of involuntary infertility.</a:t>
            </a:r>
          </a:p>
          <a:p>
            <a:pPr algn="just" eaLnBrk="1" fontAlgn="base" hangingPunct="1" indent="-1009650" latinLnBrk="1" lvl="0" marL="365125">
              <a:lnSpc>
                <a:spcPct val="80000"/>
              </a:lnSpc>
              <a:spcBef>
                <a:spcPts val="600"/>
              </a:spcBef>
              <a:spcAft>
                <a:spcPct val="0"/>
              </a:spcAft>
              <a:buClr>
                <a:srgbClr val="3891A7"/>
              </a:buClr>
              <a:buSzPct val="80000"/>
              <a:buFontTx/>
              <a:buNone/>
            </a:pPr>
            <a:endParaRPr altLang="en-US" baseline="0" sz="2400" lang="en-US" u="none">
              <a:solidFill>
                <a:srgbClr val="000000"/>
              </a:solidFill>
              <a:latin typeface="Times New Roman" pitchFamily="18" charset="0"/>
              <a:ea typeface="Times New Roman" pitchFamily="18" charset="0"/>
              <a:sym typeface="Verdana" pitchFamily="34" charset="0"/>
            </a:endParaRPr>
          </a:p>
          <a:p>
            <a:pPr algn="just"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b="1" sz="2400" lang="en-US" u="none">
                <a:solidFill>
                  <a:srgbClr val="000000"/>
                </a:solidFill>
                <a:latin typeface="Times New Roman" pitchFamily="18" charset="0"/>
                <a:ea typeface="Times New Roman" pitchFamily="18" charset="0"/>
                <a:sym typeface="Verdana" pitchFamily="34" charset="0"/>
              </a:rPr>
              <a:t>Contraception is defined as :</a:t>
            </a:r>
            <a:r>
              <a:rPr altLang="en-US" baseline="0" sz="2400" lang="en-US" u="none">
                <a:solidFill>
                  <a:srgbClr val="000000"/>
                </a:solidFill>
                <a:latin typeface="Times New Roman" pitchFamily="18" charset="0"/>
                <a:ea typeface="Times New Roman" pitchFamily="18" charset="0"/>
                <a:sym typeface="Verdana" pitchFamily="34" charset="0"/>
              </a:rPr>
              <a:t> The process through which family planning methods are provided to prevent </a:t>
            </a:r>
            <a:r>
              <a:rPr altLang="en-US" baseline="0" sz="2400" lang="en-US" u="none">
                <a:solidFill>
                  <a:srgbClr val="000000"/>
                </a:solidFill>
                <a:latin typeface="Times New Roman" pitchFamily="18" charset="0"/>
                <a:ea typeface="Times New Roman" pitchFamily="18" charset="0"/>
                <a:sym typeface="Verdana" pitchFamily="34" charset="0"/>
              </a:rPr>
              <a:t>pregnancy.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1">
  <p:cSld>
    <p:spTree>
      <p:nvGrpSpPr>
        <p:cNvPr id="397" name=""/>
        <p:cNvGrpSpPr/>
        <p:nvPr/>
      </p:nvGrpSpPr>
      <p:grpSpPr>
        <a:xfrm rot="0">
          <a:off x="0" y="0"/>
          <a:ext cx="0" cy="0"/>
          <a:chOff x="0" y="0"/>
          <a:chExt cx="0" cy="0"/>
        </a:xfrm>
      </p:grpSpPr>
      <p:sp>
        <p:nvSpPr>
          <p:cNvPr id="1049051"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50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1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52" name="Rectangle 3"/>
          <p:cNvSpPr/>
          <p:nvPr>
            <p:ph type="body" sz="full" idx="4294967295"/>
          </p:nvPr>
        </p:nvSpPr>
        <p:spPr>
          <a:xfrm rot="0">
            <a:off x="857250" y="1557337"/>
            <a:ext cx="7685087" cy="43100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Breastfeed from both breasts on demand (about 6-10 times per day)</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Breastfeed at least once during night (no more than 6 hours should pass between any two feedings)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Do not substitute other food or liquids for breast milk meal</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If baby does not want to breastfeed 6-10 times per day or baby chooses to sleep through the night, LAM will be less effective as a contraceptive method</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Once you substitute other food or drink for breastfeeding meals, the baby will suckle less, and LAM will no longer be an effective contraceptive method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1">
  <p:cSld>
    <p:spTree>
      <p:nvGrpSpPr>
        <p:cNvPr id="398" name=""/>
        <p:cNvGrpSpPr/>
        <p:nvPr/>
      </p:nvGrpSpPr>
      <p:grpSpPr>
        <a:xfrm rot="0">
          <a:off x="0" y="0"/>
          <a:ext cx="0" cy="0"/>
          <a:chOff x="0" y="0"/>
          <a:chExt cx="0" cy="0"/>
        </a:xfrm>
      </p:grpSpPr>
      <p:sp>
        <p:nvSpPr>
          <p:cNvPr id="104905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51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1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54"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Times New Roman" pitchFamily="18" charset="0"/>
                <a:ea typeface="Times New Roman" pitchFamily="18" charset="0"/>
                <a:sym typeface="Verdana" pitchFamily="34" charset="0"/>
              </a:rPr>
              <a:t>Always keep a backup method of contraception, such as condoms, readily available. Use it if:</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your menses returns</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you begin supplementing your baby’s diet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your baby reaches 6 months of age</a:t>
            </a:r>
          </a:p>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Times New Roman" pitchFamily="18" charset="0"/>
                <a:ea typeface="Times New Roman" pitchFamily="18" charset="0"/>
                <a:sym typeface="Verdana" pitchFamily="34" charset="0"/>
              </a:rPr>
              <a:t>Consult your healthcare provider or clinic before starting another contraceptive method</a:t>
            </a:r>
          </a:p>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sz="2800" lang="en-US" u="none">
                <a:solidFill>
                  <a:srgbClr val="000000"/>
                </a:solidFill>
                <a:latin typeface="Times New Roman" pitchFamily="18" charset="0"/>
                <a:ea typeface="Times New Roman" pitchFamily="18" charset="0"/>
                <a:sym typeface="Verdana" pitchFamily="34" charset="0"/>
              </a:rPr>
              <a:t>If you or your partner is at high risk for STIs, including the HIV, you should use condoms as well as LAM.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1">
  <p:cSld>
    <p:spTree>
      <p:nvGrpSpPr>
        <p:cNvPr id="399" name=""/>
        <p:cNvGrpSpPr/>
        <p:nvPr/>
      </p:nvGrpSpPr>
      <p:grpSpPr>
        <a:xfrm rot="0">
          <a:off x="0" y="0"/>
          <a:ext cx="0" cy="0"/>
          <a:chOff x="0" y="0"/>
          <a:chExt cx="0" cy="0"/>
        </a:xfrm>
      </p:grpSpPr>
      <p:pic>
        <p:nvPicPr>
          <p:cNvPr id="2097215"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055" name="Content Placeholder 2"/>
          <p:cNvSpPr/>
          <p:nvPr>
            <p:ph sz="full" idx="4294967295"/>
          </p:nvPr>
        </p:nvSpPr>
        <p:spPr>
          <a:xfrm rot="0">
            <a:off x="919162" y="1887537"/>
            <a:ext cx="8367712" cy="4421187"/>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Times New Roman" pitchFamily="18" charset="0"/>
                <a:ea typeface="Times New Roman" pitchFamily="18" charset="0"/>
                <a:sym typeface="Verdana" pitchFamily="34" charset="0"/>
              </a:rPr>
              <a:t>What are they?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Times New Roman" pitchFamily="18" charset="0"/>
                <a:ea typeface="Times New Roman" pitchFamily="18" charset="0"/>
                <a:sym typeface="Verdana" pitchFamily="34" charset="0"/>
              </a:rPr>
              <a:t>These are methods containing female sex synthetic hormones (estrogen, progestin or a combination of both hormones).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1">
  <p:cSld>
    <p:spTree>
      <p:nvGrpSpPr>
        <p:cNvPr id="400" name=""/>
        <p:cNvGrpSpPr/>
        <p:nvPr/>
      </p:nvGrpSpPr>
      <p:grpSpPr>
        <a:xfrm rot="0">
          <a:off x="0" y="0"/>
          <a:ext cx="0" cy="0"/>
          <a:chOff x="0" y="0"/>
          <a:chExt cx="0" cy="0"/>
        </a:xfrm>
      </p:grpSpPr>
      <p:pic>
        <p:nvPicPr>
          <p:cNvPr id="2097216"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56" name="Content Placeholder 2"/>
          <p:cNvSpPr/>
          <p:nvPr>
            <p:ph sz="full" idx="4294967295"/>
          </p:nvPr>
        </p:nvSpPr>
        <p:spPr>
          <a:xfrm rot="0">
            <a:off x="1052512" y="1524000"/>
            <a:ext cx="8305800" cy="49530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514350" latinLnBrk="1" lvl="0" marL="514350">
              <a:lnSpc>
                <a:spcPct val="100000"/>
              </a:lnSpc>
              <a:spcBef>
                <a:spcPts val="600"/>
              </a:spcBef>
              <a:spcAft>
                <a:spcPct val="0"/>
              </a:spcAft>
              <a:buClr>
                <a:srgbClr val="3891A7"/>
              </a:buClr>
              <a:buSzPct val="80000"/>
              <a:buFontTx/>
              <a:buAutoNum type="arabicPeriod" startAt="1"/>
            </a:pPr>
            <a:r>
              <a:rPr altLang="en-US" baseline="0" sz="1900" lang="en-US" u="none">
                <a:solidFill>
                  <a:srgbClr val="000000"/>
                </a:solidFill>
                <a:latin typeface="Times New Roman" pitchFamily="18" charset="0"/>
                <a:ea typeface="Times New Roman" pitchFamily="18" charset="0"/>
                <a:sym typeface="Verdana" pitchFamily="34" charset="0"/>
              </a:rPr>
              <a:t>	Oral contraceptives</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sz="2000" lang="en-US" u="none">
                <a:solidFill>
                  <a:srgbClr val="000000"/>
                </a:solidFill>
                <a:latin typeface="Times New Roman" pitchFamily="18" charset="0"/>
                <a:ea typeface="Times New Roman" pitchFamily="18" charset="0"/>
                <a:sym typeface="Verdana" pitchFamily="34" charset="0"/>
              </a:rPr>
              <a:t>Combined oral contraceptives (COC)</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sz="2000" lang="en-US" u="none">
                <a:solidFill>
                  <a:srgbClr val="000000"/>
                </a:solidFill>
                <a:latin typeface="Times New Roman" pitchFamily="18" charset="0"/>
                <a:ea typeface="Times New Roman" pitchFamily="18" charset="0"/>
                <a:sym typeface="Verdana" pitchFamily="34" charset="0"/>
              </a:rPr>
              <a:t>Progestin only pill (POP)</a:t>
            </a:r>
          </a:p>
          <a:p>
            <a:pPr algn="l" eaLnBrk="1" fontAlgn="base" hangingPunct="1" indent="-514350" latinLnBrk="1" lvl="0" marL="514350">
              <a:lnSpc>
                <a:spcPct val="100000"/>
              </a:lnSpc>
              <a:spcBef>
                <a:spcPts val="600"/>
              </a:spcBef>
              <a:spcAft>
                <a:spcPct val="0"/>
              </a:spcAft>
              <a:buClr>
                <a:srgbClr val="3891A7"/>
              </a:buClr>
              <a:buSzPct val="80000"/>
              <a:buFontTx/>
              <a:buAutoNum type="arabicPeriod" startAt="2"/>
            </a:pPr>
            <a:r>
              <a:rPr altLang="en-US" baseline="0" sz="1900" lang="en-US" u="none">
                <a:solidFill>
                  <a:srgbClr val="000000"/>
                </a:solidFill>
                <a:latin typeface="Times New Roman" pitchFamily="18" charset="0"/>
                <a:ea typeface="Times New Roman" pitchFamily="18" charset="0"/>
                <a:sym typeface="Verdana" pitchFamily="34" charset="0"/>
              </a:rPr>
              <a:t>Injectable Contraceptives</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sz="2000" lang="en-US" u="none">
                <a:solidFill>
                  <a:srgbClr val="000000"/>
                </a:solidFill>
                <a:latin typeface="Times New Roman" pitchFamily="18" charset="0"/>
                <a:ea typeface="Times New Roman" pitchFamily="18" charset="0"/>
                <a:sym typeface="Verdana" pitchFamily="34" charset="0"/>
              </a:rPr>
              <a:t>Combined injectable </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sz="2000" lang="en-US" u="none">
                <a:solidFill>
                  <a:srgbClr val="000000"/>
                </a:solidFill>
                <a:latin typeface="Times New Roman" pitchFamily="18" charset="0"/>
                <a:ea typeface="Times New Roman" pitchFamily="18" charset="0"/>
                <a:sym typeface="Verdana" pitchFamily="34" charset="0"/>
              </a:rPr>
              <a:t>Progestin only </a:t>
            </a:r>
          </a:p>
          <a:p>
            <a:pPr algn="l" eaLnBrk="1" fontAlgn="base" hangingPunct="1" indent="-514350" latinLnBrk="1" lvl="0" marL="514350">
              <a:lnSpc>
                <a:spcPct val="100000"/>
              </a:lnSpc>
              <a:spcBef>
                <a:spcPts val="600"/>
              </a:spcBef>
              <a:spcAft>
                <a:spcPct val="0"/>
              </a:spcAft>
              <a:buClr>
                <a:srgbClr val="3891A7"/>
              </a:buClr>
              <a:buSzPct val="80000"/>
              <a:buFontTx/>
              <a:buAutoNum type="arabicPeriod" startAt="2"/>
            </a:pPr>
            <a:r>
              <a:rPr altLang="en-US" baseline="0" sz="1900" lang="en-US" u="none">
                <a:solidFill>
                  <a:srgbClr val="000000"/>
                </a:solidFill>
                <a:latin typeface="Times New Roman" pitchFamily="18" charset="0"/>
                <a:ea typeface="Times New Roman" pitchFamily="18" charset="0"/>
                <a:sym typeface="Verdana" pitchFamily="34" charset="0"/>
              </a:rPr>
              <a:t>Implants</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sz="2000" lang="en-US" u="none">
                <a:solidFill>
                  <a:srgbClr val="000000"/>
                </a:solidFill>
                <a:latin typeface="Times New Roman" pitchFamily="18" charset="0"/>
                <a:ea typeface="Times New Roman" pitchFamily="18" charset="0"/>
                <a:sym typeface="Verdana" pitchFamily="34" charset="0"/>
              </a:rPr>
              <a:t>Norplant </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sz="2000" lang="en-US" u="none">
                <a:solidFill>
                  <a:srgbClr val="000000"/>
                </a:solidFill>
                <a:latin typeface="Times New Roman" pitchFamily="18" charset="0"/>
                <a:ea typeface="Times New Roman" pitchFamily="18" charset="0"/>
                <a:sym typeface="Verdana" pitchFamily="34" charset="0"/>
              </a:rPr>
              <a:t>Jadelle</a:t>
            </a:r>
          </a:p>
          <a:p>
            <a:pPr algn="l" eaLnBrk="1" fontAlgn="base" hangingPunct="1" indent="-514350" latinLnBrk="1" lvl="1" marL="914400">
              <a:lnSpc>
                <a:spcPct val="100000"/>
              </a:lnSpc>
              <a:spcBef>
                <a:spcPts val="550"/>
              </a:spcBef>
              <a:spcAft>
                <a:spcPct val="0"/>
              </a:spcAft>
              <a:buClr>
                <a:srgbClr val="3891A7"/>
              </a:buClr>
              <a:buSzPct val="100000"/>
              <a:buFontTx/>
              <a:buAutoNum type="alphaLcParenR" startAt="1"/>
            </a:pPr>
            <a:r>
              <a:rPr altLang="en-US" baseline="0" sz="2000" lang="en-US" u="none">
                <a:solidFill>
                  <a:srgbClr val="000000"/>
                </a:solidFill>
                <a:latin typeface="Times New Roman" pitchFamily="18" charset="0"/>
                <a:ea typeface="Times New Roman" pitchFamily="18" charset="0"/>
                <a:sym typeface="Verdana" pitchFamily="34" charset="0"/>
              </a:rPr>
              <a:t>Implanon </a:t>
            </a:r>
          </a:p>
          <a:p>
            <a:pPr algn="l" eaLnBrk="1" fontAlgn="base" hangingPunct="1" indent="-514350" latinLnBrk="1" lvl="0" marL="514350">
              <a:lnSpc>
                <a:spcPct val="100000"/>
              </a:lnSpc>
              <a:spcBef>
                <a:spcPts val="600"/>
              </a:spcBef>
              <a:spcAft>
                <a:spcPct val="0"/>
              </a:spcAft>
              <a:buClr>
                <a:srgbClr val="3891A7"/>
              </a:buClr>
              <a:buSzPct val="80000"/>
              <a:buFontTx/>
              <a:buAutoNum type="arabicPeriod" startAt="4"/>
            </a:pPr>
            <a:r>
              <a:rPr altLang="en-US" baseline="0" sz="1900" lang="en-US" u="none">
                <a:solidFill>
                  <a:srgbClr val="000000"/>
                </a:solidFill>
                <a:latin typeface="Times New Roman" pitchFamily="18" charset="0"/>
                <a:ea typeface="Times New Roman" pitchFamily="18" charset="0"/>
                <a:sym typeface="Verdana" pitchFamily="34" charset="0"/>
              </a:rPr>
              <a:t>Contraceptive patches</a:t>
            </a:r>
          </a:p>
          <a:p>
            <a:pPr algn="l" eaLnBrk="1" fontAlgn="base" hangingPunct="1" indent="-514350" latinLnBrk="1" lvl="0" marL="514350">
              <a:lnSpc>
                <a:spcPct val="100000"/>
              </a:lnSpc>
              <a:spcBef>
                <a:spcPts val="600"/>
              </a:spcBef>
              <a:spcAft>
                <a:spcPct val="0"/>
              </a:spcAft>
              <a:buClr>
                <a:srgbClr val="3891A7"/>
              </a:buClr>
              <a:buSzPct val="80000"/>
              <a:buFontTx/>
              <a:buAutoNum type="arabicPeriod" startAt="4"/>
            </a:pPr>
            <a:r>
              <a:rPr altLang="en-US" baseline="0" sz="1900" lang="en-US" u="none">
                <a:solidFill>
                  <a:srgbClr val="000000"/>
                </a:solidFill>
                <a:latin typeface="Times New Roman" pitchFamily="18" charset="0"/>
                <a:ea typeface="Times New Roman" pitchFamily="18" charset="0"/>
                <a:sym typeface="Verdana" pitchFamily="34" charset="0"/>
              </a:rPr>
              <a:t>Vaginal rings</a:t>
            </a:r>
          </a:p>
          <a:p>
            <a:pPr algn="l" eaLnBrk="1" fontAlgn="base" hangingPunct="1" indent="-514350" latinLnBrk="1" lvl="0" marL="514350">
              <a:lnSpc>
                <a:spcPct val="100000"/>
              </a:lnSpc>
              <a:spcBef>
                <a:spcPts val="600"/>
              </a:spcBef>
              <a:spcAft>
                <a:spcPct val="0"/>
              </a:spcAft>
              <a:buClr>
                <a:srgbClr val="3891A7"/>
              </a:buClr>
              <a:buSzPct val="80000"/>
              <a:buFontTx/>
              <a:buAutoNum type="arabicPeriod" startAt="4"/>
            </a:pPr>
            <a:r>
              <a:rPr altLang="en-US" baseline="0" sz="1900" lang="en-US" u="none">
                <a:solidFill>
                  <a:srgbClr val="000000"/>
                </a:solidFill>
                <a:latin typeface="Times New Roman" pitchFamily="18" charset="0"/>
                <a:ea typeface="Times New Roman" pitchFamily="18" charset="0"/>
                <a:sym typeface="Verdana" pitchFamily="34" charset="0"/>
              </a:rPr>
              <a:t>Hormone releasing Intrauterine contraceptive device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1">
  <p:cSld>
    <p:spTree>
      <p:nvGrpSpPr>
        <p:cNvPr id="326" name=""/>
        <p:cNvGrpSpPr/>
        <p:nvPr/>
      </p:nvGrpSpPr>
      <p:grpSpPr>
        <a:xfrm rot="0">
          <a:off x="0" y="0"/>
          <a:ext cx="0" cy="0"/>
          <a:chOff x="0" y="0"/>
          <a:chExt cx="0" cy="0"/>
        </a:xfrm>
      </p:grpSpPr>
      <p:pic>
        <p:nvPicPr>
          <p:cNvPr id="2097158"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8966" name="Content Placeholder 2"/>
          <p:cNvSpPr/>
          <p:nvPr>
            <p:ph sz="full" idx="4294967295"/>
          </p:nvPr>
        </p:nvSpPr>
        <p:spPr>
          <a:xfrm rot="0">
            <a:off x="914400" y="1557337"/>
            <a:ext cx="8229600" cy="4525962"/>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These are pills containing synthetic estrogen and progestins similar to the natural hormones in  a woman's body. The amount of constituent hormones varies in different preparations.</a:t>
            </a:r>
          </a:p>
          <a:p>
            <a:pPr algn="l" eaLnBrk="1" fontAlgn="base" hangingPunct="1" indent="-1009650" latinLnBrk="1" lvl="0" marL="365125">
              <a:lnSpc>
                <a:spcPct val="100000"/>
              </a:lnSpc>
              <a:spcBef>
                <a:spcPts val="600"/>
              </a:spcBef>
              <a:spcAft>
                <a:spcPct val="0"/>
              </a:spcAft>
              <a:buClr>
                <a:srgbClr val="3891A7"/>
              </a:buClr>
              <a:buSzPct val="80000"/>
              <a:buFontTx/>
              <a:buNone/>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Types of COCs include: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1">
  <p:cSld>
    <p:spTree>
      <p:nvGrpSpPr>
        <p:cNvPr id="320" name=""/>
        <p:cNvGrpSpPr/>
        <p:nvPr/>
      </p:nvGrpSpPr>
      <p:grpSpPr>
        <a:xfrm rot="0">
          <a:off x="0" y="0"/>
          <a:ext cx="0" cy="0"/>
          <a:chOff x="0" y="0"/>
          <a:chExt cx="0" cy="0"/>
        </a:xfrm>
      </p:grpSpPr>
      <p:sp>
        <p:nvSpPr>
          <p:cNvPr id="1048590" name="Slide Number Placeholder 4"/>
          <p:cNvSpPr/>
          <p:nvPr/>
        </p:nvSpPr>
        <p:spPr>
          <a:xfrm rot="0">
            <a:off x="3124200" y="6356350"/>
            <a:ext cx="2895600" cy="365125"/>
          </a:xfrm>
          <a:prstGeom prst="rect"/>
          <a:noFill/>
          <a:ln>
            <a:noFill/>
          </a:ln>
        </p:spPr>
        <p:txBody>
          <a:bodyPr anchor="b"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000000"/>
                </a:solidFill>
                <a:latin typeface="Arial Black"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55</a:t>
            </a:fld>
            <a:endParaRPr altLang="en-US" baseline="0" sz="1200" lang="en-US" u="none">
              <a:solidFill>
                <a:srgbClr val="000000"/>
              </a:solidFill>
              <a:latin typeface="Arial Black" pitchFamily="34" charset="0"/>
              <a:ea typeface="Arial" pitchFamily="34" charset="0"/>
              <a:sym typeface="Verdana" pitchFamily="34" charset="0"/>
            </a:endParaRPr>
          </a:p>
        </p:txBody>
      </p:sp>
      <p:pic>
        <p:nvPicPr>
          <p:cNvPr id="209715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grpSp>
        <p:nvGrpSpPr>
          <p:cNvPr id="321" name=""/>
          <p:cNvGrpSpPr/>
          <p:nvPr/>
        </p:nvGrpSpPr>
        <p:grpSpPr>
          <a:xfrm rot="0">
            <a:off x="5664200" y="1587500"/>
            <a:ext cx="2514600" cy="3935412"/>
            <a:chOff x="3568" y="1000"/>
            <a:chExt cx="1584" cy="2479"/>
          </a:xfrm>
        </p:grpSpPr>
        <p:sp>
          <p:nvSpPr>
            <p:cNvPr id="1048591" name="Freeform 3"/>
            <p:cNvSpPr/>
            <p:nvPr/>
          </p:nvSpPr>
          <p:spPr>
            <a:xfrm rot="0">
              <a:off x="3570" y="2294"/>
              <a:ext cx="481" cy="982"/>
            </a:xfrm>
            <a:custGeom>
              <a:avLst/>
              <a:ahLst/>
              <a:rect l="0" t="0" r="r" b="b"/>
              <a:pathLst>
                <a:path w="481" h="982">
                  <a:moveTo>
                    <a:pt x="480" y="26"/>
                  </a:moveTo>
                  <a:lnTo>
                    <a:pt x="478" y="34"/>
                  </a:lnTo>
                  <a:lnTo>
                    <a:pt x="475" y="43"/>
                  </a:lnTo>
                  <a:lnTo>
                    <a:pt x="473" y="53"/>
                  </a:lnTo>
                  <a:lnTo>
                    <a:pt x="470" y="64"/>
                  </a:lnTo>
                  <a:lnTo>
                    <a:pt x="468" y="75"/>
                  </a:lnTo>
                  <a:lnTo>
                    <a:pt x="465" y="85"/>
                  </a:lnTo>
                  <a:lnTo>
                    <a:pt x="463" y="94"/>
                  </a:lnTo>
                  <a:lnTo>
                    <a:pt x="461" y="101"/>
                  </a:lnTo>
                  <a:lnTo>
                    <a:pt x="460" y="109"/>
                  </a:lnTo>
                  <a:lnTo>
                    <a:pt x="459" y="118"/>
                  </a:lnTo>
                  <a:lnTo>
                    <a:pt x="459" y="127"/>
                  </a:lnTo>
                  <a:lnTo>
                    <a:pt x="459" y="136"/>
                  </a:lnTo>
                  <a:lnTo>
                    <a:pt x="459" y="145"/>
                  </a:lnTo>
                  <a:lnTo>
                    <a:pt x="459" y="153"/>
                  </a:lnTo>
                  <a:lnTo>
                    <a:pt x="457" y="162"/>
                  </a:lnTo>
                  <a:lnTo>
                    <a:pt x="456" y="170"/>
                  </a:lnTo>
                  <a:lnTo>
                    <a:pt x="453" y="181"/>
                  </a:lnTo>
                  <a:lnTo>
                    <a:pt x="450" y="193"/>
                  </a:lnTo>
                  <a:lnTo>
                    <a:pt x="447" y="204"/>
                  </a:lnTo>
                  <a:lnTo>
                    <a:pt x="444" y="215"/>
                  </a:lnTo>
                  <a:lnTo>
                    <a:pt x="441" y="226"/>
                  </a:lnTo>
                  <a:lnTo>
                    <a:pt x="437" y="236"/>
                  </a:lnTo>
                  <a:lnTo>
                    <a:pt x="433" y="247"/>
                  </a:lnTo>
                  <a:lnTo>
                    <a:pt x="429" y="258"/>
                  </a:lnTo>
                  <a:lnTo>
                    <a:pt x="425" y="268"/>
                  </a:lnTo>
                  <a:lnTo>
                    <a:pt x="421" y="278"/>
                  </a:lnTo>
                  <a:lnTo>
                    <a:pt x="417" y="289"/>
                  </a:lnTo>
                  <a:lnTo>
                    <a:pt x="411" y="299"/>
                  </a:lnTo>
                  <a:lnTo>
                    <a:pt x="406" y="309"/>
                  </a:lnTo>
                  <a:lnTo>
                    <a:pt x="401" y="319"/>
                  </a:lnTo>
                  <a:lnTo>
                    <a:pt x="395" y="329"/>
                  </a:lnTo>
                  <a:lnTo>
                    <a:pt x="388" y="339"/>
                  </a:lnTo>
                  <a:lnTo>
                    <a:pt x="315" y="501"/>
                  </a:lnTo>
                  <a:lnTo>
                    <a:pt x="312" y="509"/>
                  </a:lnTo>
                  <a:lnTo>
                    <a:pt x="311" y="513"/>
                  </a:lnTo>
                  <a:lnTo>
                    <a:pt x="310" y="514"/>
                  </a:lnTo>
                  <a:lnTo>
                    <a:pt x="309" y="515"/>
                  </a:lnTo>
                  <a:lnTo>
                    <a:pt x="308" y="515"/>
                  </a:lnTo>
                  <a:lnTo>
                    <a:pt x="308" y="517"/>
                  </a:lnTo>
                  <a:lnTo>
                    <a:pt x="306" y="522"/>
                  </a:lnTo>
                  <a:lnTo>
                    <a:pt x="304" y="530"/>
                  </a:lnTo>
                  <a:lnTo>
                    <a:pt x="302" y="535"/>
                  </a:lnTo>
                  <a:lnTo>
                    <a:pt x="300" y="542"/>
                  </a:lnTo>
                  <a:lnTo>
                    <a:pt x="297" y="549"/>
                  </a:lnTo>
                  <a:lnTo>
                    <a:pt x="294" y="556"/>
                  </a:lnTo>
                  <a:lnTo>
                    <a:pt x="290" y="564"/>
                  </a:lnTo>
                  <a:lnTo>
                    <a:pt x="287" y="573"/>
                  </a:lnTo>
                  <a:lnTo>
                    <a:pt x="283" y="582"/>
                  </a:lnTo>
                  <a:lnTo>
                    <a:pt x="280" y="590"/>
                  </a:lnTo>
                  <a:lnTo>
                    <a:pt x="277" y="599"/>
                  </a:lnTo>
                  <a:lnTo>
                    <a:pt x="274" y="608"/>
                  </a:lnTo>
                  <a:lnTo>
                    <a:pt x="271" y="616"/>
                  </a:lnTo>
                  <a:lnTo>
                    <a:pt x="268" y="624"/>
                  </a:lnTo>
                  <a:lnTo>
                    <a:pt x="266" y="632"/>
                  </a:lnTo>
                  <a:lnTo>
                    <a:pt x="265" y="639"/>
                  </a:lnTo>
                  <a:lnTo>
                    <a:pt x="264" y="645"/>
                  </a:lnTo>
                  <a:lnTo>
                    <a:pt x="264" y="650"/>
                  </a:lnTo>
                  <a:lnTo>
                    <a:pt x="265" y="660"/>
                  </a:lnTo>
                  <a:lnTo>
                    <a:pt x="265" y="669"/>
                  </a:lnTo>
                  <a:lnTo>
                    <a:pt x="266" y="679"/>
                  </a:lnTo>
                  <a:lnTo>
                    <a:pt x="267" y="687"/>
                  </a:lnTo>
                  <a:lnTo>
                    <a:pt x="268" y="695"/>
                  </a:lnTo>
                  <a:lnTo>
                    <a:pt x="268" y="703"/>
                  </a:lnTo>
                  <a:lnTo>
                    <a:pt x="268" y="711"/>
                  </a:lnTo>
                  <a:lnTo>
                    <a:pt x="267" y="719"/>
                  </a:lnTo>
                  <a:lnTo>
                    <a:pt x="266" y="727"/>
                  </a:lnTo>
                  <a:lnTo>
                    <a:pt x="265" y="734"/>
                  </a:lnTo>
                  <a:lnTo>
                    <a:pt x="263" y="742"/>
                  </a:lnTo>
                  <a:lnTo>
                    <a:pt x="261" y="750"/>
                  </a:lnTo>
                  <a:lnTo>
                    <a:pt x="258" y="758"/>
                  </a:lnTo>
                  <a:lnTo>
                    <a:pt x="254" y="767"/>
                  </a:lnTo>
                  <a:lnTo>
                    <a:pt x="249" y="775"/>
                  </a:lnTo>
                  <a:lnTo>
                    <a:pt x="244" y="785"/>
                  </a:lnTo>
                  <a:lnTo>
                    <a:pt x="239" y="794"/>
                  </a:lnTo>
                  <a:lnTo>
                    <a:pt x="234" y="803"/>
                  </a:lnTo>
                  <a:lnTo>
                    <a:pt x="230" y="814"/>
                  </a:lnTo>
                  <a:lnTo>
                    <a:pt x="226" y="824"/>
                  </a:lnTo>
                  <a:lnTo>
                    <a:pt x="222" y="835"/>
                  </a:lnTo>
                  <a:lnTo>
                    <a:pt x="218" y="846"/>
                  </a:lnTo>
                  <a:lnTo>
                    <a:pt x="214" y="857"/>
                  </a:lnTo>
                  <a:lnTo>
                    <a:pt x="210" y="868"/>
                  </a:lnTo>
                  <a:lnTo>
                    <a:pt x="206" y="879"/>
                  </a:lnTo>
                  <a:lnTo>
                    <a:pt x="202" y="890"/>
                  </a:lnTo>
                  <a:lnTo>
                    <a:pt x="198" y="901"/>
                  </a:lnTo>
                  <a:lnTo>
                    <a:pt x="194" y="912"/>
                  </a:lnTo>
                  <a:lnTo>
                    <a:pt x="189" y="922"/>
                  </a:lnTo>
                  <a:lnTo>
                    <a:pt x="184" y="932"/>
                  </a:lnTo>
                  <a:lnTo>
                    <a:pt x="179" y="941"/>
                  </a:lnTo>
                  <a:lnTo>
                    <a:pt x="174" y="949"/>
                  </a:lnTo>
                  <a:lnTo>
                    <a:pt x="172" y="949"/>
                  </a:lnTo>
                  <a:lnTo>
                    <a:pt x="170" y="951"/>
                  </a:lnTo>
                  <a:lnTo>
                    <a:pt x="167" y="952"/>
                  </a:lnTo>
                  <a:lnTo>
                    <a:pt x="165" y="953"/>
                  </a:lnTo>
                  <a:lnTo>
                    <a:pt x="162" y="953"/>
                  </a:lnTo>
                  <a:lnTo>
                    <a:pt x="159" y="952"/>
                  </a:lnTo>
                  <a:lnTo>
                    <a:pt x="157" y="949"/>
                  </a:lnTo>
                  <a:lnTo>
                    <a:pt x="155" y="945"/>
                  </a:lnTo>
                  <a:lnTo>
                    <a:pt x="155" y="940"/>
                  </a:lnTo>
                  <a:lnTo>
                    <a:pt x="157" y="933"/>
                  </a:lnTo>
                  <a:lnTo>
                    <a:pt x="158" y="925"/>
                  </a:lnTo>
                  <a:lnTo>
                    <a:pt x="160" y="916"/>
                  </a:lnTo>
                  <a:lnTo>
                    <a:pt x="163" y="908"/>
                  </a:lnTo>
                  <a:lnTo>
                    <a:pt x="166" y="898"/>
                  </a:lnTo>
                  <a:lnTo>
                    <a:pt x="169" y="888"/>
                  </a:lnTo>
                  <a:lnTo>
                    <a:pt x="172" y="879"/>
                  </a:lnTo>
                  <a:lnTo>
                    <a:pt x="175" y="869"/>
                  </a:lnTo>
                  <a:lnTo>
                    <a:pt x="178" y="860"/>
                  </a:lnTo>
                  <a:lnTo>
                    <a:pt x="180" y="850"/>
                  </a:lnTo>
                  <a:lnTo>
                    <a:pt x="182" y="842"/>
                  </a:lnTo>
                  <a:lnTo>
                    <a:pt x="182" y="834"/>
                  </a:lnTo>
                  <a:lnTo>
                    <a:pt x="182" y="828"/>
                  </a:lnTo>
                  <a:lnTo>
                    <a:pt x="178" y="837"/>
                  </a:lnTo>
                  <a:lnTo>
                    <a:pt x="175" y="848"/>
                  </a:lnTo>
                  <a:lnTo>
                    <a:pt x="171" y="859"/>
                  </a:lnTo>
                  <a:lnTo>
                    <a:pt x="167" y="871"/>
                  </a:lnTo>
                  <a:lnTo>
                    <a:pt x="164" y="883"/>
                  </a:lnTo>
                  <a:lnTo>
                    <a:pt x="160" y="896"/>
                  </a:lnTo>
                  <a:lnTo>
                    <a:pt x="157" y="908"/>
                  </a:lnTo>
                  <a:lnTo>
                    <a:pt x="154" y="920"/>
                  </a:lnTo>
                  <a:lnTo>
                    <a:pt x="150" y="931"/>
                  </a:lnTo>
                  <a:lnTo>
                    <a:pt x="147" y="942"/>
                  </a:lnTo>
                  <a:lnTo>
                    <a:pt x="143" y="951"/>
                  </a:lnTo>
                  <a:lnTo>
                    <a:pt x="139" y="960"/>
                  </a:lnTo>
                  <a:lnTo>
                    <a:pt x="135" y="967"/>
                  </a:lnTo>
                  <a:lnTo>
                    <a:pt x="131" y="973"/>
                  </a:lnTo>
                  <a:lnTo>
                    <a:pt x="127" y="977"/>
                  </a:lnTo>
                  <a:lnTo>
                    <a:pt x="123" y="978"/>
                  </a:lnTo>
                  <a:lnTo>
                    <a:pt x="119" y="978"/>
                  </a:lnTo>
                  <a:lnTo>
                    <a:pt x="115" y="977"/>
                  </a:lnTo>
                  <a:lnTo>
                    <a:pt x="113" y="975"/>
                  </a:lnTo>
                  <a:lnTo>
                    <a:pt x="111" y="971"/>
                  </a:lnTo>
                  <a:lnTo>
                    <a:pt x="110" y="967"/>
                  </a:lnTo>
                  <a:lnTo>
                    <a:pt x="110" y="962"/>
                  </a:lnTo>
                  <a:lnTo>
                    <a:pt x="110" y="956"/>
                  </a:lnTo>
                  <a:lnTo>
                    <a:pt x="111" y="950"/>
                  </a:lnTo>
                  <a:lnTo>
                    <a:pt x="113" y="943"/>
                  </a:lnTo>
                  <a:lnTo>
                    <a:pt x="114" y="937"/>
                  </a:lnTo>
                  <a:lnTo>
                    <a:pt x="115" y="930"/>
                  </a:lnTo>
                  <a:lnTo>
                    <a:pt x="117" y="923"/>
                  </a:lnTo>
                  <a:lnTo>
                    <a:pt x="119" y="916"/>
                  </a:lnTo>
                  <a:lnTo>
                    <a:pt x="121" y="910"/>
                  </a:lnTo>
                  <a:lnTo>
                    <a:pt x="122" y="905"/>
                  </a:lnTo>
                  <a:lnTo>
                    <a:pt x="123" y="899"/>
                  </a:lnTo>
                  <a:lnTo>
                    <a:pt x="126" y="887"/>
                  </a:lnTo>
                  <a:lnTo>
                    <a:pt x="129" y="876"/>
                  </a:lnTo>
                  <a:lnTo>
                    <a:pt x="131" y="866"/>
                  </a:lnTo>
                  <a:lnTo>
                    <a:pt x="133" y="858"/>
                  </a:lnTo>
                  <a:lnTo>
                    <a:pt x="135" y="850"/>
                  </a:lnTo>
                  <a:lnTo>
                    <a:pt x="138" y="842"/>
                  </a:lnTo>
                  <a:lnTo>
                    <a:pt x="141" y="833"/>
                  </a:lnTo>
                  <a:lnTo>
                    <a:pt x="145" y="825"/>
                  </a:lnTo>
                  <a:lnTo>
                    <a:pt x="141" y="835"/>
                  </a:lnTo>
                  <a:lnTo>
                    <a:pt x="137" y="847"/>
                  </a:lnTo>
                  <a:lnTo>
                    <a:pt x="132" y="860"/>
                  </a:lnTo>
                  <a:lnTo>
                    <a:pt x="128" y="874"/>
                  </a:lnTo>
                  <a:lnTo>
                    <a:pt x="124" y="888"/>
                  </a:lnTo>
                  <a:lnTo>
                    <a:pt x="120" y="903"/>
                  </a:lnTo>
                  <a:lnTo>
                    <a:pt x="116" y="918"/>
                  </a:lnTo>
                  <a:lnTo>
                    <a:pt x="111" y="932"/>
                  </a:lnTo>
                  <a:lnTo>
                    <a:pt x="107" y="944"/>
                  </a:lnTo>
                  <a:lnTo>
                    <a:pt x="103" y="955"/>
                  </a:lnTo>
                  <a:lnTo>
                    <a:pt x="97" y="965"/>
                  </a:lnTo>
                  <a:lnTo>
                    <a:pt x="91" y="973"/>
                  </a:lnTo>
                  <a:lnTo>
                    <a:pt x="85" y="978"/>
                  </a:lnTo>
                  <a:lnTo>
                    <a:pt x="79" y="981"/>
                  </a:lnTo>
                  <a:lnTo>
                    <a:pt x="71" y="979"/>
                  </a:lnTo>
                  <a:lnTo>
                    <a:pt x="63" y="975"/>
                  </a:lnTo>
                  <a:lnTo>
                    <a:pt x="61" y="976"/>
                  </a:lnTo>
                  <a:lnTo>
                    <a:pt x="61" y="974"/>
                  </a:lnTo>
                  <a:lnTo>
                    <a:pt x="61" y="971"/>
                  </a:lnTo>
                  <a:lnTo>
                    <a:pt x="62" y="964"/>
                  </a:lnTo>
                  <a:lnTo>
                    <a:pt x="63" y="956"/>
                  </a:lnTo>
                  <a:lnTo>
                    <a:pt x="66" y="946"/>
                  </a:lnTo>
                  <a:lnTo>
                    <a:pt x="69" y="935"/>
                  </a:lnTo>
                  <a:lnTo>
                    <a:pt x="72" y="923"/>
                  </a:lnTo>
                  <a:lnTo>
                    <a:pt x="75" y="910"/>
                  </a:lnTo>
                  <a:lnTo>
                    <a:pt x="79" y="896"/>
                  </a:lnTo>
                  <a:lnTo>
                    <a:pt x="83" y="883"/>
                  </a:lnTo>
                  <a:lnTo>
                    <a:pt x="87" y="869"/>
                  </a:lnTo>
                  <a:lnTo>
                    <a:pt x="91" y="855"/>
                  </a:lnTo>
                  <a:lnTo>
                    <a:pt x="94" y="842"/>
                  </a:lnTo>
                  <a:lnTo>
                    <a:pt x="98" y="830"/>
                  </a:lnTo>
                  <a:lnTo>
                    <a:pt x="101" y="819"/>
                  </a:lnTo>
                  <a:lnTo>
                    <a:pt x="98" y="827"/>
                  </a:lnTo>
                  <a:lnTo>
                    <a:pt x="94" y="837"/>
                  </a:lnTo>
                  <a:lnTo>
                    <a:pt x="90" y="846"/>
                  </a:lnTo>
                  <a:lnTo>
                    <a:pt x="86" y="857"/>
                  </a:lnTo>
                  <a:lnTo>
                    <a:pt x="81" y="868"/>
                  </a:lnTo>
                  <a:lnTo>
                    <a:pt x="77" y="878"/>
                  </a:lnTo>
                  <a:lnTo>
                    <a:pt x="72" y="889"/>
                  </a:lnTo>
                  <a:lnTo>
                    <a:pt x="67" y="899"/>
                  </a:lnTo>
                  <a:lnTo>
                    <a:pt x="62" y="910"/>
                  </a:lnTo>
                  <a:lnTo>
                    <a:pt x="57" y="918"/>
                  </a:lnTo>
                  <a:lnTo>
                    <a:pt x="53" y="927"/>
                  </a:lnTo>
                  <a:lnTo>
                    <a:pt x="49" y="934"/>
                  </a:lnTo>
                  <a:lnTo>
                    <a:pt x="45" y="940"/>
                  </a:lnTo>
                  <a:lnTo>
                    <a:pt x="41" y="944"/>
                  </a:lnTo>
                  <a:lnTo>
                    <a:pt x="39" y="946"/>
                  </a:lnTo>
                  <a:lnTo>
                    <a:pt x="36" y="947"/>
                  </a:lnTo>
                  <a:lnTo>
                    <a:pt x="31" y="947"/>
                  </a:lnTo>
                  <a:lnTo>
                    <a:pt x="28" y="945"/>
                  </a:lnTo>
                  <a:lnTo>
                    <a:pt x="25" y="943"/>
                  </a:lnTo>
                  <a:lnTo>
                    <a:pt x="24" y="940"/>
                  </a:lnTo>
                  <a:lnTo>
                    <a:pt x="23" y="935"/>
                  </a:lnTo>
                  <a:lnTo>
                    <a:pt x="22" y="928"/>
                  </a:lnTo>
                  <a:lnTo>
                    <a:pt x="23" y="922"/>
                  </a:lnTo>
                  <a:lnTo>
                    <a:pt x="24" y="914"/>
                  </a:lnTo>
                  <a:lnTo>
                    <a:pt x="25" y="905"/>
                  </a:lnTo>
                  <a:lnTo>
                    <a:pt x="28" y="896"/>
                  </a:lnTo>
                  <a:lnTo>
                    <a:pt x="30" y="886"/>
                  </a:lnTo>
                  <a:lnTo>
                    <a:pt x="34" y="875"/>
                  </a:lnTo>
                  <a:lnTo>
                    <a:pt x="37" y="864"/>
                  </a:lnTo>
                  <a:lnTo>
                    <a:pt x="40" y="852"/>
                  </a:lnTo>
                  <a:lnTo>
                    <a:pt x="44" y="841"/>
                  </a:lnTo>
                  <a:lnTo>
                    <a:pt x="47" y="829"/>
                  </a:lnTo>
                  <a:lnTo>
                    <a:pt x="52" y="816"/>
                  </a:lnTo>
                  <a:lnTo>
                    <a:pt x="56" y="804"/>
                  </a:lnTo>
                  <a:lnTo>
                    <a:pt x="60" y="795"/>
                  </a:lnTo>
                  <a:lnTo>
                    <a:pt x="64" y="786"/>
                  </a:lnTo>
                  <a:lnTo>
                    <a:pt x="69" y="778"/>
                  </a:lnTo>
                  <a:lnTo>
                    <a:pt x="73" y="770"/>
                  </a:lnTo>
                  <a:lnTo>
                    <a:pt x="78" y="762"/>
                  </a:lnTo>
                  <a:lnTo>
                    <a:pt x="83" y="753"/>
                  </a:lnTo>
                  <a:lnTo>
                    <a:pt x="81" y="756"/>
                  </a:lnTo>
                  <a:lnTo>
                    <a:pt x="81" y="754"/>
                  </a:lnTo>
                  <a:lnTo>
                    <a:pt x="81" y="750"/>
                  </a:lnTo>
                  <a:lnTo>
                    <a:pt x="82" y="747"/>
                  </a:lnTo>
                  <a:lnTo>
                    <a:pt x="81" y="745"/>
                  </a:lnTo>
                  <a:lnTo>
                    <a:pt x="77" y="747"/>
                  </a:lnTo>
                  <a:lnTo>
                    <a:pt x="69" y="756"/>
                  </a:lnTo>
                  <a:lnTo>
                    <a:pt x="57" y="773"/>
                  </a:lnTo>
                  <a:lnTo>
                    <a:pt x="53" y="780"/>
                  </a:lnTo>
                  <a:lnTo>
                    <a:pt x="49" y="786"/>
                  </a:lnTo>
                  <a:lnTo>
                    <a:pt x="44" y="793"/>
                  </a:lnTo>
                  <a:lnTo>
                    <a:pt x="39" y="798"/>
                  </a:lnTo>
                  <a:lnTo>
                    <a:pt x="34" y="804"/>
                  </a:lnTo>
                  <a:lnTo>
                    <a:pt x="29" y="810"/>
                  </a:lnTo>
                  <a:lnTo>
                    <a:pt x="24" y="816"/>
                  </a:lnTo>
                  <a:lnTo>
                    <a:pt x="19" y="822"/>
                  </a:lnTo>
                  <a:lnTo>
                    <a:pt x="11" y="825"/>
                  </a:lnTo>
                  <a:lnTo>
                    <a:pt x="5" y="824"/>
                  </a:lnTo>
                  <a:lnTo>
                    <a:pt x="2" y="822"/>
                  </a:lnTo>
                  <a:lnTo>
                    <a:pt x="0" y="816"/>
                  </a:lnTo>
                  <a:lnTo>
                    <a:pt x="0" y="808"/>
                  </a:lnTo>
                  <a:lnTo>
                    <a:pt x="2" y="798"/>
                  </a:lnTo>
                  <a:lnTo>
                    <a:pt x="5" y="785"/>
                  </a:lnTo>
                  <a:lnTo>
                    <a:pt x="9" y="771"/>
                  </a:lnTo>
                  <a:lnTo>
                    <a:pt x="11" y="764"/>
                  </a:lnTo>
                  <a:lnTo>
                    <a:pt x="13" y="758"/>
                  </a:lnTo>
                  <a:lnTo>
                    <a:pt x="16" y="752"/>
                  </a:lnTo>
                  <a:lnTo>
                    <a:pt x="19" y="746"/>
                  </a:lnTo>
                  <a:lnTo>
                    <a:pt x="22" y="740"/>
                  </a:lnTo>
                  <a:lnTo>
                    <a:pt x="25" y="734"/>
                  </a:lnTo>
                  <a:lnTo>
                    <a:pt x="29" y="728"/>
                  </a:lnTo>
                  <a:lnTo>
                    <a:pt x="33" y="723"/>
                  </a:lnTo>
                  <a:lnTo>
                    <a:pt x="37" y="717"/>
                  </a:lnTo>
                  <a:lnTo>
                    <a:pt x="40" y="711"/>
                  </a:lnTo>
                  <a:lnTo>
                    <a:pt x="44" y="706"/>
                  </a:lnTo>
                  <a:lnTo>
                    <a:pt x="47" y="701"/>
                  </a:lnTo>
                  <a:lnTo>
                    <a:pt x="51" y="695"/>
                  </a:lnTo>
                  <a:lnTo>
                    <a:pt x="55" y="690"/>
                  </a:lnTo>
                  <a:lnTo>
                    <a:pt x="59" y="685"/>
                  </a:lnTo>
                  <a:lnTo>
                    <a:pt x="62" y="680"/>
                  </a:lnTo>
                  <a:lnTo>
                    <a:pt x="64" y="678"/>
                  </a:lnTo>
                  <a:lnTo>
                    <a:pt x="66" y="675"/>
                  </a:lnTo>
                  <a:lnTo>
                    <a:pt x="68" y="673"/>
                  </a:lnTo>
                  <a:lnTo>
                    <a:pt x="70" y="671"/>
                  </a:lnTo>
                  <a:lnTo>
                    <a:pt x="71" y="669"/>
                  </a:lnTo>
                  <a:lnTo>
                    <a:pt x="73" y="668"/>
                  </a:lnTo>
                  <a:lnTo>
                    <a:pt x="76" y="666"/>
                  </a:lnTo>
                  <a:lnTo>
                    <a:pt x="78" y="664"/>
                  </a:lnTo>
                  <a:lnTo>
                    <a:pt x="82" y="660"/>
                  </a:lnTo>
                  <a:lnTo>
                    <a:pt x="86" y="656"/>
                  </a:lnTo>
                  <a:lnTo>
                    <a:pt x="89" y="652"/>
                  </a:lnTo>
                  <a:lnTo>
                    <a:pt x="93" y="649"/>
                  </a:lnTo>
                  <a:lnTo>
                    <a:pt x="95" y="645"/>
                  </a:lnTo>
                  <a:lnTo>
                    <a:pt x="99" y="642"/>
                  </a:lnTo>
                  <a:lnTo>
                    <a:pt x="101" y="638"/>
                  </a:lnTo>
                  <a:lnTo>
                    <a:pt x="105" y="634"/>
                  </a:lnTo>
                  <a:lnTo>
                    <a:pt x="110" y="630"/>
                  </a:lnTo>
                  <a:lnTo>
                    <a:pt x="116" y="625"/>
                  </a:lnTo>
                  <a:lnTo>
                    <a:pt x="121" y="621"/>
                  </a:lnTo>
                  <a:lnTo>
                    <a:pt x="127" y="617"/>
                  </a:lnTo>
                  <a:lnTo>
                    <a:pt x="133" y="613"/>
                  </a:lnTo>
                  <a:lnTo>
                    <a:pt x="140" y="610"/>
                  </a:lnTo>
                  <a:lnTo>
                    <a:pt x="147" y="607"/>
                  </a:lnTo>
                  <a:lnTo>
                    <a:pt x="154" y="604"/>
                  </a:lnTo>
                  <a:lnTo>
                    <a:pt x="161" y="584"/>
                  </a:lnTo>
                  <a:lnTo>
                    <a:pt x="164" y="570"/>
                  </a:lnTo>
                  <a:lnTo>
                    <a:pt x="167" y="557"/>
                  </a:lnTo>
                  <a:lnTo>
                    <a:pt x="169" y="546"/>
                  </a:lnTo>
                  <a:lnTo>
                    <a:pt x="171" y="537"/>
                  </a:lnTo>
                  <a:lnTo>
                    <a:pt x="173" y="529"/>
                  </a:lnTo>
                  <a:lnTo>
                    <a:pt x="174" y="522"/>
                  </a:lnTo>
                  <a:lnTo>
                    <a:pt x="176" y="515"/>
                  </a:lnTo>
                  <a:lnTo>
                    <a:pt x="178" y="509"/>
                  </a:lnTo>
                  <a:lnTo>
                    <a:pt x="179" y="503"/>
                  </a:lnTo>
                  <a:lnTo>
                    <a:pt x="181" y="496"/>
                  </a:lnTo>
                  <a:lnTo>
                    <a:pt x="182" y="488"/>
                  </a:lnTo>
                  <a:lnTo>
                    <a:pt x="184" y="480"/>
                  </a:lnTo>
                  <a:lnTo>
                    <a:pt x="186" y="471"/>
                  </a:lnTo>
                  <a:lnTo>
                    <a:pt x="188" y="459"/>
                  </a:lnTo>
                  <a:lnTo>
                    <a:pt x="191" y="447"/>
                  </a:lnTo>
                  <a:lnTo>
                    <a:pt x="194" y="432"/>
                  </a:lnTo>
                  <a:lnTo>
                    <a:pt x="202" y="354"/>
                  </a:lnTo>
                  <a:lnTo>
                    <a:pt x="203" y="350"/>
                  </a:lnTo>
                  <a:lnTo>
                    <a:pt x="204" y="344"/>
                  </a:lnTo>
                  <a:lnTo>
                    <a:pt x="204" y="335"/>
                  </a:lnTo>
                  <a:lnTo>
                    <a:pt x="206" y="325"/>
                  </a:lnTo>
                  <a:lnTo>
                    <a:pt x="206" y="315"/>
                  </a:lnTo>
                  <a:lnTo>
                    <a:pt x="208" y="306"/>
                  </a:lnTo>
                  <a:lnTo>
                    <a:pt x="208" y="300"/>
                  </a:lnTo>
                  <a:lnTo>
                    <a:pt x="208" y="296"/>
                  </a:lnTo>
                  <a:lnTo>
                    <a:pt x="209" y="284"/>
                  </a:lnTo>
                  <a:lnTo>
                    <a:pt x="211" y="272"/>
                  </a:lnTo>
                  <a:lnTo>
                    <a:pt x="214" y="261"/>
                  </a:lnTo>
                  <a:lnTo>
                    <a:pt x="216" y="249"/>
                  </a:lnTo>
                  <a:lnTo>
                    <a:pt x="219" y="237"/>
                  </a:lnTo>
                  <a:lnTo>
                    <a:pt x="222" y="226"/>
                  </a:lnTo>
                  <a:lnTo>
                    <a:pt x="225" y="215"/>
                  </a:lnTo>
                  <a:lnTo>
                    <a:pt x="228" y="203"/>
                  </a:lnTo>
                  <a:lnTo>
                    <a:pt x="232" y="193"/>
                  </a:lnTo>
                  <a:lnTo>
                    <a:pt x="235" y="181"/>
                  </a:lnTo>
                  <a:lnTo>
                    <a:pt x="239" y="171"/>
                  </a:lnTo>
                  <a:lnTo>
                    <a:pt x="243" y="159"/>
                  </a:lnTo>
                  <a:lnTo>
                    <a:pt x="246" y="149"/>
                  </a:lnTo>
                  <a:lnTo>
                    <a:pt x="250" y="137"/>
                  </a:lnTo>
                  <a:lnTo>
                    <a:pt x="254" y="127"/>
                  </a:lnTo>
                  <a:lnTo>
                    <a:pt x="258" y="115"/>
                  </a:lnTo>
                  <a:lnTo>
                    <a:pt x="260" y="110"/>
                  </a:lnTo>
                  <a:lnTo>
                    <a:pt x="262" y="104"/>
                  </a:lnTo>
                  <a:lnTo>
                    <a:pt x="265" y="97"/>
                  </a:lnTo>
                  <a:lnTo>
                    <a:pt x="267" y="90"/>
                  </a:lnTo>
                  <a:lnTo>
                    <a:pt x="270" y="83"/>
                  </a:lnTo>
                  <a:lnTo>
                    <a:pt x="273" y="75"/>
                  </a:lnTo>
                  <a:lnTo>
                    <a:pt x="276" y="66"/>
                  </a:lnTo>
                  <a:lnTo>
                    <a:pt x="279" y="58"/>
                  </a:lnTo>
                  <a:lnTo>
                    <a:pt x="282" y="49"/>
                  </a:lnTo>
                  <a:lnTo>
                    <a:pt x="284" y="41"/>
                  </a:lnTo>
                  <a:lnTo>
                    <a:pt x="287" y="32"/>
                  </a:lnTo>
                  <a:lnTo>
                    <a:pt x="290" y="25"/>
                  </a:lnTo>
                  <a:lnTo>
                    <a:pt x="292" y="18"/>
                  </a:lnTo>
                  <a:lnTo>
                    <a:pt x="294" y="11"/>
                  </a:lnTo>
                  <a:lnTo>
                    <a:pt x="296" y="5"/>
                  </a:lnTo>
                  <a:lnTo>
                    <a:pt x="298" y="0"/>
                  </a:lnTo>
                  <a:lnTo>
                    <a:pt x="480" y="26"/>
                  </a:lnTo>
                </a:path>
              </a:pathLst>
            </a:custGeom>
            <a:solidFill>
              <a:srgbClr val="FFFFFF">
                <a:alpha val="100000"/>
              </a:srgbClr>
            </a:solidFill>
            <a:ln>
              <a:noFill/>
            </a:ln>
          </p:spPr>
        </p:sp>
        <p:sp>
          <p:nvSpPr>
            <p:cNvPr id="1048592" name="Freeform 4"/>
            <p:cNvSpPr/>
            <p:nvPr/>
          </p:nvSpPr>
          <p:spPr>
            <a:xfrm rot="0">
              <a:off x="3659" y="2951"/>
              <a:ext cx="93" cy="90"/>
            </a:xfrm>
            <a:custGeom>
              <a:avLst/>
              <a:ahLst/>
              <a:rect l="0" t="0" r="r" b="b"/>
              <a:pathLst>
                <a:path w="93" h="90">
                  <a:moveTo>
                    <a:pt x="26" y="86"/>
                  </a:moveTo>
                  <a:lnTo>
                    <a:pt x="26" y="86"/>
                  </a:lnTo>
                  <a:lnTo>
                    <a:pt x="34" y="84"/>
                  </a:lnTo>
                  <a:lnTo>
                    <a:pt x="43" y="82"/>
                  </a:lnTo>
                  <a:lnTo>
                    <a:pt x="50" y="79"/>
                  </a:lnTo>
                  <a:lnTo>
                    <a:pt x="57" y="76"/>
                  </a:lnTo>
                  <a:lnTo>
                    <a:pt x="63" y="71"/>
                  </a:lnTo>
                  <a:lnTo>
                    <a:pt x="69" y="66"/>
                  </a:lnTo>
                  <a:lnTo>
                    <a:pt x="74" y="62"/>
                  </a:lnTo>
                  <a:lnTo>
                    <a:pt x="78" y="56"/>
                  </a:lnTo>
                  <a:lnTo>
                    <a:pt x="82" y="50"/>
                  </a:lnTo>
                  <a:lnTo>
                    <a:pt x="85" y="44"/>
                  </a:lnTo>
                  <a:lnTo>
                    <a:pt x="87" y="37"/>
                  </a:lnTo>
                  <a:lnTo>
                    <a:pt x="89" y="30"/>
                  </a:lnTo>
                  <a:lnTo>
                    <a:pt x="91" y="23"/>
                  </a:lnTo>
                  <a:lnTo>
                    <a:pt x="92" y="16"/>
                  </a:lnTo>
                  <a:lnTo>
                    <a:pt x="92" y="8"/>
                  </a:lnTo>
                  <a:lnTo>
                    <a:pt x="92" y="0"/>
                  </a:lnTo>
                  <a:lnTo>
                    <a:pt x="92" y="9"/>
                  </a:lnTo>
                  <a:lnTo>
                    <a:pt x="91" y="18"/>
                  </a:lnTo>
                  <a:lnTo>
                    <a:pt x="89" y="27"/>
                  </a:lnTo>
                  <a:lnTo>
                    <a:pt x="85" y="36"/>
                  </a:lnTo>
                  <a:lnTo>
                    <a:pt x="82" y="43"/>
                  </a:lnTo>
                  <a:lnTo>
                    <a:pt x="78" y="51"/>
                  </a:lnTo>
                  <a:lnTo>
                    <a:pt x="72" y="58"/>
                  </a:lnTo>
                  <a:lnTo>
                    <a:pt x="66" y="64"/>
                  </a:lnTo>
                  <a:lnTo>
                    <a:pt x="59" y="70"/>
                  </a:lnTo>
                  <a:lnTo>
                    <a:pt x="52" y="75"/>
                  </a:lnTo>
                  <a:lnTo>
                    <a:pt x="44" y="79"/>
                  </a:lnTo>
                  <a:lnTo>
                    <a:pt x="36" y="83"/>
                  </a:lnTo>
                  <a:lnTo>
                    <a:pt x="27" y="86"/>
                  </a:lnTo>
                  <a:lnTo>
                    <a:pt x="19" y="88"/>
                  </a:lnTo>
                  <a:lnTo>
                    <a:pt x="10" y="89"/>
                  </a:lnTo>
                  <a:lnTo>
                    <a:pt x="0" y="89"/>
                  </a:lnTo>
                </a:path>
              </a:pathLst>
            </a:custGeom>
            <a:noFill/>
            <a:ln w="12700" cap="rnd" cmpd="sng">
              <a:solidFill>
                <a:srgbClr val="000000">
                  <a:alpha val="100000"/>
                </a:srgbClr>
              </a:solidFill>
              <a:prstDash val="solid"/>
              <a:round/>
            </a:ln>
          </p:spPr>
        </p:sp>
        <p:sp>
          <p:nvSpPr>
            <p:cNvPr id="1048593" name="Freeform 5"/>
            <p:cNvSpPr/>
            <p:nvPr/>
          </p:nvSpPr>
          <p:spPr>
            <a:xfrm rot="0">
              <a:off x="3668" y="2951"/>
              <a:ext cx="112" cy="114"/>
            </a:xfrm>
            <a:custGeom>
              <a:avLst/>
              <a:ahLst/>
              <a:rect l="0" t="0" r="r" b="b"/>
              <a:pathLst>
                <a:path w="112" h="114">
                  <a:moveTo>
                    <a:pt x="0" y="105"/>
                  </a:moveTo>
                  <a:lnTo>
                    <a:pt x="3" y="105"/>
                  </a:lnTo>
                  <a:lnTo>
                    <a:pt x="7" y="105"/>
                  </a:lnTo>
                  <a:lnTo>
                    <a:pt x="11" y="106"/>
                  </a:lnTo>
                  <a:lnTo>
                    <a:pt x="15" y="107"/>
                  </a:lnTo>
                  <a:lnTo>
                    <a:pt x="19" y="108"/>
                  </a:lnTo>
                  <a:lnTo>
                    <a:pt x="23" y="109"/>
                  </a:lnTo>
                  <a:lnTo>
                    <a:pt x="27" y="110"/>
                  </a:lnTo>
                  <a:lnTo>
                    <a:pt x="30" y="110"/>
                  </a:lnTo>
                  <a:lnTo>
                    <a:pt x="39" y="112"/>
                  </a:lnTo>
                  <a:lnTo>
                    <a:pt x="48" y="113"/>
                  </a:lnTo>
                  <a:lnTo>
                    <a:pt x="57" y="112"/>
                  </a:lnTo>
                  <a:lnTo>
                    <a:pt x="67" y="111"/>
                  </a:lnTo>
                  <a:lnTo>
                    <a:pt x="76" y="109"/>
                  </a:lnTo>
                  <a:lnTo>
                    <a:pt x="84" y="107"/>
                  </a:lnTo>
                  <a:lnTo>
                    <a:pt x="94" y="104"/>
                  </a:lnTo>
                  <a:lnTo>
                    <a:pt x="103" y="102"/>
                  </a:lnTo>
                  <a:lnTo>
                    <a:pt x="101" y="100"/>
                  </a:lnTo>
                  <a:lnTo>
                    <a:pt x="103" y="100"/>
                  </a:lnTo>
                  <a:lnTo>
                    <a:pt x="106" y="99"/>
                  </a:lnTo>
                  <a:lnTo>
                    <a:pt x="108" y="99"/>
                  </a:lnTo>
                  <a:lnTo>
                    <a:pt x="111" y="98"/>
                  </a:lnTo>
                  <a:lnTo>
                    <a:pt x="110" y="97"/>
                  </a:lnTo>
                  <a:lnTo>
                    <a:pt x="107" y="95"/>
                  </a:lnTo>
                  <a:lnTo>
                    <a:pt x="98" y="92"/>
                  </a:lnTo>
                  <a:lnTo>
                    <a:pt x="98" y="86"/>
                  </a:lnTo>
                  <a:lnTo>
                    <a:pt x="98" y="80"/>
                  </a:lnTo>
                  <a:lnTo>
                    <a:pt x="98" y="75"/>
                  </a:lnTo>
                  <a:lnTo>
                    <a:pt x="98" y="69"/>
                  </a:lnTo>
                  <a:lnTo>
                    <a:pt x="97" y="63"/>
                  </a:lnTo>
                  <a:lnTo>
                    <a:pt x="96" y="58"/>
                  </a:lnTo>
                  <a:lnTo>
                    <a:pt x="96" y="52"/>
                  </a:lnTo>
                  <a:lnTo>
                    <a:pt x="96" y="46"/>
                  </a:lnTo>
                  <a:lnTo>
                    <a:pt x="95" y="40"/>
                  </a:lnTo>
                  <a:lnTo>
                    <a:pt x="94" y="34"/>
                  </a:lnTo>
                  <a:lnTo>
                    <a:pt x="94" y="29"/>
                  </a:lnTo>
                  <a:lnTo>
                    <a:pt x="94" y="23"/>
                  </a:lnTo>
                  <a:lnTo>
                    <a:pt x="94" y="17"/>
                  </a:lnTo>
                  <a:lnTo>
                    <a:pt x="94" y="12"/>
                  </a:lnTo>
                  <a:lnTo>
                    <a:pt x="95" y="6"/>
                  </a:lnTo>
                  <a:lnTo>
                    <a:pt x="96" y="0"/>
                  </a:lnTo>
                  <a:lnTo>
                    <a:pt x="93" y="0"/>
                  </a:lnTo>
                  <a:lnTo>
                    <a:pt x="89" y="0"/>
                  </a:lnTo>
                  <a:lnTo>
                    <a:pt x="86" y="0"/>
                  </a:lnTo>
                  <a:lnTo>
                    <a:pt x="86" y="2"/>
                  </a:lnTo>
                  <a:lnTo>
                    <a:pt x="84" y="10"/>
                  </a:lnTo>
                  <a:lnTo>
                    <a:pt x="83" y="18"/>
                  </a:lnTo>
                  <a:lnTo>
                    <a:pt x="81" y="26"/>
                  </a:lnTo>
                  <a:lnTo>
                    <a:pt x="78" y="34"/>
                  </a:lnTo>
                  <a:lnTo>
                    <a:pt x="75" y="41"/>
                  </a:lnTo>
                  <a:lnTo>
                    <a:pt x="71" y="48"/>
                  </a:lnTo>
                  <a:lnTo>
                    <a:pt x="67" y="54"/>
                  </a:lnTo>
                  <a:lnTo>
                    <a:pt x="62" y="60"/>
                  </a:lnTo>
                  <a:lnTo>
                    <a:pt x="57" y="66"/>
                  </a:lnTo>
                  <a:lnTo>
                    <a:pt x="50" y="71"/>
                  </a:lnTo>
                  <a:lnTo>
                    <a:pt x="44" y="76"/>
                  </a:lnTo>
                  <a:lnTo>
                    <a:pt x="37" y="80"/>
                  </a:lnTo>
                  <a:lnTo>
                    <a:pt x="29" y="83"/>
                  </a:lnTo>
                  <a:lnTo>
                    <a:pt x="21" y="86"/>
                  </a:lnTo>
                  <a:lnTo>
                    <a:pt x="13" y="88"/>
                  </a:lnTo>
                  <a:lnTo>
                    <a:pt x="4" y="89"/>
                  </a:lnTo>
                  <a:lnTo>
                    <a:pt x="2" y="90"/>
                  </a:lnTo>
                  <a:lnTo>
                    <a:pt x="1" y="92"/>
                  </a:lnTo>
                  <a:lnTo>
                    <a:pt x="1" y="94"/>
                  </a:lnTo>
                  <a:lnTo>
                    <a:pt x="1" y="96"/>
                  </a:lnTo>
                  <a:lnTo>
                    <a:pt x="1" y="99"/>
                  </a:lnTo>
                  <a:lnTo>
                    <a:pt x="2" y="102"/>
                  </a:lnTo>
                  <a:lnTo>
                    <a:pt x="2" y="104"/>
                  </a:lnTo>
                  <a:lnTo>
                    <a:pt x="1" y="106"/>
                  </a:lnTo>
                  <a:lnTo>
                    <a:pt x="0" y="106"/>
                  </a:lnTo>
                  <a:lnTo>
                    <a:pt x="0" y="105"/>
                  </a:lnTo>
                </a:path>
              </a:pathLst>
            </a:custGeom>
            <a:solidFill>
              <a:srgbClr val="FFFFFF">
                <a:alpha val="100000"/>
              </a:srgbClr>
            </a:solidFill>
            <a:ln>
              <a:noFill/>
            </a:ln>
          </p:spPr>
        </p:sp>
        <p:sp>
          <p:nvSpPr>
            <p:cNvPr id="1048594" name="Freeform 6"/>
            <p:cNvSpPr/>
            <p:nvPr/>
          </p:nvSpPr>
          <p:spPr>
            <a:xfrm rot="0">
              <a:off x="3668" y="2951"/>
              <a:ext cx="112" cy="114"/>
            </a:xfrm>
            <a:custGeom>
              <a:avLst/>
              <a:ahLst/>
              <a:rect l="0" t="0" r="r" b="b"/>
              <a:pathLst>
                <a:path w="112" h="114">
                  <a:moveTo>
                    <a:pt x="0" y="105"/>
                  </a:moveTo>
                  <a:lnTo>
                    <a:pt x="0" y="105"/>
                  </a:lnTo>
                  <a:lnTo>
                    <a:pt x="3" y="105"/>
                  </a:lnTo>
                  <a:lnTo>
                    <a:pt x="7" y="105"/>
                  </a:lnTo>
                  <a:lnTo>
                    <a:pt x="11" y="106"/>
                  </a:lnTo>
                  <a:lnTo>
                    <a:pt x="15" y="107"/>
                  </a:lnTo>
                  <a:lnTo>
                    <a:pt x="19" y="108"/>
                  </a:lnTo>
                  <a:lnTo>
                    <a:pt x="23" y="109"/>
                  </a:lnTo>
                  <a:lnTo>
                    <a:pt x="27" y="110"/>
                  </a:lnTo>
                  <a:lnTo>
                    <a:pt x="30" y="110"/>
                  </a:lnTo>
                  <a:lnTo>
                    <a:pt x="39" y="112"/>
                  </a:lnTo>
                  <a:lnTo>
                    <a:pt x="48" y="113"/>
                  </a:lnTo>
                  <a:lnTo>
                    <a:pt x="57" y="112"/>
                  </a:lnTo>
                  <a:lnTo>
                    <a:pt x="67" y="111"/>
                  </a:lnTo>
                  <a:lnTo>
                    <a:pt x="76" y="109"/>
                  </a:lnTo>
                  <a:lnTo>
                    <a:pt x="84" y="107"/>
                  </a:lnTo>
                  <a:lnTo>
                    <a:pt x="94" y="104"/>
                  </a:lnTo>
                  <a:lnTo>
                    <a:pt x="103" y="102"/>
                  </a:lnTo>
                  <a:lnTo>
                    <a:pt x="101" y="100"/>
                  </a:lnTo>
                  <a:lnTo>
                    <a:pt x="103" y="100"/>
                  </a:lnTo>
                  <a:lnTo>
                    <a:pt x="106" y="99"/>
                  </a:lnTo>
                  <a:lnTo>
                    <a:pt x="108" y="99"/>
                  </a:lnTo>
                  <a:lnTo>
                    <a:pt x="111" y="98"/>
                  </a:lnTo>
                  <a:lnTo>
                    <a:pt x="110" y="97"/>
                  </a:lnTo>
                  <a:lnTo>
                    <a:pt x="107" y="95"/>
                  </a:lnTo>
                  <a:lnTo>
                    <a:pt x="98" y="92"/>
                  </a:lnTo>
                  <a:lnTo>
                    <a:pt x="98" y="86"/>
                  </a:lnTo>
                  <a:lnTo>
                    <a:pt x="98" y="80"/>
                  </a:lnTo>
                  <a:lnTo>
                    <a:pt x="98" y="75"/>
                  </a:lnTo>
                  <a:lnTo>
                    <a:pt x="98" y="69"/>
                  </a:lnTo>
                  <a:lnTo>
                    <a:pt x="97" y="63"/>
                  </a:lnTo>
                  <a:lnTo>
                    <a:pt x="96" y="58"/>
                  </a:lnTo>
                  <a:lnTo>
                    <a:pt x="96" y="52"/>
                  </a:lnTo>
                  <a:lnTo>
                    <a:pt x="96" y="46"/>
                  </a:lnTo>
                  <a:lnTo>
                    <a:pt x="95" y="40"/>
                  </a:lnTo>
                  <a:lnTo>
                    <a:pt x="94" y="34"/>
                  </a:lnTo>
                  <a:lnTo>
                    <a:pt x="94" y="29"/>
                  </a:lnTo>
                  <a:lnTo>
                    <a:pt x="94" y="23"/>
                  </a:lnTo>
                  <a:lnTo>
                    <a:pt x="94" y="17"/>
                  </a:lnTo>
                  <a:lnTo>
                    <a:pt x="94" y="12"/>
                  </a:lnTo>
                  <a:lnTo>
                    <a:pt x="95" y="6"/>
                  </a:lnTo>
                  <a:lnTo>
                    <a:pt x="96" y="0"/>
                  </a:lnTo>
                  <a:lnTo>
                    <a:pt x="93" y="0"/>
                  </a:lnTo>
                  <a:lnTo>
                    <a:pt x="89" y="0"/>
                  </a:lnTo>
                  <a:lnTo>
                    <a:pt x="86" y="0"/>
                  </a:lnTo>
                  <a:lnTo>
                    <a:pt x="86" y="2"/>
                  </a:lnTo>
                  <a:lnTo>
                    <a:pt x="84" y="10"/>
                  </a:lnTo>
                  <a:lnTo>
                    <a:pt x="83" y="18"/>
                  </a:lnTo>
                  <a:lnTo>
                    <a:pt x="81" y="26"/>
                  </a:lnTo>
                  <a:lnTo>
                    <a:pt x="78" y="34"/>
                  </a:lnTo>
                  <a:lnTo>
                    <a:pt x="75" y="41"/>
                  </a:lnTo>
                  <a:lnTo>
                    <a:pt x="71" y="48"/>
                  </a:lnTo>
                  <a:lnTo>
                    <a:pt x="67" y="54"/>
                  </a:lnTo>
                  <a:lnTo>
                    <a:pt x="62" y="60"/>
                  </a:lnTo>
                  <a:lnTo>
                    <a:pt x="57" y="66"/>
                  </a:lnTo>
                  <a:lnTo>
                    <a:pt x="50" y="71"/>
                  </a:lnTo>
                  <a:lnTo>
                    <a:pt x="44" y="76"/>
                  </a:lnTo>
                  <a:lnTo>
                    <a:pt x="37" y="80"/>
                  </a:lnTo>
                  <a:lnTo>
                    <a:pt x="29" y="83"/>
                  </a:lnTo>
                  <a:lnTo>
                    <a:pt x="21" y="86"/>
                  </a:lnTo>
                  <a:lnTo>
                    <a:pt x="13" y="88"/>
                  </a:lnTo>
                  <a:lnTo>
                    <a:pt x="4" y="89"/>
                  </a:lnTo>
                  <a:lnTo>
                    <a:pt x="2" y="90"/>
                  </a:lnTo>
                  <a:lnTo>
                    <a:pt x="1" y="92"/>
                  </a:lnTo>
                  <a:lnTo>
                    <a:pt x="1" y="94"/>
                  </a:lnTo>
                  <a:lnTo>
                    <a:pt x="1" y="96"/>
                  </a:lnTo>
                  <a:lnTo>
                    <a:pt x="1" y="99"/>
                  </a:lnTo>
                  <a:lnTo>
                    <a:pt x="2" y="102"/>
                  </a:lnTo>
                  <a:lnTo>
                    <a:pt x="2" y="104"/>
                  </a:lnTo>
                  <a:lnTo>
                    <a:pt x="1" y="106"/>
                  </a:lnTo>
                  <a:lnTo>
                    <a:pt x="0" y="106"/>
                  </a:lnTo>
                  <a:lnTo>
                    <a:pt x="0" y="105"/>
                  </a:lnTo>
                </a:path>
              </a:pathLst>
            </a:custGeom>
            <a:noFill/>
            <a:ln w="12700" cap="rnd" cmpd="sng">
              <a:solidFill>
                <a:srgbClr val="000000">
                  <a:alpha val="100000"/>
                </a:srgbClr>
              </a:solidFill>
              <a:prstDash val="solid"/>
              <a:round/>
            </a:ln>
          </p:spPr>
        </p:sp>
        <p:sp>
          <p:nvSpPr>
            <p:cNvPr id="1048595" name="Freeform 7"/>
            <p:cNvSpPr/>
            <p:nvPr/>
          </p:nvSpPr>
          <p:spPr>
            <a:xfrm rot="0">
              <a:off x="3663" y="3110"/>
              <a:ext cx="17" cy="17"/>
            </a:xfrm>
            <a:custGeom>
              <a:avLst/>
              <a:ahLst/>
              <a:rect l="0" t="0" r="r" b="b"/>
              <a:pathLst>
                <a:path w="17" h="17">
                  <a:moveTo>
                    <a:pt x="0" y="6"/>
                  </a:moveTo>
                  <a:lnTo>
                    <a:pt x="0" y="6"/>
                  </a:lnTo>
                  <a:lnTo>
                    <a:pt x="1" y="3"/>
                  </a:lnTo>
                  <a:lnTo>
                    <a:pt x="3" y="0"/>
                  </a:lnTo>
                  <a:lnTo>
                    <a:pt x="4" y="0"/>
                  </a:lnTo>
                  <a:lnTo>
                    <a:pt x="5" y="0"/>
                  </a:lnTo>
                  <a:lnTo>
                    <a:pt x="8" y="6"/>
                  </a:lnTo>
                  <a:lnTo>
                    <a:pt x="10" y="12"/>
                  </a:lnTo>
                  <a:lnTo>
                    <a:pt x="12" y="16"/>
                  </a:lnTo>
                  <a:lnTo>
                    <a:pt x="16" y="12"/>
                  </a:lnTo>
                </a:path>
              </a:pathLst>
            </a:custGeom>
            <a:noFill/>
            <a:ln w="12700" cap="rnd" cmpd="sng">
              <a:solidFill>
                <a:srgbClr val="000000">
                  <a:alpha val="100000"/>
                </a:srgbClr>
              </a:solidFill>
              <a:prstDash val="solid"/>
              <a:round/>
            </a:ln>
          </p:spPr>
        </p:sp>
        <p:sp>
          <p:nvSpPr>
            <p:cNvPr id="1048596" name="Freeform 8"/>
            <p:cNvSpPr/>
            <p:nvPr/>
          </p:nvSpPr>
          <p:spPr>
            <a:xfrm rot="0">
              <a:off x="3699" y="3117"/>
              <a:ext cx="30" cy="17"/>
            </a:xfrm>
            <a:custGeom>
              <a:avLst/>
              <a:ahLst/>
              <a:rect l="0" t="0" r="r" b="b"/>
              <a:pathLst>
                <a:path w="30" h="17">
                  <a:moveTo>
                    <a:pt x="0" y="0"/>
                  </a:moveTo>
                  <a:lnTo>
                    <a:pt x="0" y="0"/>
                  </a:lnTo>
                  <a:lnTo>
                    <a:pt x="4" y="10"/>
                  </a:lnTo>
                  <a:lnTo>
                    <a:pt x="8" y="10"/>
                  </a:lnTo>
                  <a:lnTo>
                    <a:pt x="11" y="10"/>
                  </a:lnTo>
                  <a:lnTo>
                    <a:pt x="15" y="10"/>
                  </a:lnTo>
                  <a:lnTo>
                    <a:pt x="19" y="10"/>
                  </a:lnTo>
                  <a:lnTo>
                    <a:pt x="22" y="10"/>
                  </a:lnTo>
                  <a:lnTo>
                    <a:pt x="26" y="10"/>
                  </a:lnTo>
                  <a:lnTo>
                    <a:pt x="29" y="16"/>
                  </a:lnTo>
                </a:path>
              </a:pathLst>
            </a:custGeom>
            <a:noFill/>
            <a:ln w="12700" cap="rnd" cmpd="sng">
              <a:solidFill>
                <a:srgbClr val="000000">
                  <a:alpha val="100000"/>
                </a:srgbClr>
              </a:solidFill>
              <a:prstDash val="solid"/>
              <a:round/>
            </a:ln>
          </p:spPr>
        </p:sp>
        <p:sp>
          <p:nvSpPr>
            <p:cNvPr id="1048597" name="Freeform 9"/>
            <p:cNvSpPr/>
            <p:nvPr/>
          </p:nvSpPr>
          <p:spPr>
            <a:xfrm rot="0">
              <a:off x="3699" y="3054"/>
              <a:ext cx="97" cy="17"/>
            </a:xfrm>
            <a:custGeom>
              <a:avLst/>
              <a:ahLst/>
              <a:rect l="0" t="0" r="r" b="b"/>
              <a:pathLst>
                <a:path w="97" h="17">
                  <a:moveTo>
                    <a:pt x="0" y="14"/>
                  </a:moveTo>
                  <a:lnTo>
                    <a:pt x="0" y="14"/>
                  </a:lnTo>
                  <a:lnTo>
                    <a:pt x="9" y="14"/>
                  </a:lnTo>
                  <a:lnTo>
                    <a:pt x="17" y="14"/>
                  </a:lnTo>
                  <a:lnTo>
                    <a:pt x="26" y="14"/>
                  </a:lnTo>
                  <a:lnTo>
                    <a:pt x="34" y="13"/>
                  </a:lnTo>
                  <a:lnTo>
                    <a:pt x="42" y="12"/>
                  </a:lnTo>
                  <a:lnTo>
                    <a:pt x="50" y="9"/>
                  </a:lnTo>
                  <a:lnTo>
                    <a:pt x="58" y="6"/>
                  </a:lnTo>
                  <a:lnTo>
                    <a:pt x="66" y="2"/>
                  </a:lnTo>
                  <a:lnTo>
                    <a:pt x="70" y="0"/>
                  </a:lnTo>
                  <a:lnTo>
                    <a:pt x="74" y="0"/>
                  </a:lnTo>
                  <a:lnTo>
                    <a:pt x="79" y="0"/>
                  </a:lnTo>
                  <a:lnTo>
                    <a:pt x="83" y="2"/>
                  </a:lnTo>
                  <a:lnTo>
                    <a:pt x="87" y="3"/>
                  </a:lnTo>
                  <a:lnTo>
                    <a:pt x="90" y="7"/>
                  </a:lnTo>
                  <a:lnTo>
                    <a:pt x="94" y="11"/>
                  </a:lnTo>
                  <a:lnTo>
                    <a:pt x="96" y="16"/>
                  </a:lnTo>
                </a:path>
              </a:pathLst>
            </a:custGeom>
            <a:noFill/>
            <a:ln w="12700" cap="rnd" cmpd="sng">
              <a:solidFill>
                <a:srgbClr val="000000">
                  <a:alpha val="100000"/>
                </a:srgbClr>
              </a:solidFill>
              <a:prstDash val="solid"/>
              <a:round/>
            </a:ln>
          </p:spPr>
        </p:sp>
        <p:sp>
          <p:nvSpPr>
            <p:cNvPr id="1048598" name="Freeform 10"/>
            <p:cNvSpPr/>
            <p:nvPr/>
          </p:nvSpPr>
          <p:spPr>
            <a:xfrm rot="0">
              <a:off x="3637" y="3019"/>
              <a:ext cx="26" cy="31"/>
            </a:xfrm>
            <a:custGeom>
              <a:avLst/>
              <a:ahLst/>
              <a:rect l="0" t="0" r="r" b="b"/>
              <a:pathLst>
                <a:path w="26" h="31">
                  <a:moveTo>
                    <a:pt x="18" y="30"/>
                  </a:moveTo>
                  <a:lnTo>
                    <a:pt x="18" y="30"/>
                  </a:lnTo>
                  <a:lnTo>
                    <a:pt x="18" y="26"/>
                  </a:lnTo>
                  <a:lnTo>
                    <a:pt x="18" y="22"/>
                  </a:lnTo>
                  <a:lnTo>
                    <a:pt x="17" y="19"/>
                  </a:lnTo>
                  <a:lnTo>
                    <a:pt x="16" y="15"/>
                  </a:lnTo>
                  <a:lnTo>
                    <a:pt x="14" y="12"/>
                  </a:lnTo>
                  <a:lnTo>
                    <a:pt x="12" y="8"/>
                  </a:lnTo>
                  <a:lnTo>
                    <a:pt x="12" y="4"/>
                  </a:lnTo>
                  <a:lnTo>
                    <a:pt x="11" y="0"/>
                  </a:lnTo>
                  <a:lnTo>
                    <a:pt x="12" y="2"/>
                  </a:lnTo>
                  <a:lnTo>
                    <a:pt x="14" y="6"/>
                  </a:lnTo>
                  <a:lnTo>
                    <a:pt x="14" y="9"/>
                  </a:lnTo>
                  <a:lnTo>
                    <a:pt x="14" y="12"/>
                  </a:lnTo>
                  <a:lnTo>
                    <a:pt x="16" y="15"/>
                  </a:lnTo>
                  <a:lnTo>
                    <a:pt x="17" y="18"/>
                  </a:lnTo>
                  <a:lnTo>
                    <a:pt x="21" y="20"/>
                  </a:lnTo>
                  <a:lnTo>
                    <a:pt x="25" y="21"/>
                  </a:lnTo>
                  <a:lnTo>
                    <a:pt x="21" y="22"/>
                  </a:lnTo>
                  <a:lnTo>
                    <a:pt x="18" y="22"/>
                  </a:lnTo>
                  <a:lnTo>
                    <a:pt x="14" y="20"/>
                  </a:lnTo>
                  <a:lnTo>
                    <a:pt x="11" y="20"/>
                  </a:lnTo>
                  <a:lnTo>
                    <a:pt x="8" y="18"/>
                  </a:lnTo>
                  <a:lnTo>
                    <a:pt x="5" y="16"/>
                  </a:lnTo>
                  <a:lnTo>
                    <a:pt x="3" y="14"/>
                  </a:lnTo>
                  <a:lnTo>
                    <a:pt x="0" y="11"/>
                  </a:lnTo>
                </a:path>
              </a:pathLst>
            </a:custGeom>
            <a:noFill/>
            <a:ln w="12700" cap="rnd" cmpd="sng">
              <a:solidFill>
                <a:srgbClr val="000000">
                  <a:alpha val="100000"/>
                </a:srgbClr>
              </a:solidFill>
              <a:prstDash val="solid"/>
              <a:round/>
            </a:ln>
          </p:spPr>
        </p:sp>
        <p:sp>
          <p:nvSpPr>
            <p:cNvPr id="1048599" name="Freeform 11"/>
            <p:cNvSpPr/>
            <p:nvPr/>
          </p:nvSpPr>
          <p:spPr>
            <a:xfrm rot="0">
              <a:off x="3637" y="3086"/>
              <a:ext cx="17" cy="17"/>
            </a:xfrm>
            <a:custGeom>
              <a:avLst/>
              <a:ahLst/>
              <a:rect l="0" t="0" r="r" b="b"/>
              <a:pathLst>
                <a:path w="17" h="17">
                  <a:moveTo>
                    <a:pt x="0" y="0"/>
                  </a:moveTo>
                  <a:lnTo>
                    <a:pt x="0" y="0"/>
                  </a:lnTo>
                  <a:lnTo>
                    <a:pt x="2" y="3"/>
                  </a:lnTo>
                  <a:lnTo>
                    <a:pt x="3" y="5"/>
                  </a:lnTo>
                  <a:lnTo>
                    <a:pt x="4" y="8"/>
                  </a:lnTo>
                  <a:lnTo>
                    <a:pt x="6" y="10"/>
                  </a:lnTo>
                  <a:lnTo>
                    <a:pt x="7" y="13"/>
                  </a:lnTo>
                  <a:lnTo>
                    <a:pt x="10" y="14"/>
                  </a:lnTo>
                  <a:lnTo>
                    <a:pt x="12" y="15"/>
                  </a:lnTo>
                  <a:lnTo>
                    <a:pt x="16" y="16"/>
                  </a:lnTo>
                </a:path>
              </a:pathLst>
            </a:custGeom>
            <a:noFill/>
            <a:ln w="12700" cap="rnd" cmpd="sng">
              <a:solidFill>
                <a:srgbClr val="000000">
                  <a:alpha val="100000"/>
                </a:srgbClr>
              </a:solidFill>
              <a:prstDash val="solid"/>
              <a:round/>
            </a:ln>
          </p:spPr>
        </p:sp>
        <p:sp>
          <p:nvSpPr>
            <p:cNvPr id="1048600" name="Freeform 12"/>
            <p:cNvSpPr/>
            <p:nvPr/>
          </p:nvSpPr>
          <p:spPr>
            <a:xfrm rot="0">
              <a:off x="3693" y="3119"/>
              <a:ext cx="62" cy="153"/>
            </a:xfrm>
            <a:custGeom>
              <a:avLst/>
              <a:ahLst/>
              <a:rect l="0" t="0" r="r" b="b"/>
              <a:pathLst>
                <a:path w="62" h="153">
                  <a:moveTo>
                    <a:pt x="1" y="152"/>
                  </a:moveTo>
                  <a:lnTo>
                    <a:pt x="1" y="152"/>
                  </a:lnTo>
                  <a:lnTo>
                    <a:pt x="5" y="150"/>
                  </a:lnTo>
                  <a:lnTo>
                    <a:pt x="10" y="146"/>
                  </a:lnTo>
                  <a:lnTo>
                    <a:pt x="14" y="140"/>
                  </a:lnTo>
                  <a:lnTo>
                    <a:pt x="18" y="133"/>
                  </a:lnTo>
                  <a:lnTo>
                    <a:pt x="22" y="124"/>
                  </a:lnTo>
                  <a:lnTo>
                    <a:pt x="25" y="115"/>
                  </a:lnTo>
                  <a:lnTo>
                    <a:pt x="29" y="104"/>
                  </a:lnTo>
                  <a:lnTo>
                    <a:pt x="32" y="93"/>
                  </a:lnTo>
                  <a:lnTo>
                    <a:pt x="36" y="81"/>
                  </a:lnTo>
                  <a:lnTo>
                    <a:pt x="39" y="68"/>
                  </a:lnTo>
                  <a:lnTo>
                    <a:pt x="43" y="56"/>
                  </a:lnTo>
                  <a:lnTo>
                    <a:pt x="46" y="44"/>
                  </a:lnTo>
                  <a:lnTo>
                    <a:pt x="50" y="32"/>
                  </a:lnTo>
                  <a:lnTo>
                    <a:pt x="54" y="21"/>
                  </a:lnTo>
                  <a:lnTo>
                    <a:pt x="57" y="11"/>
                  </a:lnTo>
                  <a:lnTo>
                    <a:pt x="61" y="2"/>
                  </a:lnTo>
                  <a:lnTo>
                    <a:pt x="57" y="0"/>
                  </a:lnTo>
                  <a:lnTo>
                    <a:pt x="53" y="10"/>
                  </a:lnTo>
                  <a:lnTo>
                    <a:pt x="50" y="20"/>
                  </a:lnTo>
                  <a:lnTo>
                    <a:pt x="46" y="31"/>
                  </a:lnTo>
                  <a:lnTo>
                    <a:pt x="42" y="43"/>
                  </a:lnTo>
                  <a:lnTo>
                    <a:pt x="39" y="55"/>
                  </a:lnTo>
                  <a:lnTo>
                    <a:pt x="35" y="67"/>
                  </a:lnTo>
                  <a:lnTo>
                    <a:pt x="32" y="80"/>
                  </a:lnTo>
                  <a:lnTo>
                    <a:pt x="29" y="91"/>
                  </a:lnTo>
                  <a:lnTo>
                    <a:pt x="25" y="103"/>
                  </a:lnTo>
                  <a:lnTo>
                    <a:pt x="22" y="113"/>
                  </a:lnTo>
                  <a:lnTo>
                    <a:pt x="18" y="122"/>
                  </a:lnTo>
                  <a:lnTo>
                    <a:pt x="14" y="131"/>
                  </a:lnTo>
                  <a:lnTo>
                    <a:pt x="10" y="138"/>
                  </a:lnTo>
                  <a:lnTo>
                    <a:pt x="7" y="144"/>
                  </a:lnTo>
                  <a:lnTo>
                    <a:pt x="3" y="147"/>
                  </a:lnTo>
                  <a:lnTo>
                    <a:pt x="0" y="148"/>
                  </a:lnTo>
                  <a:lnTo>
                    <a:pt x="1" y="152"/>
                  </a:lnTo>
                </a:path>
              </a:pathLst>
            </a:custGeom>
            <a:solidFill>
              <a:srgbClr val="000000">
                <a:alpha val="100000"/>
              </a:srgbClr>
            </a:solidFill>
            <a:ln>
              <a:noFill/>
            </a:ln>
          </p:spPr>
        </p:sp>
        <p:sp>
          <p:nvSpPr>
            <p:cNvPr id="1048601" name="Freeform 13"/>
            <p:cNvSpPr/>
            <p:nvPr/>
          </p:nvSpPr>
          <p:spPr>
            <a:xfrm rot="0">
              <a:off x="3678" y="3190"/>
              <a:ext cx="18" cy="82"/>
            </a:xfrm>
            <a:custGeom>
              <a:avLst/>
              <a:ahLst/>
              <a:rect l="0" t="0" r="r" b="b"/>
              <a:pathLst>
                <a:path w="18" h="82">
                  <a:moveTo>
                    <a:pt x="13" y="0"/>
                  </a:moveTo>
                  <a:lnTo>
                    <a:pt x="13" y="0"/>
                  </a:lnTo>
                  <a:lnTo>
                    <a:pt x="12" y="5"/>
                  </a:lnTo>
                  <a:lnTo>
                    <a:pt x="11" y="11"/>
                  </a:lnTo>
                  <a:lnTo>
                    <a:pt x="9" y="17"/>
                  </a:lnTo>
                  <a:lnTo>
                    <a:pt x="7" y="24"/>
                  </a:lnTo>
                  <a:lnTo>
                    <a:pt x="5" y="31"/>
                  </a:lnTo>
                  <a:lnTo>
                    <a:pt x="4" y="37"/>
                  </a:lnTo>
                  <a:lnTo>
                    <a:pt x="3" y="44"/>
                  </a:lnTo>
                  <a:lnTo>
                    <a:pt x="1" y="51"/>
                  </a:lnTo>
                  <a:lnTo>
                    <a:pt x="0" y="57"/>
                  </a:lnTo>
                  <a:lnTo>
                    <a:pt x="0" y="63"/>
                  </a:lnTo>
                  <a:lnTo>
                    <a:pt x="0" y="68"/>
                  </a:lnTo>
                  <a:lnTo>
                    <a:pt x="1" y="73"/>
                  </a:lnTo>
                  <a:lnTo>
                    <a:pt x="3" y="77"/>
                  </a:lnTo>
                  <a:lnTo>
                    <a:pt x="7" y="80"/>
                  </a:lnTo>
                  <a:lnTo>
                    <a:pt x="11" y="81"/>
                  </a:lnTo>
                  <a:lnTo>
                    <a:pt x="16" y="81"/>
                  </a:lnTo>
                  <a:lnTo>
                    <a:pt x="15" y="77"/>
                  </a:lnTo>
                  <a:lnTo>
                    <a:pt x="11" y="77"/>
                  </a:lnTo>
                  <a:lnTo>
                    <a:pt x="8" y="77"/>
                  </a:lnTo>
                  <a:lnTo>
                    <a:pt x="7" y="75"/>
                  </a:lnTo>
                  <a:lnTo>
                    <a:pt x="5" y="72"/>
                  </a:lnTo>
                  <a:lnTo>
                    <a:pt x="4" y="68"/>
                  </a:lnTo>
                  <a:lnTo>
                    <a:pt x="4" y="63"/>
                  </a:lnTo>
                  <a:lnTo>
                    <a:pt x="4" y="57"/>
                  </a:lnTo>
                  <a:lnTo>
                    <a:pt x="5" y="51"/>
                  </a:lnTo>
                  <a:lnTo>
                    <a:pt x="7" y="45"/>
                  </a:lnTo>
                  <a:lnTo>
                    <a:pt x="8" y="38"/>
                  </a:lnTo>
                  <a:lnTo>
                    <a:pt x="9" y="32"/>
                  </a:lnTo>
                  <a:lnTo>
                    <a:pt x="11" y="25"/>
                  </a:lnTo>
                  <a:lnTo>
                    <a:pt x="13" y="18"/>
                  </a:lnTo>
                  <a:lnTo>
                    <a:pt x="15" y="12"/>
                  </a:lnTo>
                  <a:lnTo>
                    <a:pt x="16" y="6"/>
                  </a:lnTo>
                  <a:lnTo>
                    <a:pt x="17" y="1"/>
                  </a:lnTo>
                  <a:lnTo>
                    <a:pt x="13" y="0"/>
                  </a:lnTo>
                </a:path>
              </a:pathLst>
            </a:custGeom>
            <a:solidFill>
              <a:srgbClr val="000000">
                <a:alpha val="100000"/>
              </a:srgbClr>
            </a:solidFill>
            <a:ln>
              <a:noFill/>
            </a:ln>
          </p:spPr>
        </p:sp>
        <p:sp>
          <p:nvSpPr>
            <p:cNvPr id="1048602" name="Freeform 14"/>
            <p:cNvSpPr/>
            <p:nvPr/>
          </p:nvSpPr>
          <p:spPr>
            <a:xfrm rot="0">
              <a:off x="3691" y="3115"/>
              <a:ext cx="27" cy="77"/>
            </a:xfrm>
            <a:custGeom>
              <a:avLst/>
              <a:ahLst/>
              <a:rect l="0" t="0" r="r" b="b"/>
              <a:pathLst>
                <a:path w="27" h="77">
                  <a:moveTo>
                    <a:pt x="26" y="2"/>
                  </a:moveTo>
                  <a:lnTo>
                    <a:pt x="22" y="0"/>
                  </a:lnTo>
                  <a:lnTo>
                    <a:pt x="18" y="9"/>
                  </a:lnTo>
                  <a:lnTo>
                    <a:pt x="15" y="18"/>
                  </a:lnTo>
                  <a:lnTo>
                    <a:pt x="12" y="26"/>
                  </a:lnTo>
                  <a:lnTo>
                    <a:pt x="10" y="34"/>
                  </a:lnTo>
                  <a:lnTo>
                    <a:pt x="8" y="43"/>
                  </a:lnTo>
                  <a:lnTo>
                    <a:pt x="6" y="52"/>
                  </a:lnTo>
                  <a:lnTo>
                    <a:pt x="4" y="63"/>
                  </a:lnTo>
                  <a:lnTo>
                    <a:pt x="0" y="75"/>
                  </a:lnTo>
                  <a:lnTo>
                    <a:pt x="4" y="76"/>
                  </a:lnTo>
                  <a:lnTo>
                    <a:pt x="7" y="64"/>
                  </a:lnTo>
                  <a:lnTo>
                    <a:pt x="10" y="53"/>
                  </a:lnTo>
                  <a:lnTo>
                    <a:pt x="12" y="43"/>
                  </a:lnTo>
                  <a:lnTo>
                    <a:pt x="14" y="35"/>
                  </a:lnTo>
                  <a:lnTo>
                    <a:pt x="16" y="27"/>
                  </a:lnTo>
                  <a:lnTo>
                    <a:pt x="19" y="19"/>
                  </a:lnTo>
                  <a:lnTo>
                    <a:pt x="22" y="11"/>
                  </a:lnTo>
                  <a:lnTo>
                    <a:pt x="26" y="2"/>
                  </a:lnTo>
                  <a:lnTo>
                    <a:pt x="22" y="0"/>
                  </a:lnTo>
                  <a:lnTo>
                    <a:pt x="26" y="2"/>
                  </a:lnTo>
                </a:path>
              </a:pathLst>
            </a:custGeom>
            <a:solidFill>
              <a:srgbClr val="000000">
                <a:alpha val="100000"/>
              </a:srgbClr>
            </a:solidFill>
            <a:ln>
              <a:noFill/>
            </a:ln>
          </p:spPr>
        </p:sp>
        <p:sp>
          <p:nvSpPr>
            <p:cNvPr id="1048603" name="Freeform 15"/>
            <p:cNvSpPr/>
            <p:nvPr/>
          </p:nvSpPr>
          <p:spPr>
            <a:xfrm rot="0">
              <a:off x="3632" y="3115"/>
              <a:ext cx="86" cy="161"/>
            </a:xfrm>
            <a:custGeom>
              <a:avLst/>
              <a:ahLst/>
              <a:rect l="0" t="0" r="r" b="b"/>
              <a:pathLst>
                <a:path w="86" h="161">
                  <a:moveTo>
                    <a:pt x="3" y="154"/>
                  </a:moveTo>
                  <a:lnTo>
                    <a:pt x="0" y="154"/>
                  </a:lnTo>
                  <a:lnTo>
                    <a:pt x="9" y="158"/>
                  </a:lnTo>
                  <a:lnTo>
                    <a:pt x="17" y="160"/>
                  </a:lnTo>
                  <a:lnTo>
                    <a:pt x="24" y="156"/>
                  </a:lnTo>
                  <a:lnTo>
                    <a:pt x="31" y="151"/>
                  </a:lnTo>
                  <a:lnTo>
                    <a:pt x="37" y="143"/>
                  </a:lnTo>
                  <a:lnTo>
                    <a:pt x="42" y="133"/>
                  </a:lnTo>
                  <a:lnTo>
                    <a:pt x="47" y="121"/>
                  </a:lnTo>
                  <a:lnTo>
                    <a:pt x="51" y="108"/>
                  </a:lnTo>
                  <a:lnTo>
                    <a:pt x="56" y="94"/>
                  </a:lnTo>
                  <a:lnTo>
                    <a:pt x="60" y="80"/>
                  </a:lnTo>
                  <a:lnTo>
                    <a:pt x="64" y="65"/>
                  </a:lnTo>
                  <a:lnTo>
                    <a:pt x="68" y="51"/>
                  </a:lnTo>
                  <a:lnTo>
                    <a:pt x="72" y="37"/>
                  </a:lnTo>
                  <a:lnTo>
                    <a:pt x="76" y="24"/>
                  </a:lnTo>
                  <a:lnTo>
                    <a:pt x="81" y="12"/>
                  </a:lnTo>
                  <a:lnTo>
                    <a:pt x="85" y="2"/>
                  </a:lnTo>
                  <a:lnTo>
                    <a:pt x="81" y="0"/>
                  </a:lnTo>
                  <a:lnTo>
                    <a:pt x="77" y="11"/>
                  </a:lnTo>
                  <a:lnTo>
                    <a:pt x="73" y="23"/>
                  </a:lnTo>
                  <a:lnTo>
                    <a:pt x="68" y="36"/>
                  </a:lnTo>
                  <a:lnTo>
                    <a:pt x="64" y="50"/>
                  </a:lnTo>
                  <a:lnTo>
                    <a:pt x="60" y="65"/>
                  </a:lnTo>
                  <a:lnTo>
                    <a:pt x="56" y="79"/>
                  </a:lnTo>
                  <a:lnTo>
                    <a:pt x="52" y="93"/>
                  </a:lnTo>
                  <a:lnTo>
                    <a:pt x="48" y="107"/>
                  </a:lnTo>
                  <a:lnTo>
                    <a:pt x="43" y="120"/>
                  </a:lnTo>
                  <a:lnTo>
                    <a:pt x="39" y="131"/>
                  </a:lnTo>
                  <a:lnTo>
                    <a:pt x="34" y="141"/>
                  </a:lnTo>
                  <a:lnTo>
                    <a:pt x="28" y="148"/>
                  </a:lnTo>
                  <a:lnTo>
                    <a:pt x="22" y="153"/>
                  </a:lnTo>
                  <a:lnTo>
                    <a:pt x="16" y="156"/>
                  </a:lnTo>
                  <a:lnTo>
                    <a:pt x="10" y="155"/>
                  </a:lnTo>
                  <a:lnTo>
                    <a:pt x="2" y="151"/>
                  </a:lnTo>
                  <a:lnTo>
                    <a:pt x="0" y="151"/>
                  </a:lnTo>
                  <a:lnTo>
                    <a:pt x="2" y="151"/>
                  </a:lnTo>
                  <a:lnTo>
                    <a:pt x="1" y="150"/>
                  </a:lnTo>
                  <a:lnTo>
                    <a:pt x="0" y="151"/>
                  </a:lnTo>
                  <a:lnTo>
                    <a:pt x="3" y="154"/>
                  </a:lnTo>
                </a:path>
              </a:pathLst>
            </a:custGeom>
            <a:solidFill>
              <a:srgbClr val="000000">
                <a:alpha val="100000"/>
              </a:srgbClr>
            </a:solidFill>
            <a:ln>
              <a:noFill/>
            </a:ln>
          </p:spPr>
        </p:sp>
        <p:sp>
          <p:nvSpPr>
            <p:cNvPr id="1048604" name="Freeform 16"/>
            <p:cNvSpPr/>
            <p:nvPr/>
          </p:nvSpPr>
          <p:spPr>
            <a:xfrm rot="0">
              <a:off x="3629" y="3110"/>
              <a:ext cx="45" cy="162"/>
            </a:xfrm>
            <a:custGeom>
              <a:avLst/>
              <a:ahLst/>
              <a:rect l="0" t="0" r="r" b="b"/>
              <a:pathLst>
                <a:path w="45" h="162">
                  <a:moveTo>
                    <a:pt x="44" y="1"/>
                  </a:moveTo>
                  <a:lnTo>
                    <a:pt x="40" y="0"/>
                  </a:lnTo>
                  <a:lnTo>
                    <a:pt x="37" y="11"/>
                  </a:lnTo>
                  <a:lnTo>
                    <a:pt x="34" y="24"/>
                  </a:lnTo>
                  <a:lnTo>
                    <a:pt x="30" y="36"/>
                  </a:lnTo>
                  <a:lnTo>
                    <a:pt x="26" y="50"/>
                  </a:lnTo>
                  <a:lnTo>
                    <a:pt x="22" y="64"/>
                  </a:lnTo>
                  <a:lnTo>
                    <a:pt x="18" y="78"/>
                  </a:lnTo>
                  <a:lnTo>
                    <a:pt x="14" y="92"/>
                  </a:lnTo>
                  <a:lnTo>
                    <a:pt x="11" y="105"/>
                  </a:lnTo>
                  <a:lnTo>
                    <a:pt x="8" y="117"/>
                  </a:lnTo>
                  <a:lnTo>
                    <a:pt x="5" y="128"/>
                  </a:lnTo>
                  <a:lnTo>
                    <a:pt x="2" y="138"/>
                  </a:lnTo>
                  <a:lnTo>
                    <a:pt x="1" y="146"/>
                  </a:lnTo>
                  <a:lnTo>
                    <a:pt x="0" y="153"/>
                  </a:lnTo>
                  <a:lnTo>
                    <a:pt x="0" y="157"/>
                  </a:lnTo>
                  <a:lnTo>
                    <a:pt x="2" y="161"/>
                  </a:lnTo>
                  <a:lnTo>
                    <a:pt x="6" y="159"/>
                  </a:lnTo>
                  <a:lnTo>
                    <a:pt x="3" y="156"/>
                  </a:lnTo>
                  <a:lnTo>
                    <a:pt x="3" y="157"/>
                  </a:lnTo>
                  <a:lnTo>
                    <a:pt x="4" y="153"/>
                  </a:lnTo>
                  <a:lnTo>
                    <a:pt x="5" y="147"/>
                  </a:lnTo>
                  <a:lnTo>
                    <a:pt x="6" y="139"/>
                  </a:lnTo>
                  <a:lnTo>
                    <a:pt x="8" y="129"/>
                  </a:lnTo>
                  <a:lnTo>
                    <a:pt x="12" y="118"/>
                  </a:lnTo>
                  <a:lnTo>
                    <a:pt x="15" y="106"/>
                  </a:lnTo>
                  <a:lnTo>
                    <a:pt x="18" y="93"/>
                  </a:lnTo>
                  <a:lnTo>
                    <a:pt x="22" y="79"/>
                  </a:lnTo>
                  <a:lnTo>
                    <a:pt x="26" y="65"/>
                  </a:lnTo>
                  <a:lnTo>
                    <a:pt x="30" y="51"/>
                  </a:lnTo>
                  <a:lnTo>
                    <a:pt x="34" y="38"/>
                  </a:lnTo>
                  <a:lnTo>
                    <a:pt x="37" y="24"/>
                  </a:lnTo>
                  <a:lnTo>
                    <a:pt x="41" y="12"/>
                  </a:lnTo>
                  <a:lnTo>
                    <a:pt x="44" y="1"/>
                  </a:lnTo>
                  <a:lnTo>
                    <a:pt x="40" y="0"/>
                  </a:lnTo>
                  <a:lnTo>
                    <a:pt x="44" y="1"/>
                  </a:lnTo>
                </a:path>
              </a:pathLst>
            </a:custGeom>
            <a:solidFill>
              <a:srgbClr val="000000">
                <a:alpha val="100000"/>
              </a:srgbClr>
            </a:solidFill>
            <a:ln>
              <a:noFill/>
            </a:ln>
          </p:spPr>
        </p:sp>
        <p:sp>
          <p:nvSpPr>
            <p:cNvPr id="1048605" name="Freeform 17"/>
            <p:cNvSpPr/>
            <p:nvPr/>
          </p:nvSpPr>
          <p:spPr>
            <a:xfrm rot="0">
              <a:off x="3605" y="3110"/>
              <a:ext cx="69" cy="130"/>
            </a:xfrm>
            <a:custGeom>
              <a:avLst/>
              <a:ahLst/>
              <a:rect l="0" t="0" r="r" b="b"/>
              <a:pathLst>
                <a:path w="69" h="130">
                  <a:moveTo>
                    <a:pt x="2" y="129"/>
                  </a:moveTo>
                  <a:lnTo>
                    <a:pt x="0" y="129"/>
                  </a:lnTo>
                  <a:lnTo>
                    <a:pt x="4" y="129"/>
                  </a:lnTo>
                  <a:lnTo>
                    <a:pt x="8" y="127"/>
                  </a:lnTo>
                  <a:lnTo>
                    <a:pt x="12" y="122"/>
                  </a:lnTo>
                  <a:lnTo>
                    <a:pt x="15" y="117"/>
                  </a:lnTo>
                  <a:lnTo>
                    <a:pt x="20" y="110"/>
                  </a:lnTo>
                  <a:lnTo>
                    <a:pt x="24" y="102"/>
                  </a:lnTo>
                  <a:lnTo>
                    <a:pt x="29" y="92"/>
                  </a:lnTo>
                  <a:lnTo>
                    <a:pt x="34" y="83"/>
                  </a:lnTo>
                  <a:lnTo>
                    <a:pt x="39" y="72"/>
                  </a:lnTo>
                  <a:lnTo>
                    <a:pt x="44" y="61"/>
                  </a:lnTo>
                  <a:lnTo>
                    <a:pt x="48" y="51"/>
                  </a:lnTo>
                  <a:lnTo>
                    <a:pt x="53" y="39"/>
                  </a:lnTo>
                  <a:lnTo>
                    <a:pt x="57" y="29"/>
                  </a:lnTo>
                  <a:lnTo>
                    <a:pt x="61" y="19"/>
                  </a:lnTo>
                  <a:lnTo>
                    <a:pt x="65" y="9"/>
                  </a:lnTo>
                  <a:lnTo>
                    <a:pt x="68" y="1"/>
                  </a:lnTo>
                  <a:lnTo>
                    <a:pt x="64" y="0"/>
                  </a:lnTo>
                  <a:lnTo>
                    <a:pt x="61" y="8"/>
                  </a:lnTo>
                  <a:lnTo>
                    <a:pt x="58" y="18"/>
                  </a:lnTo>
                  <a:lnTo>
                    <a:pt x="53" y="28"/>
                  </a:lnTo>
                  <a:lnTo>
                    <a:pt x="49" y="38"/>
                  </a:lnTo>
                  <a:lnTo>
                    <a:pt x="44" y="49"/>
                  </a:lnTo>
                  <a:lnTo>
                    <a:pt x="40" y="60"/>
                  </a:lnTo>
                  <a:lnTo>
                    <a:pt x="35" y="70"/>
                  </a:lnTo>
                  <a:lnTo>
                    <a:pt x="30" y="81"/>
                  </a:lnTo>
                  <a:lnTo>
                    <a:pt x="26" y="90"/>
                  </a:lnTo>
                  <a:lnTo>
                    <a:pt x="21" y="100"/>
                  </a:lnTo>
                  <a:lnTo>
                    <a:pt x="17" y="108"/>
                  </a:lnTo>
                  <a:lnTo>
                    <a:pt x="12" y="115"/>
                  </a:lnTo>
                  <a:lnTo>
                    <a:pt x="9" y="120"/>
                  </a:lnTo>
                  <a:lnTo>
                    <a:pt x="5" y="124"/>
                  </a:lnTo>
                  <a:lnTo>
                    <a:pt x="2" y="126"/>
                  </a:lnTo>
                  <a:lnTo>
                    <a:pt x="0" y="126"/>
                  </a:lnTo>
                  <a:lnTo>
                    <a:pt x="2" y="126"/>
                  </a:lnTo>
                  <a:lnTo>
                    <a:pt x="1" y="126"/>
                  </a:lnTo>
                  <a:lnTo>
                    <a:pt x="0" y="126"/>
                  </a:lnTo>
                  <a:lnTo>
                    <a:pt x="2" y="129"/>
                  </a:lnTo>
                </a:path>
              </a:pathLst>
            </a:custGeom>
            <a:solidFill>
              <a:srgbClr val="000000">
                <a:alpha val="100000"/>
              </a:srgbClr>
            </a:solidFill>
            <a:ln>
              <a:noFill/>
            </a:ln>
          </p:spPr>
        </p:sp>
        <p:sp>
          <p:nvSpPr>
            <p:cNvPr id="1048606" name="Freeform 18"/>
            <p:cNvSpPr/>
            <p:nvPr/>
          </p:nvSpPr>
          <p:spPr>
            <a:xfrm rot="0">
              <a:off x="3590" y="3120"/>
              <a:ext cx="30" cy="121"/>
            </a:xfrm>
            <a:custGeom>
              <a:avLst/>
              <a:ahLst/>
              <a:rect l="0" t="0" r="r" b="b"/>
              <a:pathLst>
                <a:path w="30" h="121">
                  <a:moveTo>
                    <a:pt x="26" y="0"/>
                  </a:moveTo>
                  <a:lnTo>
                    <a:pt x="26" y="0"/>
                  </a:lnTo>
                  <a:lnTo>
                    <a:pt x="22" y="12"/>
                  </a:lnTo>
                  <a:lnTo>
                    <a:pt x="19" y="24"/>
                  </a:lnTo>
                  <a:lnTo>
                    <a:pt x="15" y="35"/>
                  </a:lnTo>
                  <a:lnTo>
                    <a:pt x="12" y="46"/>
                  </a:lnTo>
                  <a:lnTo>
                    <a:pt x="9" y="57"/>
                  </a:lnTo>
                  <a:lnTo>
                    <a:pt x="6" y="67"/>
                  </a:lnTo>
                  <a:lnTo>
                    <a:pt x="4" y="76"/>
                  </a:lnTo>
                  <a:lnTo>
                    <a:pt x="2" y="85"/>
                  </a:lnTo>
                  <a:lnTo>
                    <a:pt x="1" y="94"/>
                  </a:lnTo>
                  <a:lnTo>
                    <a:pt x="0" y="100"/>
                  </a:lnTo>
                  <a:lnTo>
                    <a:pt x="1" y="106"/>
                  </a:lnTo>
                  <a:lnTo>
                    <a:pt x="2" y="112"/>
                  </a:lnTo>
                  <a:lnTo>
                    <a:pt x="4" y="116"/>
                  </a:lnTo>
                  <a:lnTo>
                    <a:pt x="7" y="118"/>
                  </a:lnTo>
                  <a:lnTo>
                    <a:pt x="11" y="120"/>
                  </a:lnTo>
                  <a:lnTo>
                    <a:pt x="17" y="119"/>
                  </a:lnTo>
                  <a:lnTo>
                    <a:pt x="15" y="116"/>
                  </a:lnTo>
                  <a:lnTo>
                    <a:pt x="11" y="116"/>
                  </a:lnTo>
                  <a:lnTo>
                    <a:pt x="9" y="116"/>
                  </a:lnTo>
                  <a:lnTo>
                    <a:pt x="7" y="114"/>
                  </a:lnTo>
                  <a:lnTo>
                    <a:pt x="5" y="111"/>
                  </a:lnTo>
                  <a:lnTo>
                    <a:pt x="5" y="106"/>
                  </a:lnTo>
                  <a:lnTo>
                    <a:pt x="4" y="100"/>
                  </a:lnTo>
                  <a:lnTo>
                    <a:pt x="5" y="94"/>
                  </a:lnTo>
                  <a:lnTo>
                    <a:pt x="6" y="86"/>
                  </a:lnTo>
                  <a:lnTo>
                    <a:pt x="7" y="77"/>
                  </a:lnTo>
                  <a:lnTo>
                    <a:pt x="10" y="68"/>
                  </a:lnTo>
                  <a:lnTo>
                    <a:pt x="12" y="58"/>
                  </a:lnTo>
                  <a:lnTo>
                    <a:pt x="15" y="47"/>
                  </a:lnTo>
                  <a:lnTo>
                    <a:pt x="19" y="36"/>
                  </a:lnTo>
                  <a:lnTo>
                    <a:pt x="22" y="24"/>
                  </a:lnTo>
                  <a:lnTo>
                    <a:pt x="26" y="13"/>
                  </a:lnTo>
                  <a:lnTo>
                    <a:pt x="29" y="1"/>
                  </a:lnTo>
                  <a:lnTo>
                    <a:pt x="26" y="0"/>
                  </a:lnTo>
                </a:path>
              </a:pathLst>
            </a:custGeom>
            <a:solidFill>
              <a:srgbClr val="000000">
                <a:alpha val="100000"/>
              </a:srgbClr>
            </a:solidFill>
            <a:ln>
              <a:noFill/>
            </a:ln>
          </p:spPr>
        </p:sp>
        <p:sp>
          <p:nvSpPr>
            <p:cNvPr id="1048607" name="Freeform 19"/>
            <p:cNvSpPr/>
            <p:nvPr/>
          </p:nvSpPr>
          <p:spPr>
            <a:xfrm rot="0">
              <a:off x="3616" y="3045"/>
              <a:ext cx="40" cy="77"/>
            </a:xfrm>
            <a:custGeom>
              <a:avLst/>
              <a:ahLst/>
              <a:rect l="0" t="0" r="r" b="b"/>
              <a:pathLst>
                <a:path w="40" h="77">
                  <a:moveTo>
                    <a:pt x="39" y="2"/>
                  </a:moveTo>
                  <a:lnTo>
                    <a:pt x="36" y="0"/>
                  </a:lnTo>
                  <a:lnTo>
                    <a:pt x="31" y="8"/>
                  </a:lnTo>
                  <a:lnTo>
                    <a:pt x="26" y="16"/>
                  </a:lnTo>
                  <a:lnTo>
                    <a:pt x="21" y="23"/>
                  </a:lnTo>
                  <a:lnTo>
                    <a:pt x="16" y="31"/>
                  </a:lnTo>
                  <a:lnTo>
                    <a:pt x="12" y="40"/>
                  </a:lnTo>
                  <a:lnTo>
                    <a:pt x="8" y="50"/>
                  </a:lnTo>
                  <a:lnTo>
                    <a:pt x="4" y="61"/>
                  </a:lnTo>
                  <a:lnTo>
                    <a:pt x="0" y="75"/>
                  </a:lnTo>
                  <a:lnTo>
                    <a:pt x="3" y="76"/>
                  </a:lnTo>
                  <a:lnTo>
                    <a:pt x="8" y="62"/>
                  </a:lnTo>
                  <a:lnTo>
                    <a:pt x="12" y="51"/>
                  </a:lnTo>
                  <a:lnTo>
                    <a:pt x="16" y="42"/>
                  </a:lnTo>
                  <a:lnTo>
                    <a:pt x="20" y="33"/>
                  </a:lnTo>
                  <a:lnTo>
                    <a:pt x="24" y="25"/>
                  </a:lnTo>
                  <a:lnTo>
                    <a:pt x="29" y="18"/>
                  </a:lnTo>
                  <a:lnTo>
                    <a:pt x="33" y="10"/>
                  </a:lnTo>
                  <a:lnTo>
                    <a:pt x="39" y="2"/>
                  </a:lnTo>
                  <a:lnTo>
                    <a:pt x="36" y="0"/>
                  </a:lnTo>
                  <a:lnTo>
                    <a:pt x="39" y="2"/>
                  </a:lnTo>
                </a:path>
              </a:pathLst>
            </a:custGeom>
            <a:solidFill>
              <a:srgbClr val="000000">
                <a:alpha val="100000"/>
              </a:srgbClr>
            </a:solidFill>
            <a:ln>
              <a:noFill/>
            </a:ln>
          </p:spPr>
        </p:sp>
        <p:sp>
          <p:nvSpPr>
            <p:cNvPr id="1048608" name="Freeform 20"/>
            <p:cNvSpPr/>
            <p:nvPr/>
          </p:nvSpPr>
          <p:spPr>
            <a:xfrm rot="0">
              <a:off x="3626" y="3035"/>
              <a:ext cx="30" cy="31"/>
            </a:xfrm>
            <a:custGeom>
              <a:avLst/>
              <a:ahLst/>
              <a:rect l="0" t="0" r="r" b="b"/>
              <a:pathLst>
                <a:path w="30" h="31">
                  <a:moveTo>
                    <a:pt x="3" y="30"/>
                  </a:moveTo>
                  <a:lnTo>
                    <a:pt x="3" y="30"/>
                  </a:lnTo>
                  <a:lnTo>
                    <a:pt x="15" y="13"/>
                  </a:lnTo>
                  <a:lnTo>
                    <a:pt x="22" y="5"/>
                  </a:lnTo>
                  <a:lnTo>
                    <a:pt x="25" y="4"/>
                  </a:lnTo>
                  <a:lnTo>
                    <a:pt x="24" y="4"/>
                  </a:lnTo>
                  <a:lnTo>
                    <a:pt x="23" y="8"/>
                  </a:lnTo>
                  <a:lnTo>
                    <a:pt x="23" y="11"/>
                  </a:lnTo>
                  <a:lnTo>
                    <a:pt x="26" y="15"/>
                  </a:lnTo>
                  <a:lnTo>
                    <a:pt x="29" y="12"/>
                  </a:lnTo>
                  <a:lnTo>
                    <a:pt x="26" y="10"/>
                  </a:lnTo>
                  <a:lnTo>
                    <a:pt x="25" y="11"/>
                  </a:lnTo>
                  <a:lnTo>
                    <a:pt x="27" y="11"/>
                  </a:lnTo>
                  <a:lnTo>
                    <a:pt x="27" y="8"/>
                  </a:lnTo>
                  <a:lnTo>
                    <a:pt x="28" y="3"/>
                  </a:lnTo>
                  <a:lnTo>
                    <a:pt x="25" y="0"/>
                  </a:lnTo>
                  <a:lnTo>
                    <a:pt x="19" y="2"/>
                  </a:lnTo>
                  <a:lnTo>
                    <a:pt x="12" y="11"/>
                  </a:lnTo>
                  <a:lnTo>
                    <a:pt x="0" y="28"/>
                  </a:lnTo>
                  <a:lnTo>
                    <a:pt x="3" y="30"/>
                  </a:lnTo>
                </a:path>
              </a:pathLst>
            </a:custGeom>
            <a:solidFill>
              <a:srgbClr val="000000">
                <a:alpha val="100000"/>
              </a:srgbClr>
            </a:solidFill>
            <a:ln>
              <a:noFill/>
            </a:ln>
          </p:spPr>
        </p:sp>
        <p:sp>
          <p:nvSpPr>
            <p:cNvPr id="1048609" name="Freeform 21"/>
            <p:cNvSpPr/>
            <p:nvPr/>
          </p:nvSpPr>
          <p:spPr>
            <a:xfrm rot="0">
              <a:off x="3587" y="3063"/>
              <a:ext cx="43" cy="53"/>
            </a:xfrm>
            <a:custGeom>
              <a:avLst/>
              <a:ahLst/>
              <a:rect l="0" t="0" r="r" b="b"/>
              <a:pathLst>
                <a:path w="43" h="53">
                  <a:moveTo>
                    <a:pt x="3" y="52"/>
                  </a:moveTo>
                  <a:lnTo>
                    <a:pt x="3" y="51"/>
                  </a:lnTo>
                  <a:lnTo>
                    <a:pt x="8" y="45"/>
                  </a:lnTo>
                  <a:lnTo>
                    <a:pt x="14" y="39"/>
                  </a:lnTo>
                  <a:lnTo>
                    <a:pt x="18" y="34"/>
                  </a:lnTo>
                  <a:lnTo>
                    <a:pt x="24" y="28"/>
                  </a:lnTo>
                  <a:lnTo>
                    <a:pt x="29" y="22"/>
                  </a:lnTo>
                  <a:lnTo>
                    <a:pt x="33" y="16"/>
                  </a:lnTo>
                  <a:lnTo>
                    <a:pt x="38" y="10"/>
                  </a:lnTo>
                  <a:lnTo>
                    <a:pt x="42" y="2"/>
                  </a:lnTo>
                  <a:lnTo>
                    <a:pt x="39" y="0"/>
                  </a:lnTo>
                  <a:lnTo>
                    <a:pt x="35" y="8"/>
                  </a:lnTo>
                  <a:lnTo>
                    <a:pt x="30" y="14"/>
                  </a:lnTo>
                  <a:lnTo>
                    <a:pt x="26" y="20"/>
                  </a:lnTo>
                  <a:lnTo>
                    <a:pt x="21" y="25"/>
                  </a:lnTo>
                  <a:lnTo>
                    <a:pt x="16" y="31"/>
                  </a:lnTo>
                  <a:lnTo>
                    <a:pt x="11" y="37"/>
                  </a:lnTo>
                  <a:lnTo>
                    <a:pt x="6" y="42"/>
                  </a:lnTo>
                  <a:lnTo>
                    <a:pt x="0" y="49"/>
                  </a:lnTo>
                  <a:lnTo>
                    <a:pt x="1" y="48"/>
                  </a:lnTo>
                  <a:lnTo>
                    <a:pt x="3" y="52"/>
                  </a:lnTo>
                  <a:lnTo>
                    <a:pt x="3" y="51"/>
                  </a:lnTo>
                  <a:lnTo>
                    <a:pt x="3" y="52"/>
                  </a:lnTo>
                </a:path>
              </a:pathLst>
            </a:custGeom>
            <a:solidFill>
              <a:srgbClr val="000000">
                <a:alpha val="100000"/>
              </a:srgbClr>
            </a:solidFill>
            <a:ln>
              <a:noFill/>
            </a:ln>
          </p:spPr>
        </p:sp>
        <p:sp>
          <p:nvSpPr>
            <p:cNvPr id="1048610" name="Freeform 22"/>
            <p:cNvSpPr/>
            <p:nvPr/>
          </p:nvSpPr>
          <p:spPr>
            <a:xfrm rot="0">
              <a:off x="3568" y="3061"/>
              <a:ext cx="23" cy="58"/>
            </a:xfrm>
            <a:custGeom>
              <a:avLst/>
              <a:ahLst/>
              <a:rect l="0" t="0" r="r" b="b"/>
              <a:pathLst>
                <a:path w="23" h="58">
                  <a:moveTo>
                    <a:pt x="9" y="0"/>
                  </a:moveTo>
                  <a:lnTo>
                    <a:pt x="9" y="0"/>
                  </a:lnTo>
                  <a:lnTo>
                    <a:pt x="5" y="15"/>
                  </a:lnTo>
                  <a:lnTo>
                    <a:pt x="2" y="28"/>
                  </a:lnTo>
                  <a:lnTo>
                    <a:pt x="0" y="39"/>
                  </a:lnTo>
                  <a:lnTo>
                    <a:pt x="0" y="47"/>
                  </a:lnTo>
                  <a:lnTo>
                    <a:pt x="2" y="53"/>
                  </a:lnTo>
                  <a:lnTo>
                    <a:pt x="7" y="57"/>
                  </a:lnTo>
                  <a:lnTo>
                    <a:pt x="13" y="57"/>
                  </a:lnTo>
                  <a:lnTo>
                    <a:pt x="22" y="54"/>
                  </a:lnTo>
                  <a:lnTo>
                    <a:pt x="20" y="50"/>
                  </a:lnTo>
                  <a:lnTo>
                    <a:pt x="12" y="53"/>
                  </a:lnTo>
                  <a:lnTo>
                    <a:pt x="7" y="53"/>
                  </a:lnTo>
                  <a:lnTo>
                    <a:pt x="5" y="51"/>
                  </a:lnTo>
                  <a:lnTo>
                    <a:pt x="4" y="46"/>
                  </a:lnTo>
                  <a:lnTo>
                    <a:pt x="4" y="39"/>
                  </a:lnTo>
                  <a:lnTo>
                    <a:pt x="5" y="29"/>
                  </a:lnTo>
                  <a:lnTo>
                    <a:pt x="9" y="16"/>
                  </a:lnTo>
                  <a:lnTo>
                    <a:pt x="13" y="1"/>
                  </a:lnTo>
                  <a:lnTo>
                    <a:pt x="9" y="0"/>
                  </a:lnTo>
                </a:path>
              </a:pathLst>
            </a:custGeom>
            <a:solidFill>
              <a:srgbClr val="000000">
                <a:alpha val="100000"/>
              </a:srgbClr>
            </a:solidFill>
            <a:ln>
              <a:noFill/>
            </a:ln>
          </p:spPr>
        </p:sp>
        <p:sp>
          <p:nvSpPr>
            <p:cNvPr id="1048611" name="Freeform 23"/>
            <p:cNvSpPr/>
            <p:nvPr/>
          </p:nvSpPr>
          <p:spPr>
            <a:xfrm rot="0">
              <a:off x="3577" y="2972"/>
              <a:ext cx="57" cy="91"/>
            </a:xfrm>
            <a:custGeom>
              <a:avLst/>
              <a:ahLst/>
              <a:rect l="0" t="0" r="r" b="b"/>
              <a:pathLst>
                <a:path w="57" h="91">
                  <a:moveTo>
                    <a:pt x="54" y="0"/>
                  </a:moveTo>
                  <a:lnTo>
                    <a:pt x="54" y="0"/>
                  </a:lnTo>
                  <a:lnTo>
                    <a:pt x="50" y="5"/>
                  </a:lnTo>
                  <a:lnTo>
                    <a:pt x="47" y="9"/>
                  </a:lnTo>
                  <a:lnTo>
                    <a:pt x="43" y="14"/>
                  </a:lnTo>
                  <a:lnTo>
                    <a:pt x="39" y="19"/>
                  </a:lnTo>
                  <a:lnTo>
                    <a:pt x="36" y="25"/>
                  </a:lnTo>
                  <a:lnTo>
                    <a:pt x="32" y="30"/>
                  </a:lnTo>
                  <a:lnTo>
                    <a:pt x="28" y="35"/>
                  </a:lnTo>
                  <a:lnTo>
                    <a:pt x="24" y="41"/>
                  </a:lnTo>
                  <a:lnTo>
                    <a:pt x="20" y="47"/>
                  </a:lnTo>
                  <a:lnTo>
                    <a:pt x="17" y="52"/>
                  </a:lnTo>
                  <a:lnTo>
                    <a:pt x="14" y="59"/>
                  </a:lnTo>
                  <a:lnTo>
                    <a:pt x="10" y="64"/>
                  </a:lnTo>
                  <a:lnTo>
                    <a:pt x="7" y="71"/>
                  </a:lnTo>
                  <a:lnTo>
                    <a:pt x="4" y="76"/>
                  </a:lnTo>
                  <a:lnTo>
                    <a:pt x="2" y="83"/>
                  </a:lnTo>
                  <a:lnTo>
                    <a:pt x="0" y="89"/>
                  </a:lnTo>
                  <a:lnTo>
                    <a:pt x="4" y="90"/>
                  </a:lnTo>
                  <a:lnTo>
                    <a:pt x="6" y="84"/>
                  </a:lnTo>
                  <a:lnTo>
                    <a:pt x="8" y="78"/>
                  </a:lnTo>
                  <a:lnTo>
                    <a:pt x="11" y="72"/>
                  </a:lnTo>
                  <a:lnTo>
                    <a:pt x="14" y="66"/>
                  </a:lnTo>
                  <a:lnTo>
                    <a:pt x="17" y="61"/>
                  </a:lnTo>
                  <a:lnTo>
                    <a:pt x="20" y="54"/>
                  </a:lnTo>
                  <a:lnTo>
                    <a:pt x="23" y="49"/>
                  </a:lnTo>
                  <a:lnTo>
                    <a:pt x="27" y="43"/>
                  </a:lnTo>
                  <a:lnTo>
                    <a:pt x="31" y="37"/>
                  </a:lnTo>
                  <a:lnTo>
                    <a:pt x="35" y="32"/>
                  </a:lnTo>
                  <a:lnTo>
                    <a:pt x="39" y="27"/>
                  </a:lnTo>
                  <a:lnTo>
                    <a:pt x="42" y="21"/>
                  </a:lnTo>
                  <a:lnTo>
                    <a:pt x="46" y="16"/>
                  </a:lnTo>
                  <a:lnTo>
                    <a:pt x="50" y="11"/>
                  </a:lnTo>
                  <a:lnTo>
                    <a:pt x="53" y="6"/>
                  </a:lnTo>
                  <a:lnTo>
                    <a:pt x="56" y="1"/>
                  </a:lnTo>
                  <a:lnTo>
                    <a:pt x="54" y="0"/>
                  </a:lnTo>
                </a:path>
              </a:pathLst>
            </a:custGeom>
            <a:solidFill>
              <a:srgbClr val="000000">
                <a:alpha val="100000"/>
              </a:srgbClr>
            </a:solidFill>
            <a:ln>
              <a:noFill/>
            </a:ln>
          </p:spPr>
        </p:sp>
        <p:sp>
          <p:nvSpPr>
            <p:cNvPr id="1048612" name="Freeform 24"/>
            <p:cNvSpPr/>
            <p:nvPr/>
          </p:nvSpPr>
          <p:spPr>
            <a:xfrm rot="0">
              <a:off x="3631" y="2954"/>
              <a:ext cx="19" cy="20"/>
            </a:xfrm>
            <a:custGeom>
              <a:avLst/>
              <a:ahLst/>
              <a:rect l="0" t="0" r="r" b="b"/>
              <a:pathLst>
                <a:path w="19" h="20">
                  <a:moveTo>
                    <a:pt x="15" y="0"/>
                  </a:moveTo>
                  <a:lnTo>
                    <a:pt x="15" y="0"/>
                  </a:lnTo>
                  <a:lnTo>
                    <a:pt x="13" y="2"/>
                  </a:lnTo>
                  <a:lnTo>
                    <a:pt x="11" y="4"/>
                  </a:lnTo>
                  <a:lnTo>
                    <a:pt x="9" y="6"/>
                  </a:lnTo>
                  <a:lnTo>
                    <a:pt x="8" y="8"/>
                  </a:lnTo>
                  <a:lnTo>
                    <a:pt x="6" y="9"/>
                  </a:lnTo>
                  <a:lnTo>
                    <a:pt x="4" y="11"/>
                  </a:lnTo>
                  <a:lnTo>
                    <a:pt x="1" y="15"/>
                  </a:lnTo>
                  <a:lnTo>
                    <a:pt x="0" y="18"/>
                  </a:lnTo>
                  <a:lnTo>
                    <a:pt x="2" y="19"/>
                  </a:lnTo>
                  <a:lnTo>
                    <a:pt x="4" y="17"/>
                  </a:lnTo>
                  <a:lnTo>
                    <a:pt x="6" y="14"/>
                  </a:lnTo>
                  <a:lnTo>
                    <a:pt x="8" y="13"/>
                  </a:lnTo>
                  <a:lnTo>
                    <a:pt x="10" y="11"/>
                  </a:lnTo>
                  <a:lnTo>
                    <a:pt x="12" y="9"/>
                  </a:lnTo>
                  <a:lnTo>
                    <a:pt x="14" y="7"/>
                  </a:lnTo>
                  <a:lnTo>
                    <a:pt x="16" y="5"/>
                  </a:lnTo>
                  <a:lnTo>
                    <a:pt x="18" y="3"/>
                  </a:lnTo>
                  <a:lnTo>
                    <a:pt x="15" y="0"/>
                  </a:lnTo>
                </a:path>
              </a:pathLst>
            </a:custGeom>
            <a:solidFill>
              <a:srgbClr val="000000">
                <a:alpha val="100000"/>
              </a:srgbClr>
            </a:solidFill>
            <a:ln>
              <a:noFill/>
            </a:ln>
          </p:spPr>
        </p:sp>
        <p:sp>
          <p:nvSpPr>
            <p:cNvPr id="1048613" name="Freeform 25"/>
            <p:cNvSpPr/>
            <p:nvPr/>
          </p:nvSpPr>
          <p:spPr>
            <a:xfrm rot="0">
              <a:off x="3646" y="2926"/>
              <a:ext cx="31" cy="32"/>
            </a:xfrm>
            <a:custGeom>
              <a:avLst/>
              <a:ahLst/>
              <a:rect l="0" t="0" r="r" b="b"/>
              <a:pathLst>
                <a:path w="31" h="32">
                  <a:moveTo>
                    <a:pt x="27" y="0"/>
                  </a:moveTo>
                  <a:lnTo>
                    <a:pt x="27" y="0"/>
                  </a:lnTo>
                  <a:lnTo>
                    <a:pt x="24" y="3"/>
                  </a:lnTo>
                  <a:lnTo>
                    <a:pt x="21" y="6"/>
                  </a:lnTo>
                  <a:lnTo>
                    <a:pt x="18" y="10"/>
                  </a:lnTo>
                  <a:lnTo>
                    <a:pt x="15" y="13"/>
                  </a:lnTo>
                  <a:lnTo>
                    <a:pt x="12" y="17"/>
                  </a:lnTo>
                  <a:lnTo>
                    <a:pt x="8" y="20"/>
                  </a:lnTo>
                  <a:lnTo>
                    <a:pt x="5" y="24"/>
                  </a:lnTo>
                  <a:lnTo>
                    <a:pt x="0" y="28"/>
                  </a:lnTo>
                  <a:lnTo>
                    <a:pt x="3" y="31"/>
                  </a:lnTo>
                  <a:lnTo>
                    <a:pt x="7" y="27"/>
                  </a:lnTo>
                  <a:lnTo>
                    <a:pt x="11" y="23"/>
                  </a:lnTo>
                  <a:lnTo>
                    <a:pt x="15" y="20"/>
                  </a:lnTo>
                  <a:lnTo>
                    <a:pt x="18" y="16"/>
                  </a:lnTo>
                  <a:lnTo>
                    <a:pt x="21" y="12"/>
                  </a:lnTo>
                  <a:lnTo>
                    <a:pt x="24" y="9"/>
                  </a:lnTo>
                  <a:lnTo>
                    <a:pt x="27" y="6"/>
                  </a:lnTo>
                  <a:lnTo>
                    <a:pt x="30" y="2"/>
                  </a:lnTo>
                  <a:lnTo>
                    <a:pt x="27" y="0"/>
                  </a:lnTo>
                </a:path>
              </a:pathLst>
            </a:custGeom>
            <a:solidFill>
              <a:srgbClr val="000000">
                <a:alpha val="100000"/>
              </a:srgbClr>
            </a:solidFill>
            <a:ln>
              <a:noFill/>
            </a:ln>
          </p:spPr>
        </p:sp>
        <p:sp>
          <p:nvSpPr>
            <p:cNvPr id="1048614" name="Freeform 26"/>
            <p:cNvSpPr/>
            <p:nvPr/>
          </p:nvSpPr>
          <p:spPr>
            <a:xfrm rot="0">
              <a:off x="3673" y="2894"/>
              <a:ext cx="53" cy="35"/>
            </a:xfrm>
            <a:custGeom>
              <a:avLst/>
              <a:ahLst/>
              <a:rect l="0" t="0" r="r" b="b"/>
              <a:pathLst>
                <a:path w="53" h="35">
                  <a:moveTo>
                    <a:pt x="49" y="1"/>
                  </a:moveTo>
                  <a:lnTo>
                    <a:pt x="50" y="0"/>
                  </a:lnTo>
                  <a:lnTo>
                    <a:pt x="42" y="2"/>
                  </a:lnTo>
                  <a:lnTo>
                    <a:pt x="36" y="5"/>
                  </a:lnTo>
                  <a:lnTo>
                    <a:pt x="29" y="10"/>
                  </a:lnTo>
                  <a:lnTo>
                    <a:pt x="23" y="13"/>
                  </a:lnTo>
                  <a:lnTo>
                    <a:pt x="17" y="17"/>
                  </a:lnTo>
                  <a:lnTo>
                    <a:pt x="12" y="22"/>
                  </a:lnTo>
                  <a:lnTo>
                    <a:pt x="6" y="26"/>
                  </a:lnTo>
                  <a:lnTo>
                    <a:pt x="0" y="32"/>
                  </a:lnTo>
                  <a:lnTo>
                    <a:pt x="3" y="34"/>
                  </a:lnTo>
                  <a:lnTo>
                    <a:pt x="8" y="29"/>
                  </a:lnTo>
                  <a:lnTo>
                    <a:pt x="14" y="24"/>
                  </a:lnTo>
                  <a:lnTo>
                    <a:pt x="19" y="20"/>
                  </a:lnTo>
                  <a:lnTo>
                    <a:pt x="25" y="16"/>
                  </a:lnTo>
                  <a:lnTo>
                    <a:pt x="31" y="12"/>
                  </a:lnTo>
                  <a:lnTo>
                    <a:pt x="38" y="9"/>
                  </a:lnTo>
                  <a:lnTo>
                    <a:pt x="44" y="6"/>
                  </a:lnTo>
                  <a:lnTo>
                    <a:pt x="51" y="3"/>
                  </a:lnTo>
                  <a:lnTo>
                    <a:pt x="52" y="2"/>
                  </a:lnTo>
                  <a:lnTo>
                    <a:pt x="51" y="3"/>
                  </a:lnTo>
                  <a:lnTo>
                    <a:pt x="52" y="3"/>
                  </a:lnTo>
                  <a:lnTo>
                    <a:pt x="52" y="2"/>
                  </a:lnTo>
                  <a:lnTo>
                    <a:pt x="49" y="1"/>
                  </a:lnTo>
                </a:path>
              </a:pathLst>
            </a:custGeom>
            <a:solidFill>
              <a:srgbClr val="000000">
                <a:alpha val="100000"/>
              </a:srgbClr>
            </a:solidFill>
            <a:ln>
              <a:noFill/>
            </a:ln>
          </p:spPr>
        </p:sp>
        <p:grpSp>
          <p:nvGrpSpPr>
            <p:cNvPr id="322" name=""/>
            <p:cNvGrpSpPr/>
            <p:nvPr/>
          </p:nvGrpSpPr>
          <p:grpSpPr>
            <a:xfrm rot="0">
              <a:off x="3722" y="1000"/>
              <a:ext cx="1430" cy="2479"/>
              <a:chOff x="3722" y="1000"/>
              <a:chExt cx="1430" cy="2479"/>
            </a:xfrm>
          </p:grpSpPr>
          <p:sp>
            <p:nvSpPr>
              <p:cNvPr id="1048615" name="Freeform 27"/>
              <p:cNvSpPr/>
              <p:nvPr/>
            </p:nvSpPr>
            <p:spPr>
              <a:xfrm rot="0">
                <a:off x="4676" y="2276"/>
                <a:ext cx="474" cy="983"/>
              </a:xfrm>
              <a:custGeom>
                <a:avLst/>
                <a:ahLst/>
                <a:rect l="0" t="0" r="r" b="b"/>
                <a:pathLst>
                  <a:path w="474" h="983">
                    <a:moveTo>
                      <a:pt x="0" y="23"/>
                    </a:moveTo>
                    <a:lnTo>
                      <a:pt x="1" y="27"/>
                    </a:lnTo>
                    <a:lnTo>
                      <a:pt x="2" y="32"/>
                    </a:lnTo>
                    <a:lnTo>
                      <a:pt x="3" y="37"/>
                    </a:lnTo>
                    <a:lnTo>
                      <a:pt x="4" y="42"/>
                    </a:lnTo>
                    <a:lnTo>
                      <a:pt x="5" y="47"/>
                    </a:lnTo>
                    <a:lnTo>
                      <a:pt x="6" y="52"/>
                    </a:lnTo>
                    <a:lnTo>
                      <a:pt x="6" y="58"/>
                    </a:lnTo>
                    <a:lnTo>
                      <a:pt x="7" y="64"/>
                    </a:lnTo>
                    <a:lnTo>
                      <a:pt x="8" y="70"/>
                    </a:lnTo>
                    <a:lnTo>
                      <a:pt x="8" y="75"/>
                    </a:lnTo>
                    <a:lnTo>
                      <a:pt x="9" y="80"/>
                    </a:lnTo>
                    <a:lnTo>
                      <a:pt x="10" y="86"/>
                    </a:lnTo>
                    <a:lnTo>
                      <a:pt x="10" y="90"/>
                    </a:lnTo>
                    <a:lnTo>
                      <a:pt x="11" y="94"/>
                    </a:lnTo>
                    <a:lnTo>
                      <a:pt x="11" y="99"/>
                    </a:lnTo>
                    <a:lnTo>
                      <a:pt x="12" y="102"/>
                    </a:lnTo>
                    <a:lnTo>
                      <a:pt x="13" y="110"/>
                    </a:lnTo>
                    <a:lnTo>
                      <a:pt x="14" y="119"/>
                    </a:lnTo>
                    <a:lnTo>
                      <a:pt x="15" y="127"/>
                    </a:lnTo>
                    <a:lnTo>
                      <a:pt x="15" y="137"/>
                    </a:lnTo>
                    <a:lnTo>
                      <a:pt x="15" y="145"/>
                    </a:lnTo>
                    <a:lnTo>
                      <a:pt x="16" y="154"/>
                    </a:lnTo>
                    <a:lnTo>
                      <a:pt x="17" y="163"/>
                    </a:lnTo>
                    <a:lnTo>
                      <a:pt x="19" y="171"/>
                    </a:lnTo>
                    <a:lnTo>
                      <a:pt x="22" y="182"/>
                    </a:lnTo>
                    <a:lnTo>
                      <a:pt x="25" y="194"/>
                    </a:lnTo>
                    <a:lnTo>
                      <a:pt x="27" y="205"/>
                    </a:lnTo>
                    <a:lnTo>
                      <a:pt x="31" y="216"/>
                    </a:lnTo>
                    <a:lnTo>
                      <a:pt x="34" y="227"/>
                    </a:lnTo>
                    <a:lnTo>
                      <a:pt x="37" y="237"/>
                    </a:lnTo>
                    <a:lnTo>
                      <a:pt x="41" y="248"/>
                    </a:lnTo>
                    <a:lnTo>
                      <a:pt x="45" y="259"/>
                    </a:lnTo>
                    <a:lnTo>
                      <a:pt x="49" y="269"/>
                    </a:lnTo>
                    <a:lnTo>
                      <a:pt x="54" y="279"/>
                    </a:lnTo>
                    <a:lnTo>
                      <a:pt x="58" y="290"/>
                    </a:lnTo>
                    <a:lnTo>
                      <a:pt x="63" y="300"/>
                    </a:lnTo>
                    <a:lnTo>
                      <a:pt x="69" y="310"/>
                    </a:lnTo>
                    <a:lnTo>
                      <a:pt x="74" y="320"/>
                    </a:lnTo>
                    <a:lnTo>
                      <a:pt x="80" y="330"/>
                    </a:lnTo>
                    <a:lnTo>
                      <a:pt x="86" y="340"/>
                    </a:lnTo>
                    <a:lnTo>
                      <a:pt x="159" y="502"/>
                    </a:lnTo>
                    <a:lnTo>
                      <a:pt x="162" y="510"/>
                    </a:lnTo>
                    <a:lnTo>
                      <a:pt x="163" y="514"/>
                    </a:lnTo>
                    <a:lnTo>
                      <a:pt x="165" y="516"/>
                    </a:lnTo>
                    <a:lnTo>
                      <a:pt x="167" y="516"/>
                    </a:lnTo>
                    <a:lnTo>
                      <a:pt x="167" y="518"/>
                    </a:lnTo>
                    <a:lnTo>
                      <a:pt x="168" y="523"/>
                    </a:lnTo>
                    <a:lnTo>
                      <a:pt x="171" y="530"/>
                    </a:lnTo>
                    <a:lnTo>
                      <a:pt x="172" y="536"/>
                    </a:lnTo>
                    <a:lnTo>
                      <a:pt x="175" y="542"/>
                    </a:lnTo>
                    <a:lnTo>
                      <a:pt x="177" y="550"/>
                    </a:lnTo>
                    <a:lnTo>
                      <a:pt x="180" y="557"/>
                    </a:lnTo>
                    <a:lnTo>
                      <a:pt x="184" y="565"/>
                    </a:lnTo>
                    <a:lnTo>
                      <a:pt x="187" y="574"/>
                    </a:lnTo>
                    <a:lnTo>
                      <a:pt x="190" y="582"/>
                    </a:lnTo>
                    <a:lnTo>
                      <a:pt x="194" y="591"/>
                    </a:lnTo>
                    <a:lnTo>
                      <a:pt x="197" y="600"/>
                    </a:lnTo>
                    <a:lnTo>
                      <a:pt x="201" y="609"/>
                    </a:lnTo>
                    <a:lnTo>
                      <a:pt x="204" y="617"/>
                    </a:lnTo>
                    <a:lnTo>
                      <a:pt x="206" y="625"/>
                    </a:lnTo>
                    <a:lnTo>
                      <a:pt x="209" y="633"/>
                    </a:lnTo>
                    <a:lnTo>
                      <a:pt x="210" y="640"/>
                    </a:lnTo>
                    <a:lnTo>
                      <a:pt x="211" y="646"/>
                    </a:lnTo>
                    <a:lnTo>
                      <a:pt x="211" y="651"/>
                    </a:lnTo>
                    <a:lnTo>
                      <a:pt x="210" y="661"/>
                    </a:lnTo>
                    <a:lnTo>
                      <a:pt x="209" y="670"/>
                    </a:lnTo>
                    <a:lnTo>
                      <a:pt x="209" y="679"/>
                    </a:lnTo>
                    <a:lnTo>
                      <a:pt x="207" y="688"/>
                    </a:lnTo>
                    <a:lnTo>
                      <a:pt x="207" y="696"/>
                    </a:lnTo>
                    <a:lnTo>
                      <a:pt x="207" y="704"/>
                    </a:lnTo>
                    <a:lnTo>
                      <a:pt x="207" y="712"/>
                    </a:lnTo>
                    <a:lnTo>
                      <a:pt x="207" y="719"/>
                    </a:lnTo>
                    <a:lnTo>
                      <a:pt x="208" y="727"/>
                    </a:lnTo>
                    <a:lnTo>
                      <a:pt x="209" y="735"/>
                    </a:lnTo>
                    <a:lnTo>
                      <a:pt x="211" y="743"/>
                    </a:lnTo>
                    <a:lnTo>
                      <a:pt x="213" y="751"/>
                    </a:lnTo>
                    <a:lnTo>
                      <a:pt x="216" y="759"/>
                    </a:lnTo>
                    <a:lnTo>
                      <a:pt x="220" y="767"/>
                    </a:lnTo>
                    <a:lnTo>
                      <a:pt x="224" y="776"/>
                    </a:lnTo>
                    <a:lnTo>
                      <a:pt x="229" y="785"/>
                    </a:lnTo>
                    <a:lnTo>
                      <a:pt x="234" y="795"/>
                    </a:lnTo>
                    <a:lnTo>
                      <a:pt x="239" y="804"/>
                    </a:lnTo>
                    <a:lnTo>
                      <a:pt x="244" y="815"/>
                    </a:lnTo>
                    <a:lnTo>
                      <a:pt x="248" y="825"/>
                    </a:lnTo>
                    <a:lnTo>
                      <a:pt x="252" y="836"/>
                    </a:lnTo>
                    <a:lnTo>
                      <a:pt x="256" y="846"/>
                    </a:lnTo>
                    <a:lnTo>
                      <a:pt x="260" y="858"/>
                    </a:lnTo>
                    <a:lnTo>
                      <a:pt x="264" y="869"/>
                    </a:lnTo>
                    <a:lnTo>
                      <a:pt x="268" y="880"/>
                    </a:lnTo>
                    <a:lnTo>
                      <a:pt x="272" y="891"/>
                    </a:lnTo>
                    <a:lnTo>
                      <a:pt x="276" y="902"/>
                    </a:lnTo>
                    <a:lnTo>
                      <a:pt x="280" y="912"/>
                    </a:lnTo>
                    <a:lnTo>
                      <a:pt x="284" y="923"/>
                    </a:lnTo>
                    <a:lnTo>
                      <a:pt x="289" y="933"/>
                    </a:lnTo>
                    <a:lnTo>
                      <a:pt x="294" y="942"/>
                    </a:lnTo>
                    <a:lnTo>
                      <a:pt x="300" y="950"/>
                    </a:lnTo>
                    <a:lnTo>
                      <a:pt x="299" y="950"/>
                    </a:lnTo>
                    <a:lnTo>
                      <a:pt x="300" y="950"/>
                    </a:lnTo>
                    <a:lnTo>
                      <a:pt x="302" y="952"/>
                    </a:lnTo>
                    <a:lnTo>
                      <a:pt x="305" y="953"/>
                    </a:lnTo>
                    <a:lnTo>
                      <a:pt x="308" y="954"/>
                    </a:lnTo>
                    <a:lnTo>
                      <a:pt x="311" y="954"/>
                    </a:lnTo>
                    <a:lnTo>
                      <a:pt x="314" y="953"/>
                    </a:lnTo>
                    <a:lnTo>
                      <a:pt x="316" y="950"/>
                    </a:lnTo>
                    <a:lnTo>
                      <a:pt x="318" y="946"/>
                    </a:lnTo>
                    <a:lnTo>
                      <a:pt x="318" y="940"/>
                    </a:lnTo>
                    <a:lnTo>
                      <a:pt x="317" y="934"/>
                    </a:lnTo>
                    <a:lnTo>
                      <a:pt x="315" y="926"/>
                    </a:lnTo>
                    <a:lnTo>
                      <a:pt x="313" y="917"/>
                    </a:lnTo>
                    <a:lnTo>
                      <a:pt x="310" y="908"/>
                    </a:lnTo>
                    <a:lnTo>
                      <a:pt x="307" y="899"/>
                    </a:lnTo>
                    <a:lnTo>
                      <a:pt x="304" y="889"/>
                    </a:lnTo>
                    <a:lnTo>
                      <a:pt x="301" y="880"/>
                    </a:lnTo>
                    <a:lnTo>
                      <a:pt x="298" y="870"/>
                    </a:lnTo>
                    <a:lnTo>
                      <a:pt x="295" y="860"/>
                    </a:lnTo>
                    <a:lnTo>
                      <a:pt x="293" y="851"/>
                    </a:lnTo>
                    <a:lnTo>
                      <a:pt x="292" y="843"/>
                    </a:lnTo>
                    <a:lnTo>
                      <a:pt x="290" y="835"/>
                    </a:lnTo>
                    <a:lnTo>
                      <a:pt x="291" y="828"/>
                    </a:lnTo>
                    <a:lnTo>
                      <a:pt x="295" y="838"/>
                    </a:lnTo>
                    <a:lnTo>
                      <a:pt x="298" y="848"/>
                    </a:lnTo>
                    <a:lnTo>
                      <a:pt x="302" y="860"/>
                    </a:lnTo>
                    <a:lnTo>
                      <a:pt x="306" y="872"/>
                    </a:lnTo>
                    <a:lnTo>
                      <a:pt x="309" y="884"/>
                    </a:lnTo>
                    <a:lnTo>
                      <a:pt x="313" y="896"/>
                    </a:lnTo>
                    <a:lnTo>
                      <a:pt x="316" y="908"/>
                    </a:lnTo>
                    <a:lnTo>
                      <a:pt x="320" y="920"/>
                    </a:lnTo>
                    <a:lnTo>
                      <a:pt x="324" y="932"/>
                    </a:lnTo>
                    <a:lnTo>
                      <a:pt x="327" y="943"/>
                    </a:lnTo>
                    <a:lnTo>
                      <a:pt x="331" y="952"/>
                    </a:lnTo>
                    <a:lnTo>
                      <a:pt x="334" y="961"/>
                    </a:lnTo>
                    <a:lnTo>
                      <a:pt x="338" y="968"/>
                    </a:lnTo>
                    <a:lnTo>
                      <a:pt x="342" y="973"/>
                    </a:lnTo>
                    <a:lnTo>
                      <a:pt x="346" y="977"/>
                    </a:lnTo>
                    <a:lnTo>
                      <a:pt x="350" y="979"/>
                    </a:lnTo>
                    <a:lnTo>
                      <a:pt x="354" y="979"/>
                    </a:lnTo>
                    <a:lnTo>
                      <a:pt x="358" y="978"/>
                    </a:lnTo>
                    <a:lnTo>
                      <a:pt x="360" y="975"/>
                    </a:lnTo>
                    <a:lnTo>
                      <a:pt x="362" y="972"/>
                    </a:lnTo>
                    <a:lnTo>
                      <a:pt x="363" y="968"/>
                    </a:lnTo>
                    <a:lnTo>
                      <a:pt x="363" y="963"/>
                    </a:lnTo>
                    <a:lnTo>
                      <a:pt x="362" y="957"/>
                    </a:lnTo>
                    <a:lnTo>
                      <a:pt x="361" y="951"/>
                    </a:lnTo>
                    <a:lnTo>
                      <a:pt x="360" y="944"/>
                    </a:lnTo>
                    <a:lnTo>
                      <a:pt x="358" y="938"/>
                    </a:lnTo>
                    <a:lnTo>
                      <a:pt x="356" y="931"/>
                    </a:lnTo>
                    <a:lnTo>
                      <a:pt x="355" y="924"/>
                    </a:lnTo>
                    <a:lnTo>
                      <a:pt x="353" y="917"/>
                    </a:lnTo>
                    <a:lnTo>
                      <a:pt x="351" y="911"/>
                    </a:lnTo>
                    <a:lnTo>
                      <a:pt x="350" y="906"/>
                    </a:lnTo>
                    <a:lnTo>
                      <a:pt x="348" y="900"/>
                    </a:lnTo>
                    <a:lnTo>
                      <a:pt x="346" y="888"/>
                    </a:lnTo>
                    <a:lnTo>
                      <a:pt x="344" y="877"/>
                    </a:lnTo>
                    <a:lnTo>
                      <a:pt x="342" y="868"/>
                    </a:lnTo>
                    <a:lnTo>
                      <a:pt x="340" y="859"/>
                    </a:lnTo>
                    <a:lnTo>
                      <a:pt x="338" y="851"/>
                    </a:lnTo>
                    <a:lnTo>
                      <a:pt x="336" y="843"/>
                    </a:lnTo>
                    <a:lnTo>
                      <a:pt x="332" y="834"/>
                    </a:lnTo>
                    <a:lnTo>
                      <a:pt x="328" y="826"/>
                    </a:lnTo>
                    <a:lnTo>
                      <a:pt x="332" y="836"/>
                    </a:lnTo>
                    <a:lnTo>
                      <a:pt x="337" y="848"/>
                    </a:lnTo>
                    <a:lnTo>
                      <a:pt x="341" y="861"/>
                    </a:lnTo>
                    <a:lnTo>
                      <a:pt x="345" y="875"/>
                    </a:lnTo>
                    <a:lnTo>
                      <a:pt x="349" y="890"/>
                    </a:lnTo>
                    <a:lnTo>
                      <a:pt x="353" y="904"/>
                    </a:lnTo>
                    <a:lnTo>
                      <a:pt x="357" y="918"/>
                    </a:lnTo>
                    <a:lnTo>
                      <a:pt x="362" y="932"/>
                    </a:lnTo>
                    <a:lnTo>
                      <a:pt x="366" y="945"/>
                    </a:lnTo>
                    <a:lnTo>
                      <a:pt x="371" y="956"/>
                    </a:lnTo>
                    <a:lnTo>
                      <a:pt x="376" y="967"/>
                    </a:lnTo>
                    <a:lnTo>
                      <a:pt x="382" y="974"/>
                    </a:lnTo>
                    <a:lnTo>
                      <a:pt x="388" y="979"/>
                    </a:lnTo>
                    <a:lnTo>
                      <a:pt x="395" y="982"/>
                    </a:lnTo>
                    <a:lnTo>
                      <a:pt x="402" y="981"/>
                    </a:lnTo>
                    <a:lnTo>
                      <a:pt x="410" y="977"/>
                    </a:lnTo>
                    <a:lnTo>
                      <a:pt x="411" y="975"/>
                    </a:lnTo>
                    <a:lnTo>
                      <a:pt x="412" y="972"/>
                    </a:lnTo>
                    <a:lnTo>
                      <a:pt x="411" y="966"/>
                    </a:lnTo>
                    <a:lnTo>
                      <a:pt x="410" y="959"/>
                    </a:lnTo>
                    <a:lnTo>
                      <a:pt x="408" y="950"/>
                    </a:lnTo>
                    <a:lnTo>
                      <a:pt x="406" y="940"/>
                    </a:lnTo>
                    <a:lnTo>
                      <a:pt x="403" y="930"/>
                    </a:lnTo>
                    <a:lnTo>
                      <a:pt x="400" y="918"/>
                    </a:lnTo>
                    <a:lnTo>
                      <a:pt x="396" y="906"/>
                    </a:lnTo>
                    <a:lnTo>
                      <a:pt x="393" y="893"/>
                    </a:lnTo>
                    <a:lnTo>
                      <a:pt x="389" y="880"/>
                    </a:lnTo>
                    <a:lnTo>
                      <a:pt x="386" y="868"/>
                    </a:lnTo>
                    <a:lnTo>
                      <a:pt x="382" y="855"/>
                    </a:lnTo>
                    <a:lnTo>
                      <a:pt x="378" y="842"/>
                    </a:lnTo>
                    <a:lnTo>
                      <a:pt x="376" y="831"/>
                    </a:lnTo>
                    <a:lnTo>
                      <a:pt x="373" y="820"/>
                    </a:lnTo>
                    <a:lnTo>
                      <a:pt x="376" y="828"/>
                    </a:lnTo>
                    <a:lnTo>
                      <a:pt x="379" y="838"/>
                    </a:lnTo>
                    <a:lnTo>
                      <a:pt x="382" y="848"/>
                    </a:lnTo>
                    <a:lnTo>
                      <a:pt x="386" y="858"/>
                    </a:lnTo>
                    <a:lnTo>
                      <a:pt x="391" y="869"/>
                    </a:lnTo>
                    <a:lnTo>
                      <a:pt x="396" y="880"/>
                    </a:lnTo>
                    <a:lnTo>
                      <a:pt x="400" y="890"/>
                    </a:lnTo>
                    <a:lnTo>
                      <a:pt x="406" y="901"/>
                    </a:lnTo>
                    <a:lnTo>
                      <a:pt x="410" y="911"/>
                    </a:lnTo>
                    <a:lnTo>
                      <a:pt x="415" y="920"/>
                    </a:lnTo>
                    <a:lnTo>
                      <a:pt x="419" y="928"/>
                    </a:lnTo>
                    <a:lnTo>
                      <a:pt x="424" y="934"/>
                    </a:lnTo>
                    <a:lnTo>
                      <a:pt x="428" y="940"/>
                    </a:lnTo>
                    <a:lnTo>
                      <a:pt x="431" y="945"/>
                    </a:lnTo>
                    <a:lnTo>
                      <a:pt x="435" y="947"/>
                    </a:lnTo>
                    <a:lnTo>
                      <a:pt x="437" y="948"/>
                    </a:lnTo>
                    <a:lnTo>
                      <a:pt x="442" y="948"/>
                    </a:lnTo>
                    <a:lnTo>
                      <a:pt x="445" y="946"/>
                    </a:lnTo>
                    <a:lnTo>
                      <a:pt x="448" y="944"/>
                    </a:lnTo>
                    <a:lnTo>
                      <a:pt x="449" y="941"/>
                    </a:lnTo>
                    <a:lnTo>
                      <a:pt x="450" y="936"/>
                    </a:lnTo>
                    <a:lnTo>
                      <a:pt x="451" y="930"/>
                    </a:lnTo>
                    <a:lnTo>
                      <a:pt x="450" y="923"/>
                    </a:lnTo>
                    <a:lnTo>
                      <a:pt x="449" y="915"/>
                    </a:lnTo>
                    <a:lnTo>
                      <a:pt x="447" y="906"/>
                    </a:lnTo>
                    <a:lnTo>
                      <a:pt x="445" y="897"/>
                    </a:lnTo>
                    <a:lnTo>
                      <a:pt x="443" y="887"/>
                    </a:lnTo>
                    <a:lnTo>
                      <a:pt x="439" y="876"/>
                    </a:lnTo>
                    <a:lnTo>
                      <a:pt x="437" y="865"/>
                    </a:lnTo>
                    <a:lnTo>
                      <a:pt x="433" y="854"/>
                    </a:lnTo>
                    <a:lnTo>
                      <a:pt x="429" y="842"/>
                    </a:lnTo>
                    <a:lnTo>
                      <a:pt x="425" y="830"/>
                    </a:lnTo>
                    <a:lnTo>
                      <a:pt x="421" y="816"/>
                    </a:lnTo>
                    <a:lnTo>
                      <a:pt x="417" y="805"/>
                    </a:lnTo>
                    <a:lnTo>
                      <a:pt x="412" y="796"/>
                    </a:lnTo>
                    <a:lnTo>
                      <a:pt x="408" y="787"/>
                    </a:lnTo>
                    <a:lnTo>
                      <a:pt x="404" y="778"/>
                    </a:lnTo>
                    <a:lnTo>
                      <a:pt x="400" y="771"/>
                    </a:lnTo>
                    <a:lnTo>
                      <a:pt x="395" y="763"/>
                    </a:lnTo>
                    <a:lnTo>
                      <a:pt x="390" y="754"/>
                    </a:lnTo>
                    <a:lnTo>
                      <a:pt x="392" y="757"/>
                    </a:lnTo>
                    <a:lnTo>
                      <a:pt x="392" y="755"/>
                    </a:lnTo>
                    <a:lnTo>
                      <a:pt x="391" y="751"/>
                    </a:lnTo>
                    <a:lnTo>
                      <a:pt x="391" y="747"/>
                    </a:lnTo>
                    <a:lnTo>
                      <a:pt x="392" y="746"/>
                    </a:lnTo>
                    <a:lnTo>
                      <a:pt x="396" y="748"/>
                    </a:lnTo>
                    <a:lnTo>
                      <a:pt x="403" y="757"/>
                    </a:lnTo>
                    <a:lnTo>
                      <a:pt x="415" y="774"/>
                    </a:lnTo>
                    <a:lnTo>
                      <a:pt x="420" y="781"/>
                    </a:lnTo>
                    <a:lnTo>
                      <a:pt x="425" y="787"/>
                    </a:lnTo>
                    <a:lnTo>
                      <a:pt x="429" y="793"/>
                    </a:lnTo>
                    <a:lnTo>
                      <a:pt x="434" y="799"/>
                    </a:lnTo>
                    <a:lnTo>
                      <a:pt x="439" y="805"/>
                    </a:lnTo>
                    <a:lnTo>
                      <a:pt x="444" y="811"/>
                    </a:lnTo>
                    <a:lnTo>
                      <a:pt x="449" y="816"/>
                    </a:lnTo>
                    <a:lnTo>
                      <a:pt x="454" y="823"/>
                    </a:lnTo>
                    <a:lnTo>
                      <a:pt x="462" y="826"/>
                    </a:lnTo>
                    <a:lnTo>
                      <a:pt x="468" y="825"/>
                    </a:lnTo>
                    <a:lnTo>
                      <a:pt x="471" y="822"/>
                    </a:lnTo>
                    <a:lnTo>
                      <a:pt x="473" y="817"/>
                    </a:lnTo>
                    <a:lnTo>
                      <a:pt x="473" y="809"/>
                    </a:lnTo>
                    <a:lnTo>
                      <a:pt x="471" y="799"/>
                    </a:lnTo>
                    <a:lnTo>
                      <a:pt x="469" y="786"/>
                    </a:lnTo>
                    <a:lnTo>
                      <a:pt x="464" y="771"/>
                    </a:lnTo>
                    <a:lnTo>
                      <a:pt x="462" y="765"/>
                    </a:lnTo>
                    <a:lnTo>
                      <a:pt x="459" y="759"/>
                    </a:lnTo>
                    <a:lnTo>
                      <a:pt x="457" y="753"/>
                    </a:lnTo>
                    <a:lnTo>
                      <a:pt x="454" y="747"/>
                    </a:lnTo>
                    <a:lnTo>
                      <a:pt x="450" y="741"/>
                    </a:lnTo>
                    <a:lnTo>
                      <a:pt x="447" y="735"/>
                    </a:lnTo>
                    <a:lnTo>
                      <a:pt x="443" y="729"/>
                    </a:lnTo>
                    <a:lnTo>
                      <a:pt x="440" y="723"/>
                    </a:lnTo>
                    <a:lnTo>
                      <a:pt x="436" y="718"/>
                    </a:lnTo>
                    <a:lnTo>
                      <a:pt x="432" y="713"/>
                    </a:lnTo>
                    <a:lnTo>
                      <a:pt x="428" y="707"/>
                    </a:lnTo>
                    <a:lnTo>
                      <a:pt x="425" y="702"/>
                    </a:lnTo>
                    <a:lnTo>
                      <a:pt x="421" y="697"/>
                    </a:lnTo>
                    <a:lnTo>
                      <a:pt x="417" y="692"/>
                    </a:lnTo>
                    <a:lnTo>
                      <a:pt x="413" y="687"/>
                    </a:lnTo>
                    <a:lnTo>
                      <a:pt x="410" y="682"/>
                    </a:lnTo>
                    <a:lnTo>
                      <a:pt x="408" y="679"/>
                    </a:lnTo>
                    <a:lnTo>
                      <a:pt x="406" y="677"/>
                    </a:lnTo>
                    <a:lnTo>
                      <a:pt x="404" y="674"/>
                    </a:lnTo>
                    <a:lnTo>
                      <a:pt x="403" y="672"/>
                    </a:lnTo>
                    <a:lnTo>
                      <a:pt x="401" y="670"/>
                    </a:lnTo>
                    <a:lnTo>
                      <a:pt x="400" y="669"/>
                    </a:lnTo>
                    <a:lnTo>
                      <a:pt x="398" y="667"/>
                    </a:lnTo>
                    <a:lnTo>
                      <a:pt x="396" y="665"/>
                    </a:lnTo>
                    <a:lnTo>
                      <a:pt x="391" y="662"/>
                    </a:lnTo>
                    <a:lnTo>
                      <a:pt x="388" y="658"/>
                    </a:lnTo>
                    <a:lnTo>
                      <a:pt x="384" y="654"/>
                    </a:lnTo>
                    <a:lnTo>
                      <a:pt x="380" y="650"/>
                    </a:lnTo>
                    <a:lnTo>
                      <a:pt x="377" y="647"/>
                    </a:lnTo>
                    <a:lnTo>
                      <a:pt x="374" y="643"/>
                    </a:lnTo>
                    <a:lnTo>
                      <a:pt x="370" y="640"/>
                    </a:lnTo>
                    <a:lnTo>
                      <a:pt x="367" y="636"/>
                    </a:lnTo>
                    <a:lnTo>
                      <a:pt x="362" y="631"/>
                    </a:lnTo>
                    <a:lnTo>
                      <a:pt x="357" y="626"/>
                    </a:lnTo>
                    <a:lnTo>
                      <a:pt x="351" y="622"/>
                    </a:lnTo>
                    <a:lnTo>
                      <a:pt x="346" y="618"/>
                    </a:lnTo>
                    <a:lnTo>
                      <a:pt x="339" y="614"/>
                    </a:lnTo>
                    <a:lnTo>
                      <a:pt x="332" y="611"/>
                    </a:lnTo>
                    <a:lnTo>
                      <a:pt x="325" y="608"/>
                    </a:lnTo>
                    <a:lnTo>
                      <a:pt x="318" y="605"/>
                    </a:lnTo>
                    <a:lnTo>
                      <a:pt x="312" y="585"/>
                    </a:lnTo>
                    <a:lnTo>
                      <a:pt x="309" y="570"/>
                    </a:lnTo>
                    <a:lnTo>
                      <a:pt x="306" y="558"/>
                    </a:lnTo>
                    <a:lnTo>
                      <a:pt x="304" y="547"/>
                    </a:lnTo>
                    <a:lnTo>
                      <a:pt x="302" y="538"/>
                    </a:lnTo>
                    <a:lnTo>
                      <a:pt x="300" y="530"/>
                    </a:lnTo>
                    <a:lnTo>
                      <a:pt x="299" y="523"/>
                    </a:lnTo>
                    <a:lnTo>
                      <a:pt x="297" y="516"/>
                    </a:lnTo>
                    <a:lnTo>
                      <a:pt x="296" y="509"/>
                    </a:lnTo>
                    <a:lnTo>
                      <a:pt x="294" y="503"/>
                    </a:lnTo>
                    <a:lnTo>
                      <a:pt x="293" y="497"/>
                    </a:lnTo>
                    <a:lnTo>
                      <a:pt x="292" y="489"/>
                    </a:lnTo>
                    <a:lnTo>
                      <a:pt x="290" y="481"/>
                    </a:lnTo>
                    <a:lnTo>
                      <a:pt x="288" y="472"/>
                    </a:lnTo>
                    <a:lnTo>
                      <a:pt x="286" y="461"/>
                    </a:lnTo>
                    <a:lnTo>
                      <a:pt x="284" y="449"/>
                    </a:lnTo>
                    <a:lnTo>
                      <a:pt x="281" y="435"/>
                    </a:lnTo>
                    <a:lnTo>
                      <a:pt x="271" y="354"/>
                    </a:lnTo>
                    <a:lnTo>
                      <a:pt x="271" y="351"/>
                    </a:lnTo>
                    <a:lnTo>
                      <a:pt x="270" y="345"/>
                    </a:lnTo>
                    <a:lnTo>
                      <a:pt x="270" y="336"/>
                    </a:lnTo>
                    <a:lnTo>
                      <a:pt x="269" y="326"/>
                    </a:lnTo>
                    <a:lnTo>
                      <a:pt x="268" y="316"/>
                    </a:lnTo>
                    <a:lnTo>
                      <a:pt x="267" y="306"/>
                    </a:lnTo>
                    <a:lnTo>
                      <a:pt x="266" y="300"/>
                    </a:lnTo>
                    <a:lnTo>
                      <a:pt x="266" y="297"/>
                    </a:lnTo>
                    <a:lnTo>
                      <a:pt x="265" y="285"/>
                    </a:lnTo>
                    <a:lnTo>
                      <a:pt x="263" y="274"/>
                    </a:lnTo>
                    <a:lnTo>
                      <a:pt x="261" y="262"/>
                    </a:lnTo>
                    <a:lnTo>
                      <a:pt x="258" y="250"/>
                    </a:lnTo>
                    <a:lnTo>
                      <a:pt x="256" y="239"/>
                    </a:lnTo>
                    <a:lnTo>
                      <a:pt x="253" y="228"/>
                    </a:lnTo>
                    <a:lnTo>
                      <a:pt x="249" y="217"/>
                    </a:lnTo>
                    <a:lnTo>
                      <a:pt x="246" y="206"/>
                    </a:lnTo>
                    <a:lnTo>
                      <a:pt x="243" y="194"/>
                    </a:lnTo>
                    <a:lnTo>
                      <a:pt x="239" y="183"/>
                    </a:lnTo>
                    <a:lnTo>
                      <a:pt x="235" y="172"/>
                    </a:lnTo>
                    <a:lnTo>
                      <a:pt x="231" y="161"/>
                    </a:lnTo>
                    <a:lnTo>
                      <a:pt x="227" y="150"/>
                    </a:lnTo>
                    <a:lnTo>
                      <a:pt x="223" y="139"/>
                    </a:lnTo>
                    <a:lnTo>
                      <a:pt x="219" y="128"/>
                    </a:lnTo>
                    <a:lnTo>
                      <a:pt x="215" y="116"/>
                    </a:lnTo>
                    <a:lnTo>
                      <a:pt x="214" y="111"/>
                    </a:lnTo>
                    <a:lnTo>
                      <a:pt x="212" y="105"/>
                    </a:lnTo>
                    <a:lnTo>
                      <a:pt x="210" y="98"/>
                    </a:lnTo>
                    <a:lnTo>
                      <a:pt x="208" y="91"/>
                    </a:lnTo>
                    <a:lnTo>
                      <a:pt x="206" y="84"/>
                    </a:lnTo>
                    <a:lnTo>
                      <a:pt x="204" y="76"/>
                    </a:lnTo>
                    <a:lnTo>
                      <a:pt x="202" y="67"/>
                    </a:lnTo>
                    <a:lnTo>
                      <a:pt x="200" y="58"/>
                    </a:lnTo>
                    <a:lnTo>
                      <a:pt x="198" y="50"/>
                    </a:lnTo>
                    <a:lnTo>
                      <a:pt x="196" y="42"/>
                    </a:lnTo>
                    <a:lnTo>
                      <a:pt x="194" y="33"/>
                    </a:lnTo>
                    <a:lnTo>
                      <a:pt x="192" y="26"/>
                    </a:lnTo>
                    <a:lnTo>
                      <a:pt x="190" y="18"/>
                    </a:lnTo>
                    <a:lnTo>
                      <a:pt x="189" y="12"/>
                    </a:lnTo>
                    <a:lnTo>
                      <a:pt x="187" y="6"/>
                    </a:lnTo>
                    <a:lnTo>
                      <a:pt x="185" y="0"/>
                    </a:lnTo>
                    <a:lnTo>
                      <a:pt x="0" y="23"/>
                    </a:lnTo>
                  </a:path>
                </a:pathLst>
              </a:custGeom>
              <a:solidFill>
                <a:srgbClr val="FFFFFF">
                  <a:alpha val="100000"/>
                </a:srgbClr>
              </a:solidFill>
              <a:ln>
                <a:noFill/>
              </a:ln>
            </p:spPr>
          </p:sp>
          <p:sp>
            <p:nvSpPr>
              <p:cNvPr id="1048616" name="Freeform 28"/>
              <p:cNvSpPr/>
              <p:nvPr/>
            </p:nvSpPr>
            <p:spPr>
              <a:xfrm rot="0">
                <a:off x="4895" y="2897"/>
                <a:ext cx="36" cy="25"/>
              </a:xfrm>
              <a:custGeom>
                <a:avLst/>
                <a:ahLst/>
                <a:rect l="0" t="0" r="r" b="b"/>
                <a:pathLst>
                  <a:path w="36" h="25">
                    <a:moveTo>
                      <a:pt x="35" y="0"/>
                    </a:moveTo>
                    <a:lnTo>
                      <a:pt x="35" y="0"/>
                    </a:lnTo>
                    <a:lnTo>
                      <a:pt x="26" y="1"/>
                    </a:lnTo>
                    <a:lnTo>
                      <a:pt x="19" y="4"/>
                    </a:lnTo>
                    <a:lnTo>
                      <a:pt x="14" y="7"/>
                    </a:lnTo>
                    <a:lnTo>
                      <a:pt x="10" y="10"/>
                    </a:lnTo>
                    <a:lnTo>
                      <a:pt x="7" y="14"/>
                    </a:lnTo>
                    <a:lnTo>
                      <a:pt x="5" y="18"/>
                    </a:lnTo>
                    <a:lnTo>
                      <a:pt x="2" y="21"/>
                    </a:lnTo>
                    <a:lnTo>
                      <a:pt x="0" y="24"/>
                    </a:lnTo>
                  </a:path>
                </a:pathLst>
              </a:custGeom>
              <a:noFill/>
              <a:ln w="12700" cap="rnd" cmpd="sng">
                <a:solidFill>
                  <a:srgbClr val="000000">
                    <a:alpha val="100000"/>
                  </a:srgbClr>
                </a:solidFill>
                <a:prstDash val="solid"/>
                <a:round/>
              </a:ln>
            </p:spPr>
          </p:sp>
          <p:sp>
            <p:nvSpPr>
              <p:cNvPr id="1048617" name="Freeform 29"/>
              <p:cNvSpPr/>
              <p:nvPr/>
            </p:nvSpPr>
            <p:spPr>
              <a:xfrm rot="0">
                <a:off x="4968" y="2936"/>
                <a:ext cx="93" cy="91"/>
              </a:xfrm>
              <a:custGeom>
                <a:avLst/>
                <a:ahLst/>
                <a:rect l="0" t="0" r="r" b="b"/>
                <a:pathLst>
                  <a:path w="93" h="91">
                    <a:moveTo>
                      <a:pt x="66" y="85"/>
                    </a:moveTo>
                    <a:lnTo>
                      <a:pt x="66" y="85"/>
                    </a:lnTo>
                    <a:lnTo>
                      <a:pt x="58" y="83"/>
                    </a:lnTo>
                    <a:lnTo>
                      <a:pt x="50" y="81"/>
                    </a:lnTo>
                    <a:lnTo>
                      <a:pt x="42" y="78"/>
                    </a:lnTo>
                    <a:lnTo>
                      <a:pt x="35" y="75"/>
                    </a:lnTo>
                    <a:lnTo>
                      <a:pt x="29" y="71"/>
                    </a:lnTo>
                    <a:lnTo>
                      <a:pt x="23" y="66"/>
                    </a:lnTo>
                    <a:lnTo>
                      <a:pt x="18" y="61"/>
                    </a:lnTo>
                    <a:lnTo>
                      <a:pt x="14" y="55"/>
                    </a:lnTo>
                    <a:lnTo>
                      <a:pt x="10" y="49"/>
                    </a:lnTo>
                    <a:lnTo>
                      <a:pt x="7" y="43"/>
                    </a:lnTo>
                    <a:lnTo>
                      <a:pt x="5" y="36"/>
                    </a:lnTo>
                    <a:lnTo>
                      <a:pt x="3" y="29"/>
                    </a:lnTo>
                    <a:lnTo>
                      <a:pt x="1" y="22"/>
                    </a:lnTo>
                    <a:lnTo>
                      <a:pt x="0" y="15"/>
                    </a:lnTo>
                    <a:lnTo>
                      <a:pt x="0" y="7"/>
                    </a:lnTo>
                    <a:lnTo>
                      <a:pt x="0" y="0"/>
                    </a:lnTo>
                    <a:lnTo>
                      <a:pt x="0" y="9"/>
                    </a:lnTo>
                    <a:lnTo>
                      <a:pt x="1" y="18"/>
                    </a:lnTo>
                    <a:lnTo>
                      <a:pt x="3" y="27"/>
                    </a:lnTo>
                    <a:lnTo>
                      <a:pt x="6" y="35"/>
                    </a:lnTo>
                    <a:lnTo>
                      <a:pt x="10" y="43"/>
                    </a:lnTo>
                    <a:lnTo>
                      <a:pt x="15" y="51"/>
                    </a:lnTo>
                    <a:lnTo>
                      <a:pt x="20" y="58"/>
                    </a:lnTo>
                    <a:lnTo>
                      <a:pt x="26" y="64"/>
                    </a:lnTo>
                    <a:lnTo>
                      <a:pt x="33" y="70"/>
                    </a:lnTo>
                    <a:lnTo>
                      <a:pt x="40" y="75"/>
                    </a:lnTo>
                    <a:lnTo>
                      <a:pt x="48" y="79"/>
                    </a:lnTo>
                    <a:lnTo>
                      <a:pt x="57" y="83"/>
                    </a:lnTo>
                    <a:lnTo>
                      <a:pt x="65" y="86"/>
                    </a:lnTo>
                    <a:lnTo>
                      <a:pt x="74" y="88"/>
                    </a:lnTo>
                    <a:lnTo>
                      <a:pt x="83" y="89"/>
                    </a:lnTo>
                    <a:lnTo>
                      <a:pt x="92" y="90"/>
                    </a:lnTo>
                  </a:path>
                </a:pathLst>
              </a:custGeom>
              <a:noFill/>
              <a:ln w="12700" cap="rnd" cmpd="sng">
                <a:solidFill>
                  <a:srgbClr val="000000">
                    <a:alpha val="100000"/>
                  </a:srgbClr>
                </a:solidFill>
                <a:prstDash val="solid"/>
                <a:round/>
              </a:ln>
            </p:spPr>
          </p:sp>
          <p:sp>
            <p:nvSpPr>
              <p:cNvPr id="1048618" name="Freeform 30"/>
              <p:cNvSpPr/>
              <p:nvPr/>
            </p:nvSpPr>
            <p:spPr>
              <a:xfrm rot="0">
                <a:off x="4947" y="2705"/>
                <a:ext cx="17" cy="121"/>
              </a:xfrm>
              <a:custGeom>
                <a:avLst/>
                <a:ahLst/>
                <a:rect l="0" t="0" r="r" b="b"/>
                <a:pathLst>
                  <a:path w="17" h="121">
                    <a:moveTo>
                      <a:pt x="0" y="0"/>
                    </a:moveTo>
                    <a:lnTo>
                      <a:pt x="0" y="0"/>
                    </a:lnTo>
                    <a:lnTo>
                      <a:pt x="0" y="7"/>
                    </a:lnTo>
                    <a:lnTo>
                      <a:pt x="0" y="15"/>
                    </a:lnTo>
                    <a:lnTo>
                      <a:pt x="0" y="23"/>
                    </a:lnTo>
                    <a:lnTo>
                      <a:pt x="0" y="31"/>
                    </a:lnTo>
                    <a:lnTo>
                      <a:pt x="0" y="38"/>
                    </a:lnTo>
                    <a:lnTo>
                      <a:pt x="1" y="46"/>
                    </a:lnTo>
                    <a:lnTo>
                      <a:pt x="2" y="53"/>
                    </a:lnTo>
                    <a:lnTo>
                      <a:pt x="2" y="61"/>
                    </a:lnTo>
                    <a:lnTo>
                      <a:pt x="4" y="69"/>
                    </a:lnTo>
                    <a:lnTo>
                      <a:pt x="5" y="76"/>
                    </a:lnTo>
                    <a:lnTo>
                      <a:pt x="7" y="84"/>
                    </a:lnTo>
                    <a:lnTo>
                      <a:pt x="10" y="91"/>
                    </a:lnTo>
                    <a:lnTo>
                      <a:pt x="10" y="98"/>
                    </a:lnTo>
                    <a:lnTo>
                      <a:pt x="13" y="105"/>
                    </a:lnTo>
                    <a:lnTo>
                      <a:pt x="14" y="113"/>
                    </a:lnTo>
                    <a:lnTo>
                      <a:pt x="16" y="120"/>
                    </a:lnTo>
                  </a:path>
                </a:pathLst>
              </a:custGeom>
              <a:noFill/>
              <a:ln w="12700" cap="rnd" cmpd="sng">
                <a:solidFill>
                  <a:srgbClr val="000000">
                    <a:alpha val="100000"/>
                  </a:srgbClr>
                </a:solidFill>
                <a:prstDash val="solid"/>
                <a:round/>
              </a:ln>
            </p:spPr>
          </p:sp>
          <p:sp>
            <p:nvSpPr>
              <p:cNvPr id="1048619" name="Freeform 31"/>
              <p:cNvSpPr/>
              <p:nvPr/>
            </p:nvSpPr>
            <p:spPr>
              <a:xfrm rot="0">
                <a:off x="4942" y="2937"/>
                <a:ext cx="109" cy="113"/>
              </a:xfrm>
              <a:custGeom>
                <a:avLst/>
                <a:ahLst/>
                <a:rect l="0" t="0" r="r" b="b"/>
                <a:pathLst>
                  <a:path w="109" h="113">
                    <a:moveTo>
                      <a:pt x="108" y="104"/>
                    </a:moveTo>
                    <a:lnTo>
                      <a:pt x="104" y="104"/>
                    </a:lnTo>
                    <a:lnTo>
                      <a:pt x="100" y="105"/>
                    </a:lnTo>
                    <a:lnTo>
                      <a:pt x="97" y="106"/>
                    </a:lnTo>
                    <a:lnTo>
                      <a:pt x="93" y="106"/>
                    </a:lnTo>
                    <a:lnTo>
                      <a:pt x="90" y="107"/>
                    </a:lnTo>
                    <a:lnTo>
                      <a:pt x="86" y="108"/>
                    </a:lnTo>
                    <a:lnTo>
                      <a:pt x="83" y="109"/>
                    </a:lnTo>
                    <a:lnTo>
                      <a:pt x="80" y="110"/>
                    </a:lnTo>
                    <a:lnTo>
                      <a:pt x="70" y="112"/>
                    </a:lnTo>
                    <a:lnTo>
                      <a:pt x="61" y="112"/>
                    </a:lnTo>
                    <a:lnTo>
                      <a:pt x="52" y="112"/>
                    </a:lnTo>
                    <a:lnTo>
                      <a:pt x="43" y="110"/>
                    </a:lnTo>
                    <a:lnTo>
                      <a:pt x="34" y="108"/>
                    </a:lnTo>
                    <a:lnTo>
                      <a:pt x="26" y="106"/>
                    </a:lnTo>
                    <a:lnTo>
                      <a:pt x="16" y="104"/>
                    </a:lnTo>
                    <a:lnTo>
                      <a:pt x="8" y="102"/>
                    </a:lnTo>
                    <a:lnTo>
                      <a:pt x="10" y="100"/>
                    </a:lnTo>
                    <a:lnTo>
                      <a:pt x="9" y="99"/>
                    </a:lnTo>
                    <a:lnTo>
                      <a:pt x="6" y="99"/>
                    </a:lnTo>
                    <a:lnTo>
                      <a:pt x="3" y="98"/>
                    </a:lnTo>
                    <a:lnTo>
                      <a:pt x="0" y="97"/>
                    </a:lnTo>
                    <a:lnTo>
                      <a:pt x="0" y="96"/>
                    </a:lnTo>
                    <a:lnTo>
                      <a:pt x="4" y="94"/>
                    </a:lnTo>
                    <a:lnTo>
                      <a:pt x="12" y="92"/>
                    </a:lnTo>
                    <a:lnTo>
                      <a:pt x="12" y="86"/>
                    </a:lnTo>
                    <a:lnTo>
                      <a:pt x="12" y="80"/>
                    </a:lnTo>
                    <a:lnTo>
                      <a:pt x="12" y="74"/>
                    </a:lnTo>
                    <a:lnTo>
                      <a:pt x="13" y="69"/>
                    </a:lnTo>
                    <a:lnTo>
                      <a:pt x="14" y="63"/>
                    </a:lnTo>
                    <a:lnTo>
                      <a:pt x="14" y="57"/>
                    </a:lnTo>
                    <a:lnTo>
                      <a:pt x="14" y="52"/>
                    </a:lnTo>
                    <a:lnTo>
                      <a:pt x="15" y="46"/>
                    </a:lnTo>
                    <a:lnTo>
                      <a:pt x="16" y="40"/>
                    </a:lnTo>
                    <a:lnTo>
                      <a:pt x="16" y="34"/>
                    </a:lnTo>
                    <a:lnTo>
                      <a:pt x="16" y="28"/>
                    </a:lnTo>
                    <a:lnTo>
                      <a:pt x="16" y="23"/>
                    </a:lnTo>
                    <a:lnTo>
                      <a:pt x="16" y="17"/>
                    </a:lnTo>
                    <a:lnTo>
                      <a:pt x="15" y="11"/>
                    </a:lnTo>
                    <a:lnTo>
                      <a:pt x="14" y="6"/>
                    </a:lnTo>
                    <a:lnTo>
                      <a:pt x="14" y="0"/>
                    </a:lnTo>
                    <a:lnTo>
                      <a:pt x="17" y="1"/>
                    </a:lnTo>
                    <a:lnTo>
                      <a:pt x="20" y="0"/>
                    </a:lnTo>
                    <a:lnTo>
                      <a:pt x="22" y="0"/>
                    </a:lnTo>
                    <a:lnTo>
                      <a:pt x="24" y="1"/>
                    </a:lnTo>
                    <a:lnTo>
                      <a:pt x="24" y="9"/>
                    </a:lnTo>
                    <a:lnTo>
                      <a:pt x="26" y="18"/>
                    </a:lnTo>
                    <a:lnTo>
                      <a:pt x="27" y="25"/>
                    </a:lnTo>
                    <a:lnTo>
                      <a:pt x="30" y="33"/>
                    </a:lnTo>
                    <a:lnTo>
                      <a:pt x="34" y="40"/>
                    </a:lnTo>
                    <a:lnTo>
                      <a:pt x="37" y="47"/>
                    </a:lnTo>
                    <a:lnTo>
                      <a:pt x="42" y="53"/>
                    </a:lnTo>
                    <a:lnTo>
                      <a:pt x="47" y="60"/>
                    </a:lnTo>
                    <a:lnTo>
                      <a:pt x="53" y="65"/>
                    </a:lnTo>
                    <a:lnTo>
                      <a:pt x="58" y="70"/>
                    </a:lnTo>
                    <a:lnTo>
                      <a:pt x="65" y="75"/>
                    </a:lnTo>
                    <a:lnTo>
                      <a:pt x="72" y="79"/>
                    </a:lnTo>
                    <a:lnTo>
                      <a:pt x="80" y="82"/>
                    </a:lnTo>
                    <a:lnTo>
                      <a:pt x="87" y="85"/>
                    </a:lnTo>
                    <a:lnTo>
                      <a:pt x="95" y="87"/>
                    </a:lnTo>
                    <a:lnTo>
                      <a:pt x="104" y="89"/>
                    </a:lnTo>
                    <a:lnTo>
                      <a:pt x="106" y="89"/>
                    </a:lnTo>
                    <a:lnTo>
                      <a:pt x="107" y="91"/>
                    </a:lnTo>
                    <a:lnTo>
                      <a:pt x="107" y="92"/>
                    </a:lnTo>
                    <a:lnTo>
                      <a:pt x="108" y="95"/>
                    </a:lnTo>
                    <a:lnTo>
                      <a:pt x="107" y="98"/>
                    </a:lnTo>
                    <a:lnTo>
                      <a:pt x="107" y="101"/>
                    </a:lnTo>
                    <a:lnTo>
                      <a:pt x="107" y="104"/>
                    </a:lnTo>
                    <a:lnTo>
                      <a:pt x="107" y="106"/>
                    </a:lnTo>
                    <a:lnTo>
                      <a:pt x="108" y="106"/>
                    </a:lnTo>
                    <a:lnTo>
                      <a:pt x="108" y="105"/>
                    </a:lnTo>
                    <a:lnTo>
                      <a:pt x="108" y="104"/>
                    </a:lnTo>
                  </a:path>
                </a:pathLst>
              </a:custGeom>
              <a:solidFill>
                <a:srgbClr val="FFFFFF">
                  <a:alpha val="100000"/>
                </a:srgbClr>
              </a:solidFill>
              <a:ln>
                <a:noFill/>
              </a:ln>
            </p:spPr>
          </p:sp>
          <p:sp>
            <p:nvSpPr>
              <p:cNvPr id="1048620" name="Freeform 32"/>
              <p:cNvSpPr/>
              <p:nvPr/>
            </p:nvSpPr>
            <p:spPr>
              <a:xfrm rot="0">
                <a:off x="4942" y="2937"/>
                <a:ext cx="109" cy="113"/>
              </a:xfrm>
              <a:custGeom>
                <a:avLst/>
                <a:ahLst/>
                <a:rect l="0" t="0" r="r" b="b"/>
                <a:pathLst>
                  <a:path w="109" h="113">
                    <a:moveTo>
                      <a:pt x="108" y="104"/>
                    </a:moveTo>
                    <a:lnTo>
                      <a:pt x="108" y="104"/>
                    </a:lnTo>
                    <a:lnTo>
                      <a:pt x="104" y="104"/>
                    </a:lnTo>
                    <a:lnTo>
                      <a:pt x="100" y="105"/>
                    </a:lnTo>
                    <a:lnTo>
                      <a:pt x="97" y="106"/>
                    </a:lnTo>
                    <a:lnTo>
                      <a:pt x="93" y="106"/>
                    </a:lnTo>
                    <a:lnTo>
                      <a:pt x="90" y="107"/>
                    </a:lnTo>
                    <a:lnTo>
                      <a:pt x="86" y="108"/>
                    </a:lnTo>
                    <a:lnTo>
                      <a:pt x="83" y="109"/>
                    </a:lnTo>
                    <a:lnTo>
                      <a:pt x="80" y="110"/>
                    </a:lnTo>
                    <a:lnTo>
                      <a:pt x="70" y="112"/>
                    </a:lnTo>
                    <a:lnTo>
                      <a:pt x="61" y="112"/>
                    </a:lnTo>
                    <a:lnTo>
                      <a:pt x="52" y="112"/>
                    </a:lnTo>
                    <a:lnTo>
                      <a:pt x="43" y="110"/>
                    </a:lnTo>
                    <a:lnTo>
                      <a:pt x="34" y="108"/>
                    </a:lnTo>
                    <a:lnTo>
                      <a:pt x="26" y="106"/>
                    </a:lnTo>
                    <a:lnTo>
                      <a:pt x="16" y="104"/>
                    </a:lnTo>
                    <a:lnTo>
                      <a:pt x="8" y="102"/>
                    </a:lnTo>
                    <a:lnTo>
                      <a:pt x="10" y="100"/>
                    </a:lnTo>
                    <a:lnTo>
                      <a:pt x="9" y="99"/>
                    </a:lnTo>
                    <a:lnTo>
                      <a:pt x="6" y="99"/>
                    </a:lnTo>
                    <a:lnTo>
                      <a:pt x="3" y="98"/>
                    </a:lnTo>
                    <a:lnTo>
                      <a:pt x="0" y="97"/>
                    </a:lnTo>
                    <a:lnTo>
                      <a:pt x="0" y="96"/>
                    </a:lnTo>
                    <a:lnTo>
                      <a:pt x="4" y="94"/>
                    </a:lnTo>
                    <a:lnTo>
                      <a:pt x="12" y="92"/>
                    </a:lnTo>
                    <a:lnTo>
                      <a:pt x="12" y="86"/>
                    </a:lnTo>
                    <a:lnTo>
                      <a:pt x="12" y="80"/>
                    </a:lnTo>
                    <a:lnTo>
                      <a:pt x="12" y="74"/>
                    </a:lnTo>
                    <a:lnTo>
                      <a:pt x="13" y="69"/>
                    </a:lnTo>
                    <a:lnTo>
                      <a:pt x="14" y="63"/>
                    </a:lnTo>
                    <a:lnTo>
                      <a:pt x="14" y="57"/>
                    </a:lnTo>
                    <a:lnTo>
                      <a:pt x="14" y="52"/>
                    </a:lnTo>
                    <a:lnTo>
                      <a:pt x="15" y="46"/>
                    </a:lnTo>
                    <a:lnTo>
                      <a:pt x="16" y="40"/>
                    </a:lnTo>
                    <a:lnTo>
                      <a:pt x="16" y="34"/>
                    </a:lnTo>
                    <a:lnTo>
                      <a:pt x="16" y="28"/>
                    </a:lnTo>
                    <a:lnTo>
                      <a:pt x="16" y="23"/>
                    </a:lnTo>
                    <a:lnTo>
                      <a:pt x="16" y="17"/>
                    </a:lnTo>
                    <a:lnTo>
                      <a:pt x="15" y="11"/>
                    </a:lnTo>
                    <a:lnTo>
                      <a:pt x="14" y="6"/>
                    </a:lnTo>
                    <a:lnTo>
                      <a:pt x="14" y="0"/>
                    </a:lnTo>
                    <a:lnTo>
                      <a:pt x="17" y="1"/>
                    </a:lnTo>
                    <a:lnTo>
                      <a:pt x="20" y="0"/>
                    </a:lnTo>
                    <a:lnTo>
                      <a:pt x="22" y="0"/>
                    </a:lnTo>
                    <a:lnTo>
                      <a:pt x="24" y="1"/>
                    </a:lnTo>
                    <a:lnTo>
                      <a:pt x="24" y="9"/>
                    </a:lnTo>
                    <a:lnTo>
                      <a:pt x="26" y="18"/>
                    </a:lnTo>
                    <a:lnTo>
                      <a:pt x="27" y="25"/>
                    </a:lnTo>
                    <a:lnTo>
                      <a:pt x="30" y="33"/>
                    </a:lnTo>
                    <a:lnTo>
                      <a:pt x="34" y="40"/>
                    </a:lnTo>
                    <a:lnTo>
                      <a:pt x="37" y="47"/>
                    </a:lnTo>
                    <a:lnTo>
                      <a:pt x="42" y="53"/>
                    </a:lnTo>
                    <a:lnTo>
                      <a:pt x="47" y="60"/>
                    </a:lnTo>
                    <a:lnTo>
                      <a:pt x="53" y="65"/>
                    </a:lnTo>
                    <a:lnTo>
                      <a:pt x="58" y="70"/>
                    </a:lnTo>
                    <a:lnTo>
                      <a:pt x="65" y="75"/>
                    </a:lnTo>
                    <a:lnTo>
                      <a:pt x="72" y="79"/>
                    </a:lnTo>
                    <a:lnTo>
                      <a:pt x="80" y="82"/>
                    </a:lnTo>
                    <a:lnTo>
                      <a:pt x="87" y="85"/>
                    </a:lnTo>
                    <a:lnTo>
                      <a:pt x="95" y="87"/>
                    </a:lnTo>
                    <a:lnTo>
                      <a:pt x="104" y="89"/>
                    </a:lnTo>
                    <a:lnTo>
                      <a:pt x="106" y="89"/>
                    </a:lnTo>
                    <a:lnTo>
                      <a:pt x="107" y="91"/>
                    </a:lnTo>
                    <a:lnTo>
                      <a:pt x="107" y="92"/>
                    </a:lnTo>
                    <a:lnTo>
                      <a:pt x="108" y="95"/>
                    </a:lnTo>
                    <a:lnTo>
                      <a:pt x="107" y="98"/>
                    </a:lnTo>
                    <a:lnTo>
                      <a:pt x="107" y="101"/>
                    </a:lnTo>
                    <a:lnTo>
                      <a:pt x="107" y="104"/>
                    </a:lnTo>
                    <a:lnTo>
                      <a:pt x="107" y="106"/>
                    </a:lnTo>
                    <a:lnTo>
                      <a:pt x="108" y="106"/>
                    </a:lnTo>
                    <a:lnTo>
                      <a:pt x="108" y="105"/>
                    </a:lnTo>
                    <a:lnTo>
                      <a:pt x="108" y="104"/>
                    </a:lnTo>
                  </a:path>
                </a:pathLst>
              </a:custGeom>
              <a:noFill/>
              <a:ln w="12700" cap="rnd" cmpd="sng">
                <a:solidFill>
                  <a:srgbClr val="000000">
                    <a:alpha val="100000"/>
                  </a:srgbClr>
                </a:solidFill>
                <a:prstDash val="solid"/>
                <a:round/>
              </a:ln>
            </p:spPr>
          </p:sp>
          <p:sp>
            <p:nvSpPr>
              <p:cNvPr id="1048621" name="Freeform 33"/>
              <p:cNvSpPr/>
              <p:nvPr/>
            </p:nvSpPr>
            <p:spPr>
              <a:xfrm rot="0">
                <a:off x="5040" y="3095"/>
                <a:ext cx="17" cy="17"/>
              </a:xfrm>
              <a:custGeom>
                <a:avLst/>
                <a:ahLst/>
                <a:rect l="0" t="0" r="r" b="b"/>
                <a:pathLst>
                  <a:path w="17" h="17">
                    <a:moveTo>
                      <a:pt x="16" y="6"/>
                    </a:moveTo>
                    <a:lnTo>
                      <a:pt x="16" y="6"/>
                    </a:lnTo>
                    <a:lnTo>
                      <a:pt x="16" y="3"/>
                    </a:lnTo>
                    <a:lnTo>
                      <a:pt x="14" y="0"/>
                    </a:lnTo>
                    <a:lnTo>
                      <a:pt x="13" y="0"/>
                    </a:lnTo>
                    <a:lnTo>
                      <a:pt x="11" y="3"/>
                    </a:lnTo>
                    <a:lnTo>
                      <a:pt x="9" y="6"/>
                    </a:lnTo>
                    <a:lnTo>
                      <a:pt x="6" y="12"/>
                    </a:lnTo>
                    <a:lnTo>
                      <a:pt x="4" y="16"/>
                    </a:lnTo>
                    <a:lnTo>
                      <a:pt x="0" y="16"/>
                    </a:lnTo>
                  </a:path>
                </a:pathLst>
              </a:custGeom>
              <a:noFill/>
              <a:ln w="12700" cap="rnd" cmpd="sng">
                <a:solidFill>
                  <a:srgbClr val="000000">
                    <a:alpha val="100000"/>
                  </a:srgbClr>
                </a:solidFill>
                <a:prstDash val="solid"/>
                <a:round/>
              </a:ln>
            </p:spPr>
          </p:sp>
          <p:sp>
            <p:nvSpPr>
              <p:cNvPr id="1048622" name="Freeform 34"/>
              <p:cNvSpPr/>
              <p:nvPr/>
            </p:nvSpPr>
            <p:spPr>
              <a:xfrm rot="0">
                <a:off x="4991" y="3103"/>
                <a:ext cx="28" cy="17"/>
              </a:xfrm>
              <a:custGeom>
                <a:avLst/>
                <a:ahLst/>
                <a:rect l="0" t="0" r="r" b="b"/>
                <a:pathLst>
                  <a:path w="28" h="17">
                    <a:moveTo>
                      <a:pt x="27" y="0"/>
                    </a:moveTo>
                    <a:lnTo>
                      <a:pt x="27" y="0"/>
                    </a:lnTo>
                    <a:lnTo>
                      <a:pt x="24" y="5"/>
                    </a:lnTo>
                    <a:lnTo>
                      <a:pt x="21" y="5"/>
                    </a:lnTo>
                    <a:lnTo>
                      <a:pt x="17" y="5"/>
                    </a:lnTo>
                    <a:lnTo>
                      <a:pt x="14" y="5"/>
                    </a:lnTo>
                    <a:lnTo>
                      <a:pt x="10" y="5"/>
                    </a:lnTo>
                    <a:lnTo>
                      <a:pt x="7" y="5"/>
                    </a:lnTo>
                    <a:lnTo>
                      <a:pt x="4" y="5"/>
                    </a:lnTo>
                    <a:lnTo>
                      <a:pt x="0" y="16"/>
                    </a:lnTo>
                  </a:path>
                </a:pathLst>
              </a:custGeom>
              <a:noFill/>
              <a:ln w="12700" cap="rnd" cmpd="sng">
                <a:solidFill>
                  <a:srgbClr val="000000">
                    <a:alpha val="100000"/>
                  </a:srgbClr>
                </a:solidFill>
                <a:prstDash val="solid"/>
                <a:round/>
              </a:ln>
            </p:spPr>
          </p:sp>
          <p:sp>
            <p:nvSpPr>
              <p:cNvPr id="1048623" name="Freeform 35"/>
              <p:cNvSpPr/>
              <p:nvPr/>
            </p:nvSpPr>
            <p:spPr>
              <a:xfrm rot="0">
                <a:off x="4936" y="3109"/>
                <a:ext cx="43" cy="17"/>
              </a:xfrm>
              <a:custGeom>
                <a:avLst/>
                <a:ahLst/>
                <a:rect l="0" t="0" r="r" b="b"/>
                <a:pathLst>
                  <a:path w="43" h="17">
                    <a:moveTo>
                      <a:pt x="42" y="0"/>
                    </a:moveTo>
                    <a:lnTo>
                      <a:pt x="42" y="0"/>
                    </a:lnTo>
                    <a:lnTo>
                      <a:pt x="37" y="0"/>
                    </a:lnTo>
                    <a:lnTo>
                      <a:pt x="31" y="5"/>
                    </a:lnTo>
                    <a:lnTo>
                      <a:pt x="26" y="10"/>
                    </a:lnTo>
                    <a:lnTo>
                      <a:pt x="20" y="16"/>
                    </a:lnTo>
                    <a:lnTo>
                      <a:pt x="15" y="16"/>
                    </a:lnTo>
                    <a:lnTo>
                      <a:pt x="10" y="10"/>
                    </a:lnTo>
                    <a:lnTo>
                      <a:pt x="5" y="10"/>
                    </a:lnTo>
                    <a:lnTo>
                      <a:pt x="0" y="0"/>
                    </a:lnTo>
                  </a:path>
                </a:pathLst>
              </a:custGeom>
              <a:noFill/>
              <a:ln w="12700" cap="rnd" cmpd="sng">
                <a:solidFill>
                  <a:srgbClr val="000000">
                    <a:alpha val="100000"/>
                  </a:srgbClr>
                </a:solidFill>
                <a:prstDash val="solid"/>
                <a:round/>
              </a:ln>
            </p:spPr>
          </p:sp>
          <p:sp>
            <p:nvSpPr>
              <p:cNvPr id="1048624" name="Freeform 36"/>
              <p:cNvSpPr/>
              <p:nvPr/>
            </p:nvSpPr>
            <p:spPr>
              <a:xfrm rot="0">
                <a:off x="4925" y="3040"/>
                <a:ext cx="96" cy="17"/>
              </a:xfrm>
              <a:custGeom>
                <a:avLst/>
                <a:ahLst/>
                <a:rect l="0" t="0" r="r" b="b"/>
                <a:pathLst>
                  <a:path w="96" h="17">
                    <a:moveTo>
                      <a:pt x="95" y="14"/>
                    </a:moveTo>
                    <a:lnTo>
                      <a:pt x="95" y="14"/>
                    </a:lnTo>
                    <a:lnTo>
                      <a:pt x="87" y="16"/>
                    </a:lnTo>
                    <a:lnTo>
                      <a:pt x="78" y="16"/>
                    </a:lnTo>
                    <a:lnTo>
                      <a:pt x="70" y="14"/>
                    </a:lnTo>
                    <a:lnTo>
                      <a:pt x="61" y="14"/>
                    </a:lnTo>
                    <a:lnTo>
                      <a:pt x="54" y="11"/>
                    </a:lnTo>
                    <a:lnTo>
                      <a:pt x="46" y="10"/>
                    </a:lnTo>
                    <a:lnTo>
                      <a:pt x="38" y="5"/>
                    </a:lnTo>
                    <a:lnTo>
                      <a:pt x="31" y="1"/>
                    </a:lnTo>
                    <a:lnTo>
                      <a:pt x="27" y="0"/>
                    </a:lnTo>
                    <a:lnTo>
                      <a:pt x="22" y="0"/>
                    </a:lnTo>
                    <a:lnTo>
                      <a:pt x="18" y="0"/>
                    </a:lnTo>
                    <a:lnTo>
                      <a:pt x="14" y="1"/>
                    </a:lnTo>
                    <a:lnTo>
                      <a:pt x="10" y="4"/>
                    </a:lnTo>
                    <a:lnTo>
                      <a:pt x="6" y="7"/>
                    </a:lnTo>
                    <a:lnTo>
                      <a:pt x="3" y="11"/>
                    </a:lnTo>
                    <a:lnTo>
                      <a:pt x="0" y="16"/>
                    </a:lnTo>
                  </a:path>
                </a:pathLst>
              </a:custGeom>
              <a:noFill/>
              <a:ln w="12700" cap="rnd" cmpd="sng">
                <a:solidFill>
                  <a:srgbClr val="000000">
                    <a:alpha val="100000"/>
                  </a:srgbClr>
                </a:solidFill>
                <a:prstDash val="solid"/>
                <a:round/>
              </a:ln>
            </p:spPr>
          </p:sp>
          <p:sp>
            <p:nvSpPr>
              <p:cNvPr id="1048625" name="Freeform 37"/>
              <p:cNvSpPr/>
              <p:nvPr/>
            </p:nvSpPr>
            <p:spPr>
              <a:xfrm rot="0">
                <a:off x="4902" y="3031"/>
                <a:ext cx="35" cy="17"/>
              </a:xfrm>
              <a:custGeom>
                <a:avLst/>
                <a:ahLst/>
                <a:rect l="0" t="0" r="r" b="b"/>
                <a:pathLst>
                  <a:path w="35" h="17">
                    <a:moveTo>
                      <a:pt x="34" y="16"/>
                    </a:moveTo>
                    <a:lnTo>
                      <a:pt x="34" y="16"/>
                    </a:lnTo>
                    <a:lnTo>
                      <a:pt x="29" y="16"/>
                    </a:lnTo>
                    <a:lnTo>
                      <a:pt x="25" y="16"/>
                    </a:lnTo>
                    <a:lnTo>
                      <a:pt x="21" y="14"/>
                    </a:lnTo>
                    <a:lnTo>
                      <a:pt x="17" y="12"/>
                    </a:lnTo>
                    <a:lnTo>
                      <a:pt x="13" y="8"/>
                    </a:lnTo>
                    <a:lnTo>
                      <a:pt x="9" y="6"/>
                    </a:lnTo>
                    <a:lnTo>
                      <a:pt x="5" y="4"/>
                    </a:lnTo>
                    <a:lnTo>
                      <a:pt x="0" y="0"/>
                    </a:lnTo>
                  </a:path>
                </a:pathLst>
              </a:custGeom>
              <a:noFill/>
              <a:ln w="12700" cap="rnd" cmpd="sng">
                <a:solidFill>
                  <a:srgbClr val="000000">
                    <a:alpha val="100000"/>
                  </a:srgbClr>
                </a:solidFill>
                <a:prstDash val="solid"/>
                <a:round/>
              </a:ln>
            </p:spPr>
          </p:sp>
          <p:sp>
            <p:nvSpPr>
              <p:cNvPr id="1048626" name="Freeform 38"/>
              <p:cNvSpPr/>
              <p:nvPr/>
            </p:nvSpPr>
            <p:spPr>
              <a:xfrm rot="0">
                <a:off x="4910" y="3041"/>
                <a:ext cx="17" cy="17"/>
              </a:xfrm>
              <a:custGeom>
                <a:avLst/>
                <a:ahLst/>
                <a:rect l="0" t="0" r="r" b="b"/>
                <a:pathLst>
                  <a:path w="17" h="17">
                    <a:moveTo>
                      <a:pt x="16" y="0"/>
                    </a:moveTo>
                    <a:lnTo>
                      <a:pt x="16" y="0"/>
                    </a:lnTo>
                    <a:lnTo>
                      <a:pt x="12" y="5"/>
                    </a:lnTo>
                    <a:lnTo>
                      <a:pt x="6" y="8"/>
                    </a:lnTo>
                    <a:lnTo>
                      <a:pt x="2" y="10"/>
                    </a:lnTo>
                    <a:lnTo>
                      <a:pt x="0" y="16"/>
                    </a:lnTo>
                  </a:path>
                </a:pathLst>
              </a:custGeom>
              <a:noFill/>
              <a:ln w="12700" cap="rnd" cmpd="sng">
                <a:solidFill>
                  <a:srgbClr val="000000">
                    <a:alpha val="100000"/>
                  </a:srgbClr>
                </a:solidFill>
                <a:prstDash val="solid"/>
                <a:round/>
              </a:ln>
            </p:spPr>
          </p:sp>
          <p:sp>
            <p:nvSpPr>
              <p:cNvPr id="1048627" name="Freeform 39"/>
              <p:cNvSpPr/>
              <p:nvPr/>
            </p:nvSpPr>
            <p:spPr>
              <a:xfrm rot="0">
                <a:off x="5059" y="3004"/>
                <a:ext cx="24" cy="31"/>
              </a:xfrm>
              <a:custGeom>
                <a:avLst/>
                <a:ahLst/>
                <a:rect l="0" t="0" r="r" b="b"/>
                <a:pathLst>
                  <a:path w="24" h="31">
                    <a:moveTo>
                      <a:pt x="7" y="30"/>
                    </a:moveTo>
                    <a:lnTo>
                      <a:pt x="7" y="30"/>
                    </a:lnTo>
                    <a:lnTo>
                      <a:pt x="6" y="26"/>
                    </a:lnTo>
                    <a:lnTo>
                      <a:pt x="6" y="22"/>
                    </a:lnTo>
                    <a:lnTo>
                      <a:pt x="6" y="18"/>
                    </a:lnTo>
                    <a:lnTo>
                      <a:pt x="8" y="15"/>
                    </a:lnTo>
                    <a:lnTo>
                      <a:pt x="9" y="11"/>
                    </a:lnTo>
                    <a:lnTo>
                      <a:pt x="11" y="7"/>
                    </a:lnTo>
                    <a:lnTo>
                      <a:pt x="12" y="4"/>
                    </a:lnTo>
                    <a:lnTo>
                      <a:pt x="13" y="0"/>
                    </a:lnTo>
                    <a:lnTo>
                      <a:pt x="11" y="3"/>
                    </a:lnTo>
                    <a:lnTo>
                      <a:pt x="10" y="7"/>
                    </a:lnTo>
                    <a:lnTo>
                      <a:pt x="9" y="10"/>
                    </a:lnTo>
                    <a:lnTo>
                      <a:pt x="9" y="13"/>
                    </a:lnTo>
                    <a:lnTo>
                      <a:pt x="8" y="16"/>
                    </a:lnTo>
                    <a:lnTo>
                      <a:pt x="6" y="19"/>
                    </a:lnTo>
                    <a:lnTo>
                      <a:pt x="3" y="21"/>
                    </a:lnTo>
                    <a:lnTo>
                      <a:pt x="0" y="22"/>
                    </a:lnTo>
                    <a:lnTo>
                      <a:pt x="3" y="22"/>
                    </a:lnTo>
                    <a:lnTo>
                      <a:pt x="6" y="22"/>
                    </a:lnTo>
                    <a:lnTo>
                      <a:pt x="9" y="21"/>
                    </a:lnTo>
                    <a:lnTo>
                      <a:pt x="12" y="20"/>
                    </a:lnTo>
                    <a:lnTo>
                      <a:pt x="15" y="19"/>
                    </a:lnTo>
                    <a:lnTo>
                      <a:pt x="18" y="17"/>
                    </a:lnTo>
                    <a:lnTo>
                      <a:pt x="20" y="15"/>
                    </a:lnTo>
                    <a:lnTo>
                      <a:pt x="23" y="12"/>
                    </a:lnTo>
                  </a:path>
                </a:pathLst>
              </a:custGeom>
              <a:noFill/>
              <a:ln w="12700" cap="rnd" cmpd="sng">
                <a:solidFill>
                  <a:srgbClr val="000000">
                    <a:alpha val="100000"/>
                  </a:srgbClr>
                </a:solidFill>
                <a:prstDash val="solid"/>
                <a:round/>
              </a:ln>
            </p:spPr>
          </p:sp>
          <p:sp>
            <p:nvSpPr>
              <p:cNvPr id="1048628" name="Freeform 40"/>
              <p:cNvSpPr/>
              <p:nvPr/>
            </p:nvSpPr>
            <p:spPr>
              <a:xfrm rot="0">
                <a:off x="5069" y="3072"/>
                <a:ext cx="17" cy="17"/>
              </a:xfrm>
              <a:custGeom>
                <a:avLst/>
                <a:ahLst/>
                <a:rect l="0" t="0" r="r" b="b"/>
                <a:pathLst>
                  <a:path w="17" h="17">
                    <a:moveTo>
                      <a:pt x="16" y="0"/>
                    </a:moveTo>
                    <a:lnTo>
                      <a:pt x="16" y="0"/>
                    </a:lnTo>
                    <a:lnTo>
                      <a:pt x="14" y="3"/>
                    </a:lnTo>
                    <a:lnTo>
                      <a:pt x="13" y="5"/>
                    </a:lnTo>
                    <a:lnTo>
                      <a:pt x="11" y="7"/>
                    </a:lnTo>
                    <a:lnTo>
                      <a:pt x="10" y="10"/>
                    </a:lnTo>
                    <a:lnTo>
                      <a:pt x="8" y="11"/>
                    </a:lnTo>
                    <a:lnTo>
                      <a:pt x="5" y="13"/>
                    </a:lnTo>
                    <a:lnTo>
                      <a:pt x="2" y="16"/>
                    </a:lnTo>
                    <a:lnTo>
                      <a:pt x="0" y="16"/>
                    </a:lnTo>
                  </a:path>
                </a:pathLst>
              </a:custGeom>
              <a:noFill/>
              <a:ln w="12700" cap="rnd" cmpd="sng">
                <a:solidFill>
                  <a:srgbClr val="000000">
                    <a:alpha val="100000"/>
                  </a:srgbClr>
                </a:solidFill>
                <a:prstDash val="solid"/>
                <a:round/>
              </a:ln>
            </p:spPr>
          </p:sp>
          <p:sp>
            <p:nvSpPr>
              <p:cNvPr id="1048629" name="Freeform 41"/>
              <p:cNvSpPr/>
              <p:nvPr/>
            </p:nvSpPr>
            <p:spPr>
              <a:xfrm rot="0">
                <a:off x="4674" y="2298"/>
                <a:ext cx="17" cy="17"/>
              </a:xfrm>
              <a:custGeom>
                <a:avLst/>
                <a:ahLst/>
                <a:rect l="0" t="0" r="r" b="b"/>
                <a:pathLst>
                  <a:path w="17" h="17">
                    <a:moveTo>
                      <a:pt x="16" y="8"/>
                    </a:moveTo>
                    <a:lnTo>
                      <a:pt x="12" y="0"/>
                    </a:lnTo>
                    <a:lnTo>
                      <a:pt x="8" y="0"/>
                    </a:lnTo>
                    <a:lnTo>
                      <a:pt x="4" y="0"/>
                    </a:lnTo>
                    <a:lnTo>
                      <a:pt x="0" y="16"/>
                    </a:lnTo>
                    <a:lnTo>
                      <a:pt x="16" y="8"/>
                    </a:lnTo>
                  </a:path>
                </a:pathLst>
              </a:custGeom>
              <a:solidFill>
                <a:srgbClr val="000000">
                  <a:alpha val="100000"/>
                </a:srgbClr>
              </a:solidFill>
              <a:ln>
                <a:noFill/>
              </a:ln>
            </p:spPr>
          </p:sp>
          <p:sp>
            <p:nvSpPr>
              <p:cNvPr id="1048630" name="Freeform 42"/>
              <p:cNvSpPr/>
              <p:nvPr/>
            </p:nvSpPr>
            <p:spPr>
              <a:xfrm rot="0">
                <a:off x="4674" y="2299"/>
                <a:ext cx="17" cy="79"/>
              </a:xfrm>
              <a:custGeom>
                <a:avLst/>
                <a:ahLst/>
                <a:rect l="0" t="0" r="r" b="b"/>
                <a:pathLst>
                  <a:path w="17" h="79">
                    <a:moveTo>
                      <a:pt x="16" y="77"/>
                    </a:moveTo>
                    <a:lnTo>
                      <a:pt x="16" y="77"/>
                    </a:lnTo>
                    <a:lnTo>
                      <a:pt x="15" y="74"/>
                    </a:lnTo>
                    <a:lnTo>
                      <a:pt x="15" y="70"/>
                    </a:lnTo>
                    <a:lnTo>
                      <a:pt x="14" y="65"/>
                    </a:lnTo>
                    <a:lnTo>
                      <a:pt x="13" y="61"/>
                    </a:lnTo>
                    <a:lnTo>
                      <a:pt x="13" y="55"/>
                    </a:lnTo>
                    <a:lnTo>
                      <a:pt x="12" y="50"/>
                    </a:lnTo>
                    <a:lnTo>
                      <a:pt x="12" y="45"/>
                    </a:lnTo>
                    <a:lnTo>
                      <a:pt x="10" y="39"/>
                    </a:lnTo>
                    <a:lnTo>
                      <a:pt x="10" y="33"/>
                    </a:lnTo>
                    <a:lnTo>
                      <a:pt x="9" y="28"/>
                    </a:lnTo>
                    <a:lnTo>
                      <a:pt x="8" y="23"/>
                    </a:lnTo>
                    <a:lnTo>
                      <a:pt x="8" y="17"/>
                    </a:lnTo>
                    <a:lnTo>
                      <a:pt x="7" y="12"/>
                    </a:lnTo>
                    <a:lnTo>
                      <a:pt x="6" y="8"/>
                    </a:lnTo>
                    <a:lnTo>
                      <a:pt x="5" y="4"/>
                    </a:lnTo>
                    <a:lnTo>
                      <a:pt x="4" y="0"/>
                    </a:lnTo>
                    <a:lnTo>
                      <a:pt x="0" y="1"/>
                    </a:lnTo>
                    <a:lnTo>
                      <a:pt x="2" y="5"/>
                    </a:lnTo>
                    <a:lnTo>
                      <a:pt x="2" y="9"/>
                    </a:lnTo>
                    <a:lnTo>
                      <a:pt x="3" y="13"/>
                    </a:lnTo>
                    <a:lnTo>
                      <a:pt x="4" y="19"/>
                    </a:lnTo>
                    <a:lnTo>
                      <a:pt x="4" y="24"/>
                    </a:lnTo>
                    <a:lnTo>
                      <a:pt x="5" y="29"/>
                    </a:lnTo>
                    <a:lnTo>
                      <a:pt x="6" y="34"/>
                    </a:lnTo>
                    <a:lnTo>
                      <a:pt x="7" y="39"/>
                    </a:lnTo>
                    <a:lnTo>
                      <a:pt x="8" y="46"/>
                    </a:lnTo>
                    <a:lnTo>
                      <a:pt x="8" y="51"/>
                    </a:lnTo>
                    <a:lnTo>
                      <a:pt x="9" y="56"/>
                    </a:lnTo>
                    <a:lnTo>
                      <a:pt x="10" y="61"/>
                    </a:lnTo>
                    <a:lnTo>
                      <a:pt x="10" y="66"/>
                    </a:lnTo>
                    <a:lnTo>
                      <a:pt x="11" y="71"/>
                    </a:lnTo>
                    <a:lnTo>
                      <a:pt x="12" y="74"/>
                    </a:lnTo>
                    <a:lnTo>
                      <a:pt x="12" y="78"/>
                    </a:lnTo>
                    <a:lnTo>
                      <a:pt x="16" y="77"/>
                    </a:lnTo>
                  </a:path>
                </a:pathLst>
              </a:custGeom>
              <a:solidFill>
                <a:srgbClr val="000000">
                  <a:alpha val="100000"/>
                </a:srgbClr>
              </a:solidFill>
              <a:ln>
                <a:noFill/>
              </a:ln>
            </p:spPr>
          </p:sp>
          <p:sp>
            <p:nvSpPr>
              <p:cNvPr id="1048631" name="Freeform 43"/>
              <p:cNvSpPr/>
              <p:nvPr/>
            </p:nvSpPr>
            <p:spPr>
              <a:xfrm rot="0">
                <a:off x="4686" y="2376"/>
                <a:ext cx="17" cy="72"/>
              </a:xfrm>
              <a:custGeom>
                <a:avLst/>
                <a:ahLst/>
                <a:rect l="0" t="0" r="r" b="b"/>
                <a:pathLst>
                  <a:path w="17" h="72">
                    <a:moveTo>
                      <a:pt x="16" y="71"/>
                    </a:moveTo>
                    <a:lnTo>
                      <a:pt x="16" y="71"/>
                    </a:lnTo>
                    <a:lnTo>
                      <a:pt x="13" y="62"/>
                    </a:lnTo>
                    <a:lnTo>
                      <a:pt x="11" y="54"/>
                    </a:lnTo>
                    <a:lnTo>
                      <a:pt x="10" y="45"/>
                    </a:lnTo>
                    <a:lnTo>
                      <a:pt x="10" y="37"/>
                    </a:lnTo>
                    <a:lnTo>
                      <a:pt x="10" y="27"/>
                    </a:lnTo>
                    <a:lnTo>
                      <a:pt x="8" y="18"/>
                    </a:lnTo>
                    <a:lnTo>
                      <a:pt x="7" y="9"/>
                    </a:lnTo>
                    <a:lnTo>
                      <a:pt x="5" y="0"/>
                    </a:lnTo>
                    <a:lnTo>
                      <a:pt x="0" y="1"/>
                    </a:lnTo>
                    <a:lnTo>
                      <a:pt x="1" y="9"/>
                    </a:lnTo>
                    <a:lnTo>
                      <a:pt x="2" y="18"/>
                    </a:lnTo>
                    <a:lnTo>
                      <a:pt x="4" y="27"/>
                    </a:lnTo>
                    <a:lnTo>
                      <a:pt x="4" y="37"/>
                    </a:lnTo>
                    <a:lnTo>
                      <a:pt x="4" y="45"/>
                    </a:lnTo>
                    <a:lnTo>
                      <a:pt x="5" y="54"/>
                    </a:lnTo>
                    <a:lnTo>
                      <a:pt x="7" y="63"/>
                    </a:lnTo>
                    <a:lnTo>
                      <a:pt x="10" y="71"/>
                    </a:lnTo>
                    <a:lnTo>
                      <a:pt x="16" y="71"/>
                    </a:lnTo>
                  </a:path>
                </a:pathLst>
              </a:custGeom>
              <a:solidFill>
                <a:srgbClr val="000000">
                  <a:alpha val="100000"/>
                </a:srgbClr>
              </a:solidFill>
              <a:ln>
                <a:noFill/>
              </a:ln>
            </p:spPr>
          </p:sp>
          <p:sp>
            <p:nvSpPr>
              <p:cNvPr id="1048632" name="Freeform 44"/>
              <p:cNvSpPr/>
              <p:nvPr/>
            </p:nvSpPr>
            <p:spPr>
              <a:xfrm rot="0">
                <a:off x="4693" y="2447"/>
                <a:ext cx="72" cy="170"/>
              </a:xfrm>
              <a:custGeom>
                <a:avLst/>
                <a:ahLst/>
                <a:rect l="0" t="0" r="r" b="b"/>
                <a:pathLst>
                  <a:path w="72" h="170">
                    <a:moveTo>
                      <a:pt x="71" y="167"/>
                    </a:moveTo>
                    <a:lnTo>
                      <a:pt x="71" y="167"/>
                    </a:lnTo>
                    <a:lnTo>
                      <a:pt x="64" y="157"/>
                    </a:lnTo>
                    <a:lnTo>
                      <a:pt x="59" y="147"/>
                    </a:lnTo>
                    <a:lnTo>
                      <a:pt x="53" y="137"/>
                    </a:lnTo>
                    <a:lnTo>
                      <a:pt x="48" y="127"/>
                    </a:lnTo>
                    <a:lnTo>
                      <a:pt x="43" y="116"/>
                    </a:lnTo>
                    <a:lnTo>
                      <a:pt x="38" y="106"/>
                    </a:lnTo>
                    <a:lnTo>
                      <a:pt x="34" y="96"/>
                    </a:lnTo>
                    <a:lnTo>
                      <a:pt x="30" y="86"/>
                    </a:lnTo>
                    <a:lnTo>
                      <a:pt x="26" y="75"/>
                    </a:lnTo>
                    <a:lnTo>
                      <a:pt x="22" y="65"/>
                    </a:lnTo>
                    <a:lnTo>
                      <a:pt x="18" y="54"/>
                    </a:lnTo>
                    <a:lnTo>
                      <a:pt x="16" y="44"/>
                    </a:lnTo>
                    <a:lnTo>
                      <a:pt x="12" y="33"/>
                    </a:lnTo>
                    <a:lnTo>
                      <a:pt x="10" y="22"/>
                    </a:lnTo>
                    <a:lnTo>
                      <a:pt x="6" y="10"/>
                    </a:lnTo>
                    <a:lnTo>
                      <a:pt x="4" y="0"/>
                    </a:lnTo>
                    <a:lnTo>
                      <a:pt x="0" y="0"/>
                    </a:lnTo>
                    <a:lnTo>
                      <a:pt x="3" y="11"/>
                    </a:lnTo>
                    <a:lnTo>
                      <a:pt x="6" y="23"/>
                    </a:lnTo>
                    <a:lnTo>
                      <a:pt x="8" y="34"/>
                    </a:lnTo>
                    <a:lnTo>
                      <a:pt x="12" y="44"/>
                    </a:lnTo>
                    <a:lnTo>
                      <a:pt x="15" y="55"/>
                    </a:lnTo>
                    <a:lnTo>
                      <a:pt x="18" y="66"/>
                    </a:lnTo>
                    <a:lnTo>
                      <a:pt x="22" y="76"/>
                    </a:lnTo>
                    <a:lnTo>
                      <a:pt x="26" y="87"/>
                    </a:lnTo>
                    <a:lnTo>
                      <a:pt x="30" y="98"/>
                    </a:lnTo>
                    <a:lnTo>
                      <a:pt x="35" y="108"/>
                    </a:lnTo>
                    <a:lnTo>
                      <a:pt x="39" y="118"/>
                    </a:lnTo>
                    <a:lnTo>
                      <a:pt x="44" y="128"/>
                    </a:lnTo>
                    <a:lnTo>
                      <a:pt x="50" y="138"/>
                    </a:lnTo>
                    <a:lnTo>
                      <a:pt x="56" y="149"/>
                    </a:lnTo>
                    <a:lnTo>
                      <a:pt x="62" y="159"/>
                    </a:lnTo>
                    <a:lnTo>
                      <a:pt x="68" y="169"/>
                    </a:lnTo>
                    <a:lnTo>
                      <a:pt x="67" y="169"/>
                    </a:lnTo>
                    <a:lnTo>
                      <a:pt x="71" y="167"/>
                    </a:lnTo>
                  </a:path>
                </a:pathLst>
              </a:custGeom>
              <a:solidFill>
                <a:srgbClr val="000000">
                  <a:alpha val="100000"/>
                </a:srgbClr>
              </a:solidFill>
              <a:ln>
                <a:noFill/>
              </a:ln>
            </p:spPr>
          </p:sp>
          <p:sp>
            <p:nvSpPr>
              <p:cNvPr id="1048633" name="Freeform 45"/>
              <p:cNvSpPr/>
              <p:nvPr/>
            </p:nvSpPr>
            <p:spPr>
              <a:xfrm rot="0">
                <a:off x="4760" y="2614"/>
                <a:ext cx="78" cy="164"/>
              </a:xfrm>
              <a:custGeom>
                <a:avLst/>
                <a:ahLst/>
                <a:rect l="0" t="0" r="r" b="b"/>
                <a:pathLst>
                  <a:path w="78" h="164">
                    <a:moveTo>
                      <a:pt x="77" y="162"/>
                    </a:moveTo>
                    <a:lnTo>
                      <a:pt x="77" y="161"/>
                    </a:lnTo>
                    <a:lnTo>
                      <a:pt x="4" y="0"/>
                    </a:lnTo>
                    <a:lnTo>
                      <a:pt x="0" y="2"/>
                    </a:lnTo>
                    <a:lnTo>
                      <a:pt x="73" y="163"/>
                    </a:lnTo>
                    <a:lnTo>
                      <a:pt x="77" y="162"/>
                    </a:lnTo>
                  </a:path>
                </a:pathLst>
              </a:custGeom>
              <a:solidFill>
                <a:srgbClr val="000000">
                  <a:alpha val="100000"/>
                </a:srgbClr>
              </a:solidFill>
              <a:ln>
                <a:noFill/>
              </a:ln>
            </p:spPr>
          </p:sp>
          <p:sp>
            <p:nvSpPr>
              <p:cNvPr id="1048634" name="Freeform 46"/>
              <p:cNvSpPr/>
              <p:nvPr/>
            </p:nvSpPr>
            <p:spPr>
              <a:xfrm rot="0">
                <a:off x="4833" y="2776"/>
                <a:ext cx="17" cy="31"/>
              </a:xfrm>
              <a:custGeom>
                <a:avLst/>
                <a:ahLst/>
                <a:rect l="0" t="0" r="r" b="b"/>
                <a:pathLst>
                  <a:path w="17" h="31">
                    <a:moveTo>
                      <a:pt x="16" y="28"/>
                    </a:moveTo>
                    <a:lnTo>
                      <a:pt x="16" y="28"/>
                    </a:lnTo>
                    <a:lnTo>
                      <a:pt x="13" y="21"/>
                    </a:lnTo>
                    <a:lnTo>
                      <a:pt x="11" y="16"/>
                    </a:lnTo>
                    <a:lnTo>
                      <a:pt x="10" y="15"/>
                    </a:lnTo>
                    <a:lnTo>
                      <a:pt x="10" y="14"/>
                    </a:lnTo>
                    <a:lnTo>
                      <a:pt x="9" y="14"/>
                    </a:lnTo>
                    <a:lnTo>
                      <a:pt x="8" y="13"/>
                    </a:lnTo>
                    <a:lnTo>
                      <a:pt x="6" y="8"/>
                    </a:lnTo>
                    <a:lnTo>
                      <a:pt x="4" y="0"/>
                    </a:lnTo>
                    <a:lnTo>
                      <a:pt x="0" y="1"/>
                    </a:lnTo>
                    <a:lnTo>
                      <a:pt x="3" y="9"/>
                    </a:lnTo>
                    <a:lnTo>
                      <a:pt x="5" y="14"/>
                    </a:lnTo>
                    <a:lnTo>
                      <a:pt x="6" y="16"/>
                    </a:lnTo>
                    <a:lnTo>
                      <a:pt x="6" y="17"/>
                    </a:lnTo>
                    <a:lnTo>
                      <a:pt x="7" y="17"/>
                    </a:lnTo>
                    <a:lnTo>
                      <a:pt x="8" y="18"/>
                    </a:lnTo>
                    <a:lnTo>
                      <a:pt x="10" y="22"/>
                    </a:lnTo>
                    <a:lnTo>
                      <a:pt x="12" y="30"/>
                    </a:lnTo>
                    <a:lnTo>
                      <a:pt x="16" y="28"/>
                    </a:lnTo>
                  </a:path>
                </a:pathLst>
              </a:custGeom>
              <a:solidFill>
                <a:srgbClr val="000000">
                  <a:alpha val="100000"/>
                </a:srgbClr>
              </a:solidFill>
              <a:ln>
                <a:noFill/>
              </a:ln>
            </p:spPr>
          </p:sp>
          <p:sp>
            <p:nvSpPr>
              <p:cNvPr id="1048635" name="Freeform 47"/>
              <p:cNvSpPr/>
              <p:nvPr/>
            </p:nvSpPr>
            <p:spPr>
              <a:xfrm rot="0">
                <a:off x="4845" y="2804"/>
                <a:ext cx="43" cy="123"/>
              </a:xfrm>
              <a:custGeom>
                <a:avLst/>
                <a:ahLst/>
                <a:rect l="0" t="0" r="r" b="b"/>
                <a:pathLst>
                  <a:path w="43" h="123">
                    <a:moveTo>
                      <a:pt x="42" y="122"/>
                    </a:moveTo>
                    <a:lnTo>
                      <a:pt x="42" y="122"/>
                    </a:lnTo>
                    <a:lnTo>
                      <a:pt x="42" y="116"/>
                    </a:lnTo>
                    <a:lnTo>
                      <a:pt x="42" y="110"/>
                    </a:lnTo>
                    <a:lnTo>
                      <a:pt x="40" y="103"/>
                    </a:lnTo>
                    <a:lnTo>
                      <a:pt x="38" y="95"/>
                    </a:lnTo>
                    <a:lnTo>
                      <a:pt x="36" y="88"/>
                    </a:lnTo>
                    <a:lnTo>
                      <a:pt x="33" y="79"/>
                    </a:lnTo>
                    <a:lnTo>
                      <a:pt x="30" y="70"/>
                    </a:lnTo>
                    <a:lnTo>
                      <a:pt x="26" y="62"/>
                    </a:lnTo>
                    <a:lnTo>
                      <a:pt x="23" y="53"/>
                    </a:lnTo>
                    <a:lnTo>
                      <a:pt x="20" y="44"/>
                    </a:lnTo>
                    <a:lnTo>
                      <a:pt x="16" y="36"/>
                    </a:lnTo>
                    <a:lnTo>
                      <a:pt x="13" y="28"/>
                    </a:lnTo>
                    <a:lnTo>
                      <a:pt x="10" y="20"/>
                    </a:lnTo>
                    <a:lnTo>
                      <a:pt x="8" y="13"/>
                    </a:lnTo>
                    <a:lnTo>
                      <a:pt x="5" y="6"/>
                    </a:lnTo>
                    <a:lnTo>
                      <a:pt x="4" y="0"/>
                    </a:lnTo>
                    <a:lnTo>
                      <a:pt x="0" y="2"/>
                    </a:lnTo>
                    <a:lnTo>
                      <a:pt x="1" y="7"/>
                    </a:lnTo>
                    <a:lnTo>
                      <a:pt x="4" y="14"/>
                    </a:lnTo>
                    <a:lnTo>
                      <a:pt x="6" y="21"/>
                    </a:lnTo>
                    <a:lnTo>
                      <a:pt x="9" y="29"/>
                    </a:lnTo>
                    <a:lnTo>
                      <a:pt x="13" y="37"/>
                    </a:lnTo>
                    <a:lnTo>
                      <a:pt x="16" y="46"/>
                    </a:lnTo>
                    <a:lnTo>
                      <a:pt x="20" y="54"/>
                    </a:lnTo>
                    <a:lnTo>
                      <a:pt x="23" y="63"/>
                    </a:lnTo>
                    <a:lnTo>
                      <a:pt x="26" y="71"/>
                    </a:lnTo>
                    <a:lnTo>
                      <a:pt x="30" y="80"/>
                    </a:lnTo>
                    <a:lnTo>
                      <a:pt x="32" y="88"/>
                    </a:lnTo>
                    <a:lnTo>
                      <a:pt x="35" y="96"/>
                    </a:lnTo>
                    <a:lnTo>
                      <a:pt x="37" y="104"/>
                    </a:lnTo>
                    <a:lnTo>
                      <a:pt x="38" y="110"/>
                    </a:lnTo>
                    <a:lnTo>
                      <a:pt x="38" y="116"/>
                    </a:lnTo>
                    <a:lnTo>
                      <a:pt x="38" y="122"/>
                    </a:lnTo>
                    <a:lnTo>
                      <a:pt x="42" y="122"/>
                    </a:lnTo>
                  </a:path>
                </a:pathLst>
              </a:custGeom>
              <a:solidFill>
                <a:srgbClr val="000000">
                  <a:alpha val="100000"/>
                </a:srgbClr>
              </a:solidFill>
              <a:ln>
                <a:noFill/>
              </a:ln>
            </p:spPr>
          </p:sp>
          <p:sp>
            <p:nvSpPr>
              <p:cNvPr id="1048636" name="Freeform 48"/>
              <p:cNvSpPr/>
              <p:nvPr/>
            </p:nvSpPr>
            <p:spPr>
              <a:xfrm rot="0">
                <a:off x="4880" y="2926"/>
                <a:ext cx="28" cy="138"/>
              </a:xfrm>
              <a:custGeom>
                <a:avLst/>
                <a:ahLst/>
                <a:rect l="0" t="0" r="r" b="b"/>
                <a:pathLst>
                  <a:path w="28" h="138">
                    <a:moveTo>
                      <a:pt x="27" y="135"/>
                    </a:moveTo>
                    <a:lnTo>
                      <a:pt x="27" y="135"/>
                    </a:lnTo>
                    <a:lnTo>
                      <a:pt x="22" y="125"/>
                    </a:lnTo>
                    <a:lnTo>
                      <a:pt x="18" y="117"/>
                    </a:lnTo>
                    <a:lnTo>
                      <a:pt x="14" y="108"/>
                    </a:lnTo>
                    <a:lnTo>
                      <a:pt x="11" y="100"/>
                    </a:lnTo>
                    <a:lnTo>
                      <a:pt x="9" y="92"/>
                    </a:lnTo>
                    <a:lnTo>
                      <a:pt x="7" y="84"/>
                    </a:lnTo>
                    <a:lnTo>
                      <a:pt x="5" y="76"/>
                    </a:lnTo>
                    <a:lnTo>
                      <a:pt x="5" y="69"/>
                    </a:lnTo>
                    <a:lnTo>
                      <a:pt x="4" y="61"/>
                    </a:lnTo>
                    <a:lnTo>
                      <a:pt x="4" y="53"/>
                    </a:lnTo>
                    <a:lnTo>
                      <a:pt x="4" y="45"/>
                    </a:lnTo>
                    <a:lnTo>
                      <a:pt x="5" y="37"/>
                    </a:lnTo>
                    <a:lnTo>
                      <a:pt x="5" y="28"/>
                    </a:lnTo>
                    <a:lnTo>
                      <a:pt x="6" y="19"/>
                    </a:lnTo>
                    <a:lnTo>
                      <a:pt x="7" y="10"/>
                    </a:lnTo>
                    <a:lnTo>
                      <a:pt x="7" y="0"/>
                    </a:lnTo>
                    <a:lnTo>
                      <a:pt x="3" y="0"/>
                    </a:lnTo>
                    <a:lnTo>
                      <a:pt x="3" y="10"/>
                    </a:lnTo>
                    <a:lnTo>
                      <a:pt x="2" y="19"/>
                    </a:lnTo>
                    <a:lnTo>
                      <a:pt x="1" y="28"/>
                    </a:lnTo>
                    <a:lnTo>
                      <a:pt x="1" y="37"/>
                    </a:lnTo>
                    <a:lnTo>
                      <a:pt x="0" y="45"/>
                    </a:lnTo>
                    <a:lnTo>
                      <a:pt x="0" y="53"/>
                    </a:lnTo>
                    <a:lnTo>
                      <a:pt x="0" y="61"/>
                    </a:lnTo>
                    <a:lnTo>
                      <a:pt x="1" y="69"/>
                    </a:lnTo>
                    <a:lnTo>
                      <a:pt x="2" y="77"/>
                    </a:lnTo>
                    <a:lnTo>
                      <a:pt x="3" y="85"/>
                    </a:lnTo>
                    <a:lnTo>
                      <a:pt x="5" y="93"/>
                    </a:lnTo>
                    <a:lnTo>
                      <a:pt x="7" y="101"/>
                    </a:lnTo>
                    <a:lnTo>
                      <a:pt x="10" y="109"/>
                    </a:lnTo>
                    <a:lnTo>
                      <a:pt x="14" y="118"/>
                    </a:lnTo>
                    <a:lnTo>
                      <a:pt x="18" y="127"/>
                    </a:lnTo>
                    <a:lnTo>
                      <a:pt x="24" y="137"/>
                    </a:lnTo>
                    <a:lnTo>
                      <a:pt x="27" y="135"/>
                    </a:lnTo>
                  </a:path>
                </a:pathLst>
              </a:custGeom>
              <a:solidFill>
                <a:srgbClr val="000000">
                  <a:alpha val="100000"/>
                </a:srgbClr>
              </a:solidFill>
              <a:ln>
                <a:noFill/>
              </a:ln>
            </p:spPr>
          </p:sp>
          <p:sp>
            <p:nvSpPr>
              <p:cNvPr id="1048637" name="Freeform 49"/>
              <p:cNvSpPr/>
              <p:nvPr/>
            </p:nvSpPr>
            <p:spPr>
              <a:xfrm rot="0">
                <a:off x="4904" y="3061"/>
                <a:ext cx="73" cy="167"/>
              </a:xfrm>
              <a:custGeom>
                <a:avLst/>
                <a:ahLst/>
                <a:rect l="0" t="0" r="r" b="b"/>
                <a:pathLst>
                  <a:path w="73" h="167">
                    <a:moveTo>
                      <a:pt x="68" y="166"/>
                    </a:moveTo>
                    <a:lnTo>
                      <a:pt x="72" y="165"/>
                    </a:lnTo>
                    <a:lnTo>
                      <a:pt x="66" y="155"/>
                    </a:lnTo>
                    <a:lnTo>
                      <a:pt x="62" y="146"/>
                    </a:lnTo>
                    <a:lnTo>
                      <a:pt x="57" y="136"/>
                    </a:lnTo>
                    <a:lnTo>
                      <a:pt x="53" y="126"/>
                    </a:lnTo>
                    <a:lnTo>
                      <a:pt x="49" y="116"/>
                    </a:lnTo>
                    <a:lnTo>
                      <a:pt x="45" y="105"/>
                    </a:lnTo>
                    <a:lnTo>
                      <a:pt x="41" y="94"/>
                    </a:lnTo>
                    <a:lnTo>
                      <a:pt x="37" y="82"/>
                    </a:lnTo>
                    <a:lnTo>
                      <a:pt x="33" y="71"/>
                    </a:lnTo>
                    <a:lnTo>
                      <a:pt x="30" y="60"/>
                    </a:lnTo>
                    <a:lnTo>
                      <a:pt x="26" y="49"/>
                    </a:lnTo>
                    <a:lnTo>
                      <a:pt x="21" y="39"/>
                    </a:lnTo>
                    <a:lnTo>
                      <a:pt x="17" y="28"/>
                    </a:lnTo>
                    <a:lnTo>
                      <a:pt x="13" y="18"/>
                    </a:lnTo>
                    <a:lnTo>
                      <a:pt x="8" y="9"/>
                    </a:lnTo>
                    <a:lnTo>
                      <a:pt x="3" y="0"/>
                    </a:lnTo>
                    <a:lnTo>
                      <a:pt x="0" y="2"/>
                    </a:lnTo>
                    <a:lnTo>
                      <a:pt x="4" y="11"/>
                    </a:lnTo>
                    <a:lnTo>
                      <a:pt x="9" y="20"/>
                    </a:lnTo>
                    <a:lnTo>
                      <a:pt x="13" y="30"/>
                    </a:lnTo>
                    <a:lnTo>
                      <a:pt x="18" y="39"/>
                    </a:lnTo>
                    <a:lnTo>
                      <a:pt x="22" y="50"/>
                    </a:lnTo>
                    <a:lnTo>
                      <a:pt x="26" y="61"/>
                    </a:lnTo>
                    <a:lnTo>
                      <a:pt x="30" y="72"/>
                    </a:lnTo>
                    <a:lnTo>
                      <a:pt x="33" y="83"/>
                    </a:lnTo>
                    <a:lnTo>
                      <a:pt x="37" y="95"/>
                    </a:lnTo>
                    <a:lnTo>
                      <a:pt x="41" y="105"/>
                    </a:lnTo>
                    <a:lnTo>
                      <a:pt x="45" y="117"/>
                    </a:lnTo>
                    <a:lnTo>
                      <a:pt x="49" y="127"/>
                    </a:lnTo>
                    <a:lnTo>
                      <a:pt x="54" y="138"/>
                    </a:lnTo>
                    <a:lnTo>
                      <a:pt x="58" y="148"/>
                    </a:lnTo>
                    <a:lnTo>
                      <a:pt x="64" y="157"/>
                    </a:lnTo>
                    <a:lnTo>
                      <a:pt x="69" y="166"/>
                    </a:lnTo>
                    <a:lnTo>
                      <a:pt x="72" y="165"/>
                    </a:lnTo>
                    <a:lnTo>
                      <a:pt x="68" y="166"/>
                    </a:lnTo>
                  </a:path>
                </a:pathLst>
              </a:custGeom>
              <a:solidFill>
                <a:srgbClr val="000000">
                  <a:alpha val="100000"/>
                </a:srgbClr>
              </a:solidFill>
              <a:ln>
                <a:noFill/>
              </a:ln>
            </p:spPr>
          </p:sp>
          <p:sp>
            <p:nvSpPr>
              <p:cNvPr id="1048638" name="Freeform 50"/>
              <p:cNvSpPr/>
              <p:nvPr/>
            </p:nvSpPr>
            <p:spPr>
              <a:xfrm rot="0">
                <a:off x="4972" y="3223"/>
                <a:ext cx="20" cy="17"/>
              </a:xfrm>
              <a:custGeom>
                <a:avLst/>
                <a:ahLst/>
                <a:rect l="0" t="0" r="r" b="b"/>
                <a:pathLst>
                  <a:path w="20" h="17">
                    <a:moveTo>
                      <a:pt x="17" y="8"/>
                    </a:moveTo>
                    <a:lnTo>
                      <a:pt x="17" y="8"/>
                    </a:lnTo>
                    <a:lnTo>
                      <a:pt x="15" y="8"/>
                    </a:lnTo>
                    <a:lnTo>
                      <a:pt x="13" y="8"/>
                    </a:lnTo>
                    <a:lnTo>
                      <a:pt x="10" y="7"/>
                    </a:lnTo>
                    <a:lnTo>
                      <a:pt x="7" y="5"/>
                    </a:lnTo>
                    <a:lnTo>
                      <a:pt x="5" y="1"/>
                    </a:lnTo>
                    <a:lnTo>
                      <a:pt x="3" y="0"/>
                    </a:lnTo>
                    <a:lnTo>
                      <a:pt x="0" y="1"/>
                    </a:lnTo>
                    <a:lnTo>
                      <a:pt x="0" y="7"/>
                    </a:lnTo>
                    <a:lnTo>
                      <a:pt x="4" y="5"/>
                    </a:lnTo>
                    <a:lnTo>
                      <a:pt x="2" y="7"/>
                    </a:lnTo>
                    <a:lnTo>
                      <a:pt x="3" y="7"/>
                    </a:lnTo>
                    <a:lnTo>
                      <a:pt x="6" y="10"/>
                    </a:lnTo>
                    <a:lnTo>
                      <a:pt x="8" y="14"/>
                    </a:lnTo>
                    <a:lnTo>
                      <a:pt x="12" y="16"/>
                    </a:lnTo>
                    <a:lnTo>
                      <a:pt x="15" y="16"/>
                    </a:lnTo>
                    <a:lnTo>
                      <a:pt x="19" y="14"/>
                    </a:lnTo>
                    <a:lnTo>
                      <a:pt x="17" y="8"/>
                    </a:lnTo>
                  </a:path>
                </a:pathLst>
              </a:custGeom>
              <a:solidFill>
                <a:srgbClr val="000000">
                  <a:alpha val="100000"/>
                </a:srgbClr>
              </a:solidFill>
              <a:ln>
                <a:noFill/>
              </a:ln>
            </p:spPr>
          </p:sp>
          <p:sp>
            <p:nvSpPr>
              <p:cNvPr id="1048639" name="Freeform 51"/>
              <p:cNvSpPr/>
              <p:nvPr/>
            </p:nvSpPr>
            <p:spPr>
              <a:xfrm rot="0">
                <a:off x="4964" y="3098"/>
                <a:ext cx="32" cy="134"/>
              </a:xfrm>
              <a:custGeom>
                <a:avLst/>
                <a:ahLst/>
                <a:rect l="0" t="0" r="r" b="b"/>
                <a:pathLst>
                  <a:path w="32" h="134">
                    <a:moveTo>
                      <a:pt x="5" y="6"/>
                    </a:moveTo>
                    <a:lnTo>
                      <a:pt x="1" y="6"/>
                    </a:lnTo>
                    <a:lnTo>
                      <a:pt x="0" y="13"/>
                    </a:lnTo>
                    <a:lnTo>
                      <a:pt x="2" y="21"/>
                    </a:lnTo>
                    <a:lnTo>
                      <a:pt x="3" y="30"/>
                    </a:lnTo>
                    <a:lnTo>
                      <a:pt x="5" y="39"/>
                    </a:lnTo>
                    <a:lnTo>
                      <a:pt x="8" y="48"/>
                    </a:lnTo>
                    <a:lnTo>
                      <a:pt x="11" y="58"/>
                    </a:lnTo>
                    <a:lnTo>
                      <a:pt x="14" y="68"/>
                    </a:lnTo>
                    <a:lnTo>
                      <a:pt x="17" y="77"/>
                    </a:lnTo>
                    <a:lnTo>
                      <a:pt x="20" y="87"/>
                    </a:lnTo>
                    <a:lnTo>
                      <a:pt x="22" y="96"/>
                    </a:lnTo>
                    <a:lnTo>
                      <a:pt x="25" y="104"/>
                    </a:lnTo>
                    <a:lnTo>
                      <a:pt x="26" y="112"/>
                    </a:lnTo>
                    <a:lnTo>
                      <a:pt x="27" y="118"/>
                    </a:lnTo>
                    <a:lnTo>
                      <a:pt x="27" y="124"/>
                    </a:lnTo>
                    <a:lnTo>
                      <a:pt x="26" y="128"/>
                    </a:lnTo>
                    <a:lnTo>
                      <a:pt x="25" y="130"/>
                    </a:lnTo>
                    <a:lnTo>
                      <a:pt x="27" y="133"/>
                    </a:lnTo>
                    <a:lnTo>
                      <a:pt x="30" y="129"/>
                    </a:lnTo>
                    <a:lnTo>
                      <a:pt x="31" y="124"/>
                    </a:lnTo>
                    <a:lnTo>
                      <a:pt x="31" y="118"/>
                    </a:lnTo>
                    <a:lnTo>
                      <a:pt x="30" y="111"/>
                    </a:lnTo>
                    <a:lnTo>
                      <a:pt x="29" y="104"/>
                    </a:lnTo>
                    <a:lnTo>
                      <a:pt x="26" y="95"/>
                    </a:lnTo>
                    <a:lnTo>
                      <a:pt x="24" y="86"/>
                    </a:lnTo>
                    <a:lnTo>
                      <a:pt x="21" y="76"/>
                    </a:lnTo>
                    <a:lnTo>
                      <a:pt x="17" y="67"/>
                    </a:lnTo>
                    <a:lnTo>
                      <a:pt x="14" y="57"/>
                    </a:lnTo>
                    <a:lnTo>
                      <a:pt x="12" y="47"/>
                    </a:lnTo>
                    <a:lnTo>
                      <a:pt x="9" y="38"/>
                    </a:lnTo>
                    <a:lnTo>
                      <a:pt x="7" y="29"/>
                    </a:lnTo>
                    <a:lnTo>
                      <a:pt x="5" y="20"/>
                    </a:lnTo>
                    <a:lnTo>
                      <a:pt x="4" y="13"/>
                    </a:lnTo>
                    <a:lnTo>
                      <a:pt x="5" y="7"/>
                    </a:lnTo>
                    <a:lnTo>
                      <a:pt x="1" y="7"/>
                    </a:lnTo>
                    <a:lnTo>
                      <a:pt x="5" y="6"/>
                    </a:lnTo>
                    <a:lnTo>
                      <a:pt x="2" y="0"/>
                    </a:lnTo>
                    <a:lnTo>
                      <a:pt x="1" y="6"/>
                    </a:lnTo>
                    <a:lnTo>
                      <a:pt x="5" y="6"/>
                    </a:lnTo>
                  </a:path>
                </a:pathLst>
              </a:custGeom>
              <a:solidFill>
                <a:srgbClr val="000000">
                  <a:alpha val="100000"/>
                </a:srgbClr>
              </a:solidFill>
              <a:ln>
                <a:noFill/>
              </a:ln>
            </p:spPr>
          </p:sp>
          <p:sp>
            <p:nvSpPr>
              <p:cNvPr id="1048640" name="Freeform 52"/>
              <p:cNvSpPr/>
              <p:nvPr/>
            </p:nvSpPr>
            <p:spPr>
              <a:xfrm rot="0">
                <a:off x="4965" y="3104"/>
                <a:ext cx="62" cy="154"/>
              </a:xfrm>
              <a:custGeom>
                <a:avLst/>
                <a:ahLst/>
                <a:rect l="0" t="0" r="r" b="b"/>
                <a:pathLst>
                  <a:path w="62" h="154">
                    <a:moveTo>
                      <a:pt x="61" y="149"/>
                    </a:moveTo>
                    <a:lnTo>
                      <a:pt x="61" y="149"/>
                    </a:lnTo>
                    <a:lnTo>
                      <a:pt x="57" y="147"/>
                    </a:lnTo>
                    <a:lnTo>
                      <a:pt x="54" y="144"/>
                    </a:lnTo>
                    <a:lnTo>
                      <a:pt x="50" y="139"/>
                    </a:lnTo>
                    <a:lnTo>
                      <a:pt x="47" y="132"/>
                    </a:lnTo>
                    <a:lnTo>
                      <a:pt x="43" y="123"/>
                    </a:lnTo>
                    <a:lnTo>
                      <a:pt x="39" y="113"/>
                    </a:lnTo>
                    <a:lnTo>
                      <a:pt x="36" y="103"/>
                    </a:lnTo>
                    <a:lnTo>
                      <a:pt x="32" y="91"/>
                    </a:lnTo>
                    <a:lnTo>
                      <a:pt x="29" y="79"/>
                    </a:lnTo>
                    <a:lnTo>
                      <a:pt x="25" y="67"/>
                    </a:lnTo>
                    <a:lnTo>
                      <a:pt x="21" y="55"/>
                    </a:lnTo>
                    <a:lnTo>
                      <a:pt x="18" y="43"/>
                    </a:lnTo>
                    <a:lnTo>
                      <a:pt x="15" y="31"/>
                    </a:lnTo>
                    <a:lnTo>
                      <a:pt x="11" y="20"/>
                    </a:lnTo>
                    <a:lnTo>
                      <a:pt x="8" y="10"/>
                    </a:lnTo>
                    <a:lnTo>
                      <a:pt x="4" y="0"/>
                    </a:lnTo>
                    <a:lnTo>
                      <a:pt x="0" y="1"/>
                    </a:lnTo>
                    <a:lnTo>
                      <a:pt x="4" y="10"/>
                    </a:lnTo>
                    <a:lnTo>
                      <a:pt x="7" y="21"/>
                    </a:lnTo>
                    <a:lnTo>
                      <a:pt x="11" y="32"/>
                    </a:lnTo>
                    <a:lnTo>
                      <a:pt x="14" y="44"/>
                    </a:lnTo>
                    <a:lnTo>
                      <a:pt x="18" y="56"/>
                    </a:lnTo>
                    <a:lnTo>
                      <a:pt x="21" y="68"/>
                    </a:lnTo>
                    <a:lnTo>
                      <a:pt x="25" y="80"/>
                    </a:lnTo>
                    <a:lnTo>
                      <a:pt x="28" y="92"/>
                    </a:lnTo>
                    <a:lnTo>
                      <a:pt x="32" y="104"/>
                    </a:lnTo>
                    <a:lnTo>
                      <a:pt x="35" y="114"/>
                    </a:lnTo>
                    <a:lnTo>
                      <a:pt x="39" y="124"/>
                    </a:lnTo>
                    <a:lnTo>
                      <a:pt x="43" y="133"/>
                    </a:lnTo>
                    <a:lnTo>
                      <a:pt x="47" y="140"/>
                    </a:lnTo>
                    <a:lnTo>
                      <a:pt x="51" y="147"/>
                    </a:lnTo>
                    <a:lnTo>
                      <a:pt x="55" y="150"/>
                    </a:lnTo>
                    <a:lnTo>
                      <a:pt x="60" y="153"/>
                    </a:lnTo>
                    <a:lnTo>
                      <a:pt x="61" y="149"/>
                    </a:lnTo>
                  </a:path>
                </a:pathLst>
              </a:custGeom>
              <a:solidFill>
                <a:srgbClr val="000000">
                  <a:alpha val="100000"/>
                </a:srgbClr>
              </a:solidFill>
              <a:ln>
                <a:noFill/>
              </a:ln>
            </p:spPr>
          </p:sp>
          <p:sp>
            <p:nvSpPr>
              <p:cNvPr id="1048641" name="Freeform 53"/>
              <p:cNvSpPr/>
              <p:nvPr/>
            </p:nvSpPr>
            <p:spPr>
              <a:xfrm rot="0">
                <a:off x="5022" y="3174"/>
                <a:ext cx="19" cy="84"/>
              </a:xfrm>
              <a:custGeom>
                <a:avLst/>
                <a:ahLst/>
                <a:rect l="0" t="0" r="r" b="b"/>
                <a:pathLst>
                  <a:path w="19" h="84">
                    <a:moveTo>
                      <a:pt x="0" y="1"/>
                    </a:moveTo>
                    <a:lnTo>
                      <a:pt x="0" y="1"/>
                    </a:lnTo>
                    <a:lnTo>
                      <a:pt x="2" y="6"/>
                    </a:lnTo>
                    <a:lnTo>
                      <a:pt x="3" y="12"/>
                    </a:lnTo>
                    <a:lnTo>
                      <a:pt x="5" y="18"/>
                    </a:lnTo>
                    <a:lnTo>
                      <a:pt x="7" y="25"/>
                    </a:lnTo>
                    <a:lnTo>
                      <a:pt x="8" y="32"/>
                    </a:lnTo>
                    <a:lnTo>
                      <a:pt x="10" y="39"/>
                    </a:lnTo>
                    <a:lnTo>
                      <a:pt x="12" y="46"/>
                    </a:lnTo>
                    <a:lnTo>
                      <a:pt x="13" y="53"/>
                    </a:lnTo>
                    <a:lnTo>
                      <a:pt x="14" y="58"/>
                    </a:lnTo>
                    <a:lnTo>
                      <a:pt x="15" y="64"/>
                    </a:lnTo>
                    <a:lnTo>
                      <a:pt x="15" y="69"/>
                    </a:lnTo>
                    <a:lnTo>
                      <a:pt x="14" y="73"/>
                    </a:lnTo>
                    <a:lnTo>
                      <a:pt x="13" y="76"/>
                    </a:lnTo>
                    <a:lnTo>
                      <a:pt x="11" y="79"/>
                    </a:lnTo>
                    <a:lnTo>
                      <a:pt x="8" y="79"/>
                    </a:lnTo>
                    <a:lnTo>
                      <a:pt x="4" y="79"/>
                    </a:lnTo>
                    <a:lnTo>
                      <a:pt x="3" y="83"/>
                    </a:lnTo>
                    <a:lnTo>
                      <a:pt x="8" y="83"/>
                    </a:lnTo>
                    <a:lnTo>
                      <a:pt x="13" y="81"/>
                    </a:lnTo>
                    <a:lnTo>
                      <a:pt x="16" y="78"/>
                    </a:lnTo>
                    <a:lnTo>
                      <a:pt x="18" y="74"/>
                    </a:lnTo>
                    <a:lnTo>
                      <a:pt x="18" y="69"/>
                    </a:lnTo>
                    <a:lnTo>
                      <a:pt x="18" y="64"/>
                    </a:lnTo>
                    <a:lnTo>
                      <a:pt x="18" y="58"/>
                    </a:lnTo>
                    <a:lnTo>
                      <a:pt x="17" y="52"/>
                    </a:lnTo>
                    <a:lnTo>
                      <a:pt x="16" y="45"/>
                    </a:lnTo>
                    <a:lnTo>
                      <a:pt x="14" y="38"/>
                    </a:lnTo>
                    <a:lnTo>
                      <a:pt x="12" y="31"/>
                    </a:lnTo>
                    <a:lnTo>
                      <a:pt x="11" y="24"/>
                    </a:lnTo>
                    <a:lnTo>
                      <a:pt x="9" y="18"/>
                    </a:lnTo>
                    <a:lnTo>
                      <a:pt x="7" y="11"/>
                    </a:lnTo>
                    <a:lnTo>
                      <a:pt x="6" y="6"/>
                    </a:lnTo>
                    <a:lnTo>
                      <a:pt x="4" y="0"/>
                    </a:lnTo>
                    <a:lnTo>
                      <a:pt x="0" y="1"/>
                    </a:lnTo>
                  </a:path>
                </a:pathLst>
              </a:custGeom>
              <a:solidFill>
                <a:srgbClr val="000000">
                  <a:alpha val="100000"/>
                </a:srgbClr>
              </a:solidFill>
              <a:ln>
                <a:noFill/>
              </a:ln>
            </p:spPr>
          </p:sp>
          <p:sp>
            <p:nvSpPr>
              <p:cNvPr id="1048642" name="Freeform 54"/>
              <p:cNvSpPr/>
              <p:nvPr/>
            </p:nvSpPr>
            <p:spPr>
              <a:xfrm rot="0">
                <a:off x="5002" y="3100"/>
                <a:ext cx="25" cy="76"/>
              </a:xfrm>
              <a:custGeom>
                <a:avLst/>
                <a:ahLst/>
                <a:rect l="0" t="0" r="r" b="b"/>
                <a:pathLst>
                  <a:path w="25" h="76">
                    <a:moveTo>
                      <a:pt x="4" y="0"/>
                    </a:moveTo>
                    <a:lnTo>
                      <a:pt x="0" y="2"/>
                    </a:lnTo>
                    <a:lnTo>
                      <a:pt x="4" y="11"/>
                    </a:lnTo>
                    <a:lnTo>
                      <a:pt x="8" y="18"/>
                    </a:lnTo>
                    <a:lnTo>
                      <a:pt x="10" y="26"/>
                    </a:lnTo>
                    <a:lnTo>
                      <a:pt x="12" y="34"/>
                    </a:lnTo>
                    <a:lnTo>
                      <a:pt x="14" y="43"/>
                    </a:lnTo>
                    <a:lnTo>
                      <a:pt x="16" y="52"/>
                    </a:lnTo>
                    <a:lnTo>
                      <a:pt x="18" y="63"/>
                    </a:lnTo>
                    <a:lnTo>
                      <a:pt x="20" y="75"/>
                    </a:lnTo>
                    <a:lnTo>
                      <a:pt x="24" y="74"/>
                    </a:lnTo>
                    <a:lnTo>
                      <a:pt x="22" y="62"/>
                    </a:lnTo>
                    <a:lnTo>
                      <a:pt x="20" y="51"/>
                    </a:lnTo>
                    <a:lnTo>
                      <a:pt x="18" y="42"/>
                    </a:lnTo>
                    <a:lnTo>
                      <a:pt x="16" y="33"/>
                    </a:lnTo>
                    <a:lnTo>
                      <a:pt x="14" y="26"/>
                    </a:lnTo>
                    <a:lnTo>
                      <a:pt x="11" y="17"/>
                    </a:lnTo>
                    <a:lnTo>
                      <a:pt x="8" y="9"/>
                    </a:lnTo>
                    <a:lnTo>
                      <a:pt x="4" y="0"/>
                    </a:lnTo>
                    <a:lnTo>
                      <a:pt x="0" y="2"/>
                    </a:lnTo>
                    <a:lnTo>
                      <a:pt x="4" y="0"/>
                    </a:lnTo>
                  </a:path>
                </a:pathLst>
              </a:custGeom>
              <a:solidFill>
                <a:srgbClr val="000000">
                  <a:alpha val="100000"/>
                </a:srgbClr>
              </a:solidFill>
              <a:ln>
                <a:noFill/>
              </a:ln>
            </p:spPr>
          </p:sp>
          <p:sp>
            <p:nvSpPr>
              <p:cNvPr id="1048643" name="Freeform 55"/>
              <p:cNvSpPr/>
              <p:nvPr/>
            </p:nvSpPr>
            <p:spPr>
              <a:xfrm rot="0">
                <a:off x="5002" y="3100"/>
                <a:ext cx="86" cy="160"/>
              </a:xfrm>
              <a:custGeom>
                <a:avLst/>
                <a:ahLst/>
                <a:rect l="0" t="0" r="r" b="b"/>
                <a:pathLst>
                  <a:path w="86" h="160">
                    <a:moveTo>
                      <a:pt x="84" y="150"/>
                    </a:moveTo>
                    <a:lnTo>
                      <a:pt x="83" y="151"/>
                    </a:lnTo>
                    <a:lnTo>
                      <a:pt x="75" y="154"/>
                    </a:lnTo>
                    <a:lnTo>
                      <a:pt x="69" y="155"/>
                    </a:lnTo>
                    <a:lnTo>
                      <a:pt x="63" y="153"/>
                    </a:lnTo>
                    <a:lnTo>
                      <a:pt x="57" y="148"/>
                    </a:lnTo>
                    <a:lnTo>
                      <a:pt x="52" y="141"/>
                    </a:lnTo>
                    <a:lnTo>
                      <a:pt x="47" y="131"/>
                    </a:lnTo>
                    <a:lnTo>
                      <a:pt x="42" y="120"/>
                    </a:lnTo>
                    <a:lnTo>
                      <a:pt x="38" y="108"/>
                    </a:lnTo>
                    <a:lnTo>
                      <a:pt x="33" y="94"/>
                    </a:lnTo>
                    <a:lnTo>
                      <a:pt x="29" y="80"/>
                    </a:lnTo>
                    <a:lnTo>
                      <a:pt x="25" y="65"/>
                    </a:lnTo>
                    <a:lnTo>
                      <a:pt x="21" y="50"/>
                    </a:lnTo>
                    <a:lnTo>
                      <a:pt x="17" y="36"/>
                    </a:lnTo>
                    <a:lnTo>
                      <a:pt x="13" y="24"/>
                    </a:lnTo>
                    <a:lnTo>
                      <a:pt x="8" y="12"/>
                    </a:lnTo>
                    <a:lnTo>
                      <a:pt x="4" y="0"/>
                    </a:lnTo>
                    <a:lnTo>
                      <a:pt x="0" y="2"/>
                    </a:lnTo>
                    <a:lnTo>
                      <a:pt x="5" y="12"/>
                    </a:lnTo>
                    <a:lnTo>
                      <a:pt x="9" y="24"/>
                    </a:lnTo>
                    <a:lnTo>
                      <a:pt x="13" y="38"/>
                    </a:lnTo>
                    <a:lnTo>
                      <a:pt x="17" y="51"/>
                    </a:lnTo>
                    <a:lnTo>
                      <a:pt x="21" y="66"/>
                    </a:lnTo>
                    <a:lnTo>
                      <a:pt x="25" y="80"/>
                    </a:lnTo>
                    <a:lnTo>
                      <a:pt x="30" y="95"/>
                    </a:lnTo>
                    <a:lnTo>
                      <a:pt x="34" y="109"/>
                    </a:lnTo>
                    <a:lnTo>
                      <a:pt x="38" y="121"/>
                    </a:lnTo>
                    <a:lnTo>
                      <a:pt x="43" y="133"/>
                    </a:lnTo>
                    <a:lnTo>
                      <a:pt x="48" y="143"/>
                    </a:lnTo>
                    <a:lnTo>
                      <a:pt x="54" y="151"/>
                    </a:lnTo>
                    <a:lnTo>
                      <a:pt x="61" y="156"/>
                    </a:lnTo>
                    <a:lnTo>
                      <a:pt x="69" y="159"/>
                    </a:lnTo>
                    <a:lnTo>
                      <a:pt x="76" y="158"/>
                    </a:lnTo>
                    <a:lnTo>
                      <a:pt x="85" y="153"/>
                    </a:lnTo>
                    <a:lnTo>
                      <a:pt x="84" y="154"/>
                    </a:lnTo>
                    <a:lnTo>
                      <a:pt x="84" y="150"/>
                    </a:lnTo>
                    <a:lnTo>
                      <a:pt x="83" y="150"/>
                    </a:lnTo>
                    <a:lnTo>
                      <a:pt x="83" y="151"/>
                    </a:lnTo>
                    <a:lnTo>
                      <a:pt x="84" y="150"/>
                    </a:lnTo>
                  </a:path>
                </a:pathLst>
              </a:custGeom>
              <a:solidFill>
                <a:srgbClr val="000000">
                  <a:alpha val="100000"/>
                </a:srgbClr>
              </a:solidFill>
              <a:ln>
                <a:noFill/>
              </a:ln>
            </p:spPr>
          </p:sp>
          <p:sp>
            <p:nvSpPr>
              <p:cNvPr id="1048644" name="Freeform 56"/>
              <p:cNvSpPr/>
              <p:nvPr/>
            </p:nvSpPr>
            <p:spPr>
              <a:xfrm rot="0">
                <a:off x="5045" y="3094"/>
                <a:ext cx="46" cy="161"/>
              </a:xfrm>
              <a:custGeom>
                <a:avLst/>
                <a:ahLst/>
                <a:rect l="0" t="0" r="r" b="b"/>
                <a:pathLst>
                  <a:path w="46" h="161">
                    <a:moveTo>
                      <a:pt x="4" y="0"/>
                    </a:moveTo>
                    <a:lnTo>
                      <a:pt x="0" y="1"/>
                    </a:lnTo>
                    <a:lnTo>
                      <a:pt x="3" y="12"/>
                    </a:lnTo>
                    <a:lnTo>
                      <a:pt x="7" y="24"/>
                    </a:lnTo>
                    <a:lnTo>
                      <a:pt x="10" y="37"/>
                    </a:lnTo>
                    <a:lnTo>
                      <a:pt x="14" y="50"/>
                    </a:lnTo>
                    <a:lnTo>
                      <a:pt x="18" y="62"/>
                    </a:lnTo>
                    <a:lnTo>
                      <a:pt x="22" y="76"/>
                    </a:lnTo>
                    <a:lnTo>
                      <a:pt x="26" y="88"/>
                    </a:lnTo>
                    <a:lnTo>
                      <a:pt x="29" y="101"/>
                    </a:lnTo>
                    <a:lnTo>
                      <a:pt x="33" y="112"/>
                    </a:lnTo>
                    <a:lnTo>
                      <a:pt x="36" y="123"/>
                    </a:lnTo>
                    <a:lnTo>
                      <a:pt x="38" y="133"/>
                    </a:lnTo>
                    <a:lnTo>
                      <a:pt x="40" y="142"/>
                    </a:lnTo>
                    <a:lnTo>
                      <a:pt x="41" y="148"/>
                    </a:lnTo>
                    <a:lnTo>
                      <a:pt x="41" y="153"/>
                    </a:lnTo>
                    <a:lnTo>
                      <a:pt x="40" y="155"/>
                    </a:lnTo>
                    <a:lnTo>
                      <a:pt x="41" y="156"/>
                    </a:lnTo>
                    <a:lnTo>
                      <a:pt x="41" y="160"/>
                    </a:lnTo>
                    <a:lnTo>
                      <a:pt x="44" y="157"/>
                    </a:lnTo>
                    <a:lnTo>
                      <a:pt x="45" y="153"/>
                    </a:lnTo>
                    <a:lnTo>
                      <a:pt x="44" y="148"/>
                    </a:lnTo>
                    <a:lnTo>
                      <a:pt x="44" y="140"/>
                    </a:lnTo>
                    <a:lnTo>
                      <a:pt x="42" y="132"/>
                    </a:lnTo>
                    <a:lnTo>
                      <a:pt x="39" y="122"/>
                    </a:lnTo>
                    <a:lnTo>
                      <a:pt x="37" y="111"/>
                    </a:lnTo>
                    <a:lnTo>
                      <a:pt x="33" y="100"/>
                    </a:lnTo>
                    <a:lnTo>
                      <a:pt x="29" y="88"/>
                    </a:lnTo>
                    <a:lnTo>
                      <a:pt x="26" y="74"/>
                    </a:lnTo>
                    <a:lnTo>
                      <a:pt x="22" y="62"/>
                    </a:lnTo>
                    <a:lnTo>
                      <a:pt x="18" y="49"/>
                    </a:lnTo>
                    <a:lnTo>
                      <a:pt x="14" y="36"/>
                    </a:lnTo>
                    <a:lnTo>
                      <a:pt x="10" y="23"/>
                    </a:lnTo>
                    <a:lnTo>
                      <a:pt x="7" y="11"/>
                    </a:lnTo>
                    <a:lnTo>
                      <a:pt x="4" y="0"/>
                    </a:lnTo>
                    <a:lnTo>
                      <a:pt x="0" y="1"/>
                    </a:lnTo>
                    <a:lnTo>
                      <a:pt x="4" y="0"/>
                    </a:lnTo>
                  </a:path>
                </a:pathLst>
              </a:custGeom>
              <a:solidFill>
                <a:srgbClr val="000000">
                  <a:alpha val="100000"/>
                </a:srgbClr>
              </a:solidFill>
              <a:ln>
                <a:noFill/>
              </a:ln>
            </p:spPr>
          </p:sp>
          <p:sp>
            <p:nvSpPr>
              <p:cNvPr id="1048645" name="Freeform 57"/>
              <p:cNvSpPr/>
              <p:nvPr/>
            </p:nvSpPr>
            <p:spPr>
              <a:xfrm rot="0">
                <a:off x="5045" y="3094"/>
                <a:ext cx="69" cy="131"/>
              </a:xfrm>
              <a:custGeom>
                <a:avLst/>
                <a:ahLst/>
                <a:rect l="0" t="0" r="r" b="b"/>
                <a:pathLst>
                  <a:path w="69" h="131">
                    <a:moveTo>
                      <a:pt x="68" y="126"/>
                    </a:moveTo>
                    <a:lnTo>
                      <a:pt x="68" y="126"/>
                    </a:lnTo>
                    <a:lnTo>
                      <a:pt x="66" y="126"/>
                    </a:lnTo>
                    <a:lnTo>
                      <a:pt x="64" y="124"/>
                    </a:lnTo>
                    <a:lnTo>
                      <a:pt x="60" y="120"/>
                    </a:lnTo>
                    <a:lnTo>
                      <a:pt x="56" y="115"/>
                    </a:lnTo>
                    <a:lnTo>
                      <a:pt x="52" y="108"/>
                    </a:lnTo>
                    <a:lnTo>
                      <a:pt x="48" y="100"/>
                    </a:lnTo>
                    <a:lnTo>
                      <a:pt x="43" y="91"/>
                    </a:lnTo>
                    <a:lnTo>
                      <a:pt x="38" y="81"/>
                    </a:lnTo>
                    <a:lnTo>
                      <a:pt x="33" y="71"/>
                    </a:lnTo>
                    <a:lnTo>
                      <a:pt x="29" y="60"/>
                    </a:lnTo>
                    <a:lnTo>
                      <a:pt x="23" y="49"/>
                    </a:lnTo>
                    <a:lnTo>
                      <a:pt x="19" y="39"/>
                    </a:lnTo>
                    <a:lnTo>
                      <a:pt x="15" y="28"/>
                    </a:lnTo>
                    <a:lnTo>
                      <a:pt x="11" y="18"/>
                    </a:lnTo>
                    <a:lnTo>
                      <a:pt x="7" y="8"/>
                    </a:lnTo>
                    <a:lnTo>
                      <a:pt x="4" y="0"/>
                    </a:lnTo>
                    <a:lnTo>
                      <a:pt x="0" y="1"/>
                    </a:lnTo>
                    <a:lnTo>
                      <a:pt x="3" y="10"/>
                    </a:lnTo>
                    <a:lnTo>
                      <a:pt x="7" y="19"/>
                    </a:lnTo>
                    <a:lnTo>
                      <a:pt x="11" y="29"/>
                    </a:lnTo>
                    <a:lnTo>
                      <a:pt x="15" y="40"/>
                    </a:lnTo>
                    <a:lnTo>
                      <a:pt x="19" y="51"/>
                    </a:lnTo>
                    <a:lnTo>
                      <a:pt x="25" y="62"/>
                    </a:lnTo>
                    <a:lnTo>
                      <a:pt x="29" y="72"/>
                    </a:lnTo>
                    <a:lnTo>
                      <a:pt x="34" y="83"/>
                    </a:lnTo>
                    <a:lnTo>
                      <a:pt x="39" y="93"/>
                    </a:lnTo>
                    <a:lnTo>
                      <a:pt x="44" y="102"/>
                    </a:lnTo>
                    <a:lnTo>
                      <a:pt x="49" y="110"/>
                    </a:lnTo>
                    <a:lnTo>
                      <a:pt x="54" y="117"/>
                    </a:lnTo>
                    <a:lnTo>
                      <a:pt x="58" y="122"/>
                    </a:lnTo>
                    <a:lnTo>
                      <a:pt x="61" y="127"/>
                    </a:lnTo>
                    <a:lnTo>
                      <a:pt x="65" y="130"/>
                    </a:lnTo>
                    <a:lnTo>
                      <a:pt x="68" y="130"/>
                    </a:lnTo>
                    <a:lnTo>
                      <a:pt x="68" y="126"/>
                    </a:lnTo>
                  </a:path>
                </a:pathLst>
              </a:custGeom>
              <a:solidFill>
                <a:srgbClr val="000000">
                  <a:alpha val="100000"/>
                </a:srgbClr>
              </a:solidFill>
              <a:ln>
                <a:noFill/>
              </a:ln>
            </p:spPr>
          </p:sp>
          <p:sp>
            <p:nvSpPr>
              <p:cNvPr id="1048646" name="Freeform 58"/>
              <p:cNvSpPr/>
              <p:nvPr/>
            </p:nvSpPr>
            <p:spPr>
              <a:xfrm rot="0">
                <a:off x="5099" y="3104"/>
                <a:ext cx="29" cy="121"/>
              </a:xfrm>
              <a:custGeom>
                <a:avLst/>
                <a:ahLst/>
                <a:rect l="0" t="0" r="r" b="b"/>
                <a:pathLst>
                  <a:path w="29" h="121">
                    <a:moveTo>
                      <a:pt x="0" y="1"/>
                    </a:moveTo>
                    <a:lnTo>
                      <a:pt x="0" y="1"/>
                    </a:lnTo>
                    <a:lnTo>
                      <a:pt x="4" y="13"/>
                    </a:lnTo>
                    <a:lnTo>
                      <a:pt x="7" y="25"/>
                    </a:lnTo>
                    <a:lnTo>
                      <a:pt x="11" y="36"/>
                    </a:lnTo>
                    <a:lnTo>
                      <a:pt x="14" y="47"/>
                    </a:lnTo>
                    <a:lnTo>
                      <a:pt x="17" y="58"/>
                    </a:lnTo>
                    <a:lnTo>
                      <a:pt x="19" y="68"/>
                    </a:lnTo>
                    <a:lnTo>
                      <a:pt x="21" y="78"/>
                    </a:lnTo>
                    <a:lnTo>
                      <a:pt x="23" y="86"/>
                    </a:lnTo>
                    <a:lnTo>
                      <a:pt x="24" y="94"/>
                    </a:lnTo>
                    <a:lnTo>
                      <a:pt x="24" y="101"/>
                    </a:lnTo>
                    <a:lnTo>
                      <a:pt x="24" y="107"/>
                    </a:lnTo>
                    <a:lnTo>
                      <a:pt x="24" y="111"/>
                    </a:lnTo>
                    <a:lnTo>
                      <a:pt x="22" y="114"/>
                    </a:lnTo>
                    <a:lnTo>
                      <a:pt x="21" y="116"/>
                    </a:lnTo>
                    <a:lnTo>
                      <a:pt x="18" y="117"/>
                    </a:lnTo>
                    <a:lnTo>
                      <a:pt x="14" y="116"/>
                    </a:lnTo>
                    <a:lnTo>
                      <a:pt x="14" y="120"/>
                    </a:lnTo>
                    <a:lnTo>
                      <a:pt x="18" y="120"/>
                    </a:lnTo>
                    <a:lnTo>
                      <a:pt x="22" y="119"/>
                    </a:lnTo>
                    <a:lnTo>
                      <a:pt x="26" y="116"/>
                    </a:lnTo>
                    <a:lnTo>
                      <a:pt x="28" y="112"/>
                    </a:lnTo>
                    <a:lnTo>
                      <a:pt x="28" y="107"/>
                    </a:lnTo>
                    <a:lnTo>
                      <a:pt x="28" y="101"/>
                    </a:lnTo>
                    <a:lnTo>
                      <a:pt x="28" y="94"/>
                    </a:lnTo>
                    <a:lnTo>
                      <a:pt x="27" y="86"/>
                    </a:lnTo>
                    <a:lnTo>
                      <a:pt x="25" y="77"/>
                    </a:lnTo>
                    <a:lnTo>
                      <a:pt x="23" y="67"/>
                    </a:lnTo>
                    <a:lnTo>
                      <a:pt x="21" y="57"/>
                    </a:lnTo>
                    <a:lnTo>
                      <a:pt x="18" y="46"/>
                    </a:lnTo>
                    <a:lnTo>
                      <a:pt x="14" y="35"/>
                    </a:lnTo>
                    <a:lnTo>
                      <a:pt x="11" y="24"/>
                    </a:lnTo>
                    <a:lnTo>
                      <a:pt x="8" y="12"/>
                    </a:lnTo>
                    <a:lnTo>
                      <a:pt x="4" y="0"/>
                    </a:lnTo>
                    <a:lnTo>
                      <a:pt x="0" y="1"/>
                    </a:lnTo>
                  </a:path>
                </a:pathLst>
              </a:custGeom>
              <a:solidFill>
                <a:srgbClr val="000000">
                  <a:alpha val="100000"/>
                </a:srgbClr>
              </a:solidFill>
              <a:ln>
                <a:noFill/>
              </a:ln>
            </p:spPr>
          </p:sp>
          <p:sp>
            <p:nvSpPr>
              <p:cNvPr id="1048647" name="Freeform 59"/>
              <p:cNvSpPr/>
              <p:nvPr/>
            </p:nvSpPr>
            <p:spPr>
              <a:xfrm rot="0">
                <a:off x="5064" y="3029"/>
                <a:ext cx="40" cy="77"/>
              </a:xfrm>
              <a:custGeom>
                <a:avLst/>
                <a:ahLst/>
                <a:rect l="0" t="0" r="r" b="b"/>
                <a:pathLst>
                  <a:path w="40" h="77">
                    <a:moveTo>
                      <a:pt x="3" y="0"/>
                    </a:moveTo>
                    <a:lnTo>
                      <a:pt x="0" y="2"/>
                    </a:lnTo>
                    <a:lnTo>
                      <a:pt x="5" y="10"/>
                    </a:lnTo>
                    <a:lnTo>
                      <a:pt x="9" y="18"/>
                    </a:lnTo>
                    <a:lnTo>
                      <a:pt x="14" y="26"/>
                    </a:lnTo>
                    <a:lnTo>
                      <a:pt x="18" y="34"/>
                    </a:lnTo>
                    <a:lnTo>
                      <a:pt x="22" y="43"/>
                    </a:lnTo>
                    <a:lnTo>
                      <a:pt x="27" y="52"/>
                    </a:lnTo>
                    <a:lnTo>
                      <a:pt x="31" y="63"/>
                    </a:lnTo>
                    <a:lnTo>
                      <a:pt x="35" y="76"/>
                    </a:lnTo>
                    <a:lnTo>
                      <a:pt x="39" y="75"/>
                    </a:lnTo>
                    <a:lnTo>
                      <a:pt x="35" y="62"/>
                    </a:lnTo>
                    <a:lnTo>
                      <a:pt x="30" y="50"/>
                    </a:lnTo>
                    <a:lnTo>
                      <a:pt x="26" y="41"/>
                    </a:lnTo>
                    <a:lnTo>
                      <a:pt x="22" y="32"/>
                    </a:lnTo>
                    <a:lnTo>
                      <a:pt x="17" y="24"/>
                    </a:lnTo>
                    <a:lnTo>
                      <a:pt x="13" y="16"/>
                    </a:lnTo>
                    <a:lnTo>
                      <a:pt x="8" y="8"/>
                    </a:lnTo>
                    <a:lnTo>
                      <a:pt x="3" y="0"/>
                    </a:lnTo>
                    <a:lnTo>
                      <a:pt x="0" y="2"/>
                    </a:lnTo>
                    <a:lnTo>
                      <a:pt x="3" y="0"/>
                    </a:lnTo>
                  </a:path>
                </a:pathLst>
              </a:custGeom>
              <a:solidFill>
                <a:srgbClr val="000000">
                  <a:alpha val="100000"/>
                </a:srgbClr>
              </a:solidFill>
              <a:ln>
                <a:noFill/>
              </a:ln>
            </p:spPr>
          </p:sp>
          <p:sp>
            <p:nvSpPr>
              <p:cNvPr id="1048648" name="Freeform 60"/>
              <p:cNvSpPr/>
              <p:nvPr/>
            </p:nvSpPr>
            <p:spPr>
              <a:xfrm rot="0">
                <a:off x="5064" y="3020"/>
                <a:ext cx="28" cy="32"/>
              </a:xfrm>
              <a:custGeom>
                <a:avLst/>
                <a:ahLst/>
                <a:rect l="0" t="0" r="r" b="b"/>
                <a:pathLst>
                  <a:path w="28" h="32">
                    <a:moveTo>
                      <a:pt x="27" y="29"/>
                    </a:moveTo>
                    <a:lnTo>
                      <a:pt x="27" y="29"/>
                    </a:lnTo>
                    <a:lnTo>
                      <a:pt x="16" y="12"/>
                    </a:lnTo>
                    <a:lnTo>
                      <a:pt x="8" y="3"/>
                    </a:lnTo>
                    <a:lnTo>
                      <a:pt x="4" y="0"/>
                    </a:lnTo>
                    <a:lnTo>
                      <a:pt x="1" y="3"/>
                    </a:lnTo>
                    <a:lnTo>
                      <a:pt x="1" y="7"/>
                    </a:lnTo>
                    <a:lnTo>
                      <a:pt x="2" y="11"/>
                    </a:lnTo>
                    <a:lnTo>
                      <a:pt x="5" y="11"/>
                    </a:lnTo>
                    <a:lnTo>
                      <a:pt x="3" y="9"/>
                    </a:lnTo>
                    <a:lnTo>
                      <a:pt x="0" y="11"/>
                    </a:lnTo>
                    <a:lnTo>
                      <a:pt x="3" y="14"/>
                    </a:lnTo>
                    <a:lnTo>
                      <a:pt x="6" y="11"/>
                    </a:lnTo>
                    <a:lnTo>
                      <a:pt x="5" y="7"/>
                    </a:lnTo>
                    <a:lnTo>
                      <a:pt x="5" y="3"/>
                    </a:lnTo>
                    <a:lnTo>
                      <a:pt x="3" y="4"/>
                    </a:lnTo>
                    <a:lnTo>
                      <a:pt x="6" y="6"/>
                    </a:lnTo>
                    <a:lnTo>
                      <a:pt x="13" y="14"/>
                    </a:lnTo>
                    <a:lnTo>
                      <a:pt x="25" y="31"/>
                    </a:lnTo>
                    <a:lnTo>
                      <a:pt x="27" y="29"/>
                    </a:lnTo>
                  </a:path>
                </a:pathLst>
              </a:custGeom>
              <a:solidFill>
                <a:srgbClr val="000000">
                  <a:alpha val="100000"/>
                </a:srgbClr>
              </a:solidFill>
              <a:ln>
                <a:noFill/>
              </a:ln>
            </p:spPr>
          </p:sp>
          <p:sp>
            <p:nvSpPr>
              <p:cNvPr id="1048649" name="Freeform 61"/>
              <p:cNvSpPr/>
              <p:nvPr/>
            </p:nvSpPr>
            <p:spPr>
              <a:xfrm rot="0">
                <a:off x="5089" y="3049"/>
                <a:ext cx="44" cy="51"/>
              </a:xfrm>
              <a:custGeom>
                <a:avLst/>
                <a:ahLst/>
                <a:rect l="0" t="0" r="r" b="b"/>
                <a:pathLst>
                  <a:path w="44" h="51">
                    <a:moveTo>
                      <a:pt x="42" y="46"/>
                    </a:moveTo>
                    <a:lnTo>
                      <a:pt x="43" y="47"/>
                    </a:lnTo>
                    <a:lnTo>
                      <a:pt x="37" y="41"/>
                    </a:lnTo>
                    <a:lnTo>
                      <a:pt x="32" y="36"/>
                    </a:lnTo>
                    <a:lnTo>
                      <a:pt x="27" y="30"/>
                    </a:lnTo>
                    <a:lnTo>
                      <a:pt x="22" y="24"/>
                    </a:lnTo>
                    <a:lnTo>
                      <a:pt x="16" y="19"/>
                    </a:lnTo>
                    <a:lnTo>
                      <a:pt x="12" y="13"/>
                    </a:lnTo>
                    <a:lnTo>
                      <a:pt x="7" y="7"/>
                    </a:lnTo>
                    <a:lnTo>
                      <a:pt x="2" y="0"/>
                    </a:lnTo>
                    <a:lnTo>
                      <a:pt x="0" y="2"/>
                    </a:lnTo>
                    <a:lnTo>
                      <a:pt x="4" y="9"/>
                    </a:lnTo>
                    <a:lnTo>
                      <a:pt x="9" y="15"/>
                    </a:lnTo>
                    <a:lnTo>
                      <a:pt x="14" y="22"/>
                    </a:lnTo>
                    <a:lnTo>
                      <a:pt x="19" y="27"/>
                    </a:lnTo>
                    <a:lnTo>
                      <a:pt x="24" y="33"/>
                    </a:lnTo>
                    <a:lnTo>
                      <a:pt x="29" y="38"/>
                    </a:lnTo>
                    <a:lnTo>
                      <a:pt x="34" y="44"/>
                    </a:lnTo>
                    <a:lnTo>
                      <a:pt x="40" y="50"/>
                    </a:lnTo>
                    <a:lnTo>
                      <a:pt x="42" y="46"/>
                    </a:lnTo>
                  </a:path>
                </a:pathLst>
              </a:custGeom>
              <a:solidFill>
                <a:srgbClr val="000000">
                  <a:alpha val="100000"/>
                </a:srgbClr>
              </a:solidFill>
              <a:ln>
                <a:noFill/>
              </a:ln>
            </p:spPr>
          </p:sp>
          <p:sp>
            <p:nvSpPr>
              <p:cNvPr id="1048650" name="Freeform 62"/>
              <p:cNvSpPr/>
              <p:nvPr/>
            </p:nvSpPr>
            <p:spPr>
              <a:xfrm rot="0">
                <a:off x="5129" y="3045"/>
                <a:ext cx="23" cy="58"/>
              </a:xfrm>
              <a:custGeom>
                <a:avLst/>
                <a:ahLst/>
                <a:rect l="0" t="0" r="r" b="b"/>
                <a:pathLst>
                  <a:path w="23" h="58">
                    <a:moveTo>
                      <a:pt x="8" y="1"/>
                    </a:moveTo>
                    <a:lnTo>
                      <a:pt x="8" y="1"/>
                    </a:lnTo>
                    <a:lnTo>
                      <a:pt x="13" y="16"/>
                    </a:lnTo>
                    <a:lnTo>
                      <a:pt x="16" y="30"/>
                    </a:lnTo>
                    <a:lnTo>
                      <a:pt x="18" y="40"/>
                    </a:lnTo>
                    <a:lnTo>
                      <a:pt x="18" y="47"/>
                    </a:lnTo>
                    <a:lnTo>
                      <a:pt x="17" y="52"/>
                    </a:lnTo>
                    <a:lnTo>
                      <a:pt x="14" y="54"/>
                    </a:lnTo>
                    <a:lnTo>
                      <a:pt x="10" y="54"/>
                    </a:lnTo>
                    <a:lnTo>
                      <a:pt x="2" y="50"/>
                    </a:lnTo>
                    <a:lnTo>
                      <a:pt x="0" y="54"/>
                    </a:lnTo>
                    <a:lnTo>
                      <a:pt x="9" y="57"/>
                    </a:lnTo>
                    <a:lnTo>
                      <a:pt x="16" y="57"/>
                    </a:lnTo>
                    <a:lnTo>
                      <a:pt x="20" y="54"/>
                    </a:lnTo>
                    <a:lnTo>
                      <a:pt x="22" y="47"/>
                    </a:lnTo>
                    <a:lnTo>
                      <a:pt x="22" y="40"/>
                    </a:lnTo>
                    <a:lnTo>
                      <a:pt x="20" y="28"/>
                    </a:lnTo>
                    <a:lnTo>
                      <a:pt x="16" y="16"/>
                    </a:lnTo>
                    <a:lnTo>
                      <a:pt x="12" y="0"/>
                    </a:lnTo>
                    <a:lnTo>
                      <a:pt x="8" y="1"/>
                    </a:lnTo>
                  </a:path>
                </a:pathLst>
              </a:custGeom>
              <a:solidFill>
                <a:srgbClr val="000000">
                  <a:alpha val="100000"/>
                </a:srgbClr>
              </a:solidFill>
              <a:ln>
                <a:noFill/>
              </a:ln>
            </p:spPr>
          </p:sp>
          <p:sp>
            <p:nvSpPr>
              <p:cNvPr id="1048651" name="Freeform 63"/>
              <p:cNvSpPr/>
              <p:nvPr/>
            </p:nvSpPr>
            <p:spPr>
              <a:xfrm rot="0">
                <a:off x="5084" y="2956"/>
                <a:ext cx="58" cy="91"/>
              </a:xfrm>
              <a:custGeom>
                <a:avLst/>
                <a:ahLst/>
                <a:rect l="0" t="0" r="r" b="b"/>
                <a:pathLst>
                  <a:path w="58" h="91">
                    <a:moveTo>
                      <a:pt x="0" y="2"/>
                    </a:moveTo>
                    <a:lnTo>
                      <a:pt x="0" y="2"/>
                    </a:lnTo>
                    <a:lnTo>
                      <a:pt x="4" y="7"/>
                    </a:lnTo>
                    <a:lnTo>
                      <a:pt x="7" y="12"/>
                    </a:lnTo>
                    <a:lnTo>
                      <a:pt x="11" y="17"/>
                    </a:lnTo>
                    <a:lnTo>
                      <a:pt x="15" y="22"/>
                    </a:lnTo>
                    <a:lnTo>
                      <a:pt x="19" y="28"/>
                    </a:lnTo>
                    <a:lnTo>
                      <a:pt x="23" y="33"/>
                    </a:lnTo>
                    <a:lnTo>
                      <a:pt x="27" y="39"/>
                    </a:lnTo>
                    <a:lnTo>
                      <a:pt x="30" y="44"/>
                    </a:lnTo>
                    <a:lnTo>
                      <a:pt x="34" y="50"/>
                    </a:lnTo>
                    <a:lnTo>
                      <a:pt x="37" y="55"/>
                    </a:lnTo>
                    <a:lnTo>
                      <a:pt x="40" y="61"/>
                    </a:lnTo>
                    <a:lnTo>
                      <a:pt x="43" y="67"/>
                    </a:lnTo>
                    <a:lnTo>
                      <a:pt x="46" y="73"/>
                    </a:lnTo>
                    <a:lnTo>
                      <a:pt x="49" y="79"/>
                    </a:lnTo>
                    <a:lnTo>
                      <a:pt x="51" y="85"/>
                    </a:lnTo>
                    <a:lnTo>
                      <a:pt x="53" y="90"/>
                    </a:lnTo>
                    <a:lnTo>
                      <a:pt x="57" y="89"/>
                    </a:lnTo>
                    <a:lnTo>
                      <a:pt x="55" y="83"/>
                    </a:lnTo>
                    <a:lnTo>
                      <a:pt x="52" y="77"/>
                    </a:lnTo>
                    <a:lnTo>
                      <a:pt x="49" y="71"/>
                    </a:lnTo>
                    <a:lnTo>
                      <a:pt x="47" y="65"/>
                    </a:lnTo>
                    <a:lnTo>
                      <a:pt x="44" y="59"/>
                    </a:lnTo>
                    <a:lnTo>
                      <a:pt x="40" y="53"/>
                    </a:lnTo>
                    <a:lnTo>
                      <a:pt x="37" y="48"/>
                    </a:lnTo>
                    <a:lnTo>
                      <a:pt x="33" y="42"/>
                    </a:lnTo>
                    <a:lnTo>
                      <a:pt x="29" y="37"/>
                    </a:lnTo>
                    <a:lnTo>
                      <a:pt x="26" y="31"/>
                    </a:lnTo>
                    <a:lnTo>
                      <a:pt x="22" y="26"/>
                    </a:lnTo>
                    <a:lnTo>
                      <a:pt x="18" y="21"/>
                    </a:lnTo>
                    <a:lnTo>
                      <a:pt x="14" y="15"/>
                    </a:lnTo>
                    <a:lnTo>
                      <a:pt x="10" y="10"/>
                    </a:lnTo>
                    <a:lnTo>
                      <a:pt x="7" y="5"/>
                    </a:lnTo>
                    <a:lnTo>
                      <a:pt x="3" y="0"/>
                    </a:lnTo>
                    <a:lnTo>
                      <a:pt x="0" y="2"/>
                    </a:lnTo>
                  </a:path>
                </a:pathLst>
              </a:custGeom>
              <a:solidFill>
                <a:srgbClr val="000000">
                  <a:alpha val="100000"/>
                </a:srgbClr>
              </a:solidFill>
              <a:ln>
                <a:noFill/>
              </a:ln>
            </p:spPr>
          </p:sp>
          <p:sp>
            <p:nvSpPr>
              <p:cNvPr id="1048652" name="Freeform 64"/>
              <p:cNvSpPr/>
              <p:nvPr/>
            </p:nvSpPr>
            <p:spPr>
              <a:xfrm rot="0">
                <a:off x="5069" y="2938"/>
                <a:ext cx="19" cy="21"/>
              </a:xfrm>
              <a:custGeom>
                <a:avLst/>
                <a:ahLst/>
                <a:rect l="0" t="0" r="r" b="b"/>
                <a:pathLst>
                  <a:path w="19" h="21">
                    <a:moveTo>
                      <a:pt x="0" y="3"/>
                    </a:moveTo>
                    <a:lnTo>
                      <a:pt x="0" y="3"/>
                    </a:lnTo>
                    <a:lnTo>
                      <a:pt x="2" y="5"/>
                    </a:lnTo>
                    <a:lnTo>
                      <a:pt x="4" y="8"/>
                    </a:lnTo>
                    <a:lnTo>
                      <a:pt x="6" y="10"/>
                    </a:lnTo>
                    <a:lnTo>
                      <a:pt x="8" y="11"/>
                    </a:lnTo>
                    <a:lnTo>
                      <a:pt x="9" y="13"/>
                    </a:lnTo>
                    <a:lnTo>
                      <a:pt x="11" y="15"/>
                    </a:lnTo>
                    <a:lnTo>
                      <a:pt x="13" y="18"/>
                    </a:lnTo>
                    <a:lnTo>
                      <a:pt x="15" y="20"/>
                    </a:lnTo>
                    <a:lnTo>
                      <a:pt x="18" y="18"/>
                    </a:lnTo>
                    <a:lnTo>
                      <a:pt x="16" y="15"/>
                    </a:lnTo>
                    <a:lnTo>
                      <a:pt x="14" y="13"/>
                    </a:lnTo>
                    <a:lnTo>
                      <a:pt x="12" y="11"/>
                    </a:lnTo>
                    <a:lnTo>
                      <a:pt x="11" y="8"/>
                    </a:lnTo>
                    <a:lnTo>
                      <a:pt x="9" y="7"/>
                    </a:lnTo>
                    <a:lnTo>
                      <a:pt x="7" y="5"/>
                    </a:lnTo>
                    <a:lnTo>
                      <a:pt x="5" y="2"/>
                    </a:lnTo>
                    <a:lnTo>
                      <a:pt x="3" y="0"/>
                    </a:lnTo>
                    <a:lnTo>
                      <a:pt x="0" y="3"/>
                    </a:lnTo>
                  </a:path>
                </a:pathLst>
              </a:custGeom>
              <a:solidFill>
                <a:srgbClr val="000000">
                  <a:alpha val="100000"/>
                </a:srgbClr>
              </a:solidFill>
              <a:ln>
                <a:noFill/>
              </a:ln>
            </p:spPr>
          </p:sp>
          <p:sp>
            <p:nvSpPr>
              <p:cNvPr id="1048653" name="Freeform 65"/>
              <p:cNvSpPr/>
              <p:nvPr/>
            </p:nvSpPr>
            <p:spPr>
              <a:xfrm rot="0">
                <a:off x="5042" y="2911"/>
                <a:ext cx="31" cy="31"/>
              </a:xfrm>
              <a:custGeom>
                <a:avLst/>
                <a:ahLst/>
                <a:rect l="0" t="0" r="r" b="b"/>
                <a:pathLst>
                  <a:path w="31" h="31">
                    <a:moveTo>
                      <a:pt x="0" y="3"/>
                    </a:moveTo>
                    <a:lnTo>
                      <a:pt x="0" y="3"/>
                    </a:lnTo>
                    <a:lnTo>
                      <a:pt x="3" y="6"/>
                    </a:lnTo>
                    <a:lnTo>
                      <a:pt x="6" y="10"/>
                    </a:lnTo>
                    <a:lnTo>
                      <a:pt x="9" y="13"/>
                    </a:lnTo>
                    <a:lnTo>
                      <a:pt x="12" y="16"/>
                    </a:lnTo>
                    <a:lnTo>
                      <a:pt x="16" y="19"/>
                    </a:lnTo>
                    <a:lnTo>
                      <a:pt x="20" y="23"/>
                    </a:lnTo>
                    <a:lnTo>
                      <a:pt x="23" y="27"/>
                    </a:lnTo>
                    <a:lnTo>
                      <a:pt x="27" y="30"/>
                    </a:lnTo>
                    <a:lnTo>
                      <a:pt x="30" y="27"/>
                    </a:lnTo>
                    <a:lnTo>
                      <a:pt x="26" y="23"/>
                    </a:lnTo>
                    <a:lnTo>
                      <a:pt x="22" y="20"/>
                    </a:lnTo>
                    <a:lnTo>
                      <a:pt x="19" y="16"/>
                    </a:lnTo>
                    <a:lnTo>
                      <a:pt x="15" y="13"/>
                    </a:lnTo>
                    <a:lnTo>
                      <a:pt x="12" y="10"/>
                    </a:lnTo>
                    <a:lnTo>
                      <a:pt x="9" y="7"/>
                    </a:lnTo>
                    <a:lnTo>
                      <a:pt x="6" y="3"/>
                    </a:lnTo>
                    <a:lnTo>
                      <a:pt x="2" y="0"/>
                    </a:lnTo>
                    <a:lnTo>
                      <a:pt x="0" y="3"/>
                    </a:lnTo>
                  </a:path>
                </a:pathLst>
              </a:custGeom>
              <a:solidFill>
                <a:srgbClr val="000000">
                  <a:alpha val="100000"/>
                </a:srgbClr>
              </a:solidFill>
              <a:ln>
                <a:noFill/>
              </a:ln>
            </p:spPr>
          </p:sp>
          <p:sp>
            <p:nvSpPr>
              <p:cNvPr id="1048654" name="Freeform 66"/>
              <p:cNvSpPr/>
              <p:nvPr/>
            </p:nvSpPr>
            <p:spPr>
              <a:xfrm rot="0">
                <a:off x="4992" y="2878"/>
                <a:ext cx="53" cy="37"/>
              </a:xfrm>
              <a:custGeom>
                <a:avLst/>
                <a:ahLst/>
                <a:rect l="0" t="0" r="r" b="b"/>
                <a:pathLst>
                  <a:path w="53" h="37">
                    <a:moveTo>
                      <a:pt x="0" y="2"/>
                    </a:moveTo>
                    <a:lnTo>
                      <a:pt x="2" y="4"/>
                    </a:lnTo>
                    <a:lnTo>
                      <a:pt x="8" y="6"/>
                    </a:lnTo>
                    <a:lnTo>
                      <a:pt x="16" y="10"/>
                    </a:lnTo>
                    <a:lnTo>
                      <a:pt x="22" y="13"/>
                    </a:lnTo>
                    <a:lnTo>
                      <a:pt x="28" y="17"/>
                    </a:lnTo>
                    <a:lnTo>
                      <a:pt x="34" y="21"/>
                    </a:lnTo>
                    <a:lnTo>
                      <a:pt x="40" y="26"/>
                    </a:lnTo>
                    <a:lnTo>
                      <a:pt x="45" y="31"/>
                    </a:lnTo>
                    <a:lnTo>
                      <a:pt x="50" y="36"/>
                    </a:lnTo>
                    <a:lnTo>
                      <a:pt x="52" y="33"/>
                    </a:lnTo>
                    <a:lnTo>
                      <a:pt x="48" y="28"/>
                    </a:lnTo>
                    <a:lnTo>
                      <a:pt x="42" y="23"/>
                    </a:lnTo>
                    <a:lnTo>
                      <a:pt x="36" y="18"/>
                    </a:lnTo>
                    <a:lnTo>
                      <a:pt x="30" y="14"/>
                    </a:lnTo>
                    <a:lnTo>
                      <a:pt x="24" y="10"/>
                    </a:lnTo>
                    <a:lnTo>
                      <a:pt x="18" y="6"/>
                    </a:lnTo>
                    <a:lnTo>
                      <a:pt x="10" y="2"/>
                    </a:lnTo>
                    <a:lnTo>
                      <a:pt x="3" y="0"/>
                    </a:lnTo>
                    <a:lnTo>
                      <a:pt x="4" y="1"/>
                    </a:lnTo>
                    <a:lnTo>
                      <a:pt x="0" y="2"/>
                    </a:lnTo>
                    <a:lnTo>
                      <a:pt x="1" y="3"/>
                    </a:lnTo>
                    <a:lnTo>
                      <a:pt x="2" y="4"/>
                    </a:lnTo>
                    <a:lnTo>
                      <a:pt x="0" y="2"/>
                    </a:lnTo>
                  </a:path>
                </a:pathLst>
              </a:custGeom>
              <a:solidFill>
                <a:srgbClr val="000000">
                  <a:alpha val="100000"/>
                </a:srgbClr>
              </a:solidFill>
              <a:ln>
                <a:noFill/>
              </a:ln>
            </p:spPr>
          </p:sp>
          <p:sp>
            <p:nvSpPr>
              <p:cNvPr id="1048655" name="Freeform 67"/>
              <p:cNvSpPr/>
              <p:nvPr/>
            </p:nvSpPr>
            <p:spPr>
              <a:xfrm rot="0">
                <a:off x="4985" y="2860"/>
                <a:ext cx="17" cy="21"/>
              </a:xfrm>
              <a:custGeom>
                <a:avLst/>
                <a:ahLst/>
                <a:rect l="0" t="0" r="r" b="b"/>
                <a:pathLst>
                  <a:path w="17" h="21">
                    <a:moveTo>
                      <a:pt x="0" y="1"/>
                    </a:moveTo>
                    <a:lnTo>
                      <a:pt x="0" y="1"/>
                    </a:lnTo>
                    <a:lnTo>
                      <a:pt x="10" y="20"/>
                    </a:lnTo>
                    <a:lnTo>
                      <a:pt x="16" y="19"/>
                    </a:lnTo>
                    <a:lnTo>
                      <a:pt x="5" y="0"/>
                    </a:lnTo>
                    <a:lnTo>
                      <a:pt x="0" y="1"/>
                    </a:lnTo>
                  </a:path>
                </a:pathLst>
              </a:custGeom>
              <a:solidFill>
                <a:srgbClr val="000000">
                  <a:alpha val="100000"/>
                </a:srgbClr>
              </a:solidFill>
              <a:ln>
                <a:noFill/>
              </a:ln>
            </p:spPr>
          </p:sp>
          <p:sp>
            <p:nvSpPr>
              <p:cNvPr id="1048656" name="Freeform 68"/>
              <p:cNvSpPr/>
              <p:nvPr/>
            </p:nvSpPr>
            <p:spPr>
              <a:xfrm rot="0">
                <a:off x="4955" y="2709"/>
                <a:ext cx="35" cy="153"/>
              </a:xfrm>
              <a:custGeom>
                <a:avLst/>
                <a:ahLst/>
                <a:rect l="0" t="0" r="r" b="b"/>
                <a:pathLst>
                  <a:path w="35" h="153">
                    <a:moveTo>
                      <a:pt x="0" y="0"/>
                    </a:moveTo>
                    <a:lnTo>
                      <a:pt x="0" y="0"/>
                    </a:lnTo>
                    <a:lnTo>
                      <a:pt x="3" y="15"/>
                    </a:lnTo>
                    <a:lnTo>
                      <a:pt x="5" y="28"/>
                    </a:lnTo>
                    <a:lnTo>
                      <a:pt x="7" y="39"/>
                    </a:lnTo>
                    <a:lnTo>
                      <a:pt x="9" y="48"/>
                    </a:lnTo>
                    <a:lnTo>
                      <a:pt x="11" y="56"/>
                    </a:lnTo>
                    <a:lnTo>
                      <a:pt x="12" y="64"/>
                    </a:lnTo>
                    <a:lnTo>
                      <a:pt x="13" y="71"/>
                    </a:lnTo>
                    <a:lnTo>
                      <a:pt x="14" y="77"/>
                    </a:lnTo>
                    <a:lnTo>
                      <a:pt x="16" y="84"/>
                    </a:lnTo>
                    <a:lnTo>
                      <a:pt x="17" y="90"/>
                    </a:lnTo>
                    <a:lnTo>
                      <a:pt x="19" y="97"/>
                    </a:lnTo>
                    <a:lnTo>
                      <a:pt x="21" y="105"/>
                    </a:lnTo>
                    <a:lnTo>
                      <a:pt x="23" y="115"/>
                    </a:lnTo>
                    <a:lnTo>
                      <a:pt x="24" y="126"/>
                    </a:lnTo>
                    <a:lnTo>
                      <a:pt x="27" y="138"/>
                    </a:lnTo>
                    <a:lnTo>
                      <a:pt x="30" y="152"/>
                    </a:lnTo>
                    <a:lnTo>
                      <a:pt x="34" y="151"/>
                    </a:lnTo>
                    <a:lnTo>
                      <a:pt x="31" y="137"/>
                    </a:lnTo>
                    <a:lnTo>
                      <a:pt x="28" y="125"/>
                    </a:lnTo>
                    <a:lnTo>
                      <a:pt x="26" y="114"/>
                    </a:lnTo>
                    <a:lnTo>
                      <a:pt x="24" y="105"/>
                    </a:lnTo>
                    <a:lnTo>
                      <a:pt x="23" y="97"/>
                    </a:lnTo>
                    <a:lnTo>
                      <a:pt x="21" y="90"/>
                    </a:lnTo>
                    <a:lnTo>
                      <a:pt x="20" y="83"/>
                    </a:lnTo>
                    <a:lnTo>
                      <a:pt x="18" y="76"/>
                    </a:lnTo>
                    <a:lnTo>
                      <a:pt x="17" y="70"/>
                    </a:lnTo>
                    <a:lnTo>
                      <a:pt x="16" y="63"/>
                    </a:lnTo>
                    <a:lnTo>
                      <a:pt x="14" y="56"/>
                    </a:lnTo>
                    <a:lnTo>
                      <a:pt x="13" y="47"/>
                    </a:lnTo>
                    <a:lnTo>
                      <a:pt x="11" y="38"/>
                    </a:lnTo>
                    <a:lnTo>
                      <a:pt x="9" y="27"/>
                    </a:lnTo>
                    <a:lnTo>
                      <a:pt x="7" y="14"/>
                    </a:lnTo>
                    <a:lnTo>
                      <a:pt x="4" y="0"/>
                    </a:lnTo>
                    <a:lnTo>
                      <a:pt x="0" y="0"/>
                    </a:lnTo>
                  </a:path>
                </a:pathLst>
              </a:custGeom>
              <a:solidFill>
                <a:srgbClr val="000000">
                  <a:alpha val="100000"/>
                </a:srgbClr>
              </a:solidFill>
              <a:ln>
                <a:noFill/>
              </a:ln>
            </p:spPr>
          </p:sp>
          <p:sp>
            <p:nvSpPr>
              <p:cNvPr id="1048657" name="Freeform 69"/>
              <p:cNvSpPr/>
              <p:nvPr/>
            </p:nvSpPr>
            <p:spPr>
              <a:xfrm rot="0">
                <a:off x="4945" y="2630"/>
                <a:ext cx="17" cy="80"/>
              </a:xfrm>
              <a:custGeom>
                <a:avLst/>
                <a:ahLst/>
                <a:rect l="0" t="0" r="r" b="b"/>
                <a:pathLst>
                  <a:path w="17" h="80">
                    <a:moveTo>
                      <a:pt x="0" y="0"/>
                    </a:moveTo>
                    <a:lnTo>
                      <a:pt x="0" y="1"/>
                    </a:lnTo>
                    <a:lnTo>
                      <a:pt x="11" y="79"/>
                    </a:lnTo>
                    <a:lnTo>
                      <a:pt x="16" y="79"/>
                    </a:lnTo>
                    <a:lnTo>
                      <a:pt x="4" y="0"/>
                    </a:lnTo>
                    <a:lnTo>
                      <a:pt x="0" y="0"/>
                    </a:lnTo>
                  </a:path>
                </a:pathLst>
              </a:custGeom>
              <a:solidFill>
                <a:srgbClr val="000000">
                  <a:alpha val="100000"/>
                </a:srgbClr>
              </a:solidFill>
              <a:ln>
                <a:noFill/>
              </a:ln>
            </p:spPr>
          </p:sp>
          <p:sp>
            <p:nvSpPr>
              <p:cNvPr id="1048658" name="Freeform 70"/>
              <p:cNvSpPr/>
              <p:nvPr/>
            </p:nvSpPr>
            <p:spPr>
              <a:xfrm rot="0">
                <a:off x="4941" y="2573"/>
                <a:ext cx="17" cy="58"/>
              </a:xfrm>
              <a:custGeom>
                <a:avLst/>
                <a:ahLst/>
                <a:rect l="0" t="0" r="r" b="b"/>
                <a:pathLst>
                  <a:path w="17" h="58">
                    <a:moveTo>
                      <a:pt x="0" y="0"/>
                    </a:moveTo>
                    <a:lnTo>
                      <a:pt x="0" y="0"/>
                    </a:lnTo>
                    <a:lnTo>
                      <a:pt x="0" y="3"/>
                    </a:lnTo>
                    <a:lnTo>
                      <a:pt x="0" y="9"/>
                    </a:lnTo>
                    <a:lnTo>
                      <a:pt x="2" y="18"/>
                    </a:lnTo>
                    <a:lnTo>
                      <a:pt x="4" y="28"/>
                    </a:lnTo>
                    <a:lnTo>
                      <a:pt x="6" y="38"/>
                    </a:lnTo>
                    <a:lnTo>
                      <a:pt x="6" y="47"/>
                    </a:lnTo>
                    <a:lnTo>
                      <a:pt x="8" y="54"/>
                    </a:lnTo>
                    <a:lnTo>
                      <a:pt x="8" y="57"/>
                    </a:lnTo>
                    <a:lnTo>
                      <a:pt x="16" y="57"/>
                    </a:lnTo>
                    <a:lnTo>
                      <a:pt x="16" y="54"/>
                    </a:lnTo>
                    <a:lnTo>
                      <a:pt x="14" y="47"/>
                    </a:lnTo>
                    <a:lnTo>
                      <a:pt x="12" y="38"/>
                    </a:lnTo>
                    <a:lnTo>
                      <a:pt x="12" y="28"/>
                    </a:lnTo>
                    <a:lnTo>
                      <a:pt x="10" y="18"/>
                    </a:lnTo>
                    <a:lnTo>
                      <a:pt x="8" y="9"/>
                    </a:lnTo>
                    <a:lnTo>
                      <a:pt x="6" y="3"/>
                    </a:lnTo>
                    <a:lnTo>
                      <a:pt x="6" y="0"/>
                    </a:lnTo>
                    <a:lnTo>
                      <a:pt x="0" y="0"/>
                    </a:lnTo>
                  </a:path>
                </a:pathLst>
              </a:custGeom>
              <a:solidFill>
                <a:srgbClr val="000000">
                  <a:alpha val="100000"/>
                </a:srgbClr>
              </a:solidFill>
              <a:ln>
                <a:noFill/>
              </a:ln>
            </p:spPr>
          </p:sp>
          <p:sp>
            <p:nvSpPr>
              <p:cNvPr id="1048659" name="Freeform 71"/>
              <p:cNvSpPr/>
              <p:nvPr/>
            </p:nvSpPr>
            <p:spPr>
              <a:xfrm rot="0">
                <a:off x="4889" y="2391"/>
                <a:ext cx="56" cy="183"/>
              </a:xfrm>
              <a:custGeom>
                <a:avLst/>
                <a:ahLst/>
                <a:rect l="0" t="0" r="r" b="b"/>
                <a:pathLst>
                  <a:path w="56" h="183">
                    <a:moveTo>
                      <a:pt x="0" y="0"/>
                    </a:moveTo>
                    <a:lnTo>
                      <a:pt x="0" y="0"/>
                    </a:lnTo>
                    <a:lnTo>
                      <a:pt x="4" y="12"/>
                    </a:lnTo>
                    <a:lnTo>
                      <a:pt x="8" y="23"/>
                    </a:lnTo>
                    <a:lnTo>
                      <a:pt x="12" y="34"/>
                    </a:lnTo>
                    <a:lnTo>
                      <a:pt x="16" y="45"/>
                    </a:lnTo>
                    <a:lnTo>
                      <a:pt x="20" y="56"/>
                    </a:lnTo>
                    <a:lnTo>
                      <a:pt x="24" y="67"/>
                    </a:lnTo>
                    <a:lnTo>
                      <a:pt x="28" y="79"/>
                    </a:lnTo>
                    <a:lnTo>
                      <a:pt x="31" y="90"/>
                    </a:lnTo>
                    <a:lnTo>
                      <a:pt x="35" y="101"/>
                    </a:lnTo>
                    <a:lnTo>
                      <a:pt x="38" y="112"/>
                    </a:lnTo>
                    <a:lnTo>
                      <a:pt x="41" y="124"/>
                    </a:lnTo>
                    <a:lnTo>
                      <a:pt x="43" y="135"/>
                    </a:lnTo>
                    <a:lnTo>
                      <a:pt x="46" y="147"/>
                    </a:lnTo>
                    <a:lnTo>
                      <a:pt x="48" y="159"/>
                    </a:lnTo>
                    <a:lnTo>
                      <a:pt x="50" y="171"/>
                    </a:lnTo>
                    <a:lnTo>
                      <a:pt x="52" y="182"/>
                    </a:lnTo>
                    <a:lnTo>
                      <a:pt x="55" y="182"/>
                    </a:lnTo>
                    <a:lnTo>
                      <a:pt x="54" y="169"/>
                    </a:lnTo>
                    <a:lnTo>
                      <a:pt x="52" y="157"/>
                    </a:lnTo>
                    <a:lnTo>
                      <a:pt x="50" y="146"/>
                    </a:lnTo>
                    <a:lnTo>
                      <a:pt x="47" y="134"/>
                    </a:lnTo>
                    <a:lnTo>
                      <a:pt x="45" y="123"/>
                    </a:lnTo>
                    <a:lnTo>
                      <a:pt x="42" y="111"/>
                    </a:lnTo>
                    <a:lnTo>
                      <a:pt x="38" y="100"/>
                    </a:lnTo>
                    <a:lnTo>
                      <a:pt x="35" y="89"/>
                    </a:lnTo>
                    <a:lnTo>
                      <a:pt x="32" y="78"/>
                    </a:lnTo>
                    <a:lnTo>
                      <a:pt x="28" y="66"/>
                    </a:lnTo>
                    <a:lnTo>
                      <a:pt x="24" y="56"/>
                    </a:lnTo>
                    <a:lnTo>
                      <a:pt x="20" y="44"/>
                    </a:lnTo>
                    <a:lnTo>
                      <a:pt x="16" y="33"/>
                    </a:lnTo>
                    <a:lnTo>
                      <a:pt x="12" y="22"/>
                    </a:lnTo>
                    <a:lnTo>
                      <a:pt x="8" y="11"/>
                    </a:lnTo>
                    <a:lnTo>
                      <a:pt x="4" y="0"/>
                    </a:lnTo>
                    <a:lnTo>
                      <a:pt x="0" y="0"/>
                    </a:lnTo>
                  </a:path>
                </a:pathLst>
              </a:custGeom>
              <a:solidFill>
                <a:srgbClr val="000000">
                  <a:alpha val="100000"/>
                </a:srgbClr>
              </a:solidFill>
              <a:ln>
                <a:noFill/>
              </a:ln>
            </p:spPr>
          </p:sp>
          <p:sp>
            <p:nvSpPr>
              <p:cNvPr id="1048660" name="Freeform 72"/>
              <p:cNvSpPr/>
              <p:nvPr/>
            </p:nvSpPr>
            <p:spPr>
              <a:xfrm rot="0">
                <a:off x="4859" y="2276"/>
                <a:ext cx="35" cy="116"/>
              </a:xfrm>
              <a:custGeom>
                <a:avLst/>
                <a:ahLst/>
                <a:rect l="0" t="0" r="r" b="b"/>
                <a:pathLst>
                  <a:path w="35" h="116">
                    <a:moveTo>
                      <a:pt x="0" y="1"/>
                    </a:moveTo>
                    <a:lnTo>
                      <a:pt x="2" y="6"/>
                    </a:lnTo>
                    <a:lnTo>
                      <a:pt x="4" y="12"/>
                    </a:lnTo>
                    <a:lnTo>
                      <a:pt x="6" y="19"/>
                    </a:lnTo>
                    <a:lnTo>
                      <a:pt x="7" y="26"/>
                    </a:lnTo>
                    <a:lnTo>
                      <a:pt x="9" y="34"/>
                    </a:lnTo>
                    <a:lnTo>
                      <a:pt x="11" y="42"/>
                    </a:lnTo>
                    <a:lnTo>
                      <a:pt x="13" y="50"/>
                    </a:lnTo>
                    <a:lnTo>
                      <a:pt x="16" y="58"/>
                    </a:lnTo>
                    <a:lnTo>
                      <a:pt x="17" y="66"/>
                    </a:lnTo>
                    <a:lnTo>
                      <a:pt x="19" y="75"/>
                    </a:lnTo>
                    <a:lnTo>
                      <a:pt x="21" y="83"/>
                    </a:lnTo>
                    <a:lnTo>
                      <a:pt x="23" y="90"/>
                    </a:lnTo>
                    <a:lnTo>
                      <a:pt x="25" y="97"/>
                    </a:lnTo>
                    <a:lnTo>
                      <a:pt x="27" y="104"/>
                    </a:lnTo>
                    <a:lnTo>
                      <a:pt x="29" y="110"/>
                    </a:lnTo>
                    <a:lnTo>
                      <a:pt x="30" y="115"/>
                    </a:lnTo>
                    <a:lnTo>
                      <a:pt x="34" y="115"/>
                    </a:lnTo>
                    <a:lnTo>
                      <a:pt x="33" y="109"/>
                    </a:lnTo>
                    <a:lnTo>
                      <a:pt x="31" y="103"/>
                    </a:lnTo>
                    <a:lnTo>
                      <a:pt x="29" y="96"/>
                    </a:lnTo>
                    <a:lnTo>
                      <a:pt x="27" y="89"/>
                    </a:lnTo>
                    <a:lnTo>
                      <a:pt x="25" y="82"/>
                    </a:lnTo>
                    <a:lnTo>
                      <a:pt x="23" y="74"/>
                    </a:lnTo>
                    <a:lnTo>
                      <a:pt x="21" y="66"/>
                    </a:lnTo>
                    <a:lnTo>
                      <a:pt x="19" y="57"/>
                    </a:lnTo>
                    <a:lnTo>
                      <a:pt x="17" y="49"/>
                    </a:lnTo>
                    <a:lnTo>
                      <a:pt x="15" y="40"/>
                    </a:lnTo>
                    <a:lnTo>
                      <a:pt x="13" y="33"/>
                    </a:lnTo>
                    <a:lnTo>
                      <a:pt x="11" y="25"/>
                    </a:lnTo>
                    <a:lnTo>
                      <a:pt x="9" y="18"/>
                    </a:lnTo>
                    <a:lnTo>
                      <a:pt x="7" y="11"/>
                    </a:lnTo>
                    <a:lnTo>
                      <a:pt x="6" y="5"/>
                    </a:lnTo>
                    <a:lnTo>
                      <a:pt x="4" y="0"/>
                    </a:lnTo>
                    <a:lnTo>
                      <a:pt x="0" y="1"/>
                    </a:lnTo>
                  </a:path>
                </a:pathLst>
              </a:custGeom>
              <a:solidFill>
                <a:srgbClr val="000000">
                  <a:alpha val="100000"/>
                </a:srgbClr>
              </a:solidFill>
              <a:ln>
                <a:noFill/>
              </a:ln>
            </p:spPr>
          </p:sp>
          <p:sp>
            <p:nvSpPr>
              <p:cNvPr id="1048661" name="Freeform 73"/>
              <p:cNvSpPr/>
              <p:nvPr/>
            </p:nvSpPr>
            <p:spPr>
              <a:xfrm rot="0">
                <a:off x="4859" y="2274"/>
                <a:ext cx="17" cy="17"/>
              </a:xfrm>
              <a:custGeom>
                <a:avLst/>
                <a:ahLst/>
                <a:rect l="0" t="0" r="r" b="b"/>
                <a:pathLst>
                  <a:path w="17" h="17">
                    <a:moveTo>
                      <a:pt x="16" y="10"/>
                    </a:moveTo>
                    <a:lnTo>
                      <a:pt x="12" y="0"/>
                    </a:lnTo>
                    <a:lnTo>
                      <a:pt x="8" y="0"/>
                    </a:lnTo>
                    <a:lnTo>
                      <a:pt x="4" y="10"/>
                    </a:lnTo>
                    <a:lnTo>
                      <a:pt x="0" y="16"/>
                    </a:lnTo>
                    <a:lnTo>
                      <a:pt x="16" y="10"/>
                    </a:lnTo>
                  </a:path>
                </a:pathLst>
              </a:custGeom>
              <a:solidFill>
                <a:srgbClr val="000000">
                  <a:alpha val="100000"/>
                </a:srgbClr>
              </a:solidFill>
              <a:ln>
                <a:noFill/>
              </a:ln>
            </p:spPr>
          </p:sp>
          <p:sp>
            <p:nvSpPr>
              <p:cNvPr id="1048662" name="Freeform 74"/>
              <p:cNvSpPr/>
              <p:nvPr/>
            </p:nvSpPr>
            <p:spPr>
              <a:xfrm rot="0">
                <a:off x="3764" y="2897"/>
                <a:ext cx="74" cy="41"/>
              </a:xfrm>
              <a:custGeom>
                <a:avLst/>
                <a:ahLst/>
                <a:rect l="0" t="0" r="r" b="b"/>
                <a:pathLst>
                  <a:path w="74" h="41">
                    <a:moveTo>
                      <a:pt x="0" y="0"/>
                    </a:moveTo>
                    <a:lnTo>
                      <a:pt x="0" y="0"/>
                    </a:lnTo>
                    <a:lnTo>
                      <a:pt x="10" y="2"/>
                    </a:lnTo>
                    <a:lnTo>
                      <a:pt x="22" y="6"/>
                    </a:lnTo>
                    <a:lnTo>
                      <a:pt x="34" y="11"/>
                    </a:lnTo>
                    <a:lnTo>
                      <a:pt x="45" y="17"/>
                    </a:lnTo>
                    <a:lnTo>
                      <a:pt x="54" y="24"/>
                    </a:lnTo>
                    <a:lnTo>
                      <a:pt x="63" y="30"/>
                    </a:lnTo>
                    <a:lnTo>
                      <a:pt x="69" y="36"/>
                    </a:lnTo>
                    <a:lnTo>
                      <a:pt x="73" y="40"/>
                    </a:lnTo>
                  </a:path>
                </a:pathLst>
              </a:custGeom>
              <a:noFill/>
              <a:ln w="12700" cap="rnd" cmpd="sng">
                <a:solidFill>
                  <a:srgbClr val="000000">
                    <a:alpha val="100000"/>
                  </a:srgbClr>
                </a:solidFill>
                <a:prstDash val="solid"/>
                <a:round/>
              </a:ln>
            </p:spPr>
          </p:sp>
          <p:sp>
            <p:nvSpPr>
              <p:cNvPr id="1048663" name="Freeform 75"/>
              <p:cNvSpPr/>
              <p:nvPr/>
            </p:nvSpPr>
            <p:spPr>
              <a:xfrm rot="0">
                <a:off x="3774" y="2708"/>
                <a:ext cx="17" cy="119"/>
              </a:xfrm>
              <a:custGeom>
                <a:avLst/>
                <a:ahLst/>
                <a:rect l="0" t="0" r="r" b="b"/>
                <a:pathLst>
                  <a:path w="17" h="119">
                    <a:moveTo>
                      <a:pt x="16" y="0"/>
                    </a:moveTo>
                    <a:lnTo>
                      <a:pt x="16" y="0"/>
                    </a:lnTo>
                    <a:lnTo>
                      <a:pt x="16" y="7"/>
                    </a:lnTo>
                    <a:lnTo>
                      <a:pt x="14" y="15"/>
                    </a:lnTo>
                    <a:lnTo>
                      <a:pt x="14" y="22"/>
                    </a:lnTo>
                    <a:lnTo>
                      <a:pt x="14" y="30"/>
                    </a:lnTo>
                    <a:lnTo>
                      <a:pt x="14" y="37"/>
                    </a:lnTo>
                    <a:lnTo>
                      <a:pt x="13" y="45"/>
                    </a:lnTo>
                    <a:lnTo>
                      <a:pt x="11" y="52"/>
                    </a:lnTo>
                    <a:lnTo>
                      <a:pt x="11" y="59"/>
                    </a:lnTo>
                    <a:lnTo>
                      <a:pt x="10" y="67"/>
                    </a:lnTo>
                    <a:lnTo>
                      <a:pt x="8" y="74"/>
                    </a:lnTo>
                    <a:lnTo>
                      <a:pt x="7" y="81"/>
                    </a:lnTo>
                    <a:lnTo>
                      <a:pt x="5" y="89"/>
                    </a:lnTo>
                    <a:lnTo>
                      <a:pt x="4" y="96"/>
                    </a:lnTo>
                    <a:lnTo>
                      <a:pt x="2" y="104"/>
                    </a:lnTo>
                    <a:lnTo>
                      <a:pt x="0" y="111"/>
                    </a:lnTo>
                    <a:lnTo>
                      <a:pt x="0" y="118"/>
                    </a:lnTo>
                  </a:path>
                </a:pathLst>
              </a:custGeom>
              <a:noFill/>
              <a:ln w="12700" cap="rnd" cmpd="sng">
                <a:solidFill>
                  <a:srgbClr val="000000">
                    <a:alpha val="100000"/>
                  </a:srgbClr>
                </a:solidFill>
                <a:prstDash val="solid"/>
                <a:round/>
              </a:ln>
            </p:spPr>
          </p:sp>
          <p:sp>
            <p:nvSpPr>
              <p:cNvPr id="1048664" name="Freeform 76"/>
              <p:cNvSpPr/>
              <p:nvPr/>
            </p:nvSpPr>
            <p:spPr>
              <a:xfrm rot="0">
                <a:off x="3741" y="3123"/>
                <a:ext cx="44" cy="17"/>
              </a:xfrm>
              <a:custGeom>
                <a:avLst/>
                <a:ahLst/>
                <a:rect l="0" t="0" r="r" b="b"/>
                <a:pathLst>
                  <a:path w="44" h="17">
                    <a:moveTo>
                      <a:pt x="0" y="0"/>
                    </a:moveTo>
                    <a:lnTo>
                      <a:pt x="0" y="0"/>
                    </a:lnTo>
                    <a:lnTo>
                      <a:pt x="5" y="4"/>
                    </a:lnTo>
                    <a:lnTo>
                      <a:pt x="11" y="12"/>
                    </a:lnTo>
                    <a:lnTo>
                      <a:pt x="17" y="12"/>
                    </a:lnTo>
                    <a:lnTo>
                      <a:pt x="22" y="16"/>
                    </a:lnTo>
                    <a:lnTo>
                      <a:pt x="27" y="16"/>
                    </a:lnTo>
                    <a:lnTo>
                      <a:pt x="33" y="12"/>
                    </a:lnTo>
                    <a:lnTo>
                      <a:pt x="38" y="12"/>
                    </a:lnTo>
                    <a:lnTo>
                      <a:pt x="43" y="0"/>
                    </a:lnTo>
                  </a:path>
                </a:pathLst>
              </a:custGeom>
              <a:noFill/>
              <a:ln w="12700" cap="rnd" cmpd="sng">
                <a:solidFill>
                  <a:srgbClr val="000000">
                    <a:alpha val="100000"/>
                  </a:srgbClr>
                </a:solidFill>
                <a:prstDash val="solid"/>
                <a:round/>
              </a:ln>
            </p:spPr>
          </p:sp>
          <p:sp>
            <p:nvSpPr>
              <p:cNvPr id="1048665" name="Freeform 77"/>
              <p:cNvSpPr/>
              <p:nvPr/>
            </p:nvSpPr>
            <p:spPr>
              <a:xfrm rot="0">
                <a:off x="3785" y="3046"/>
                <a:ext cx="34" cy="17"/>
              </a:xfrm>
              <a:custGeom>
                <a:avLst/>
                <a:ahLst/>
                <a:rect l="0" t="0" r="r" b="b"/>
                <a:pathLst>
                  <a:path w="34" h="17">
                    <a:moveTo>
                      <a:pt x="0" y="16"/>
                    </a:moveTo>
                    <a:lnTo>
                      <a:pt x="0" y="16"/>
                    </a:lnTo>
                    <a:lnTo>
                      <a:pt x="5" y="16"/>
                    </a:lnTo>
                    <a:lnTo>
                      <a:pt x="9" y="16"/>
                    </a:lnTo>
                    <a:lnTo>
                      <a:pt x="13" y="13"/>
                    </a:lnTo>
                    <a:lnTo>
                      <a:pt x="17" y="11"/>
                    </a:lnTo>
                    <a:lnTo>
                      <a:pt x="21" y="9"/>
                    </a:lnTo>
                    <a:lnTo>
                      <a:pt x="25" y="4"/>
                    </a:lnTo>
                    <a:lnTo>
                      <a:pt x="29" y="2"/>
                    </a:lnTo>
                    <a:lnTo>
                      <a:pt x="33" y="0"/>
                    </a:lnTo>
                  </a:path>
                </a:pathLst>
              </a:custGeom>
              <a:noFill/>
              <a:ln w="12700" cap="rnd" cmpd="sng">
                <a:solidFill>
                  <a:srgbClr val="000000">
                    <a:alpha val="100000"/>
                  </a:srgbClr>
                </a:solidFill>
                <a:prstDash val="solid"/>
                <a:round/>
              </a:ln>
            </p:spPr>
          </p:sp>
          <p:sp>
            <p:nvSpPr>
              <p:cNvPr id="1048666" name="Freeform 78"/>
              <p:cNvSpPr/>
              <p:nvPr/>
            </p:nvSpPr>
            <p:spPr>
              <a:xfrm rot="0">
                <a:off x="3798" y="3056"/>
                <a:ext cx="17" cy="17"/>
              </a:xfrm>
              <a:custGeom>
                <a:avLst/>
                <a:ahLst/>
                <a:rect l="0" t="0" r="r" b="b"/>
                <a:pathLst>
                  <a:path w="17" h="17">
                    <a:moveTo>
                      <a:pt x="0" y="0"/>
                    </a:moveTo>
                    <a:lnTo>
                      <a:pt x="0" y="0"/>
                    </a:lnTo>
                    <a:lnTo>
                      <a:pt x="3" y="6"/>
                    </a:lnTo>
                    <a:lnTo>
                      <a:pt x="8" y="9"/>
                    </a:lnTo>
                    <a:lnTo>
                      <a:pt x="12" y="12"/>
                    </a:lnTo>
                    <a:lnTo>
                      <a:pt x="16" y="16"/>
                    </a:lnTo>
                  </a:path>
                </a:pathLst>
              </a:custGeom>
              <a:noFill/>
              <a:ln w="12700" cap="rnd" cmpd="sng">
                <a:solidFill>
                  <a:srgbClr val="000000">
                    <a:alpha val="100000"/>
                  </a:srgbClr>
                </a:solidFill>
                <a:prstDash val="solid"/>
                <a:round/>
              </a:ln>
            </p:spPr>
          </p:sp>
          <p:sp>
            <p:nvSpPr>
              <p:cNvPr id="1048667" name="Freeform 79"/>
              <p:cNvSpPr/>
              <p:nvPr/>
            </p:nvSpPr>
            <p:spPr>
              <a:xfrm rot="0">
                <a:off x="4048" y="2316"/>
                <a:ext cx="17" cy="17"/>
              </a:xfrm>
              <a:custGeom>
                <a:avLst/>
                <a:ahLst/>
                <a:rect l="0" t="0" r="r" b="b"/>
                <a:pathLst>
                  <a:path w="17" h="17">
                    <a:moveTo>
                      <a:pt x="16" y="16"/>
                    </a:moveTo>
                    <a:lnTo>
                      <a:pt x="12" y="8"/>
                    </a:lnTo>
                    <a:lnTo>
                      <a:pt x="12" y="0"/>
                    </a:lnTo>
                    <a:lnTo>
                      <a:pt x="4" y="0"/>
                    </a:lnTo>
                    <a:lnTo>
                      <a:pt x="0" y="16"/>
                    </a:lnTo>
                    <a:lnTo>
                      <a:pt x="16" y="16"/>
                    </a:lnTo>
                  </a:path>
                </a:pathLst>
              </a:custGeom>
              <a:solidFill>
                <a:srgbClr val="000000">
                  <a:alpha val="100000"/>
                </a:srgbClr>
              </a:solidFill>
              <a:ln>
                <a:noFill/>
              </a:ln>
            </p:spPr>
          </p:sp>
          <p:sp>
            <p:nvSpPr>
              <p:cNvPr id="1048668" name="Freeform 80"/>
              <p:cNvSpPr/>
              <p:nvPr/>
            </p:nvSpPr>
            <p:spPr>
              <a:xfrm rot="0">
                <a:off x="4029" y="2318"/>
                <a:ext cx="24" cy="76"/>
              </a:xfrm>
              <a:custGeom>
                <a:avLst/>
                <a:ahLst/>
                <a:rect l="0" t="0" r="r" b="b"/>
                <a:pathLst>
                  <a:path w="24" h="76">
                    <a:moveTo>
                      <a:pt x="4" y="75"/>
                    </a:moveTo>
                    <a:lnTo>
                      <a:pt x="4" y="75"/>
                    </a:lnTo>
                    <a:lnTo>
                      <a:pt x="6" y="68"/>
                    </a:lnTo>
                    <a:lnTo>
                      <a:pt x="8" y="59"/>
                    </a:lnTo>
                    <a:lnTo>
                      <a:pt x="10" y="49"/>
                    </a:lnTo>
                    <a:lnTo>
                      <a:pt x="13" y="38"/>
                    </a:lnTo>
                    <a:lnTo>
                      <a:pt x="16" y="28"/>
                    </a:lnTo>
                    <a:lnTo>
                      <a:pt x="18" y="18"/>
                    </a:lnTo>
                    <a:lnTo>
                      <a:pt x="20" y="8"/>
                    </a:lnTo>
                    <a:lnTo>
                      <a:pt x="23" y="0"/>
                    </a:lnTo>
                    <a:lnTo>
                      <a:pt x="19" y="0"/>
                    </a:lnTo>
                    <a:lnTo>
                      <a:pt x="17" y="7"/>
                    </a:lnTo>
                    <a:lnTo>
                      <a:pt x="14" y="17"/>
                    </a:lnTo>
                    <a:lnTo>
                      <a:pt x="12" y="27"/>
                    </a:lnTo>
                    <a:lnTo>
                      <a:pt x="9" y="37"/>
                    </a:lnTo>
                    <a:lnTo>
                      <a:pt x="7" y="48"/>
                    </a:lnTo>
                    <a:lnTo>
                      <a:pt x="4" y="58"/>
                    </a:lnTo>
                    <a:lnTo>
                      <a:pt x="2" y="67"/>
                    </a:lnTo>
                    <a:lnTo>
                      <a:pt x="0" y="74"/>
                    </a:lnTo>
                    <a:lnTo>
                      <a:pt x="4" y="75"/>
                    </a:lnTo>
                  </a:path>
                </a:pathLst>
              </a:custGeom>
              <a:solidFill>
                <a:srgbClr val="000000">
                  <a:alpha val="100000"/>
                </a:srgbClr>
              </a:solidFill>
              <a:ln>
                <a:noFill/>
              </a:ln>
            </p:spPr>
          </p:sp>
          <p:sp>
            <p:nvSpPr>
              <p:cNvPr id="1048669" name="Freeform 81"/>
              <p:cNvSpPr/>
              <p:nvPr/>
            </p:nvSpPr>
            <p:spPr>
              <a:xfrm rot="0">
                <a:off x="4024" y="2392"/>
                <a:ext cx="17" cy="72"/>
              </a:xfrm>
              <a:custGeom>
                <a:avLst/>
                <a:ahLst/>
                <a:rect l="0" t="0" r="r" b="b"/>
                <a:pathLst>
                  <a:path w="17" h="72">
                    <a:moveTo>
                      <a:pt x="5" y="71"/>
                    </a:moveTo>
                    <a:lnTo>
                      <a:pt x="5" y="71"/>
                    </a:lnTo>
                    <a:lnTo>
                      <a:pt x="8" y="63"/>
                    </a:lnTo>
                    <a:lnTo>
                      <a:pt x="12" y="53"/>
                    </a:lnTo>
                    <a:lnTo>
                      <a:pt x="12" y="44"/>
                    </a:lnTo>
                    <a:lnTo>
                      <a:pt x="12" y="35"/>
                    </a:lnTo>
                    <a:lnTo>
                      <a:pt x="12" y="27"/>
                    </a:lnTo>
                    <a:lnTo>
                      <a:pt x="12" y="17"/>
                    </a:lnTo>
                    <a:lnTo>
                      <a:pt x="14" y="9"/>
                    </a:lnTo>
                    <a:lnTo>
                      <a:pt x="16" y="1"/>
                    </a:lnTo>
                    <a:lnTo>
                      <a:pt x="8" y="0"/>
                    </a:lnTo>
                    <a:lnTo>
                      <a:pt x="7" y="9"/>
                    </a:lnTo>
                    <a:lnTo>
                      <a:pt x="5" y="17"/>
                    </a:lnTo>
                    <a:lnTo>
                      <a:pt x="5" y="27"/>
                    </a:lnTo>
                    <a:lnTo>
                      <a:pt x="5" y="35"/>
                    </a:lnTo>
                    <a:lnTo>
                      <a:pt x="5" y="44"/>
                    </a:lnTo>
                    <a:lnTo>
                      <a:pt x="5" y="53"/>
                    </a:lnTo>
                    <a:lnTo>
                      <a:pt x="3" y="61"/>
                    </a:lnTo>
                    <a:lnTo>
                      <a:pt x="0" y="70"/>
                    </a:lnTo>
                    <a:lnTo>
                      <a:pt x="5" y="71"/>
                    </a:lnTo>
                  </a:path>
                </a:pathLst>
              </a:custGeom>
              <a:solidFill>
                <a:srgbClr val="000000">
                  <a:alpha val="100000"/>
                </a:srgbClr>
              </a:solidFill>
              <a:ln>
                <a:noFill/>
              </a:ln>
            </p:spPr>
          </p:sp>
          <p:sp>
            <p:nvSpPr>
              <p:cNvPr id="1048670" name="Freeform 82"/>
              <p:cNvSpPr/>
              <p:nvPr/>
            </p:nvSpPr>
            <p:spPr>
              <a:xfrm rot="0">
                <a:off x="3956" y="2462"/>
                <a:ext cx="72" cy="170"/>
              </a:xfrm>
              <a:custGeom>
                <a:avLst/>
                <a:ahLst/>
                <a:rect l="0" t="0" r="r" b="b"/>
                <a:pathLst>
                  <a:path w="72" h="170">
                    <a:moveTo>
                      <a:pt x="4" y="169"/>
                    </a:moveTo>
                    <a:lnTo>
                      <a:pt x="4" y="169"/>
                    </a:lnTo>
                    <a:lnTo>
                      <a:pt x="10" y="159"/>
                    </a:lnTo>
                    <a:lnTo>
                      <a:pt x="16" y="149"/>
                    </a:lnTo>
                    <a:lnTo>
                      <a:pt x="22" y="139"/>
                    </a:lnTo>
                    <a:lnTo>
                      <a:pt x="27" y="129"/>
                    </a:lnTo>
                    <a:lnTo>
                      <a:pt x="33" y="119"/>
                    </a:lnTo>
                    <a:lnTo>
                      <a:pt x="37" y="108"/>
                    </a:lnTo>
                    <a:lnTo>
                      <a:pt x="41" y="98"/>
                    </a:lnTo>
                    <a:lnTo>
                      <a:pt x="45" y="88"/>
                    </a:lnTo>
                    <a:lnTo>
                      <a:pt x="49" y="77"/>
                    </a:lnTo>
                    <a:lnTo>
                      <a:pt x="53" y="66"/>
                    </a:lnTo>
                    <a:lnTo>
                      <a:pt x="57" y="56"/>
                    </a:lnTo>
                    <a:lnTo>
                      <a:pt x="60" y="45"/>
                    </a:lnTo>
                    <a:lnTo>
                      <a:pt x="63" y="35"/>
                    </a:lnTo>
                    <a:lnTo>
                      <a:pt x="66" y="24"/>
                    </a:lnTo>
                    <a:lnTo>
                      <a:pt x="69" y="12"/>
                    </a:lnTo>
                    <a:lnTo>
                      <a:pt x="71" y="1"/>
                    </a:lnTo>
                    <a:lnTo>
                      <a:pt x="68" y="0"/>
                    </a:lnTo>
                    <a:lnTo>
                      <a:pt x="65" y="11"/>
                    </a:lnTo>
                    <a:lnTo>
                      <a:pt x="62" y="23"/>
                    </a:lnTo>
                    <a:lnTo>
                      <a:pt x="59" y="34"/>
                    </a:lnTo>
                    <a:lnTo>
                      <a:pt x="56" y="44"/>
                    </a:lnTo>
                    <a:lnTo>
                      <a:pt x="53" y="55"/>
                    </a:lnTo>
                    <a:lnTo>
                      <a:pt x="49" y="66"/>
                    </a:lnTo>
                    <a:lnTo>
                      <a:pt x="45" y="76"/>
                    </a:lnTo>
                    <a:lnTo>
                      <a:pt x="41" y="86"/>
                    </a:lnTo>
                    <a:lnTo>
                      <a:pt x="38" y="97"/>
                    </a:lnTo>
                    <a:lnTo>
                      <a:pt x="33" y="107"/>
                    </a:lnTo>
                    <a:lnTo>
                      <a:pt x="29" y="117"/>
                    </a:lnTo>
                    <a:lnTo>
                      <a:pt x="23" y="127"/>
                    </a:lnTo>
                    <a:lnTo>
                      <a:pt x="18" y="137"/>
                    </a:lnTo>
                    <a:lnTo>
                      <a:pt x="13" y="147"/>
                    </a:lnTo>
                    <a:lnTo>
                      <a:pt x="7" y="157"/>
                    </a:lnTo>
                    <a:lnTo>
                      <a:pt x="1" y="167"/>
                    </a:lnTo>
                    <a:lnTo>
                      <a:pt x="0" y="167"/>
                    </a:lnTo>
                    <a:lnTo>
                      <a:pt x="4" y="169"/>
                    </a:lnTo>
                  </a:path>
                </a:pathLst>
              </a:custGeom>
              <a:solidFill>
                <a:srgbClr val="000000">
                  <a:alpha val="100000"/>
                </a:srgbClr>
              </a:solidFill>
              <a:ln>
                <a:noFill/>
              </a:ln>
            </p:spPr>
          </p:sp>
          <p:sp>
            <p:nvSpPr>
              <p:cNvPr id="1048671" name="Freeform 83"/>
              <p:cNvSpPr/>
              <p:nvPr/>
            </p:nvSpPr>
            <p:spPr>
              <a:xfrm rot="0">
                <a:off x="3884" y="2629"/>
                <a:ext cx="77" cy="165"/>
              </a:xfrm>
              <a:custGeom>
                <a:avLst/>
                <a:ahLst/>
                <a:rect l="0" t="0" r="r" b="b"/>
                <a:pathLst>
                  <a:path w="77" h="165">
                    <a:moveTo>
                      <a:pt x="3" y="164"/>
                    </a:moveTo>
                    <a:lnTo>
                      <a:pt x="3" y="164"/>
                    </a:lnTo>
                    <a:lnTo>
                      <a:pt x="76" y="2"/>
                    </a:lnTo>
                    <a:lnTo>
                      <a:pt x="72" y="0"/>
                    </a:lnTo>
                    <a:lnTo>
                      <a:pt x="0" y="162"/>
                    </a:lnTo>
                    <a:lnTo>
                      <a:pt x="0" y="163"/>
                    </a:lnTo>
                    <a:lnTo>
                      <a:pt x="3" y="164"/>
                    </a:lnTo>
                  </a:path>
                </a:pathLst>
              </a:custGeom>
              <a:solidFill>
                <a:srgbClr val="000000">
                  <a:alpha val="100000"/>
                </a:srgbClr>
              </a:solidFill>
              <a:ln>
                <a:noFill/>
              </a:ln>
            </p:spPr>
          </p:sp>
          <p:sp>
            <p:nvSpPr>
              <p:cNvPr id="1048672" name="Freeform 84"/>
              <p:cNvSpPr/>
              <p:nvPr/>
            </p:nvSpPr>
            <p:spPr>
              <a:xfrm rot="0">
                <a:off x="3872" y="2792"/>
                <a:ext cx="17" cy="30"/>
              </a:xfrm>
              <a:custGeom>
                <a:avLst/>
                <a:ahLst/>
                <a:rect l="0" t="0" r="r" b="b"/>
                <a:pathLst>
                  <a:path w="17" h="30">
                    <a:moveTo>
                      <a:pt x="4" y="29"/>
                    </a:moveTo>
                    <a:lnTo>
                      <a:pt x="4" y="29"/>
                    </a:lnTo>
                    <a:lnTo>
                      <a:pt x="6" y="21"/>
                    </a:lnTo>
                    <a:lnTo>
                      <a:pt x="8" y="17"/>
                    </a:lnTo>
                    <a:lnTo>
                      <a:pt x="8" y="15"/>
                    </a:lnTo>
                    <a:lnTo>
                      <a:pt x="7" y="16"/>
                    </a:lnTo>
                    <a:lnTo>
                      <a:pt x="9" y="16"/>
                    </a:lnTo>
                    <a:lnTo>
                      <a:pt x="11" y="14"/>
                    </a:lnTo>
                    <a:lnTo>
                      <a:pt x="12" y="9"/>
                    </a:lnTo>
                    <a:lnTo>
                      <a:pt x="16" y="1"/>
                    </a:lnTo>
                    <a:lnTo>
                      <a:pt x="12" y="0"/>
                    </a:lnTo>
                    <a:lnTo>
                      <a:pt x="9" y="8"/>
                    </a:lnTo>
                    <a:lnTo>
                      <a:pt x="7" y="12"/>
                    </a:lnTo>
                    <a:lnTo>
                      <a:pt x="6" y="13"/>
                    </a:lnTo>
                    <a:lnTo>
                      <a:pt x="7" y="12"/>
                    </a:lnTo>
                    <a:lnTo>
                      <a:pt x="5" y="14"/>
                    </a:lnTo>
                    <a:lnTo>
                      <a:pt x="4" y="16"/>
                    </a:lnTo>
                    <a:lnTo>
                      <a:pt x="2" y="20"/>
                    </a:lnTo>
                    <a:lnTo>
                      <a:pt x="0" y="28"/>
                    </a:lnTo>
                    <a:lnTo>
                      <a:pt x="4" y="29"/>
                    </a:lnTo>
                  </a:path>
                </a:pathLst>
              </a:custGeom>
              <a:solidFill>
                <a:srgbClr val="000000">
                  <a:alpha val="100000"/>
                </a:srgbClr>
              </a:solidFill>
              <a:ln>
                <a:noFill/>
              </a:ln>
            </p:spPr>
          </p:sp>
          <p:sp>
            <p:nvSpPr>
              <p:cNvPr id="1048673" name="Freeform 85"/>
              <p:cNvSpPr/>
              <p:nvPr/>
            </p:nvSpPr>
            <p:spPr>
              <a:xfrm rot="0">
                <a:off x="3832" y="2820"/>
                <a:ext cx="45" cy="122"/>
              </a:xfrm>
              <a:custGeom>
                <a:avLst/>
                <a:ahLst/>
                <a:rect l="0" t="0" r="r" b="b"/>
                <a:pathLst>
                  <a:path w="45" h="122">
                    <a:moveTo>
                      <a:pt x="4" y="121"/>
                    </a:moveTo>
                    <a:lnTo>
                      <a:pt x="4" y="121"/>
                    </a:lnTo>
                    <a:lnTo>
                      <a:pt x="4" y="116"/>
                    </a:lnTo>
                    <a:lnTo>
                      <a:pt x="5" y="110"/>
                    </a:lnTo>
                    <a:lnTo>
                      <a:pt x="6" y="104"/>
                    </a:lnTo>
                    <a:lnTo>
                      <a:pt x="8" y="96"/>
                    </a:lnTo>
                    <a:lnTo>
                      <a:pt x="11" y="88"/>
                    </a:lnTo>
                    <a:lnTo>
                      <a:pt x="14" y="80"/>
                    </a:lnTo>
                    <a:lnTo>
                      <a:pt x="17" y="70"/>
                    </a:lnTo>
                    <a:lnTo>
                      <a:pt x="20" y="62"/>
                    </a:lnTo>
                    <a:lnTo>
                      <a:pt x="23" y="54"/>
                    </a:lnTo>
                    <a:lnTo>
                      <a:pt x="27" y="45"/>
                    </a:lnTo>
                    <a:lnTo>
                      <a:pt x="30" y="36"/>
                    </a:lnTo>
                    <a:lnTo>
                      <a:pt x="34" y="28"/>
                    </a:lnTo>
                    <a:lnTo>
                      <a:pt x="37" y="20"/>
                    </a:lnTo>
                    <a:lnTo>
                      <a:pt x="40" y="13"/>
                    </a:lnTo>
                    <a:lnTo>
                      <a:pt x="42" y="7"/>
                    </a:lnTo>
                    <a:lnTo>
                      <a:pt x="44" y="1"/>
                    </a:lnTo>
                    <a:lnTo>
                      <a:pt x="40" y="0"/>
                    </a:lnTo>
                    <a:lnTo>
                      <a:pt x="38" y="6"/>
                    </a:lnTo>
                    <a:lnTo>
                      <a:pt x="36" y="12"/>
                    </a:lnTo>
                    <a:lnTo>
                      <a:pt x="33" y="19"/>
                    </a:lnTo>
                    <a:lnTo>
                      <a:pt x="30" y="27"/>
                    </a:lnTo>
                    <a:lnTo>
                      <a:pt x="27" y="35"/>
                    </a:lnTo>
                    <a:lnTo>
                      <a:pt x="23" y="43"/>
                    </a:lnTo>
                    <a:lnTo>
                      <a:pt x="20" y="52"/>
                    </a:lnTo>
                    <a:lnTo>
                      <a:pt x="16" y="61"/>
                    </a:lnTo>
                    <a:lnTo>
                      <a:pt x="13" y="70"/>
                    </a:lnTo>
                    <a:lnTo>
                      <a:pt x="10" y="79"/>
                    </a:lnTo>
                    <a:lnTo>
                      <a:pt x="7" y="87"/>
                    </a:lnTo>
                    <a:lnTo>
                      <a:pt x="4" y="95"/>
                    </a:lnTo>
                    <a:lnTo>
                      <a:pt x="2" y="103"/>
                    </a:lnTo>
                    <a:lnTo>
                      <a:pt x="1" y="109"/>
                    </a:lnTo>
                    <a:lnTo>
                      <a:pt x="0" y="116"/>
                    </a:lnTo>
                    <a:lnTo>
                      <a:pt x="0" y="121"/>
                    </a:lnTo>
                    <a:lnTo>
                      <a:pt x="4" y="121"/>
                    </a:lnTo>
                  </a:path>
                </a:pathLst>
              </a:custGeom>
              <a:solidFill>
                <a:srgbClr val="000000">
                  <a:alpha val="100000"/>
                </a:srgbClr>
              </a:solidFill>
              <a:ln>
                <a:noFill/>
              </a:ln>
            </p:spPr>
          </p:sp>
          <p:sp>
            <p:nvSpPr>
              <p:cNvPr id="1048674" name="Freeform 86"/>
              <p:cNvSpPr/>
              <p:nvPr/>
            </p:nvSpPr>
            <p:spPr>
              <a:xfrm rot="0">
                <a:off x="3812" y="2941"/>
                <a:ext cx="29" cy="138"/>
              </a:xfrm>
              <a:custGeom>
                <a:avLst/>
                <a:ahLst/>
                <a:rect l="0" t="0" r="r" b="b"/>
                <a:pathLst>
                  <a:path w="29" h="138">
                    <a:moveTo>
                      <a:pt x="3" y="137"/>
                    </a:moveTo>
                    <a:lnTo>
                      <a:pt x="3" y="137"/>
                    </a:lnTo>
                    <a:lnTo>
                      <a:pt x="9" y="128"/>
                    </a:lnTo>
                    <a:lnTo>
                      <a:pt x="14" y="119"/>
                    </a:lnTo>
                    <a:lnTo>
                      <a:pt x="18" y="110"/>
                    </a:lnTo>
                    <a:lnTo>
                      <a:pt x="21" y="101"/>
                    </a:lnTo>
                    <a:lnTo>
                      <a:pt x="23" y="93"/>
                    </a:lnTo>
                    <a:lnTo>
                      <a:pt x="25" y="85"/>
                    </a:lnTo>
                    <a:lnTo>
                      <a:pt x="26" y="77"/>
                    </a:lnTo>
                    <a:lnTo>
                      <a:pt x="27" y="70"/>
                    </a:lnTo>
                    <a:lnTo>
                      <a:pt x="28" y="62"/>
                    </a:lnTo>
                    <a:lnTo>
                      <a:pt x="28" y="54"/>
                    </a:lnTo>
                    <a:lnTo>
                      <a:pt x="28" y="46"/>
                    </a:lnTo>
                    <a:lnTo>
                      <a:pt x="27" y="37"/>
                    </a:lnTo>
                    <a:lnTo>
                      <a:pt x="26" y="29"/>
                    </a:lnTo>
                    <a:lnTo>
                      <a:pt x="25" y="20"/>
                    </a:lnTo>
                    <a:lnTo>
                      <a:pt x="25" y="10"/>
                    </a:lnTo>
                    <a:lnTo>
                      <a:pt x="24" y="0"/>
                    </a:lnTo>
                    <a:lnTo>
                      <a:pt x="20" y="0"/>
                    </a:lnTo>
                    <a:lnTo>
                      <a:pt x="21" y="10"/>
                    </a:lnTo>
                    <a:lnTo>
                      <a:pt x="21" y="20"/>
                    </a:lnTo>
                    <a:lnTo>
                      <a:pt x="22" y="29"/>
                    </a:lnTo>
                    <a:lnTo>
                      <a:pt x="23" y="37"/>
                    </a:lnTo>
                    <a:lnTo>
                      <a:pt x="24" y="46"/>
                    </a:lnTo>
                    <a:lnTo>
                      <a:pt x="24" y="54"/>
                    </a:lnTo>
                    <a:lnTo>
                      <a:pt x="24" y="62"/>
                    </a:lnTo>
                    <a:lnTo>
                      <a:pt x="23" y="70"/>
                    </a:lnTo>
                    <a:lnTo>
                      <a:pt x="22" y="77"/>
                    </a:lnTo>
                    <a:lnTo>
                      <a:pt x="21" y="84"/>
                    </a:lnTo>
                    <a:lnTo>
                      <a:pt x="19" y="92"/>
                    </a:lnTo>
                    <a:lnTo>
                      <a:pt x="17" y="100"/>
                    </a:lnTo>
                    <a:lnTo>
                      <a:pt x="14" y="108"/>
                    </a:lnTo>
                    <a:lnTo>
                      <a:pt x="10" y="117"/>
                    </a:lnTo>
                    <a:lnTo>
                      <a:pt x="5" y="126"/>
                    </a:lnTo>
                    <a:lnTo>
                      <a:pt x="0" y="135"/>
                    </a:lnTo>
                    <a:lnTo>
                      <a:pt x="3" y="137"/>
                    </a:lnTo>
                  </a:path>
                </a:pathLst>
              </a:custGeom>
              <a:solidFill>
                <a:srgbClr val="000000">
                  <a:alpha val="100000"/>
                </a:srgbClr>
              </a:solidFill>
              <a:ln>
                <a:noFill/>
              </a:ln>
            </p:spPr>
          </p:sp>
          <p:sp>
            <p:nvSpPr>
              <p:cNvPr id="1048675" name="Freeform 87"/>
              <p:cNvSpPr/>
              <p:nvPr/>
            </p:nvSpPr>
            <p:spPr>
              <a:xfrm rot="0">
                <a:off x="3742" y="3076"/>
                <a:ext cx="74" cy="166"/>
              </a:xfrm>
              <a:custGeom>
                <a:avLst/>
                <a:ahLst/>
                <a:rect l="0" t="0" r="r" b="b"/>
                <a:pathLst>
                  <a:path w="74" h="166">
                    <a:moveTo>
                      <a:pt x="0" y="163"/>
                    </a:moveTo>
                    <a:lnTo>
                      <a:pt x="3" y="165"/>
                    </a:lnTo>
                    <a:lnTo>
                      <a:pt x="9" y="157"/>
                    </a:lnTo>
                    <a:lnTo>
                      <a:pt x="14" y="148"/>
                    </a:lnTo>
                    <a:lnTo>
                      <a:pt x="19" y="138"/>
                    </a:lnTo>
                    <a:lnTo>
                      <a:pt x="24" y="128"/>
                    </a:lnTo>
                    <a:lnTo>
                      <a:pt x="28" y="117"/>
                    </a:lnTo>
                    <a:lnTo>
                      <a:pt x="32" y="106"/>
                    </a:lnTo>
                    <a:lnTo>
                      <a:pt x="36" y="95"/>
                    </a:lnTo>
                    <a:lnTo>
                      <a:pt x="40" y="84"/>
                    </a:lnTo>
                    <a:lnTo>
                      <a:pt x="44" y="73"/>
                    </a:lnTo>
                    <a:lnTo>
                      <a:pt x="48" y="62"/>
                    </a:lnTo>
                    <a:lnTo>
                      <a:pt x="52" y="51"/>
                    </a:lnTo>
                    <a:lnTo>
                      <a:pt x="56" y="40"/>
                    </a:lnTo>
                    <a:lnTo>
                      <a:pt x="60" y="30"/>
                    </a:lnTo>
                    <a:lnTo>
                      <a:pt x="64" y="20"/>
                    </a:lnTo>
                    <a:lnTo>
                      <a:pt x="69" y="11"/>
                    </a:lnTo>
                    <a:lnTo>
                      <a:pt x="73" y="2"/>
                    </a:lnTo>
                    <a:lnTo>
                      <a:pt x="70" y="0"/>
                    </a:lnTo>
                    <a:lnTo>
                      <a:pt x="65" y="9"/>
                    </a:lnTo>
                    <a:lnTo>
                      <a:pt x="60" y="18"/>
                    </a:lnTo>
                    <a:lnTo>
                      <a:pt x="56" y="28"/>
                    </a:lnTo>
                    <a:lnTo>
                      <a:pt x="52" y="40"/>
                    </a:lnTo>
                    <a:lnTo>
                      <a:pt x="48" y="50"/>
                    </a:lnTo>
                    <a:lnTo>
                      <a:pt x="44" y="61"/>
                    </a:lnTo>
                    <a:lnTo>
                      <a:pt x="40" y="72"/>
                    </a:lnTo>
                    <a:lnTo>
                      <a:pt x="36" y="83"/>
                    </a:lnTo>
                    <a:lnTo>
                      <a:pt x="32" y="94"/>
                    </a:lnTo>
                    <a:lnTo>
                      <a:pt x="28" y="105"/>
                    </a:lnTo>
                    <a:lnTo>
                      <a:pt x="24" y="116"/>
                    </a:lnTo>
                    <a:lnTo>
                      <a:pt x="20" y="126"/>
                    </a:lnTo>
                    <a:lnTo>
                      <a:pt x="15" y="136"/>
                    </a:lnTo>
                    <a:lnTo>
                      <a:pt x="10" y="146"/>
                    </a:lnTo>
                    <a:lnTo>
                      <a:pt x="6" y="155"/>
                    </a:lnTo>
                    <a:lnTo>
                      <a:pt x="0" y="163"/>
                    </a:lnTo>
                    <a:lnTo>
                      <a:pt x="3" y="165"/>
                    </a:lnTo>
                    <a:lnTo>
                      <a:pt x="0" y="163"/>
                    </a:lnTo>
                  </a:path>
                </a:pathLst>
              </a:custGeom>
              <a:solidFill>
                <a:srgbClr val="000000">
                  <a:alpha val="100000"/>
                </a:srgbClr>
              </a:solidFill>
              <a:ln>
                <a:noFill/>
              </a:ln>
            </p:spPr>
          </p:sp>
          <p:sp>
            <p:nvSpPr>
              <p:cNvPr id="1048676" name="Freeform 88"/>
              <p:cNvSpPr/>
              <p:nvPr/>
            </p:nvSpPr>
            <p:spPr>
              <a:xfrm rot="0">
                <a:off x="3728" y="3239"/>
                <a:ext cx="19" cy="17"/>
              </a:xfrm>
              <a:custGeom>
                <a:avLst/>
                <a:ahLst/>
                <a:rect l="0" t="0" r="r" b="b"/>
                <a:pathLst>
                  <a:path w="19" h="17">
                    <a:moveTo>
                      <a:pt x="0" y="12"/>
                    </a:moveTo>
                    <a:lnTo>
                      <a:pt x="0" y="12"/>
                    </a:lnTo>
                    <a:lnTo>
                      <a:pt x="3" y="16"/>
                    </a:lnTo>
                    <a:lnTo>
                      <a:pt x="7" y="16"/>
                    </a:lnTo>
                    <a:lnTo>
                      <a:pt x="10" y="14"/>
                    </a:lnTo>
                    <a:lnTo>
                      <a:pt x="13" y="10"/>
                    </a:lnTo>
                    <a:lnTo>
                      <a:pt x="14" y="8"/>
                    </a:lnTo>
                    <a:lnTo>
                      <a:pt x="16" y="4"/>
                    </a:lnTo>
                    <a:lnTo>
                      <a:pt x="14" y="0"/>
                    </a:lnTo>
                    <a:lnTo>
                      <a:pt x="17" y="4"/>
                    </a:lnTo>
                    <a:lnTo>
                      <a:pt x="18" y="0"/>
                    </a:lnTo>
                    <a:lnTo>
                      <a:pt x="14" y="0"/>
                    </a:lnTo>
                    <a:lnTo>
                      <a:pt x="13" y="0"/>
                    </a:lnTo>
                    <a:lnTo>
                      <a:pt x="11" y="4"/>
                    </a:lnTo>
                    <a:lnTo>
                      <a:pt x="8" y="6"/>
                    </a:lnTo>
                    <a:lnTo>
                      <a:pt x="6" y="8"/>
                    </a:lnTo>
                    <a:lnTo>
                      <a:pt x="4" y="8"/>
                    </a:lnTo>
                    <a:lnTo>
                      <a:pt x="3" y="6"/>
                    </a:lnTo>
                    <a:lnTo>
                      <a:pt x="2" y="6"/>
                    </a:lnTo>
                    <a:lnTo>
                      <a:pt x="0" y="12"/>
                    </a:lnTo>
                  </a:path>
                </a:pathLst>
              </a:custGeom>
              <a:solidFill>
                <a:srgbClr val="000000">
                  <a:alpha val="100000"/>
                </a:srgbClr>
              </a:solidFill>
              <a:ln>
                <a:noFill/>
              </a:ln>
            </p:spPr>
          </p:sp>
          <p:sp>
            <p:nvSpPr>
              <p:cNvPr id="1048677" name="Freeform 89"/>
              <p:cNvSpPr/>
              <p:nvPr/>
            </p:nvSpPr>
            <p:spPr>
              <a:xfrm rot="0">
                <a:off x="3724" y="3114"/>
                <a:ext cx="31" cy="132"/>
              </a:xfrm>
              <a:custGeom>
                <a:avLst/>
                <a:ahLst/>
                <a:rect l="0" t="0" r="r" b="b"/>
                <a:pathLst>
                  <a:path w="31" h="132">
                    <a:moveTo>
                      <a:pt x="30" y="7"/>
                    </a:moveTo>
                    <a:lnTo>
                      <a:pt x="26" y="7"/>
                    </a:lnTo>
                    <a:lnTo>
                      <a:pt x="27" y="13"/>
                    </a:lnTo>
                    <a:lnTo>
                      <a:pt x="26" y="20"/>
                    </a:lnTo>
                    <a:lnTo>
                      <a:pt x="24" y="28"/>
                    </a:lnTo>
                    <a:lnTo>
                      <a:pt x="22" y="37"/>
                    </a:lnTo>
                    <a:lnTo>
                      <a:pt x="20" y="46"/>
                    </a:lnTo>
                    <a:lnTo>
                      <a:pt x="16" y="56"/>
                    </a:lnTo>
                    <a:lnTo>
                      <a:pt x="13" y="66"/>
                    </a:lnTo>
                    <a:lnTo>
                      <a:pt x="10" y="76"/>
                    </a:lnTo>
                    <a:lnTo>
                      <a:pt x="7" y="85"/>
                    </a:lnTo>
                    <a:lnTo>
                      <a:pt x="4" y="94"/>
                    </a:lnTo>
                    <a:lnTo>
                      <a:pt x="2" y="102"/>
                    </a:lnTo>
                    <a:lnTo>
                      <a:pt x="1" y="110"/>
                    </a:lnTo>
                    <a:lnTo>
                      <a:pt x="0" y="117"/>
                    </a:lnTo>
                    <a:lnTo>
                      <a:pt x="0" y="123"/>
                    </a:lnTo>
                    <a:lnTo>
                      <a:pt x="1" y="127"/>
                    </a:lnTo>
                    <a:lnTo>
                      <a:pt x="4" y="131"/>
                    </a:lnTo>
                    <a:lnTo>
                      <a:pt x="6" y="128"/>
                    </a:lnTo>
                    <a:lnTo>
                      <a:pt x="4" y="125"/>
                    </a:lnTo>
                    <a:lnTo>
                      <a:pt x="3" y="122"/>
                    </a:lnTo>
                    <a:lnTo>
                      <a:pt x="3" y="117"/>
                    </a:lnTo>
                    <a:lnTo>
                      <a:pt x="4" y="111"/>
                    </a:lnTo>
                    <a:lnTo>
                      <a:pt x="6" y="103"/>
                    </a:lnTo>
                    <a:lnTo>
                      <a:pt x="8" y="95"/>
                    </a:lnTo>
                    <a:lnTo>
                      <a:pt x="11" y="86"/>
                    </a:lnTo>
                    <a:lnTo>
                      <a:pt x="14" y="76"/>
                    </a:lnTo>
                    <a:lnTo>
                      <a:pt x="17" y="67"/>
                    </a:lnTo>
                    <a:lnTo>
                      <a:pt x="20" y="57"/>
                    </a:lnTo>
                    <a:lnTo>
                      <a:pt x="23" y="47"/>
                    </a:lnTo>
                    <a:lnTo>
                      <a:pt x="26" y="38"/>
                    </a:lnTo>
                    <a:lnTo>
                      <a:pt x="28" y="29"/>
                    </a:lnTo>
                    <a:lnTo>
                      <a:pt x="30" y="20"/>
                    </a:lnTo>
                    <a:lnTo>
                      <a:pt x="30" y="13"/>
                    </a:lnTo>
                    <a:lnTo>
                      <a:pt x="30" y="6"/>
                    </a:lnTo>
                    <a:lnTo>
                      <a:pt x="26" y="5"/>
                    </a:lnTo>
                    <a:lnTo>
                      <a:pt x="30" y="6"/>
                    </a:lnTo>
                    <a:lnTo>
                      <a:pt x="29" y="0"/>
                    </a:lnTo>
                    <a:lnTo>
                      <a:pt x="26" y="5"/>
                    </a:lnTo>
                    <a:lnTo>
                      <a:pt x="30" y="7"/>
                    </a:lnTo>
                  </a:path>
                </a:pathLst>
              </a:custGeom>
              <a:solidFill>
                <a:srgbClr val="000000">
                  <a:alpha val="100000"/>
                </a:srgbClr>
              </a:solidFill>
              <a:ln>
                <a:noFill/>
              </a:ln>
            </p:spPr>
          </p:sp>
          <p:sp>
            <p:nvSpPr>
              <p:cNvPr id="1048678" name="Freeform 90"/>
              <p:cNvSpPr/>
              <p:nvPr/>
            </p:nvSpPr>
            <p:spPr>
              <a:xfrm rot="0">
                <a:off x="3722" y="2876"/>
                <a:ext cx="17" cy="21"/>
              </a:xfrm>
              <a:custGeom>
                <a:avLst/>
                <a:ahLst/>
                <a:rect l="0" t="0" r="r" b="b"/>
                <a:pathLst>
                  <a:path w="17" h="21">
                    <a:moveTo>
                      <a:pt x="10" y="0"/>
                    </a:moveTo>
                    <a:lnTo>
                      <a:pt x="10" y="0"/>
                    </a:lnTo>
                    <a:lnTo>
                      <a:pt x="0" y="19"/>
                    </a:lnTo>
                    <a:lnTo>
                      <a:pt x="4" y="20"/>
                    </a:lnTo>
                    <a:lnTo>
                      <a:pt x="16" y="1"/>
                    </a:lnTo>
                    <a:lnTo>
                      <a:pt x="10" y="0"/>
                    </a:lnTo>
                  </a:path>
                </a:pathLst>
              </a:custGeom>
              <a:solidFill>
                <a:srgbClr val="000000">
                  <a:alpha val="100000"/>
                </a:srgbClr>
              </a:solidFill>
              <a:ln>
                <a:noFill/>
              </a:ln>
            </p:spPr>
          </p:sp>
          <p:sp>
            <p:nvSpPr>
              <p:cNvPr id="1048679" name="Freeform 91"/>
              <p:cNvSpPr/>
              <p:nvPr/>
            </p:nvSpPr>
            <p:spPr>
              <a:xfrm rot="0">
                <a:off x="3729" y="2724"/>
                <a:ext cx="38" cy="154"/>
              </a:xfrm>
              <a:custGeom>
                <a:avLst/>
                <a:ahLst/>
                <a:rect l="0" t="0" r="r" b="b"/>
                <a:pathLst>
                  <a:path w="38" h="154">
                    <a:moveTo>
                      <a:pt x="33" y="1"/>
                    </a:moveTo>
                    <a:lnTo>
                      <a:pt x="33" y="0"/>
                    </a:lnTo>
                    <a:lnTo>
                      <a:pt x="30" y="15"/>
                    </a:lnTo>
                    <a:lnTo>
                      <a:pt x="27" y="27"/>
                    </a:lnTo>
                    <a:lnTo>
                      <a:pt x="25" y="38"/>
                    </a:lnTo>
                    <a:lnTo>
                      <a:pt x="23" y="48"/>
                    </a:lnTo>
                    <a:lnTo>
                      <a:pt x="21" y="56"/>
                    </a:lnTo>
                    <a:lnTo>
                      <a:pt x="20" y="63"/>
                    </a:lnTo>
                    <a:lnTo>
                      <a:pt x="18" y="70"/>
                    </a:lnTo>
                    <a:lnTo>
                      <a:pt x="17" y="76"/>
                    </a:lnTo>
                    <a:lnTo>
                      <a:pt x="15" y="83"/>
                    </a:lnTo>
                    <a:lnTo>
                      <a:pt x="13" y="90"/>
                    </a:lnTo>
                    <a:lnTo>
                      <a:pt x="12" y="97"/>
                    </a:lnTo>
                    <a:lnTo>
                      <a:pt x="10" y="105"/>
                    </a:lnTo>
                    <a:lnTo>
                      <a:pt x="8" y="114"/>
                    </a:lnTo>
                    <a:lnTo>
                      <a:pt x="6" y="126"/>
                    </a:lnTo>
                    <a:lnTo>
                      <a:pt x="3" y="138"/>
                    </a:lnTo>
                    <a:lnTo>
                      <a:pt x="0" y="152"/>
                    </a:lnTo>
                    <a:lnTo>
                      <a:pt x="4" y="153"/>
                    </a:lnTo>
                    <a:lnTo>
                      <a:pt x="7" y="139"/>
                    </a:lnTo>
                    <a:lnTo>
                      <a:pt x="10" y="126"/>
                    </a:lnTo>
                    <a:lnTo>
                      <a:pt x="12" y="115"/>
                    </a:lnTo>
                    <a:lnTo>
                      <a:pt x="14" y="106"/>
                    </a:lnTo>
                    <a:lnTo>
                      <a:pt x="16" y="98"/>
                    </a:lnTo>
                    <a:lnTo>
                      <a:pt x="17" y="90"/>
                    </a:lnTo>
                    <a:lnTo>
                      <a:pt x="19" y="84"/>
                    </a:lnTo>
                    <a:lnTo>
                      <a:pt x="21" y="77"/>
                    </a:lnTo>
                    <a:lnTo>
                      <a:pt x="22" y="71"/>
                    </a:lnTo>
                    <a:lnTo>
                      <a:pt x="23" y="64"/>
                    </a:lnTo>
                    <a:lnTo>
                      <a:pt x="25" y="57"/>
                    </a:lnTo>
                    <a:lnTo>
                      <a:pt x="27" y="49"/>
                    </a:lnTo>
                    <a:lnTo>
                      <a:pt x="29" y="39"/>
                    </a:lnTo>
                    <a:lnTo>
                      <a:pt x="31" y="28"/>
                    </a:lnTo>
                    <a:lnTo>
                      <a:pt x="33" y="16"/>
                    </a:lnTo>
                    <a:lnTo>
                      <a:pt x="37" y="1"/>
                    </a:lnTo>
                    <a:lnTo>
                      <a:pt x="33" y="1"/>
                    </a:lnTo>
                  </a:path>
                </a:pathLst>
              </a:custGeom>
              <a:solidFill>
                <a:srgbClr val="000000">
                  <a:alpha val="100000"/>
                </a:srgbClr>
              </a:solidFill>
              <a:ln>
                <a:noFill/>
              </a:ln>
            </p:spPr>
          </p:sp>
          <p:sp>
            <p:nvSpPr>
              <p:cNvPr id="1048680" name="Freeform 92"/>
              <p:cNvSpPr/>
              <p:nvPr/>
            </p:nvSpPr>
            <p:spPr>
              <a:xfrm rot="0">
                <a:off x="3762" y="2644"/>
                <a:ext cx="17" cy="82"/>
              </a:xfrm>
              <a:custGeom>
                <a:avLst/>
                <a:ahLst/>
                <a:rect l="0" t="0" r="r" b="b"/>
                <a:pathLst>
                  <a:path w="17" h="82">
                    <a:moveTo>
                      <a:pt x="10" y="0"/>
                    </a:moveTo>
                    <a:lnTo>
                      <a:pt x="10" y="1"/>
                    </a:lnTo>
                    <a:lnTo>
                      <a:pt x="0" y="81"/>
                    </a:lnTo>
                    <a:lnTo>
                      <a:pt x="5" y="81"/>
                    </a:lnTo>
                    <a:lnTo>
                      <a:pt x="16" y="1"/>
                    </a:lnTo>
                    <a:lnTo>
                      <a:pt x="16" y="2"/>
                    </a:lnTo>
                    <a:lnTo>
                      <a:pt x="10" y="0"/>
                    </a:lnTo>
                    <a:lnTo>
                      <a:pt x="10" y="1"/>
                    </a:lnTo>
                    <a:lnTo>
                      <a:pt x="10" y="0"/>
                    </a:lnTo>
                  </a:path>
                </a:pathLst>
              </a:custGeom>
              <a:solidFill>
                <a:srgbClr val="000000">
                  <a:alpha val="100000"/>
                </a:srgbClr>
              </a:solidFill>
              <a:ln>
                <a:noFill/>
              </a:ln>
            </p:spPr>
          </p:sp>
          <p:sp>
            <p:nvSpPr>
              <p:cNvPr id="1048681" name="Freeform 93"/>
              <p:cNvSpPr/>
              <p:nvPr/>
            </p:nvSpPr>
            <p:spPr>
              <a:xfrm rot="0">
                <a:off x="3770" y="2587"/>
                <a:ext cx="17" cy="60"/>
              </a:xfrm>
              <a:custGeom>
                <a:avLst/>
                <a:ahLst/>
                <a:rect l="0" t="0" r="r" b="b"/>
                <a:pathLst>
                  <a:path w="17" h="60">
                    <a:moveTo>
                      <a:pt x="9" y="0"/>
                    </a:moveTo>
                    <a:lnTo>
                      <a:pt x="9" y="0"/>
                    </a:lnTo>
                    <a:lnTo>
                      <a:pt x="9" y="4"/>
                    </a:lnTo>
                    <a:lnTo>
                      <a:pt x="9" y="10"/>
                    </a:lnTo>
                    <a:lnTo>
                      <a:pt x="6" y="19"/>
                    </a:lnTo>
                    <a:lnTo>
                      <a:pt x="6" y="29"/>
                    </a:lnTo>
                    <a:lnTo>
                      <a:pt x="4" y="39"/>
                    </a:lnTo>
                    <a:lnTo>
                      <a:pt x="3" y="48"/>
                    </a:lnTo>
                    <a:lnTo>
                      <a:pt x="1" y="54"/>
                    </a:lnTo>
                    <a:lnTo>
                      <a:pt x="0" y="57"/>
                    </a:lnTo>
                    <a:lnTo>
                      <a:pt x="6" y="59"/>
                    </a:lnTo>
                    <a:lnTo>
                      <a:pt x="6" y="55"/>
                    </a:lnTo>
                    <a:lnTo>
                      <a:pt x="9" y="48"/>
                    </a:lnTo>
                    <a:lnTo>
                      <a:pt x="9" y="39"/>
                    </a:lnTo>
                    <a:lnTo>
                      <a:pt x="12" y="29"/>
                    </a:lnTo>
                    <a:lnTo>
                      <a:pt x="12" y="19"/>
                    </a:lnTo>
                    <a:lnTo>
                      <a:pt x="14" y="10"/>
                    </a:lnTo>
                    <a:lnTo>
                      <a:pt x="16" y="4"/>
                    </a:lnTo>
                    <a:lnTo>
                      <a:pt x="16" y="0"/>
                    </a:lnTo>
                    <a:lnTo>
                      <a:pt x="9" y="0"/>
                    </a:lnTo>
                  </a:path>
                </a:pathLst>
              </a:custGeom>
              <a:solidFill>
                <a:srgbClr val="000000">
                  <a:alpha val="100000"/>
                </a:srgbClr>
              </a:solidFill>
              <a:ln>
                <a:noFill/>
              </a:ln>
            </p:spPr>
          </p:sp>
          <p:sp>
            <p:nvSpPr>
              <p:cNvPr id="1048682" name="Freeform 94"/>
              <p:cNvSpPr/>
              <p:nvPr/>
            </p:nvSpPr>
            <p:spPr>
              <a:xfrm rot="0">
                <a:off x="3776" y="2406"/>
                <a:ext cx="55" cy="182"/>
              </a:xfrm>
              <a:custGeom>
                <a:avLst/>
                <a:ahLst/>
                <a:rect l="0" t="0" r="r" b="b"/>
                <a:pathLst>
                  <a:path w="55" h="182">
                    <a:moveTo>
                      <a:pt x="50" y="0"/>
                    </a:moveTo>
                    <a:lnTo>
                      <a:pt x="50" y="0"/>
                    </a:lnTo>
                    <a:lnTo>
                      <a:pt x="46" y="12"/>
                    </a:lnTo>
                    <a:lnTo>
                      <a:pt x="42" y="23"/>
                    </a:lnTo>
                    <a:lnTo>
                      <a:pt x="39" y="34"/>
                    </a:lnTo>
                    <a:lnTo>
                      <a:pt x="35" y="45"/>
                    </a:lnTo>
                    <a:lnTo>
                      <a:pt x="31" y="56"/>
                    </a:lnTo>
                    <a:lnTo>
                      <a:pt x="27" y="67"/>
                    </a:lnTo>
                    <a:lnTo>
                      <a:pt x="24" y="78"/>
                    </a:lnTo>
                    <a:lnTo>
                      <a:pt x="20" y="90"/>
                    </a:lnTo>
                    <a:lnTo>
                      <a:pt x="17" y="101"/>
                    </a:lnTo>
                    <a:lnTo>
                      <a:pt x="14" y="112"/>
                    </a:lnTo>
                    <a:lnTo>
                      <a:pt x="11" y="123"/>
                    </a:lnTo>
                    <a:lnTo>
                      <a:pt x="8" y="134"/>
                    </a:lnTo>
                    <a:lnTo>
                      <a:pt x="6" y="146"/>
                    </a:lnTo>
                    <a:lnTo>
                      <a:pt x="3" y="157"/>
                    </a:lnTo>
                    <a:lnTo>
                      <a:pt x="2" y="169"/>
                    </a:lnTo>
                    <a:lnTo>
                      <a:pt x="0" y="181"/>
                    </a:lnTo>
                    <a:lnTo>
                      <a:pt x="4" y="181"/>
                    </a:lnTo>
                    <a:lnTo>
                      <a:pt x="5" y="170"/>
                    </a:lnTo>
                    <a:lnTo>
                      <a:pt x="7" y="158"/>
                    </a:lnTo>
                    <a:lnTo>
                      <a:pt x="10" y="147"/>
                    </a:lnTo>
                    <a:lnTo>
                      <a:pt x="12" y="135"/>
                    </a:lnTo>
                    <a:lnTo>
                      <a:pt x="15" y="124"/>
                    </a:lnTo>
                    <a:lnTo>
                      <a:pt x="18" y="113"/>
                    </a:lnTo>
                    <a:lnTo>
                      <a:pt x="20" y="102"/>
                    </a:lnTo>
                    <a:lnTo>
                      <a:pt x="24" y="91"/>
                    </a:lnTo>
                    <a:lnTo>
                      <a:pt x="28" y="79"/>
                    </a:lnTo>
                    <a:lnTo>
                      <a:pt x="31" y="68"/>
                    </a:lnTo>
                    <a:lnTo>
                      <a:pt x="35" y="57"/>
                    </a:lnTo>
                    <a:lnTo>
                      <a:pt x="39" y="46"/>
                    </a:lnTo>
                    <a:lnTo>
                      <a:pt x="42" y="35"/>
                    </a:lnTo>
                    <a:lnTo>
                      <a:pt x="46" y="24"/>
                    </a:lnTo>
                    <a:lnTo>
                      <a:pt x="50" y="13"/>
                    </a:lnTo>
                    <a:lnTo>
                      <a:pt x="54" y="1"/>
                    </a:lnTo>
                    <a:lnTo>
                      <a:pt x="50" y="0"/>
                    </a:lnTo>
                  </a:path>
                </a:pathLst>
              </a:custGeom>
              <a:solidFill>
                <a:srgbClr val="000000">
                  <a:alpha val="100000"/>
                </a:srgbClr>
              </a:solidFill>
              <a:ln>
                <a:noFill/>
              </a:ln>
            </p:spPr>
          </p:sp>
          <p:sp>
            <p:nvSpPr>
              <p:cNvPr id="1048683" name="Freeform 95"/>
              <p:cNvSpPr/>
              <p:nvPr/>
            </p:nvSpPr>
            <p:spPr>
              <a:xfrm rot="0">
                <a:off x="3826" y="2290"/>
                <a:ext cx="45" cy="118"/>
              </a:xfrm>
              <a:custGeom>
                <a:avLst/>
                <a:ahLst/>
                <a:rect l="0" t="0" r="r" b="b"/>
                <a:pathLst>
                  <a:path w="45" h="118">
                    <a:moveTo>
                      <a:pt x="40" y="0"/>
                    </a:moveTo>
                    <a:lnTo>
                      <a:pt x="38" y="6"/>
                    </a:lnTo>
                    <a:lnTo>
                      <a:pt x="36" y="12"/>
                    </a:lnTo>
                    <a:lnTo>
                      <a:pt x="34" y="18"/>
                    </a:lnTo>
                    <a:lnTo>
                      <a:pt x="32" y="26"/>
                    </a:lnTo>
                    <a:lnTo>
                      <a:pt x="29" y="33"/>
                    </a:lnTo>
                    <a:lnTo>
                      <a:pt x="26" y="41"/>
                    </a:lnTo>
                    <a:lnTo>
                      <a:pt x="24" y="50"/>
                    </a:lnTo>
                    <a:lnTo>
                      <a:pt x="21" y="58"/>
                    </a:lnTo>
                    <a:lnTo>
                      <a:pt x="18" y="67"/>
                    </a:lnTo>
                    <a:lnTo>
                      <a:pt x="15" y="75"/>
                    </a:lnTo>
                    <a:lnTo>
                      <a:pt x="12" y="83"/>
                    </a:lnTo>
                    <a:lnTo>
                      <a:pt x="9" y="91"/>
                    </a:lnTo>
                    <a:lnTo>
                      <a:pt x="7" y="98"/>
                    </a:lnTo>
                    <a:lnTo>
                      <a:pt x="4" y="105"/>
                    </a:lnTo>
                    <a:lnTo>
                      <a:pt x="2" y="111"/>
                    </a:lnTo>
                    <a:lnTo>
                      <a:pt x="0" y="116"/>
                    </a:lnTo>
                    <a:lnTo>
                      <a:pt x="4" y="117"/>
                    </a:lnTo>
                    <a:lnTo>
                      <a:pt x="6" y="112"/>
                    </a:lnTo>
                    <a:lnTo>
                      <a:pt x="8" y="106"/>
                    </a:lnTo>
                    <a:lnTo>
                      <a:pt x="11" y="99"/>
                    </a:lnTo>
                    <a:lnTo>
                      <a:pt x="13" y="92"/>
                    </a:lnTo>
                    <a:lnTo>
                      <a:pt x="16" y="84"/>
                    </a:lnTo>
                    <a:lnTo>
                      <a:pt x="19" y="76"/>
                    </a:lnTo>
                    <a:lnTo>
                      <a:pt x="22" y="68"/>
                    </a:lnTo>
                    <a:lnTo>
                      <a:pt x="24" y="59"/>
                    </a:lnTo>
                    <a:lnTo>
                      <a:pt x="27" y="51"/>
                    </a:lnTo>
                    <a:lnTo>
                      <a:pt x="30" y="42"/>
                    </a:lnTo>
                    <a:lnTo>
                      <a:pt x="33" y="34"/>
                    </a:lnTo>
                    <a:lnTo>
                      <a:pt x="36" y="26"/>
                    </a:lnTo>
                    <a:lnTo>
                      <a:pt x="38" y="19"/>
                    </a:lnTo>
                    <a:lnTo>
                      <a:pt x="40" y="13"/>
                    </a:lnTo>
                    <a:lnTo>
                      <a:pt x="42" y="6"/>
                    </a:lnTo>
                    <a:lnTo>
                      <a:pt x="44" y="1"/>
                    </a:lnTo>
                    <a:lnTo>
                      <a:pt x="40" y="0"/>
                    </a:lnTo>
                  </a:path>
                </a:pathLst>
              </a:custGeom>
              <a:solidFill>
                <a:srgbClr val="000000">
                  <a:alpha val="100000"/>
                </a:srgbClr>
              </a:solidFill>
              <a:ln>
                <a:noFill/>
              </a:ln>
            </p:spPr>
          </p:sp>
          <p:sp>
            <p:nvSpPr>
              <p:cNvPr id="1048684" name="Freeform 96"/>
              <p:cNvSpPr/>
              <p:nvPr/>
            </p:nvSpPr>
            <p:spPr>
              <a:xfrm rot="0">
                <a:off x="3866" y="2289"/>
                <a:ext cx="17" cy="17"/>
              </a:xfrm>
              <a:custGeom>
                <a:avLst/>
                <a:ahLst/>
                <a:rect l="0" t="0" r="r" b="b"/>
                <a:pathLst>
                  <a:path w="17" h="17">
                    <a:moveTo>
                      <a:pt x="16" y="16"/>
                    </a:moveTo>
                    <a:lnTo>
                      <a:pt x="16" y="8"/>
                    </a:lnTo>
                    <a:lnTo>
                      <a:pt x="12" y="0"/>
                    </a:lnTo>
                    <a:lnTo>
                      <a:pt x="4" y="0"/>
                    </a:lnTo>
                    <a:lnTo>
                      <a:pt x="0" y="8"/>
                    </a:lnTo>
                    <a:lnTo>
                      <a:pt x="16" y="16"/>
                    </a:lnTo>
                  </a:path>
                </a:pathLst>
              </a:custGeom>
              <a:solidFill>
                <a:srgbClr val="000000">
                  <a:alpha val="100000"/>
                </a:srgbClr>
              </a:solidFill>
              <a:ln>
                <a:noFill/>
              </a:ln>
            </p:spPr>
          </p:sp>
          <p:sp>
            <p:nvSpPr>
              <p:cNvPr id="1048685" name="Freeform 97"/>
              <p:cNvSpPr/>
              <p:nvPr/>
            </p:nvSpPr>
            <p:spPr>
              <a:xfrm rot="0">
                <a:off x="4381" y="3375"/>
                <a:ext cx="17" cy="17"/>
              </a:xfrm>
              <a:custGeom>
                <a:avLst/>
                <a:ahLst/>
                <a:rect l="0" t="0" r="r" b="b"/>
                <a:pathLst>
                  <a:path w="17" h="17">
                    <a:moveTo>
                      <a:pt x="16" y="16"/>
                    </a:moveTo>
                    <a:lnTo>
                      <a:pt x="12" y="0"/>
                    </a:lnTo>
                    <a:lnTo>
                      <a:pt x="8" y="0"/>
                    </a:lnTo>
                    <a:lnTo>
                      <a:pt x="0" y="0"/>
                    </a:lnTo>
                    <a:lnTo>
                      <a:pt x="0" y="16"/>
                    </a:lnTo>
                    <a:lnTo>
                      <a:pt x="16" y="16"/>
                    </a:lnTo>
                  </a:path>
                </a:pathLst>
              </a:custGeom>
              <a:solidFill>
                <a:srgbClr val="000000">
                  <a:alpha val="100000"/>
                </a:srgbClr>
              </a:solidFill>
              <a:ln>
                <a:noFill/>
              </a:ln>
            </p:spPr>
          </p:sp>
          <p:sp>
            <p:nvSpPr>
              <p:cNvPr id="1048686" name="Freeform 98"/>
              <p:cNvSpPr/>
              <p:nvPr/>
            </p:nvSpPr>
            <p:spPr>
              <a:xfrm rot="0">
                <a:off x="4381" y="3377"/>
                <a:ext cx="17" cy="66"/>
              </a:xfrm>
              <a:custGeom>
                <a:avLst/>
                <a:ahLst/>
                <a:rect l="0" t="0" r="r" b="b"/>
                <a:pathLst>
                  <a:path w="17" h="66">
                    <a:moveTo>
                      <a:pt x="16" y="65"/>
                    </a:moveTo>
                    <a:lnTo>
                      <a:pt x="16" y="65"/>
                    </a:lnTo>
                    <a:lnTo>
                      <a:pt x="12" y="0"/>
                    </a:lnTo>
                    <a:lnTo>
                      <a:pt x="0" y="0"/>
                    </a:lnTo>
                    <a:lnTo>
                      <a:pt x="3" y="65"/>
                    </a:lnTo>
                    <a:lnTo>
                      <a:pt x="16" y="65"/>
                    </a:lnTo>
                  </a:path>
                </a:pathLst>
              </a:custGeom>
              <a:solidFill>
                <a:srgbClr val="000000">
                  <a:alpha val="100000"/>
                </a:srgbClr>
              </a:solidFill>
              <a:ln>
                <a:noFill/>
              </a:ln>
            </p:spPr>
          </p:sp>
          <p:sp>
            <p:nvSpPr>
              <p:cNvPr id="1048687" name="Freeform 99"/>
              <p:cNvSpPr/>
              <p:nvPr/>
            </p:nvSpPr>
            <p:spPr>
              <a:xfrm rot="0">
                <a:off x="4680" y="3375"/>
                <a:ext cx="32" cy="104"/>
              </a:xfrm>
              <a:custGeom>
                <a:avLst/>
                <a:ahLst/>
                <a:rect l="0" t="0" r="r" b="b"/>
                <a:pathLst>
                  <a:path w="32" h="104">
                    <a:moveTo>
                      <a:pt x="29" y="0"/>
                    </a:moveTo>
                    <a:lnTo>
                      <a:pt x="27" y="0"/>
                    </a:lnTo>
                    <a:lnTo>
                      <a:pt x="0" y="101"/>
                    </a:lnTo>
                    <a:lnTo>
                      <a:pt x="4" y="103"/>
                    </a:lnTo>
                    <a:lnTo>
                      <a:pt x="31" y="1"/>
                    </a:lnTo>
                    <a:lnTo>
                      <a:pt x="29" y="0"/>
                    </a:lnTo>
                  </a:path>
                </a:pathLst>
              </a:custGeom>
              <a:solidFill>
                <a:srgbClr val="000000">
                  <a:alpha val="100000"/>
                </a:srgbClr>
              </a:solidFill>
              <a:ln>
                <a:noFill/>
              </a:ln>
            </p:spPr>
          </p:sp>
          <p:sp>
            <p:nvSpPr>
              <p:cNvPr id="1048688" name="Freeform 100"/>
              <p:cNvSpPr/>
              <p:nvPr/>
            </p:nvSpPr>
            <p:spPr>
              <a:xfrm rot="0">
                <a:off x="4707" y="3373"/>
                <a:ext cx="17" cy="17"/>
              </a:xfrm>
              <a:custGeom>
                <a:avLst/>
                <a:ahLst/>
                <a:rect l="0" t="0" r="r" b="b"/>
                <a:pathLst>
                  <a:path w="17" h="17">
                    <a:moveTo>
                      <a:pt x="16" y="16"/>
                    </a:moveTo>
                    <a:lnTo>
                      <a:pt x="16" y="10"/>
                    </a:lnTo>
                    <a:lnTo>
                      <a:pt x="12" y="0"/>
                    </a:lnTo>
                    <a:lnTo>
                      <a:pt x="4" y="0"/>
                    </a:lnTo>
                    <a:lnTo>
                      <a:pt x="0" y="10"/>
                    </a:lnTo>
                    <a:lnTo>
                      <a:pt x="16" y="16"/>
                    </a:lnTo>
                  </a:path>
                </a:pathLst>
              </a:custGeom>
              <a:solidFill>
                <a:srgbClr val="000000">
                  <a:alpha val="100000"/>
                </a:srgbClr>
              </a:solidFill>
              <a:ln>
                <a:noFill/>
              </a:ln>
            </p:spPr>
          </p:sp>
          <p:sp>
            <p:nvSpPr>
              <p:cNvPr id="1048689" name="Freeform 101"/>
              <p:cNvSpPr/>
              <p:nvPr/>
            </p:nvSpPr>
            <p:spPr>
              <a:xfrm rot="0">
                <a:off x="3868" y="1414"/>
                <a:ext cx="994" cy="1967"/>
              </a:xfrm>
              <a:custGeom>
                <a:avLst/>
                <a:ahLst/>
                <a:rect l="0" t="0" r="r" b="b"/>
                <a:pathLst>
                  <a:path w="994" h="1967">
                    <a:moveTo>
                      <a:pt x="993" y="868"/>
                    </a:moveTo>
                    <a:lnTo>
                      <a:pt x="990" y="854"/>
                    </a:lnTo>
                    <a:lnTo>
                      <a:pt x="988" y="840"/>
                    </a:lnTo>
                    <a:lnTo>
                      <a:pt x="987" y="825"/>
                    </a:lnTo>
                    <a:lnTo>
                      <a:pt x="985" y="811"/>
                    </a:lnTo>
                    <a:lnTo>
                      <a:pt x="985" y="797"/>
                    </a:lnTo>
                    <a:lnTo>
                      <a:pt x="985" y="782"/>
                    </a:lnTo>
                    <a:lnTo>
                      <a:pt x="984" y="767"/>
                    </a:lnTo>
                    <a:lnTo>
                      <a:pt x="985" y="753"/>
                    </a:lnTo>
                    <a:lnTo>
                      <a:pt x="985" y="739"/>
                    </a:lnTo>
                    <a:lnTo>
                      <a:pt x="985" y="724"/>
                    </a:lnTo>
                    <a:lnTo>
                      <a:pt x="985" y="709"/>
                    </a:lnTo>
                    <a:lnTo>
                      <a:pt x="986" y="695"/>
                    </a:lnTo>
                    <a:lnTo>
                      <a:pt x="986" y="680"/>
                    </a:lnTo>
                    <a:lnTo>
                      <a:pt x="987" y="666"/>
                    </a:lnTo>
                    <a:lnTo>
                      <a:pt x="987" y="652"/>
                    </a:lnTo>
                    <a:lnTo>
                      <a:pt x="987" y="637"/>
                    </a:lnTo>
                    <a:lnTo>
                      <a:pt x="987" y="625"/>
                    </a:lnTo>
                    <a:lnTo>
                      <a:pt x="987" y="614"/>
                    </a:lnTo>
                    <a:lnTo>
                      <a:pt x="987" y="602"/>
                    </a:lnTo>
                    <a:lnTo>
                      <a:pt x="988" y="589"/>
                    </a:lnTo>
                    <a:lnTo>
                      <a:pt x="988" y="577"/>
                    </a:lnTo>
                    <a:lnTo>
                      <a:pt x="988" y="565"/>
                    </a:lnTo>
                    <a:lnTo>
                      <a:pt x="989" y="553"/>
                    </a:lnTo>
                    <a:lnTo>
                      <a:pt x="989" y="541"/>
                    </a:lnTo>
                    <a:lnTo>
                      <a:pt x="989" y="528"/>
                    </a:lnTo>
                    <a:lnTo>
                      <a:pt x="989" y="517"/>
                    </a:lnTo>
                    <a:lnTo>
                      <a:pt x="989" y="504"/>
                    </a:lnTo>
                    <a:lnTo>
                      <a:pt x="989" y="492"/>
                    </a:lnTo>
                    <a:lnTo>
                      <a:pt x="989" y="480"/>
                    </a:lnTo>
                    <a:lnTo>
                      <a:pt x="988" y="468"/>
                    </a:lnTo>
                    <a:lnTo>
                      <a:pt x="987" y="456"/>
                    </a:lnTo>
                    <a:lnTo>
                      <a:pt x="986" y="444"/>
                    </a:lnTo>
                    <a:lnTo>
                      <a:pt x="985" y="432"/>
                    </a:lnTo>
                    <a:lnTo>
                      <a:pt x="983" y="421"/>
                    </a:lnTo>
                    <a:lnTo>
                      <a:pt x="981" y="409"/>
                    </a:lnTo>
                    <a:lnTo>
                      <a:pt x="979" y="398"/>
                    </a:lnTo>
                    <a:lnTo>
                      <a:pt x="976" y="386"/>
                    </a:lnTo>
                    <a:lnTo>
                      <a:pt x="973" y="375"/>
                    </a:lnTo>
                    <a:lnTo>
                      <a:pt x="969" y="364"/>
                    </a:lnTo>
                    <a:lnTo>
                      <a:pt x="964" y="353"/>
                    </a:lnTo>
                    <a:lnTo>
                      <a:pt x="959" y="343"/>
                    </a:lnTo>
                    <a:lnTo>
                      <a:pt x="954" y="333"/>
                    </a:lnTo>
                    <a:lnTo>
                      <a:pt x="948" y="323"/>
                    </a:lnTo>
                    <a:lnTo>
                      <a:pt x="941" y="313"/>
                    </a:lnTo>
                    <a:lnTo>
                      <a:pt x="933" y="303"/>
                    </a:lnTo>
                    <a:lnTo>
                      <a:pt x="925" y="294"/>
                    </a:lnTo>
                    <a:lnTo>
                      <a:pt x="917" y="284"/>
                    </a:lnTo>
                    <a:lnTo>
                      <a:pt x="907" y="276"/>
                    </a:lnTo>
                    <a:lnTo>
                      <a:pt x="897" y="269"/>
                    </a:lnTo>
                    <a:lnTo>
                      <a:pt x="888" y="264"/>
                    </a:lnTo>
                    <a:lnTo>
                      <a:pt x="878" y="259"/>
                    </a:lnTo>
                    <a:lnTo>
                      <a:pt x="867" y="256"/>
                    </a:lnTo>
                    <a:lnTo>
                      <a:pt x="857" y="253"/>
                    </a:lnTo>
                    <a:lnTo>
                      <a:pt x="846" y="251"/>
                    </a:lnTo>
                    <a:lnTo>
                      <a:pt x="835" y="250"/>
                    </a:lnTo>
                    <a:lnTo>
                      <a:pt x="824" y="249"/>
                    </a:lnTo>
                    <a:lnTo>
                      <a:pt x="813" y="248"/>
                    </a:lnTo>
                    <a:lnTo>
                      <a:pt x="802" y="247"/>
                    </a:lnTo>
                    <a:lnTo>
                      <a:pt x="790" y="246"/>
                    </a:lnTo>
                    <a:lnTo>
                      <a:pt x="780" y="244"/>
                    </a:lnTo>
                    <a:lnTo>
                      <a:pt x="769" y="242"/>
                    </a:lnTo>
                    <a:lnTo>
                      <a:pt x="758" y="240"/>
                    </a:lnTo>
                    <a:lnTo>
                      <a:pt x="748" y="237"/>
                    </a:lnTo>
                    <a:lnTo>
                      <a:pt x="738" y="233"/>
                    </a:lnTo>
                    <a:lnTo>
                      <a:pt x="730" y="230"/>
                    </a:lnTo>
                    <a:lnTo>
                      <a:pt x="723" y="226"/>
                    </a:lnTo>
                    <a:lnTo>
                      <a:pt x="715" y="223"/>
                    </a:lnTo>
                    <a:lnTo>
                      <a:pt x="706" y="219"/>
                    </a:lnTo>
                    <a:lnTo>
                      <a:pt x="699" y="215"/>
                    </a:lnTo>
                    <a:lnTo>
                      <a:pt x="691" y="211"/>
                    </a:lnTo>
                    <a:lnTo>
                      <a:pt x="683" y="206"/>
                    </a:lnTo>
                    <a:lnTo>
                      <a:pt x="676" y="201"/>
                    </a:lnTo>
                    <a:lnTo>
                      <a:pt x="668" y="197"/>
                    </a:lnTo>
                    <a:lnTo>
                      <a:pt x="661" y="191"/>
                    </a:lnTo>
                    <a:lnTo>
                      <a:pt x="654" y="185"/>
                    </a:lnTo>
                    <a:lnTo>
                      <a:pt x="648" y="179"/>
                    </a:lnTo>
                    <a:lnTo>
                      <a:pt x="642" y="173"/>
                    </a:lnTo>
                    <a:lnTo>
                      <a:pt x="637" y="166"/>
                    </a:lnTo>
                    <a:lnTo>
                      <a:pt x="632" y="158"/>
                    </a:lnTo>
                    <a:lnTo>
                      <a:pt x="628" y="150"/>
                    </a:lnTo>
                    <a:lnTo>
                      <a:pt x="624" y="141"/>
                    </a:lnTo>
                    <a:lnTo>
                      <a:pt x="621" y="132"/>
                    </a:lnTo>
                    <a:lnTo>
                      <a:pt x="619" y="123"/>
                    </a:lnTo>
                    <a:lnTo>
                      <a:pt x="618" y="114"/>
                    </a:lnTo>
                    <a:lnTo>
                      <a:pt x="617" y="105"/>
                    </a:lnTo>
                    <a:lnTo>
                      <a:pt x="617" y="96"/>
                    </a:lnTo>
                    <a:lnTo>
                      <a:pt x="616" y="86"/>
                    </a:lnTo>
                    <a:lnTo>
                      <a:pt x="617" y="77"/>
                    </a:lnTo>
                    <a:lnTo>
                      <a:pt x="617" y="67"/>
                    </a:lnTo>
                    <a:lnTo>
                      <a:pt x="618" y="58"/>
                    </a:lnTo>
                    <a:lnTo>
                      <a:pt x="618" y="48"/>
                    </a:lnTo>
                    <a:lnTo>
                      <a:pt x="619" y="38"/>
                    </a:lnTo>
                    <a:lnTo>
                      <a:pt x="620" y="28"/>
                    </a:lnTo>
                    <a:lnTo>
                      <a:pt x="621" y="19"/>
                    </a:lnTo>
                    <a:lnTo>
                      <a:pt x="622" y="9"/>
                    </a:lnTo>
                    <a:lnTo>
                      <a:pt x="622" y="0"/>
                    </a:lnTo>
                    <a:lnTo>
                      <a:pt x="365" y="10"/>
                    </a:lnTo>
                    <a:lnTo>
                      <a:pt x="366" y="19"/>
                    </a:lnTo>
                    <a:lnTo>
                      <a:pt x="367" y="28"/>
                    </a:lnTo>
                    <a:lnTo>
                      <a:pt x="368" y="38"/>
                    </a:lnTo>
                    <a:lnTo>
                      <a:pt x="369" y="48"/>
                    </a:lnTo>
                    <a:lnTo>
                      <a:pt x="370" y="57"/>
                    </a:lnTo>
                    <a:lnTo>
                      <a:pt x="372" y="67"/>
                    </a:lnTo>
                    <a:lnTo>
                      <a:pt x="373" y="76"/>
                    </a:lnTo>
                    <a:lnTo>
                      <a:pt x="374" y="86"/>
                    </a:lnTo>
                    <a:lnTo>
                      <a:pt x="375" y="96"/>
                    </a:lnTo>
                    <a:lnTo>
                      <a:pt x="375" y="105"/>
                    </a:lnTo>
                    <a:lnTo>
                      <a:pt x="375" y="114"/>
                    </a:lnTo>
                    <a:lnTo>
                      <a:pt x="375" y="123"/>
                    </a:lnTo>
                    <a:lnTo>
                      <a:pt x="374" y="133"/>
                    </a:lnTo>
                    <a:lnTo>
                      <a:pt x="372" y="142"/>
                    </a:lnTo>
                    <a:lnTo>
                      <a:pt x="369" y="151"/>
                    </a:lnTo>
                    <a:lnTo>
                      <a:pt x="365" y="160"/>
                    </a:lnTo>
                    <a:lnTo>
                      <a:pt x="361" y="168"/>
                    </a:lnTo>
                    <a:lnTo>
                      <a:pt x="356" y="176"/>
                    </a:lnTo>
                    <a:lnTo>
                      <a:pt x="351" y="182"/>
                    </a:lnTo>
                    <a:lnTo>
                      <a:pt x="345" y="189"/>
                    </a:lnTo>
                    <a:lnTo>
                      <a:pt x="339" y="195"/>
                    </a:lnTo>
                    <a:lnTo>
                      <a:pt x="332" y="201"/>
                    </a:lnTo>
                    <a:lnTo>
                      <a:pt x="325" y="206"/>
                    </a:lnTo>
                    <a:lnTo>
                      <a:pt x="318" y="211"/>
                    </a:lnTo>
                    <a:lnTo>
                      <a:pt x="310" y="216"/>
                    </a:lnTo>
                    <a:lnTo>
                      <a:pt x="302" y="220"/>
                    </a:lnTo>
                    <a:lnTo>
                      <a:pt x="294" y="225"/>
                    </a:lnTo>
                    <a:lnTo>
                      <a:pt x="286" y="228"/>
                    </a:lnTo>
                    <a:lnTo>
                      <a:pt x="278" y="232"/>
                    </a:lnTo>
                    <a:lnTo>
                      <a:pt x="270" y="236"/>
                    </a:lnTo>
                    <a:lnTo>
                      <a:pt x="263" y="240"/>
                    </a:lnTo>
                    <a:lnTo>
                      <a:pt x="255" y="243"/>
                    </a:lnTo>
                    <a:lnTo>
                      <a:pt x="245" y="247"/>
                    </a:lnTo>
                    <a:lnTo>
                      <a:pt x="235" y="250"/>
                    </a:lnTo>
                    <a:lnTo>
                      <a:pt x="225" y="252"/>
                    </a:lnTo>
                    <a:lnTo>
                      <a:pt x="215" y="254"/>
                    </a:lnTo>
                    <a:lnTo>
                      <a:pt x="203" y="255"/>
                    </a:lnTo>
                    <a:lnTo>
                      <a:pt x="193" y="255"/>
                    </a:lnTo>
                    <a:lnTo>
                      <a:pt x="181" y="256"/>
                    </a:lnTo>
                    <a:lnTo>
                      <a:pt x="170" y="257"/>
                    </a:lnTo>
                    <a:lnTo>
                      <a:pt x="159" y="258"/>
                    </a:lnTo>
                    <a:lnTo>
                      <a:pt x="148" y="260"/>
                    </a:lnTo>
                    <a:lnTo>
                      <a:pt x="137" y="262"/>
                    </a:lnTo>
                    <a:lnTo>
                      <a:pt x="127" y="264"/>
                    </a:lnTo>
                    <a:lnTo>
                      <a:pt x="116" y="268"/>
                    </a:lnTo>
                    <a:lnTo>
                      <a:pt x="106" y="272"/>
                    </a:lnTo>
                    <a:lnTo>
                      <a:pt x="97" y="278"/>
                    </a:lnTo>
                    <a:lnTo>
                      <a:pt x="87" y="284"/>
                    </a:lnTo>
                    <a:lnTo>
                      <a:pt x="78" y="293"/>
                    </a:lnTo>
                    <a:lnTo>
                      <a:pt x="69" y="302"/>
                    </a:lnTo>
                    <a:lnTo>
                      <a:pt x="61" y="312"/>
                    </a:lnTo>
                    <a:lnTo>
                      <a:pt x="53" y="321"/>
                    </a:lnTo>
                    <a:lnTo>
                      <a:pt x="46" y="331"/>
                    </a:lnTo>
                    <a:lnTo>
                      <a:pt x="40" y="342"/>
                    </a:lnTo>
                    <a:lnTo>
                      <a:pt x="34" y="352"/>
                    </a:lnTo>
                    <a:lnTo>
                      <a:pt x="30" y="362"/>
                    </a:lnTo>
                    <a:lnTo>
                      <a:pt x="26" y="373"/>
                    </a:lnTo>
                    <a:lnTo>
                      <a:pt x="21" y="384"/>
                    </a:lnTo>
                    <a:lnTo>
                      <a:pt x="18" y="395"/>
                    </a:lnTo>
                    <a:lnTo>
                      <a:pt x="15" y="406"/>
                    </a:lnTo>
                    <a:lnTo>
                      <a:pt x="13" y="418"/>
                    </a:lnTo>
                    <a:lnTo>
                      <a:pt x="10" y="429"/>
                    </a:lnTo>
                    <a:lnTo>
                      <a:pt x="9" y="441"/>
                    </a:lnTo>
                    <a:lnTo>
                      <a:pt x="7" y="453"/>
                    </a:lnTo>
                    <a:lnTo>
                      <a:pt x="6" y="465"/>
                    </a:lnTo>
                    <a:lnTo>
                      <a:pt x="6" y="477"/>
                    </a:lnTo>
                    <a:lnTo>
                      <a:pt x="5" y="489"/>
                    </a:lnTo>
                    <a:lnTo>
                      <a:pt x="4" y="501"/>
                    </a:lnTo>
                    <a:lnTo>
                      <a:pt x="4" y="513"/>
                    </a:lnTo>
                    <a:lnTo>
                      <a:pt x="4" y="525"/>
                    </a:lnTo>
                    <a:lnTo>
                      <a:pt x="4" y="537"/>
                    </a:lnTo>
                    <a:lnTo>
                      <a:pt x="5" y="550"/>
                    </a:lnTo>
                    <a:lnTo>
                      <a:pt x="5" y="562"/>
                    </a:lnTo>
                    <a:lnTo>
                      <a:pt x="6" y="574"/>
                    </a:lnTo>
                    <a:lnTo>
                      <a:pt x="6" y="586"/>
                    </a:lnTo>
                    <a:lnTo>
                      <a:pt x="6" y="598"/>
                    </a:lnTo>
                    <a:lnTo>
                      <a:pt x="7" y="610"/>
                    </a:lnTo>
                    <a:lnTo>
                      <a:pt x="7" y="622"/>
                    </a:lnTo>
                    <a:lnTo>
                      <a:pt x="7" y="634"/>
                    </a:lnTo>
                    <a:lnTo>
                      <a:pt x="7" y="646"/>
                    </a:lnTo>
                    <a:lnTo>
                      <a:pt x="7" y="660"/>
                    </a:lnTo>
                    <a:lnTo>
                      <a:pt x="7" y="675"/>
                    </a:lnTo>
                    <a:lnTo>
                      <a:pt x="7" y="690"/>
                    </a:lnTo>
                    <a:lnTo>
                      <a:pt x="8" y="705"/>
                    </a:lnTo>
                    <a:lnTo>
                      <a:pt x="8" y="719"/>
                    </a:lnTo>
                    <a:lnTo>
                      <a:pt x="9" y="735"/>
                    </a:lnTo>
                    <a:lnTo>
                      <a:pt x="9" y="749"/>
                    </a:lnTo>
                    <a:lnTo>
                      <a:pt x="9" y="764"/>
                    </a:lnTo>
                    <a:lnTo>
                      <a:pt x="9" y="779"/>
                    </a:lnTo>
                    <a:lnTo>
                      <a:pt x="9" y="793"/>
                    </a:lnTo>
                    <a:lnTo>
                      <a:pt x="8" y="808"/>
                    </a:lnTo>
                    <a:lnTo>
                      <a:pt x="8" y="823"/>
                    </a:lnTo>
                    <a:lnTo>
                      <a:pt x="6" y="837"/>
                    </a:lnTo>
                    <a:lnTo>
                      <a:pt x="5" y="852"/>
                    </a:lnTo>
                    <a:lnTo>
                      <a:pt x="3" y="867"/>
                    </a:lnTo>
                    <a:lnTo>
                      <a:pt x="0" y="881"/>
                    </a:lnTo>
                    <a:lnTo>
                      <a:pt x="181" y="907"/>
                    </a:lnTo>
                    <a:lnTo>
                      <a:pt x="183" y="900"/>
                    </a:lnTo>
                    <a:lnTo>
                      <a:pt x="185" y="893"/>
                    </a:lnTo>
                    <a:lnTo>
                      <a:pt x="186" y="886"/>
                    </a:lnTo>
                    <a:lnTo>
                      <a:pt x="188" y="879"/>
                    </a:lnTo>
                    <a:lnTo>
                      <a:pt x="190" y="872"/>
                    </a:lnTo>
                    <a:lnTo>
                      <a:pt x="191" y="864"/>
                    </a:lnTo>
                    <a:lnTo>
                      <a:pt x="193" y="857"/>
                    </a:lnTo>
                    <a:lnTo>
                      <a:pt x="195" y="850"/>
                    </a:lnTo>
                    <a:lnTo>
                      <a:pt x="195" y="843"/>
                    </a:lnTo>
                    <a:lnTo>
                      <a:pt x="197" y="836"/>
                    </a:lnTo>
                    <a:lnTo>
                      <a:pt x="198" y="828"/>
                    </a:lnTo>
                    <a:lnTo>
                      <a:pt x="198" y="822"/>
                    </a:lnTo>
                    <a:lnTo>
                      <a:pt x="199" y="815"/>
                    </a:lnTo>
                    <a:lnTo>
                      <a:pt x="199" y="809"/>
                    </a:lnTo>
                    <a:lnTo>
                      <a:pt x="199" y="802"/>
                    </a:lnTo>
                    <a:lnTo>
                      <a:pt x="199" y="795"/>
                    </a:lnTo>
                    <a:lnTo>
                      <a:pt x="199" y="804"/>
                    </a:lnTo>
                    <a:lnTo>
                      <a:pt x="200" y="813"/>
                    </a:lnTo>
                    <a:lnTo>
                      <a:pt x="200" y="823"/>
                    </a:lnTo>
                    <a:lnTo>
                      <a:pt x="201" y="832"/>
                    </a:lnTo>
                    <a:lnTo>
                      <a:pt x="202" y="842"/>
                    </a:lnTo>
                    <a:lnTo>
                      <a:pt x="203" y="853"/>
                    </a:lnTo>
                    <a:lnTo>
                      <a:pt x="203" y="863"/>
                    </a:lnTo>
                    <a:lnTo>
                      <a:pt x="205" y="874"/>
                    </a:lnTo>
                    <a:lnTo>
                      <a:pt x="205" y="885"/>
                    </a:lnTo>
                    <a:lnTo>
                      <a:pt x="207" y="896"/>
                    </a:lnTo>
                    <a:lnTo>
                      <a:pt x="207" y="907"/>
                    </a:lnTo>
                    <a:lnTo>
                      <a:pt x="208" y="918"/>
                    </a:lnTo>
                    <a:lnTo>
                      <a:pt x="209" y="929"/>
                    </a:lnTo>
                    <a:lnTo>
                      <a:pt x="210" y="940"/>
                    </a:lnTo>
                    <a:lnTo>
                      <a:pt x="211" y="951"/>
                    </a:lnTo>
                    <a:lnTo>
                      <a:pt x="212" y="963"/>
                    </a:lnTo>
                    <a:lnTo>
                      <a:pt x="212" y="974"/>
                    </a:lnTo>
                    <a:lnTo>
                      <a:pt x="213" y="985"/>
                    </a:lnTo>
                    <a:lnTo>
                      <a:pt x="213" y="995"/>
                    </a:lnTo>
                    <a:lnTo>
                      <a:pt x="213" y="1007"/>
                    </a:lnTo>
                    <a:lnTo>
                      <a:pt x="213" y="1017"/>
                    </a:lnTo>
                    <a:lnTo>
                      <a:pt x="213" y="1028"/>
                    </a:lnTo>
                    <a:lnTo>
                      <a:pt x="212" y="1039"/>
                    </a:lnTo>
                    <a:lnTo>
                      <a:pt x="212" y="1049"/>
                    </a:lnTo>
                    <a:lnTo>
                      <a:pt x="211" y="1059"/>
                    </a:lnTo>
                    <a:lnTo>
                      <a:pt x="209" y="1068"/>
                    </a:lnTo>
                    <a:lnTo>
                      <a:pt x="208" y="1078"/>
                    </a:lnTo>
                    <a:lnTo>
                      <a:pt x="206" y="1087"/>
                    </a:lnTo>
                    <a:lnTo>
                      <a:pt x="203" y="1096"/>
                    </a:lnTo>
                    <a:lnTo>
                      <a:pt x="201" y="1104"/>
                    </a:lnTo>
                    <a:lnTo>
                      <a:pt x="198" y="1112"/>
                    </a:lnTo>
                    <a:lnTo>
                      <a:pt x="195" y="1120"/>
                    </a:lnTo>
                    <a:lnTo>
                      <a:pt x="189" y="1133"/>
                    </a:lnTo>
                    <a:lnTo>
                      <a:pt x="183" y="1144"/>
                    </a:lnTo>
                    <a:lnTo>
                      <a:pt x="177" y="1154"/>
                    </a:lnTo>
                    <a:lnTo>
                      <a:pt x="171" y="1164"/>
                    </a:lnTo>
                    <a:lnTo>
                      <a:pt x="165" y="1172"/>
                    </a:lnTo>
                    <a:lnTo>
                      <a:pt x="159" y="1180"/>
                    </a:lnTo>
                    <a:lnTo>
                      <a:pt x="154" y="1189"/>
                    </a:lnTo>
                    <a:lnTo>
                      <a:pt x="149" y="1196"/>
                    </a:lnTo>
                    <a:lnTo>
                      <a:pt x="144" y="1204"/>
                    </a:lnTo>
                    <a:lnTo>
                      <a:pt x="139" y="1212"/>
                    </a:lnTo>
                    <a:lnTo>
                      <a:pt x="135" y="1221"/>
                    </a:lnTo>
                    <a:lnTo>
                      <a:pt x="131" y="1230"/>
                    </a:lnTo>
                    <a:lnTo>
                      <a:pt x="127" y="1240"/>
                    </a:lnTo>
                    <a:lnTo>
                      <a:pt x="124" y="1251"/>
                    </a:lnTo>
                    <a:lnTo>
                      <a:pt x="121" y="1263"/>
                    </a:lnTo>
                    <a:lnTo>
                      <a:pt x="117" y="1276"/>
                    </a:lnTo>
                    <a:lnTo>
                      <a:pt x="105" y="1328"/>
                    </a:lnTo>
                    <a:lnTo>
                      <a:pt x="104" y="1347"/>
                    </a:lnTo>
                    <a:lnTo>
                      <a:pt x="102" y="1366"/>
                    </a:lnTo>
                    <a:lnTo>
                      <a:pt x="101" y="1384"/>
                    </a:lnTo>
                    <a:lnTo>
                      <a:pt x="99" y="1402"/>
                    </a:lnTo>
                    <a:lnTo>
                      <a:pt x="97" y="1420"/>
                    </a:lnTo>
                    <a:lnTo>
                      <a:pt x="95" y="1437"/>
                    </a:lnTo>
                    <a:lnTo>
                      <a:pt x="94" y="1454"/>
                    </a:lnTo>
                    <a:lnTo>
                      <a:pt x="92" y="1470"/>
                    </a:lnTo>
                    <a:lnTo>
                      <a:pt x="90" y="1487"/>
                    </a:lnTo>
                    <a:lnTo>
                      <a:pt x="88" y="1503"/>
                    </a:lnTo>
                    <a:lnTo>
                      <a:pt x="86" y="1520"/>
                    </a:lnTo>
                    <a:lnTo>
                      <a:pt x="85" y="1536"/>
                    </a:lnTo>
                    <a:lnTo>
                      <a:pt x="83" y="1551"/>
                    </a:lnTo>
                    <a:lnTo>
                      <a:pt x="82" y="1568"/>
                    </a:lnTo>
                    <a:lnTo>
                      <a:pt x="81" y="1583"/>
                    </a:lnTo>
                    <a:lnTo>
                      <a:pt x="80" y="1599"/>
                    </a:lnTo>
                    <a:lnTo>
                      <a:pt x="80" y="1615"/>
                    </a:lnTo>
                    <a:lnTo>
                      <a:pt x="80" y="1632"/>
                    </a:lnTo>
                    <a:lnTo>
                      <a:pt x="80" y="1648"/>
                    </a:lnTo>
                    <a:lnTo>
                      <a:pt x="81" y="1664"/>
                    </a:lnTo>
                    <a:lnTo>
                      <a:pt x="82" y="1681"/>
                    </a:lnTo>
                    <a:lnTo>
                      <a:pt x="84" y="1698"/>
                    </a:lnTo>
                    <a:lnTo>
                      <a:pt x="87" y="1714"/>
                    </a:lnTo>
                    <a:lnTo>
                      <a:pt x="89" y="1732"/>
                    </a:lnTo>
                    <a:lnTo>
                      <a:pt x="93" y="1749"/>
                    </a:lnTo>
                    <a:lnTo>
                      <a:pt x="97" y="1768"/>
                    </a:lnTo>
                    <a:lnTo>
                      <a:pt x="102" y="1786"/>
                    </a:lnTo>
                    <a:lnTo>
                      <a:pt x="107" y="1804"/>
                    </a:lnTo>
                    <a:lnTo>
                      <a:pt x="114" y="1823"/>
                    </a:lnTo>
                    <a:lnTo>
                      <a:pt x="121" y="1843"/>
                    </a:lnTo>
                    <a:lnTo>
                      <a:pt x="129" y="1863"/>
                    </a:lnTo>
                    <a:lnTo>
                      <a:pt x="138" y="1884"/>
                    </a:lnTo>
                    <a:lnTo>
                      <a:pt x="139" y="1886"/>
                    </a:lnTo>
                    <a:lnTo>
                      <a:pt x="140" y="1890"/>
                    </a:lnTo>
                    <a:lnTo>
                      <a:pt x="141" y="1894"/>
                    </a:lnTo>
                    <a:lnTo>
                      <a:pt x="143" y="1899"/>
                    </a:lnTo>
                    <a:lnTo>
                      <a:pt x="145" y="1904"/>
                    </a:lnTo>
                    <a:lnTo>
                      <a:pt x="147" y="1910"/>
                    </a:lnTo>
                    <a:lnTo>
                      <a:pt x="149" y="1916"/>
                    </a:lnTo>
                    <a:lnTo>
                      <a:pt x="151" y="1922"/>
                    </a:lnTo>
                    <a:lnTo>
                      <a:pt x="153" y="1928"/>
                    </a:lnTo>
                    <a:lnTo>
                      <a:pt x="154" y="1934"/>
                    </a:lnTo>
                    <a:lnTo>
                      <a:pt x="156" y="1940"/>
                    </a:lnTo>
                    <a:lnTo>
                      <a:pt x="158" y="1946"/>
                    </a:lnTo>
                    <a:lnTo>
                      <a:pt x="159" y="1951"/>
                    </a:lnTo>
                    <a:lnTo>
                      <a:pt x="161" y="1956"/>
                    </a:lnTo>
                    <a:lnTo>
                      <a:pt x="163" y="1961"/>
                    </a:lnTo>
                    <a:lnTo>
                      <a:pt x="163" y="1964"/>
                    </a:lnTo>
                    <a:lnTo>
                      <a:pt x="495" y="1966"/>
                    </a:lnTo>
                    <a:lnTo>
                      <a:pt x="495" y="1959"/>
                    </a:lnTo>
                    <a:lnTo>
                      <a:pt x="495" y="1953"/>
                    </a:lnTo>
                    <a:lnTo>
                      <a:pt x="495" y="1947"/>
                    </a:lnTo>
                    <a:lnTo>
                      <a:pt x="495" y="1942"/>
                    </a:lnTo>
                    <a:lnTo>
                      <a:pt x="494" y="1937"/>
                    </a:lnTo>
                    <a:lnTo>
                      <a:pt x="494" y="1932"/>
                    </a:lnTo>
                    <a:lnTo>
                      <a:pt x="494" y="1927"/>
                    </a:lnTo>
                    <a:lnTo>
                      <a:pt x="494" y="1923"/>
                    </a:lnTo>
                    <a:lnTo>
                      <a:pt x="494" y="1919"/>
                    </a:lnTo>
                    <a:lnTo>
                      <a:pt x="494" y="1915"/>
                    </a:lnTo>
                    <a:lnTo>
                      <a:pt x="494" y="1911"/>
                    </a:lnTo>
                    <a:lnTo>
                      <a:pt x="493" y="1906"/>
                    </a:lnTo>
                    <a:lnTo>
                      <a:pt x="493" y="1902"/>
                    </a:lnTo>
                    <a:lnTo>
                      <a:pt x="493" y="1898"/>
                    </a:lnTo>
                    <a:lnTo>
                      <a:pt x="493" y="1893"/>
                    </a:lnTo>
                    <a:lnTo>
                      <a:pt x="493" y="1888"/>
                    </a:lnTo>
                    <a:lnTo>
                      <a:pt x="493" y="1818"/>
                    </a:lnTo>
                    <a:lnTo>
                      <a:pt x="493" y="1792"/>
                    </a:lnTo>
                    <a:lnTo>
                      <a:pt x="503" y="1710"/>
                    </a:lnTo>
                    <a:lnTo>
                      <a:pt x="502" y="1718"/>
                    </a:lnTo>
                    <a:lnTo>
                      <a:pt x="502" y="1726"/>
                    </a:lnTo>
                    <a:lnTo>
                      <a:pt x="502" y="1734"/>
                    </a:lnTo>
                    <a:lnTo>
                      <a:pt x="503" y="1742"/>
                    </a:lnTo>
                    <a:lnTo>
                      <a:pt x="504" y="1750"/>
                    </a:lnTo>
                    <a:lnTo>
                      <a:pt x="505" y="1759"/>
                    </a:lnTo>
                    <a:lnTo>
                      <a:pt x="506" y="1768"/>
                    </a:lnTo>
                    <a:lnTo>
                      <a:pt x="507" y="1778"/>
                    </a:lnTo>
                    <a:lnTo>
                      <a:pt x="509" y="1788"/>
                    </a:lnTo>
                    <a:lnTo>
                      <a:pt x="510" y="1798"/>
                    </a:lnTo>
                    <a:lnTo>
                      <a:pt x="511" y="1809"/>
                    </a:lnTo>
                    <a:lnTo>
                      <a:pt x="512" y="1821"/>
                    </a:lnTo>
                    <a:lnTo>
                      <a:pt x="513" y="1833"/>
                    </a:lnTo>
                    <a:lnTo>
                      <a:pt x="513" y="1846"/>
                    </a:lnTo>
                    <a:lnTo>
                      <a:pt x="514" y="1859"/>
                    </a:lnTo>
                    <a:lnTo>
                      <a:pt x="513" y="1874"/>
                    </a:lnTo>
                    <a:lnTo>
                      <a:pt x="515" y="1963"/>
                    </a:lnTo>
                    <a:lnTo>
                      <a:pt x="841" y="1963"/>
                    </a:lnTo>
                    <a:lnTo>
                      <a:pt x="842" y="1961"/>
                    </a:lnTo>
                    <a:lnTo>
                      <a:pt x="843" y="1957"/>
                    </a:lnTo>
                    <a:lnTo>
                      <a:pt x="844" y="1953"/>
                    </a:lnTo>
                    <a:lnTo>
                      <a:pt x="845" y="1950"/>
                    </a:lnTo>
                    <a:lnTo>
                      <a:pt x="847" y="1941"/>
                    </a:lnTo>
                    <a:lnTo>
                      <a:pt x="850" y="1931"/>
                    </a:lnTo>
                    <a:lnTo>
                      <a:pt x="852" y="1921"/>
                    </a:lnTo>
                    <a:lnTo>
                      <a:pt x="855" y="1909"/>
                    </a:lnTo>
                    <a:lnTo>
                      <a:pt x="858" y="1899"/>
                    </a:lnTo>
                    <a:lnTo>
                      <a:pt x="861" y="1889"/>
                    </a:lnTo>
                    <a:lnTo>
                      <a:pt x="863" y="1881"/>
                    </a:lnTo>
                    <a:lnTo>
                      <a:pt x="865" y="1875"/>
                    </a:lnTo>
                    <a:lnTo>
                      <a:pt x="874" y="1853"/>
                    </a:lnTo>
                    <a:lnTo>
                      <a:pt x="882" y="1831"/>
                    </a:lnTo>
                    <a:lnTo>
                      <a:pt x="888" y="1810"/>
                    </a:lnTo>
                    <a:lnTo>
                      <a:pt x="894" y="1790"/>
                    </a:lnTo>
                    <a:lnTo>
                      <a:pt x="899" y="1770"/>
                    </a:lnTo>
                    <a:lnTo>
                      <a:pt x="903" y="1751"/>
                    </a:lnTo>
                    <a:lnTo>
                      <a:pt x="906" y="1732"/>
                    </a:lnTo>
                    <a:lnTo>
                      <a:pt x="909" y="1713"/>
                    </a:lnTo>
                    <a:lnTo>
                      <a:pt x="911" y="1695"/>
                    </a:lnTo>
                    <a:lnTo>
                      <a:pt x="912" y="1677"/>
                    </a:lnTo>
                    <a:lnTo>
                      <a:pt x="913" y="1660"/>
                    </a:lnTo>
                    <a:lnTo>
                      <a:pt x="913" y="1643"/>
                    </a:lnTo>
                    <a:lnTo>
                      <a:pt x="913" y="1625"/>
                    </a:lnTo>
                    <a:lnTo>
                      <a:pt x="912" y="1609"/>
                    </a:lnTo>
                    <a:lnTo>
                      <a:pt x="911" y="1592"/>
                    </a:lnTo>
                    <a:lnTo>
                      <a:pt x="909" y="1575"/>
                    </a:lnTo>
                    <a:lnTo>
                      <a:pt x="907" y="1559"/>
                    </a:lnTo>
                    <a:lnTo>
                      <a:pt x="905" y="1542"/>
                    </a:lnTo>
                    <a:lnTo>
                      <a:pt x="903" y="1526"/>
                    </a:lnTo>
                    <a:lnTo>
                      <a:pt x="900" y="1510"/>
                    </a:lnTo>
                    <a:lnTo>
                      <a:pt x="897" y="1493"/>
                    </a:lnTo>
                    <a:lnTo>
                      <a:pt x="894" y="1476"/>
                    </a:lnTo>
                    <a:lnTo>
                      <a:pt x="891" y="1459"/>
                    </a:lnTo>
                    <a:lnTo>
                      <a:pt x="888" y="1442"/>
                    </a:lnTo>
                    <a:lnTo>
                      <a:pt x="885" y="1424"/>
                    </a:lnTo>
                    <a:lnTo>
                      <a:pt x="882" y="1406"/>
                    </a:lnTo>
                    <a:lnTo>
                      <a:pt x="879" y="1388"/>
                    </a:lnTo>
                    <a:lnTo>
                      <a:pt x="876" y="1370"/>
                    </a:lnTo>
                    <a:lnTo>
                      <a:pt x="874" y="1351"/>
                    </a:lnTo>
                    <a:lnTo>
                      <a:pt x="871" y="1331"/>
                    </a:lnTo>
                    <a:lnTo>
                      <a:pt x="869" y="1311"/>
                    </a:lnTo>
                    <a:lnTo>
                      <a:pt x="867" y="1291"/>
                    </a:lnTo>
                    <a:lnTo>
                      <a:pt x="858" y="1268"/>
                    </a:lnTo>
                    <a:lnTo>
                      <a:pt x="855" y="1254"/>
                    </a:lnTo>
                    <a:lnTo>
                      <a:pt x="853" y="1242"/>
                    </a:lnTo>
                    <a:lnTo>
                      <a:pt x="850" y="1231"/>
                    </a:lnTo>
                    <a:lnTo>
                      <a:pt x="846" y="1221"/>
                    </a:lnTo>
                    <a:lnTo>
                      <a:pt x="843" y="1212"/>
                    </a:lnTo>
                    <a:lnTo>
                      <a:pt x="840" y="1204"/>
                    </a:lnTo>
                    <a:lnTo>
                      <a:pt x="836" y="1195"/>
                    </a:lnTo>
                    <a:lnTo>
                      <a:pt x="833" y="1187"/>
                    </a:lnTo>
                    <a:lnTo>
                      <a:pt x="828" y="1179"/>
                    </a:lnTo>
                    <a:lnTo>
                      <a:pt x="824" y="1171"/>
                    </a:lnTo>
                    <a:lnTo>
                      <a:pt x="820" y="1163"/>
                    </a:lnTo>
                    <a:lnTo>
                      <a:pt x="814" y="1154"/>
                    </a:lnTo>
                    <a:lnTo>
                      <a:pt x="810" y="1145"/>
                    </a:lnTo>
                    <a:lnTo>
                      <a:pt x="804" y="1135"/>
                    </a:lnTo>
                    <a:lnTo>
                      <a:pt x="799" y="1124"/>
                    </a:lnTo>
                    <a:lnTo>
                      <a:pt x="792" y="1112"/>
                    </a:lnTo>
                    <a:lnTo>
                      <a:pt x="789" y="1104"/>
                    </a:lnTo>
                    <a:lnTo>
                      <a:pt x="786" y="1095"/>
                    </a:lnTo>
                    <a:lnTo>
                      <a:pt x="784" y="1087"/>
                    </a:lnTo>
                    <a:lnTo>
                      <a:pt x="782" y="1078"/>
                    </a:lnTo>
                    <a:lnTo>
                      <a:pt x="780" y="1069"/>
                    </a:lnTo>
                    <a:lnTo>
                      <a:pt x="779" y="1059"/>
                    </a:lnTo>
                    <a:lnTo>
                      <a:pt x="778" y="1050"/>
                    </a:lnTo>
                    <a:lnTo>
                      <a:pt x="777" y="1039"/>
                    </a:lnTo>
                    <a:lnTo>
                      <a:pt x="776" y="1029"/>
                    </a:lnTo>
                    <a:lnTo>
                      <a:pt x="776" y="1019"/>
                    </a:lnTo>
                    <a:lnTo>
                      <a:pt x="776" y="1008"/>
                    </a:lnTo>
                    <a:lnTo>
                      <a:pt x="776" y="997"/>
                    </a:lnTo>
                    <a:lnTo>
                      <a:pt x="777" y="986"/>
                    </a:lnTo>
                    <a:lnTo>
                      <a:pt x="777" y="975"/>
                    </a:lnTo>
                    <a:lnTo>
                      <a:pt x="778" y="964"/>
                    </a:lnTo>
                    <a:lnTo>
                      <a:pt x="779" y="953"/>
                    </a:lnTo>
                    <a:lnTo>
                      <a:pt x="780" y="942"/>
                    </a:lnTo>
                    <a:lnTo>
                      <a:pt x="781" y="930"/>
                    </a:lnTo>
                    <a:lnTo>
                      <a:pt x="782" y="919"/>
                    </a:lnTo>
                    <a:lnTo>
                      <a:pt x="783" y="908"/>
                    </a:lnTo>
                    <a:lnTo>
                      <a:pt x="784" y="897"/>
                    </a:lnTo>
                    <a:lnTo>
                      <a:pt x="786" y="886"/>
                    </a:lnTo>
                    <a:lnTo>
                      <a:pt x="787" y="875"/>
                    </a:lnTo>
                    <a:lnTo>
                      <a:pt x="788" y="864"/>
                    </a:lnTo>
                    <a:lnTo>
                      <a:pt x="789" y="854"/>
                    </a:lnTo>
                    <a:lnTo>
                      <a:pt x="790" y="843"/>
                    </a:lnTo>
                    <a:lnTo>
                      <a:pt x="791" y="833"/>
                    </a:lnTo>
                    <a:lnTo>
                      <a:pt x="792" y="823"/>
                    </a:lnTo>
                    <a:lnTo>
                      <a:pt x="792" y="814"/>
                    </a:lnTo>
                    <a:lnTo>
                      <a:pt x="794" y="804"/>
                    </a:lnTo>
                    <a:lnTo>
                      <a:pt x="794" y="795"/>
                    </a:lnTo>
                    <a:lnTo>
                      <a:pt x="794" y="787"/>
                    </a:lnTo>
                    <a:lnTo>
                      <a:pt x="796" y="794"/>
                    </a:lnTo>
                    <a:lnTo>
                      <a:pt x="796" y="799"/>
                    </a:lnTo>
                    <a:lnTo>
                      <a:pt x="796" y="805"/>
                    </a:lnTo>
                    <a:lnTo>
                      <a:pt x="796" y="811"/>
                    </a:lnTo>
                    <a:lnTo>
                      <a:pt x="796" y="816"/>
                    </a:lnTo>
                    <a:lnTo>
                      <a:pt x="797" y="822"/>
                    </a:lnTo>
                    <a:lnTo>
                      <a:pt x="798" y="828"/>
                    </a:lnTo>
                    <a:lnTo>
                      <a:pt x="798" y="833"/>
                    </a:lnTo>
                    <a:lnTo>
                      <a:pt x="799" y="840"/>
                    </a:lnTo>
                    <a:lnTo>
                      <a:pt x="800" y="845"/>
                    </a:lnTo>
                    <a:lnTo>
                      <a:pt x="802" y="851"/>
                    </a:lnTo>
                    <a:lnTo>
                      <a:pt x="803" y="858"/>
                    </a:lnTo>
                    <a:lnTo>
                      <a:pt x="804" y="863"/>
                    </a:lnTo>
                    <a:lnTo>
                      <a:pt x="806" y="870"/>
                    </a:lnTo>
                    <a:lnTo>
                      <a:pt x="807" y="876"/>
                    </a:lnTo>
                    <a:lnTo>
                      <a:pt x="808" y="882"/>
                    </a:lnTo>
                    <a:lnTo>
                      <a:pt x="810" y="888"/>
                    </a:lnTo>
                    <a:lnTo>
                      <a:pt x="993" y="868"/>
                    </a:lnTo>
                  </a:path>
                </a:pathLst>
              </a:custGeom>
              <a:solidFill>
                <a:srgbClr val="FFFFFF">
                  <a:alpha val="100000"/>
                </a:srgbClr>
              </a:solidFill>
              <a:ln>
                <a:noFill/>
              </a:ln>
            </p:spPr>
          </p:sp>
          <p:sp>
            <p:nvSpPr>
              <p:cNvPr id="1048690" name="Freeform 102"/>
              <p:cNvSpPr/>
              <p:nvPr/>
            </p:nvSpPr>
            <p:spPr>
              <a:xfrm rot="0">
                <a:off x="4347" y="1716"/>
                <a:ext cx="41" cy="19"/>
              </a:xfrm>
              <a:custGeom>
                <a:avLst/>
                <a:ahLst/>
                <a:rect l="0" t="0" r="r" b="b"/>
                <a:pathLst>
                  <a:path w="41" h="19">
                    <a:moveTo>
                      <a:pt x="0" y="7"/>
                    </a:moveTo>
                    <a:lnTo>
                      <a:pt x="2" y="11"/>
                    </a:lnTo>
                    <a:lnTo>
                      <a:pt x="5" y="14"/>
                    </a:lnTo>
                    <a:lnTo>
                      <a:pt x="9" y="17"/>
                    </a:lnTo>
                    <a:lnTo>
                      <a:pt x="14" y="18"/>
                    </a:lnTo>
                    <a:lnTo>
                      <a:pt x="18" y="18"/>
                    </a:lnTo>
                    <a:lnTo>
                      <a:pt x="23" y="18"/>
                    </a:lnTo>
                    <a:lnTo>
                      <a:pt x="28" y="16"/>
                    </a:lnTo>
                    <a:lnTo>
                      <a:pt x="31" y="14"/>
                    </a:lnTo>
                    <a:lnTo>
                      <a:pt x="32" y="13"/>
                    </a:lnTo>
                    <a:lnTo>
                      <a:pt x="34" y="12"/>
                    </a:lnTo>
                    <a:lnTo>
                      <a:pt x="35" y="10"/>
                    </a:lnTo>
                    <a:lnTo>
                      <a:pt x="37" y="8"/>
                    </a:lnTo>
                    <a:lnTo>
                      <a:pt x="38" y="7"/>
                    </a:lnTo>
                    <a:lnTo>
                      <a:pt x="39" y="4"/>
                    </a:lnTo>
                    <a:lnTo>
                      <a:pt x="40" y="2"/>
                    </a:lnTo>
                    <a:lnTo>
                      <a:pt x="40" y="0"/>
                    </a:lnTo>
                    <a:lnTo>
                      <a:pt x="0" y="7"/>
                    </a:lnTo>
                  </a:path>
                </a:pathLst>
              </a:custGeom>
              <a:solidFill>
                <a:srgbClr val="FFFFFF">
                  <a:alpha val="100000"/>
                </a:srgbClr>
              </a:solidFill>
              <a:ln>
                <a:noFill/>
              </a:ln>
            </p:spPr>
          </p:sp>
          <p:sp>
            <p:nvSpPr>
              <p:cNvPr id="1048691" name="Freeform 103"/>
              <p:cNvSpPr/>
              <p:nvPr/>
            </p:nvSpPr>
            <p:spPr>
              <a:xfrm rot="0">
                <a:off x="4347" y="1716"/>
                <a:ext cx="41" cy="19"/>
              </a:xfrm>
              <a:custGeom>
                <a:avLst/>
                <a:ahLst/>
                <a:rect l="0" t="0" r="r" b="b"/>
                <a:pathLst>
                  <a:path w="41" h="19">
                    <a:moveTo>
                      <a:pt x="0" y="7"/>
                    </a:moveTo>
                    <a:lnTo>
                      <a:pt x="0" y="7"/>
                    </a:lnTo>
                    <a:lnTo>
                      <a:pt x="2" y="11"/>
                    </a:lnTo>
                    <a:lnTo>
                      <a:pt x="5" y="14"/>
                    </a:lnTo>
                    <a:lnTo>
                      <a:pt x="9" y="17"/>
                    </a:lnTo>
                    <a:lnTo>
                      <a:pt x="14" y="18"/>
                    </a:lnTo>
                    <a:lnTo>
                      <a:pt x="18" y="18"/>
                    </a:lnTo>
                    <a:lnTo>
                      <a:pt x="23" y="18"/>
                    </a:lnTo>
                    <a:lnTo>
                      <a:pt x="28" y="16"/>
                    </a:lnTo>
                    <a:lnTo>
                      <a:pt x="31" y="14"/>
                    </a:lnTo>
                    <a:lnTo>
                      <a:pt x="32" y="13"/>
                    </a:lnTo>
                    <a:lnTo>
                      <a:pt x="34" y="12"/>
                    </a:lnTo>
                    <a:lnTo>
                      <a:pt x="35" y="10"/>
                    </a:lnTo>
                    <a:lnTo>
                      <a:pt x="37" y="8"/>
                    </a:lnTo>
                    <a:lnTo>
                      <a:pt x="38" y="7"/>
                    </a:lnTo>
                    <a:lnTo>
                      <a:pt x="39" y="4"/>
                    </a:lnTo>
                    <a:lnTo>
                      <a:pt x="40" y="2"/>
                    </a:lnTo>
                    <a:lnTo>
                      <a:pt x="40" y="0"/>
                    </a:lnTo>
                  </a:path>
                </a:pathLst>
              </a:custGeom>
              <a:noFill/>
              <a:ln w="12700" cap="rnd" cmpd="sng">
                <a:solidFill>
                  <a:srgbClr val="000000">
                    <a:alpha val="100000"/>
                  </a:srgbClr>
                </a:solidFill>
                <a:prstDash val="solid"/>
                <a:round/>
              </a:ln>
            </p:spPr>
          </p:sp>
          <p:sp>
            <p:nvSpPr>
              <p:cNvPr id="1048692" name="Freeform 104"/>
              <p:cNvSpPr/>
              <p:nvPr/>
            </p:nvSpPr>
            <p:spPr>
              <a:xfrm rot="0">
                <a:off x="4041" y="1720"/>
                <a:ext cx="107" cy="97"/>
              </a:xfrm>
              <a:custGeom>
                <a:avLst/>
                <a:ahLst/>
                <a:rect l="0" t="0" r="r" b="b"/>
                <a:pathLst>
                  <a:path w="107" h="97">
                    <a:moveTo>
                      <a:pt x="56" y="0"/>
                    </a:moveTo>
                    <a:lnTo>
                      <a:pt x="62" y="5"/>
                    </a:lnTo>
                    <a:lnTo>
                      <a:pt x="67" y="10"/>
                    </a:lnTo>
                    <a:lnTo>
                      <a:pt x="72" y="14"/>
                    </a:lnTo>
                    <a:lnTo>
                      <a:pt x="79" y="16"/>
                    </a:lnTo>
                    <a:lnTo>
                      <a:pt x="85" y="18"/>
                    </a:lnTo>
                    <a:lnTo>
                      <a:pt x="92" y="19"/>
                    </a:lnTo>
                    <a:lnTo>
                      <a:pt x="99" y="20"/>
                    </a:lnTo>
                    <a:lnTo>
                      <a:pt x="106" y="20"/>
                    </a:lnTo>
                    <a:lnTo>
                      <a:pt x="99" y="24"/>
                    </a:lnTo>
                    <a:lnTo>
                      <a:pt x="91" y="27"/>
                    </a:lnTo>
                    <a:lnTo>
                      <a:pt x="84" y="31"/>
                    </a:lnTo>
                    <a:lnTo>
                      <a:pt x="77" y="36"/>
                    </a:lnTo>
                    <a:lnTo>
                      <a:pt x="70" y="39"/>
                    </a:lnTo>
                    <a:lnTo>
                      <a:pt x="63" y="44"/>
                    </a:lnTo>
                    <a:lnTo>
                      <a:pt x="56" y="48"/>
                    </a:lnTo>
                    <a:lnTo>
                      <a:pt x="49" y="53"/>
                    </a:lnTo>
                    <a:lnTo>
                      <a:pt x="42" y="58"/>
                    </a:lnTo>
                    <a:lnTo>
                      <a:pt x="36" y="63"/>
                    </a:lnTo>
                    <a:lnTo>
                      <a:pt x="30" y="68"/>
                    </a:lnTo>
                    <a:lnTo>
                      <a:pt x="23" y="73"/>
                    </a:lnTo>
                    <a:lnTo>
                      <a:pt x="18" y="78"/>
                    </a:lnTo>
                    <a:lnTo>
                      <a:pt x="12" y="84"/>
                    </a:lnTo>
                    <a:lnTo>
                      <a:pt x="6" y="90"/>
                    </a:lnTo>
                    <a:lnTo>
                      <a:pt x="0" y="96"/>
                    </a:lnTo>
                    <a:lnTo>
                      <a:pt x="4" y="90"/>
                    </a:lnTo>
                    <a:lnTo>
                      <a:pt x="9" y="85"/>
                    </a:lnTo>
                    <a:lnTo>
                      <a:pt x="14" y="79"/>
                    </a:lnTo>
                    <a:lnTo>
                      <a:pt x="19" y="74"/>
                    </a:lnTo>
                    <a:lnTo>
                      <a:pt x="25" y="68"/>
                    </a:lnTo>
                    <a:lnTo>
                      <a:pt x="30" y="63"/>
                    </a:lnTo>
                    <a:lnTo>
                      <a:pt x="35" y="58"/>
                    </a:lnTo>
                    <a:lnTo>
                      <a:pt x="40" y="52"/>
                    </a:lnTo>
                    <a:lnTo>
                      <a:pt x="45" y="46"/>
                    </a:lnTo>
                    <a:lnTo>
                      <a:pt x="49" y="40"/>
                    </a:lnTo>
                    <a:lnTo>
                      <a:pt x="52" y="34"/>
                    </a:lnTo>
                    <a:lnTo>
                      <a:pt x="55" y="28"/>
                    </a:lnTo>
                    <a:lnTo>
                      <a:pt x="57" y="21"/>
                    </a:lnTo>
                    <a:lnTo>
                      <a:pt x="58" y="14"/>
                    </a:lnTo>
                    <a:lnTo>
                      <a:pt x="58" y="7"/>
                    </a:lnTo>
                    <a:lnTo>
                      <a:pt x="56" y="0"/>
                    </a:lnTo>
                  </a:path>
                </a:pathLst>
              </a:custGeom>
              <a:solidFill>
                <a:srgbClr val="FFFFFF">
                  <a:alpha val="100000"/>
                </a:srgbClr>
              </a:solidFill>
              <a:ln>
                <a:noFill/>
              </a:ln>
            </p:spPr>
          </p:sp>
          <p:sp>
            <p:nvSpPr>
              <p:cNvPr id="1048693" name="Freeform 105"/>
              <p:cNvSpPr/>
              <p:nvPr/>
            </p:nvSpPr>
            <p:spPr>
              <a:xfrm rot="0">
                <a:off x="4041" y="1720"/>
                <a:ext cx="107" cy="97"/>
              </a:xfrm>
              <a:custGeom>
                <a:avLst/>
                <a:ahLst/>
                <a:rect l="0" t="0" r="r" b="b"/>
                <a:pathLst>
                  <a:path w="107" h="97">
                    <a:moveTo>
                      <a:pt x="56" y="0"/>
                    </a:moveTo>
                    <a:lnTo>
                      <a:pt x="56" y="0"/>
                    </a:lnTo>
                    <a:lnTo>
                      <a:pt x="62" y="5"/>
                    </a:lnTo>
                    <a:lnTo>
                      <a:pt x="67" y="10"/>
                    </a:lnTo>
                    <a:lnTo>
                      <a:pt x="72" y="14"/>
                    </a:lnTo>
                    <a:lnTo>
                      <a:pt x="79" y="16"/>
                    </a:lnTo>
                    <a:lnTo>
                      <a:pt x="85" y="18"/>
                    </a:lnTo>
                    <a:lnTo>
                      <a:pt x="92" y="19"/>
                    </a:lnTo>
                    <a:lnTo>
                      <a:pt x="99" y="20"/>
                    </a:lnTo>
                    <a:lnTo>
                      <a:pt x="106" y="20"/>
                    </a:lnTo>
                    <a:lnTo>
                      <a:pt x="99" y="24"/>
                    </a:lnTo>
                    <a:lnTo>
                      <a:pt x="91" y="27"/>
                    </a:lnTo>
                    <a:lnTo>
                      <a:pt x="84" y="31"/>
                    </a:lnTo>
                    <a:lnTo>
                      <a:pt x="77" y="36"/>
                    </a:lnTo>
                    <a:lnTo>
                      <a:pt x="70" y="39"/>
                    </a:lnTo>
                    <a:lnTo>
                      <a:pt x="63" y="44"/>
                    </a:lnTo>
                    <a:lnTo>
                      <a:pt x="56" y="48"/>
                    </a:lnTo>
                    <a:lnTo>
                      <a:pt x="49" y="53"/>
                    </a:lnTo>
                    <a:lnTo>
                      <a:pt x="42" y="58"/>
                    </a:lnTo>
                    <a:lnTo>
                      <a:pt x="36" y="63"/>
                    </a:lnTo>
                    <a:lnTo>
                      <a:pt x="30" y="68"/>
                    </a:lnTo>
                    <a:lnTo>
                      <a:pt x="23" y="73"/>
                    </a:lnTo>
                    <a:lnTo>
                      <a:pt x="18" y="78"/>
                    </a:lnTo>
                    <a:lnTo>
                      <a:pt x="12" y="84"/>
                    </a:lnTo>
                    <a:lnTo>
                      <a:pt x="6" y="90"/>
                    </a:lnTo>
                    <a:lnTo>
                      <a:pt x="0" y="96"/>
                    </a:lnTo>
                    <a:lnTo>
                      <a:pt x="4" y="90"/>
                    </a:lnTo>
                    <a:lnTo>
                      <a:pt x="9" y="85"/>
                    </a:lnTo>
                    <a:lnTo>
                      <a:pt x="14" y="79"/>
                    </a:lnTo>
                    <a:lnTo>
                      <a:pt x="19" y="74"/>
                    </a:lnTo>
                    <a:lnTo>
                      <a:pt x="25" y="68"/>
                    </a:lnTo>
                    <a:lnTo>
                      <a:pt x="30" y="63"/>
                    </a:lnTo>
                    <a:lnTo>
                      <a:pt x="35" y="58"/>
                    </a:lnTo>
                    <a:lnTo>
                      <a:pt x="40" y="52"/>
                    </a:lnTo>
                    <a:lnTo>
                      <a:pt x="45" y="46"/>
                    </a:lnTo>
                    <a:lnTo>
                      <a:pt x="49" y="40"/>
                    </a:lnTo>
                    <a:lnTo>
                      <a:pt x="52" y="34"/>
                    </a:lnTo>
                    <a:lnTo>
                      <a:pt x="55" y="28"/>
                    </a:lnTo>
                    <a:lnTo>
                      <a:pt x="57" y="21"/>
                    </a:lnTo>
                    <a:lnTo>
                      <a:pt x="58" y="14"/>
                    </a:lnTo>
                    <a:lnTo>
                      <a:pt x="58" y="7"/>
                    </a:lnTo>
                    <a:lnTo>
                      <a:pt x="56" y="0"/>
                    </a:lnTo>
                  </a:path>
                </a:pathLst>
              </a:custGeom>
              <a:noFill/>
              <a:ln w="12700" cap="rnd" cmpd="sng">
                <a:solidFill>
                  <a:srgbClr val="000000">
                    <a:alpha val="100000"/>
                  </a:srgbClr>
                </a:solidFill>
                <a:prstDash val="solid"/>
                <a:round/>
              </a:ln>
            </p:spPr>
          </p:sp>
          <p:sp>
            <p:nvSpPr>
              <p:cNvPr id="1048694" name="Freeform 106"/>
              <p:cNvSpPr/>
              <p:nvPr/>
            </p:nvSpPr>
            <p:spPr>
              <a:xfrm rot="0">
                <a:off x="4011" y="1913"/>
                <a:ext cx="304" cy="379"/>
              </a:xfrm>
              <a:custGeom>
                <a:avLst/>
                <a:ahLst/>
                <a:rect l="0" t="0" r="r" b="b"/>
                <a:pathLst>
                  <a:path w="304" h="379">
                    <a:moveTo>
                      <a:pt x="3" y="0"/>
                    </a:moveTo>
                    <a:lnTo>
                      <a:pt x="4" y="6"/>
                    </a:lnTo>
                    <a:lnTo>
                      <a:pt x="4" y="11"/>
                    </a:lnTo>
                    <a:lnTo>
                      <a:pt x="4" y="16"/>
                    </a:lnTo>
                    <a:lnTo>
                      <a:pt x="4" y="22"/>
                    </a:lnTo>
                    <a:lnTo>
                      <a:pt x="3" y="27"/>
                    </a:lnTo>
                    <a:lnTo>
                      <a:pt x="3" y="32"/>
                    </a:lnTo>
                    <a:lnTo>
                      <a:pt x="2" y="38"/>
                    </a:lnTo>
                    <a:lnTo>
                      <a:pt x="2" y="43"/>
                    </a:lnTo>
                    <a:lnTo>
                      <a:pt x="1" y="48"/>
                    </a:lnTo>
                    <a:lnTo>
                      <a:pt x="0" y="53"/>
                    </a:lnTo>
                    <a:lnTo>
                      <a:pt x="0" y="58"/>
                    </a:lnTo>
                    <a:lnTo>
                      <a:pt x="0" y="63"/>
                    </a:lnTo>
                    <a:lnTo>
                      <a:pt x="0" y="69"/>
                    </a:lnTo>
                    <a:lnTo>
                      <a:pt x="1" y="75"/>
                    </a:lnTo>
                    <a:lnTo>
                      <a:pt x="2" y="80"/>
                    </a:lnTo>
                    <a:lnTo>
                      <a:pt x="3" y="85"/>
                    </a:lnTo>
                    <a:lnTo>
                      <a:pt x="6" y="93"/>
                    </a:lnTo>
                    <a:lnTo>
                      <a:pt x="10" y="101"/>
                    </a:lnTo>
                    <a:lnTo>
                      <a:pt x="15" y="109"/>
                    </a:lnTo>
                    <a:lnTo>
                      <a:pt x="18" y="116"/>
                    </a:lnTo>
                    <a:lnTo>
                      <a:pt x="22" y="124"/>
                    </a:lnTo>
                    <a:lnTo>
                      <a:pt x="26" y="131"/>
                    </a:lnTo>
                    <a:lnTo>
                      <a:pt x="28" y="139"/>
                    </a:lnTo>
                    <a:lnTo>
                      <a:pt x="30" y="148"/>
                    </a:lnTo>
                    <a:lnTo>
                      <a:pt x="32" y="158"/>
                    </a:lnTo>
                    <a:lnTo>
                      <a:pt x="33" y="167"/>
                    </a:lnTo>
                    <a:lnTo>
                      <a:pt x="33" y="176"/>
                    </a:lnTo>
                    <a:lnTo>
                      <a:pt x="34" y="186"/>
                    </a:lnTo>
                    <a:lnTo>
                      <a:pt x="34" y="196"/>
                    </a:lnTo>
                    <a:lnTo>
                      <a:pt x="34" y="205"/>
                    </a:lnTo>
                    <a:lnTo>
                      <a:pt x="35" y="215"/>
                    </a:lnTo>
                    <a:lnTo>
                      <a:pt x="35" y="224"/>
                    </a:lnTo>
                    <a:lnTo>
                      <a:pt x="36" y="234"/>
                    </a:lnTo>
                    <a:lnTo>
                      <a:pt x="37" y="242"/>
                    </a:lnTo>
                    <a:lnTo>
                      <a:pt x="38" y="252"/>
                    </a:lnTo>
                    <a:lnTo>
                      <a:pt x="40" y="261"/>
                    </a:lnTo>
                    <a:lnTo>
                      <a:pt x="42" y="270"/>
                    </a:lnTo>
                    <a:lnTo>
                      <a:pt x="45" y="278"/>
                    </a:lnTo>
                    <a:lnTo>
                      <a:pt x="49" y="288"/>
                    </a:lnTo>
                    <a:lnTo>
                      <a:pt x="53" y="296"/>
                    </a:lnTo>
                    <a:lnTo>
                      <a:pt x="56" y="300"/>
                    </a:lnTo>
                    <a:lnTo>
                      <a:pt x="59" y="304"/>
                    </a:lnTo>
                    <a:lnTo>
                      <a:pt x="64" y="308"/>
                    </a:lnTo>
                    <a:lnTo>
                      <a:pt x="68" y="311"/>
                    </a:lnTo>
                    <a:lnTo>
                      <a:pt x="72" y="314"/>
                    </a:lnTo>
                    <a:lnTo>
                      <a:pt x="77" y="317"/>
                    </a:lnTo>
                    <a:lnTo>
                      <a:pt x="81" y="321"/>
                    </a:lnTo>
                    <a:lnTo>
                      <a:pt x="85" y="325"/>
                    </a:lnTo>
                    <a:lnTo>
                      <a:pt x="91" y="331"/>
                    </a:lnTo>
                    <a:lnTo>
                      <a:pt x="96" y="338"/>
                    </a:lnTo>
                    <a:lnTo>
                      <a:pt x="100" y="346"/>
                    </a:lnTo>
                    <a:lnTo>
                      <a:pt x="105" y="353"/>
                    </a:lnTo>
                    <a:lnTo>
                      <a:pt x="110" y="359"/>
                    </a:lnTo>
                    <a:lnTo>
                      <a:pt x="115" y="366"/>
                    </a:lnTo>
                    <a:lnTo>
                      <a:pt x="121" y="371"/>
                    </a:lnTo>
                    <a:lnTo>
                      <a:pt x="129" y="373"/>
                    </a:lnTo>
                    <a:lnTo>
                      <a:pt x="141" y="376"/>
                    </a:lnTo>
                    <a:lnTo>
                      <a:pt x="154" y="378"/>
                    </a:lnTo>
                    <a:lnTo>
                      <a:pt x="167" y="378"/>
                    </a:lnTo>
                    <a:lnTo>
                      <a:pt x="179" y="376"/>
                    </a:lnTo>
                    <a:lnTo>
                      <a:pt x="190" y="373"/>
                    </a:lnTo>
                    <a:lnTo>
                      <a:pt x="202" y="369"/>
                    </a:lnTo>
                    <a:lnTo>
                      <a:pt x="213" y="364"/>
                    </a:lnTo>
                    <a:lnTo>
                      <a:pt x="224" y="358"/>
                    </a:lnTo>
                    <a:lnTo>
                      <a:pt x="234" y="351"/>
                    </a:lnTo>
                    <a:lnTo>
                      <a:pt x="244" y="342"/>
                    </a:lnTo>
                    <a:lnTo>
                      <a:pt x="253" y="333"/>
                    </a:lnTo>
                    <a:lnTo>
                      <a:pt x="262" y="324"/>
                    </a:lnTo>
                    <a:lnTo>
                      <a:pt x="270" y="314"/>
                    </a:lnTo>
                    <a:lnTo>
                      <a:pt x="277" y="303"/>
                    </a:lnTo>
                    <a:lnTo>
                      <a:pt x="283" y="293"/>
                    </a:lnTo>
                    <a:lnTo>
                      <a:pt x="289" y="281"/>
                    </a:lnTo>
                    <a:lnTo>
                      <a:pt x="291" y="276"/>
                    </a:lnTo>
                    <a:lnTo>
                      <a:pt x="293" y="271"/>
                    </a:lnTo>
                    <a:lnTo>
                      <a:pt x="295" y="266"/>
                    </a:lnTo>
                    <a:lnTo>
                      <a:pt x="297" y="260"/>
                    </a:lnTo>
                    <a:lnTo>
                      <a:pt x="298" y="254"/>
                    </a:lnTo>
                    <a:lnTo>
                      <a:pt x="299" y="249"/>
                    </a:lnTo>
                    <a:lnTo>
                      <a:pt x="300" y="244"/>
                    </a:lnTo>
                    <a:lnTo>
                      <a:pt x="301" y="238"/>
                    </a:lnTo>
                    <a:lnTo>
                      <a:pt x="302" y="232"/>
                    </a:lnTo>
                    <a:lnTo>
                      <a:pt x="303" y="227"/>
                    </a:lnTo>
                    <a:lnTo>
                      <a:pt x="303" y="221"/>
                    </a:lnTo>
                    <a:lnTo>
                      <a:pt x="303" y="215"/>
                    </a:lnTo>
                    <a:lnTo>
                      <a:pt x="303" y="210"/>
                    </a:lnTo>
                    <a:lnTo>
                      <a:pt x="303" y="204"/>
                    </a:lnTo>
                    <a:lnTo>
                      <a:pt x="303" y="198"/>
                    </a:lnTo>
                    <a:lnTo>
                      <a:pt x="303" y="192"/>
                    </a:lnTo>
                    <a:lnTo>
                      <a:pt x="303" y="198"/>
                    </a:lnTo>
                    <a:lnTo>
                      <a:pt x="302" y="203"/>
                    </a:lnTo>
                    <a:lnTo>
                      <a:pt x="301" y="209"/>
                    </a:lnTo>
                    <a:lnTo>
                      <a:pt x="300" y="214"/>
                    </a:lnTo>
                    <a:lnTo>
                      <a:pt x="299" y="220"/>
                    </a:lnTo>
                    <a:lnTo>
                      <a:pt x="297" y="225"/>
                    </a:lnTo>
                    <a:lnTo>
                      <a:pt x="295" y="231"/>
                    </a:lnTo>
                    <a:lnTo>
                      <a:pt x="293" y="236"/>
                    </a:lnTo>
                    <a:lnTo>
                      <a:pt x="292" y="237"/>
                    </a:lnTo>
                    <a:lnTo>
                      <a:pt x="291" y="239"/>
                    </a:lnTo>
                    <a:lnTo>
                      <a:pt x="289" y="242"/>
                    </a:lnTo>
                    <a:lnTo>
                      <a:pt x="287" y="246"/>
                    </a:lnTo>
                    <a:lnTo>
                      <a:pt x="285" y="249"/>
                    </a:lnTo>
                    <a:lnTo>
                      <a:pt x="283" y="253"/>
                    </a:lnTo>
                    <a:lnTo>
                      <a:pt x="281" y="255"/>
                    </a:lnTo>
                    <a:lnTo>
                      <a:pt x="280" y="257"/>
                    </a:lnTo>
                    <a:lnTo>
                      <a:pt x="274" y="268"/>
                    </a:lnTo>
                    <a:lnTo>
                      <a:pt x="267" y="279"/>
                    </a:lnTo>
                    <a:lnTo>
                      <a:pt x="259" y="289"/>
                    </a:lnTo>
                    <a:lnTo>
                      <a:pt x="251" y="298"/>
                    </a:lnTo>
                    <a:lnTo>
                      <a:pt x="241" y="306"/>
                    </a:lnTo>
                    <a:lnTo>
                      <a:pt x="231" y="313"/>
                    </a:lnTo>
                    <a:lnTo>
                      <a:pt x="221" y="319"/>
                    </a:lnTo>
                    <a:lnTo>
                      <a:pt x="210" y="324"/>
                    </a:lnTo>
                    <a:lnTo>
                      <a:pt x="199" y="329"/>
                    </a:lnTo>
                    <a:lnTo>
                      <a:pt x="187" y="332"/>
                    </a:lnTo>
                    <a:lnTo>
                      <a:pt x="175" y="335"/>
                    </a:lnTo>
                    <a:lnTo>
                      <a:pt x="163" y="336"/>
                    </a:lnTo>
                    <a:lnTo>
                      <a:pt x="151" y="337"/>
                    </a:lnTo>
                    <a:lnTo>
                      <a:pt x="138" y="337"/>
                    </a:lnTo>
                    <a:lnTo>
                      <a:pt x="126" y="336"/>
                    </a:lnTo>
                    <a:lnTo>
                      <a:pt x="113" y="333"/>
                    </a:lnTo>
                    <a:lnTo>
                      <a:pt x="102" y="330"/>
                    </a:lnTo>
                    <a:lnTo>
                      <a:pt x="91" y="325"/>
                    </a:lnTo>
                    <a:lnTo>
                      <a:pt x="81" y="320"/>
                    </a:lnTo>
                    <a:lnTo>
                      <a:pt x="72" y="313"/>
                    </a:lnTo>
                    <a:lnTo>
                      <a:pt x="65" y="306"/>
                    </a:lnTo>
                    <a:lnTo>
                      <a:pt x="58" y="297"/>
                    </a:lnTo>
                    <a:lnTo>
                      <a:pt x="52" y="288"/>
                    </a:lnTo>
                    <a:lnTo>
                      <a:pt x="48" y="278"/>
                    </a:lnTo>
                    <a:lnTo>
                      <a:pt x="44" y="268"/>
                    </a:lnTo>
                    <a:lnTo>
                      <a:pt x="42" y="258"/>
                    </a:lnTo>
                    <a:lnTo>
                      <a:pt x="40" y="247"/>
                    </a:lnTo>
                    <a:lnTo>
                      <a:pt x="39" y="236"/>
                    </a:lnTo>
                    <a:lnTo>
                      <a:pt x="39" y="225"/>
                    </a:lnTo>
                    <a:lnTo>
                      <a:pt x="40" y="214"/>
                    </a:lnTo>
                    <a:lnTo>
                      <a:pt x="42" y="203"/>
                    </a:lnTo>
                    <a:lnTo>
                      <a:pt x="45" y="192"/>
                    </a:lnTo>
                    <a:lnTo>
                      <a:pt x="47" y="184"/>
                    </a:lnTo>
                    <a:lnTo>
                      <a:pt x="49" y="176"/>
                    </a:lnTo>
                    <a:lnTo>
                      <a:pt x="51" y="167"/>
                    </a:lnTo>
                    <a:lnTo>
                      <a:pt x="52" y="159"/>
                    </a:lnTo>
                    <a:lnTo>
                      <a:pt x="52" y="151"/>
                    </a:lnTo>
                    <a:lnTo>
                      <a:pt x="52" y="142"/>
                    </a:lnTo>
                    <a:lnTo>
                      <a:pt x="51" y="133"/>
                    </a:lnTo>
                    <a:lnTo>
                      <a:pt x="49" y="125"/>
                    </a:lnTo>
                    <a:lnTo>
                      <a:pt x="46" y="115"/>
                    </a:lnTo>
                    <a:lnTo>
                      <a:pt x="41" y="107"/>
                    </a:lnTo>
                    <a:lnTo>
                      <a:pt x="35" y="99"/>
                    </a:lnTo>
                    <a:lnTo>
                      <a:pt x="28" y="91"/>
                    </a:lnTo>
                    <a:lnTo>
                      <a:pt x="21" y="83"/>
                    </a:lnTo>
                    <a:lnTo>
                      <a:pt x="15" y="75"/>
                    </a:lnTo>
                    <a:lnTo>
                      <a:pt x="10" y="65"/>
                    </a:lnTo>
                    <a:lnTo>
                      <a:pt x="8" y="55"/>
                    </a:lnTo>
                    <a:lnTo>
                      <a:pt x="3" y="0"/>
                    </a:lnTo>
                  </a:path>
                </a:pathLst>
              </a:custGeom>
              <a:solidFill>
                <a:srgbClr val="FFFFFF">
                  <a:alpha val="100000"/>
                </a:srgbClr>
              </a:solidFill>
              <a:ln>
                <a:noFill/>
              </a:ln>
            </p:spPr>
          </p:sp>
          <p:sp>
            <p:nvSpPr>
              <p:cNvPr id="1048695" name="Freeform 107"/>
              <p:cNvSpPr/>
              <p:nvPr/>
            </p:nvSpPr>
            <p:spPr>
              <a:xfrm rot="0">
                <a:off x="4011" y="1913"/>
                <a:ext cx="304" cy="379"/>
              </a:xfrm>
              <a:custGeom>
                <a:avLst/>
                <a:ahLst/>
                <a:rect l="0" t="0" r="r" b="b"/>
                <a:pathLst>
                  <a:path w="304" h="379">
                    <a:moveTo>
                      <a:pt x="3" y="0"/>
                    </a:moveTo>
                    <a:lnTo>
                      <a:pt x="3" y="0"/>
                    </a:lnTo>
                    <a:lnTo>
                      <a:pt x="4" y="6"/>
                    </a:lnTo>
                    <a:lnTo>
                      <a:pt x="4" y="11"/>
                    </a:lnTo>
                    <a:lnTo>
                      <a:pt x="4" y="16"/>
                    </a:lnTo>
                    <a:lnTo>
                      <a:pt x="4" y="22"/>
                    </a:lnTo>
                    <a:lnTo>
                      <a:pt x="3" y="27"/>
                    </a:lnTo>
                    <a:lnTo>
                      <a:pt x="3" y="32"/>
                    </a:lnTo>
                    <a:lnTo>
                      <a:pt x="2" y="38"/>
                    </a:lnTo>
                    <a:lnTo>
                      <a:pt x="2" y="43"/>
                    </a:lnTo>
                    <a:lnTo>
                      <a:pt x="1" y="48"/>
                    </a:lnTo>
                    <a:lnTo>
                      <a:pt x="0" y="53"/>
                    </a:lnTo>
                    <a:lnTo>
                      <a:pt x="0" y="58"/>
                    </a:lnTo>
                    <a:lnTo>
                      <a:pt x="0" y="63"/>
                    </a:lnTo>
                    <a:lnTo>
                      <a:pt x="0" y="69"/>
                    </a:lnTo>
                    <a:lnTo>
                      <a:pt x="1" y="75"/>
                    </a:lnTo>
                    <a:lnTo>
                      <a:pt x="2" y="80"/>
                    </a:lnTo>
                    <a:lnTo>
                      <a:pt x="3" y="85"/>
                    </a:lnTo>
                    <a:lnTo>
                      <a:pt x="6" y="93"/>
                    </a:lnTo>
                    <a:lnTo>
                      <a:pt x="10" y="101"/>
                    </a:lnTo>
                    <a:lnTo>
                      <a:pt x="15" y="109"/>
                    </a:lnTo>
                    <a:lnTo>
                      <a:pt x="18" y="116"/>
                    </a:lnTo>
                    <a:lnTo>
                      <a:pt x="22" y="124"/>
                    </a:lnTo>
                    <a:lnTo>
                      <a:pt x="26" y="131"/>
                    </a:lnTo>
                    <a:lnTo>
                      <a:pt x="28" y="139"/>
                    </a:lnTo>
                    <a:lnTo>
                      <a:pt x="30" y="148"/>
                    </a:lnTo>
                    <a:lnTo>
                      <a:pt x="32" y="158"/>
                    </a:lnTo>
                    <a:lnTo>
                      <a:pt x="33" y="167"/>
                    </a:lnTo>
                    <a:lnTo>
                      <a:pt x="33" y="176"/>
                    </a:lnTo>
                    <a:lnTo>
                      <a:pt x="34" y="186"/>
                    </a:lnTo>
                    <a:lnTo>
                      <a:pt x="34" y="196"/>
                    </a:lnTo>
                    <a:lnTo>
                      <a:pt x="34" y="205"/>
                    </a:lnTo>
                    <a:lnTo>
                      <a:pt x="35" y="215"/>
                    </a:lnTo>
                    <a:lnTo>
                      <a:pt x="35" y="224"/>
                    </a:lnTo>
                    <a:lnTo>
                      <a:pt x="36" y="234"/>
                    </a:lnTo>
                    <a:lnTo>
                      <a:pt x="37" y="242"/>
                    </a:lnTo>
                    <a:lnTo>
                      <a:pt x="38" y="252"/>
                    </a:lnTo>
                    <a:lnTo>
                      <a:pt x="40" y="261"/>
                    </a:lnTo>
                    <a:lnTo>
                      <a:pt x="42" y="270"/>
                    </a:lnTo>
                    <a:lnTo>
                      <a:pt x="45" y="278"/>
                    </a:lnTo>
                    <a:lnTo>
                      <a:pt x="49" y="288"/>
                    </a:lnTo>
                    <a:lnTo>
                      <a:pt x="53" y="296"/>
                    </a:lnTo>
                    <a:lnTo>
                      <a:pt x="56" y="300"/>
                    </a:lnTo>
                    <a:lnTo>
                      <a:pt x="59" y="304"/>
                    </a:lnTo>
                    <a:lnTo>
                      <a:pt x="64" y="308"/>
                    </a:lnTo>
                    <a:lnTo>
                      <a:pt x="68" y="311"/>
                    </a:lnTo>
                    <a:lnTo>
                      <a:pt x="72" y="314"/>
                    </a:lnTo>
                    <a:lnTo>
                      <a:pt x="77" y="317"/>
                    </a:lnTo>
                    <a:lnTo>
                      <a:pt x="81" y="321"/>
                    </a:lnTo>
                    <a:lnTo>
                      <a:pt x="85" y="325"/>
                    </a:lnTo>
                    <a:lnTo>
                      <a:pt x="91" y="331"/>
                    </a:lnTo>
                    <a:lnTo>
                      <a:pt x="96" y="338"/>
                    </a:lnTo>
                    <a:lnTo>
                      <a:pt x="100" y="346"/>
                    </a:lnTo>
                    <a:lnTo>
                      <a:pt x="105" y="353"/>
                    </a:lnTo>
                    <a:lnTo>
                      <a:pt x="110" y="359"/>
                    </a:lnTo>
                    <a:lnTo>
                      <a:pt x="115" y="366"/>
                    </a:lnTo>
                    <a:lnTo>
                      <a:pt x="121" y="371"/>
                    </a:lnTo>
                    <a:lnTo>
                      <a:pt x="129" y="373"/>
                    </a:lnTo>
                    <a:lnTo>
                      <a:pt x="141" y="376"/>
                    </a:lnTo>
                    <a:lnTo>
                      <a:pt x="154" y="378"/>
                    </a:lnTo>
                    <a:lnTo>
                      <a:pt x="167" y="378"/>
                    </a:lnTo>
                    <a:lnTo>
                      <a:pt x="179" y="376"/>
                    </a:lnTo>
                    <a:lnTo>
                      <a:pt x="190" y="373"/>
                    </a:lnTo>
                    <a:lnTo>
                      <a:pt x="202" y="369"/>
                    </a:lnTo>
                    <a:lnTo>
                      <a:pt x="213" y="364"/>
                    </a:lnTo>
                    <a:lnTo>
                      <a:pt x="224" y="358"/>
                    </a:lnTo>
                    <a:lnTo>
                      <a:pt x="234" y="351"/>
                    </a:lnTo>
                    <a:lnTo>
                      <a:pt x="244" y="342"/>
                    </a:lnTo>
                    <a:lnTo>
                      <a:pt x="253" y="333"/>
                    </a:lnTo>
                    <a:lnTo>
                      <a:pt x="262" y="324"/>
                    </a:lnTo>
                    <a:lnTo>
                      <a:pt x="270" y="314"/>
                    </a:lnTo>
                    <a:lnTo>
                      <a:pt x="277" y="303"/>
                    </a:lnTo>
                    <a:lnTo>
                      <a:pt x="283" y="293"/>
                    </a:lnTo>
                    <a:lnTo>
                      <a:pt x="289" y="281"/>
                    </a:lnTo>
                    <a:lnTo>
                      <a:pt x="291" y="276"/>
                    </a:lnTo>
                    <a:lnTo>
                      <a:pt x="293" y="271"/>
                    </a:lnTo>
                    <a:lnTo>
                      <a:pt x="295" y="266"/>
                    </a:lnTo>
                    <a:lnTo>
                      <a:pt x="297" y="260"/>
                    </a:lnTo>
                    <a:lnTo>
                      <a:pt x="298" y="254"/>
                    </a:lnTo>
                    <a:lnTo>
                      <a:pt x="299" y="249"/>
                    </a:lnTo>
                    <a:lnTo>
                      <a:pt x="300" y="244"/>
                    </a:lnTo>
                    <a:lnTo>
                      <a:pt x="301" y="238"/>
                    </a:lnTo>
                    <a:lnTo>
                      <a:pt x="302" y="232"/>
                    </a:lnTo>
                    <a:lnTo>
                      <a:pt x="303" y="227"/>
                    </a:lnTo>
                    <a:lnTo>
                      <a:pt x="303" y="221"/>
                    </a:lnTo>
                    <a:lnTo>
                      <a:pt x="303" y="215"/>
                    </a:lnTo>
                    <a:lnTo>
                      <a:pt x="303" y="210"/>
                    </a:lnTo>
                    <a:lnTo>
                      <a:pt x="303" y="204"/>
                    </a:lnTo>
                    <a:lnTo>
                      <a:pt x="303" y="198"/>
                    </a:lnTo>
                    <a:lnTo>
                      <a:pt x="303" y="192"/>
                    </a:lnTo>
                    <a:lnTo>
                      <a:pt x="303" y="198"/>
                    </a:lnTo>
                    <a:lnTo>
                      <a:pt x="302" y="203"/>
                    </a:lnTo>
                    <a:lnTo>
                      <a:pt x="301" y="209"/>
                    </a:lnTo>
                    <a:lnTo>
                      <a:pt x="300" y="214"/>
                    </a:lnTo>
                    <a:lnTo>
                      <a:pt x="299" y="220"/>
                    </a:lnTo>
                    <a:lnTo>
                      <a:pt x="297" y="225"/>
                    </a:lnTo>
                    <a:lnTo>
                      <a:pt x="295" y="231"/>
                    </a:lnTo>
                    <a:lnTo>
                      <a:pt x="293" y="236"/>
                    </a:lnTo>
                    <a:lnTo>
                      <a:pt x="292" y="237"/>
                    </a:lnTo>
                    <a:lnTo>
                      <a:pt x="291" y="239"/>
                    </a:lnTo>
                    <a:lnTo>
                      <a:pt x="289" y="242"/>
                    </a:lnTo>
                    <a:lnTo>
                      <a:pt x="287" y="246"/>
                    </a:lnTo>
                    <a:lnTo>
                      <a:pt x="285" y="249"/>
                    </a:lnTo>
                    <a:lnTo>
                      <a:pt x="283" y="253"/>
                    </a:lnTo>
                    <a:lnTo>
                      <a:pt x="281" y="255"/>
                    </a:lnTo>
                    <a:lnTo>
                      <a:pt x="280" y="257"/>
                    </a:lnTo>
                    <a:lnTo>
                      <a:pt x="274" y="268"/>
                    </a:lnTo>
                    <a:lnTo>
                      <a:pt x="267" y="279"/>
                    </a:lnTo>
                    <a:lnTo>
                      <a:pt x="259" y="289"/>
                    </a:lnTo>
                    <a:lnTo>
                      <a:pt x="251" y="298"/>
                    </a:lnTo>
                    <a:lnTo>
                      <a:pt x="241" y="306"/>
                    </a:lnTo>
                    <a:lnTo>
                      <a:pt x="231" y="313"/>
                    </a:lnTo>
                    <a:lnTo>
                      <a:pt x="221" y="319"/>
                    </a:lnTo>
                    <a:lnTo>
                      <a:pt x="210" y="324"/>
                    </a:lnTo>
                    <a:lnTo>
                      <a:pt x="199" y="329"/>
                    </a:lnTo>
                    <a:lnTo>
                      <a:pt x="187" y="332"/>
                    </a:lnTo>
                    <a:lnTo>
                      <a:pt x="175" y="335"/>
                    </a:lnTo>
                    <a:lnTo>
                      <a:pt x="163" y="336"/>
                    </a:lnTo>
                    <a:lnTo>
                      <a:pt x="151" y="337"/>
                    </a:lnTo>
                    <a:lnTo>
                      <a:pt x="138" y="337"/>
                    </a:lnTo>
                    <a:lnTo>
                      <a:pt x="126" y="336"/>
                    </a:lnTo>
                    <a:lnTo>
                      <a:pt x="113" y="333"/>
                    </a:lnTo>
                    <a:lnTo>
                      <a:pt x="102" y="330"/>
                    </a:lnTo>
                    <a:lnTo>
                      <a:pt x="91" y="325"/>
                    </a:lnTo>
                    <a:lnTo>
                      <a:pt x="81" y="320"/>
                    </a:lnTo>
                    <a:lnTo>
                      <a:pt x="72" y="313"/>
                    </a:lnTo>
                    <a:lnTo>
                      <a:pt x="65" y="306"/>
                    </a:lnTo>
                    <a:lnTo>
                      <a:pt x="58" y="297"/>
                    </a:lnTo>
                    <a:lnTo>
                      <a:pt x="52" y="288"/>
                    </a:lnTo>
                    <a:lnTo>
                      <a:pt x="48" y="278"/>
                    </a:lnTo>
                    <a:lnTo>
                      <a:pt x="44" y="268"/>
                    </a:lnTo>
                    <a:lnTo>
                      <a:pt x="42" y="258"/>
                    </a:lnTo>
                    <a:lnTo>
                      <a:pt x="40" y="247"/>
                    </a:lnTo>
                    <a:lnTo>
                      <a:pt x="39" y="236"/>
                    </a:lnTo>
                    <a:lnTo>
                      <a:pt x="39" y="225"/>
                    </a:lnTo>
                    <a:lnTo>
                      <a:pt x="40" y="214"/>
                    </a:lnTo>
                    <a:lnTo>
                      <a:pt x="42" y="203"/>
                    </a:lnTo>
                    <a:lnTo>
                      <a:pt x="45" y="192"/>
                    </a:lnTo>
                    <a:lnTo>
                      <a:pt x="47" y="184"/>
                    </a:lnTo>
                    <a:lnTo>
                      <a:pt x="49" y="176"/>
                    </a:lnTo>
                    <a:lnTo>
                      <a:pt x="51" y="167"/>
                    </a:lnTo>
                    <a:lnTo>
                      <a:pt x="52" y="159"/>
                    </a:lnTo>
                    <a:lnTo>
                      <a:pt x="52" y="151"/>
                    </a:lnTo>
                    <a:lnTo>
                      <a:pt x="52" y="142"/>
                    </a:lnTo>
                    <a:lnTo>
                      <a:pt x="51" y="133"/>
                    </a:lnTo>
                    <a:lnTo>
                      <a:pt x="49" y="125"/>
                    </a:lnTo>
                    <a:lnTo>
                      <a:pt x="46" y="115"/>
                    </a:lnTo>
                    <a:lnTo>
                      <a:pt x="41" y="107"/>
                    </a:lnTo>
                    <a:lnTo>
                      <a:pt x="35" y="99"/>
                    </a:lnTo>
                    <a:lnTo>
                      <a:pt x="28" y="91"/>
                    </a:lnTo>
                    <a:lnTo>
                      <a:pt x="21" y="83"/>
                    </a:lnTo>
                    <a:lnTo>
                      <a:pt x="15" y="75"/>
                    </a:lnTo>
                    <a:lnTo>
                      <a:pt x="10" y="65"/>
                    </a:lnTo>
                    <a:lnTo>
                      <a:pt x="8" y="55"/>
                    </a:lnTo>
                    <a:lnTo>
                      <a:pt x="3" y="0"/>
                    </a:lnTo>
                  </a:path>
                </a:pathLst>
              </a:custGeom>
              <a:noFill/>
              <a:ln w="12700" cap="rnd" cmpd="sng">
                <a:solidFill>
                  <a:srgbClr val="000000">
                    <a:alpha val="100000"/>
                  </a:srgbClr>
                </a:solidFill>
                <a:prstDash val="solid"/>
                <a:round/>
              </a:ln>
            </p:spPr>
          </p:sp>
          <p:sp>
            <p:nvSpPr>
              <p:cNvPr id="1048696" name="Freeform 108"/>
              <p:cNvSpPr/>
              <p:nvPr/>
            </p:nvSpPr>
            <p:spPr>
              <a:xfrm rot="0">
                <a:off x="4068" y="2059"/>
                <a:ext cx="17" cy="17"/>
              </a:xfrm>
              <a:custGeom>
                <a:avLst/>
                <a:ahLst/>
                <a:rect l="0" t="0" r="r" b="b"/>
                <a:pathLst>
                  <a:path w="17" h="17">
                    <a:moveTo>
                      <a:pt x="16" y="16"/>
                    </a:moveTo>
                    <a:lnTo>
                      <a:pt x="12" y="8"/>
                    </a:lnTo>
                    <a:lnTo>
                      <a:pt x="8" y="0"/>
                    </a:lnTo>
                    <a:lnTo>
                      <a:pt x="4" y="8"/>
                    </a:lnTo>
                    <a:lnTo>
                      <a:pt x="0" y="16"/>
                    </a:lnTo>
                    <a:lnTo>
                      <a:pt x="16" y="16"/>
                    </a:lnTo>
                  </a:path>
                </a:pathLst>
              </a:custGeom>
              <a:solidFill>
                <a:srgbClr val="000000">
                  <a:alpha val="100000"/>
                </a:srgbClr>
              </a:solidFill>
              <a:ln>
                <a:noFill/>
              </a:ln>
            </p:spPr>
          </p:sp>
          <p:sp>
            <p:nvSpPr>
              <p:cNvPr id="1048697" name="Freeform 109"/>
              <p:cNvSpPr/>
              <p:nvPr/>
            </p:nvSpPr>
            <p:spPr>
              <a:xfrm rot="0">
                <a:off x="4065" y="2061"/>
                <a:ext cx="17" cy="17"/>
              </a:xfrm>
              <a:custGeom>
                <a:avLst/>
                <a:ahLst/>
                <a:rect l="0" t="0" r="r" b="b"/>
                <a:pathLst>
                  <a:path w="17" h="17">
                    <a:moveTo>
                      <a:pt x="9" y="16"/>
                    </a:moveTo>
                    <a:lnTo>
                      <a:pt x="9" y="16"/>
                    </a:lnTo>
                    <a:lnTo>
                      <a:pt x="11" y="12"/>
                    </a:lnTo>
                    <a:lnTo>
                      <a:pt x="13" y="10"/>
                    </a:lnTo>
                    <a:lnTo>
                      <a:pt x="13" y="6"/>
                    </a:lnTo>
                    <a:lnTo>
                      <a:pt x="16" y="0"/>
                    </a:lnTo>
                    <a:lnTo>
                      <a:pt x="6" y="0"/>
                    </a:lnTo>
                    <a:lnTo>
                      <a:pt x="6" y="2"/>
                    </a:lnTo>
                    <a:lnTo>
                      <a:pt x="4" y="6"/>
                    </a:lnTo>
                    <a:lnTo>
                      <a:pt x="2" y="10"/>
                    </a:lnTo>
                    <a:lnTo>
                      <a:pt x="0" y="12"/>
                    </a:lnTo>
                    <a:lnTo>
                      <a:pt x="9" y="16"/>
                    </a:lnTo>
                  </a:path>
                </a:pathLst>
              </a:custGeom>
              <a:solidFill>
                <a:srgbClr val="000000">
                  <a:alpha val="100000"/>
                </a:srgbClr>
              </a:solidFill>
              <a:ln>
                <a:noFill/>
              </a:ln>
            </p:spPr>
          </p:sp>
          <p:sp>
            <p:nvSpPr>
              <p:cNvPr id="1048698" name="Freeform 110"/>
              <p:cNvSpPr/>
              <p:nvPr/>
            </p:nvSpPr>
            <p:spPr>
              <a:xfrm rot="0">
                <a:off x="4046" y="2067"/>
                <a:ext cx="67" cy="181"/>
              </a:xfrm>
              <a:custGeom>
                <a:avLst/>
                <a:ahLst/>
                <a:rect l="0" t="0" r="r" b="b"/>
                <a:pathLst>
                  <a:path w="67" h="181">
                    <a:moveTo>
                      <a:pt x="66" y="176"/>
                    </a:moveTo>
                    <a:lnTo>
                      <a:pt x="66" y="176"/>
                    </a:lnTo>
                    <a:lnTo>
                      <a:pt x="52" y="171"/>
                    </a:lnTo>
                    <a:lnTo>
                      <a:pt x="40" y="165"/>
                    </a:lnTo>
                    <a:lnTo>
                      <a:pt x="30" y="157"/>
                    </a:lnTo>
                    <a:lnTo>
                      <a:pt x="22" y="148"/>
                    </a:lnTo>
                    <a:lnTo>
                      <a:pt x="15" y="138"/>
                    </a:lnTo>
                    <a:lnTo>
                      <a:pt x="11" y="127"/>
                    </a:lnTo>
                    <a:lnTo>
                      <a:pt x="7" y="115"/>
                    </a:lnTo>
                    <a:lnTo>
                      <a:pt x="5" y="102"/>
                    </a:lnTo>
                    <a:lnTo>
                      <a:pt x="4" y="90"/>
                    </a:lnTo>
                    <a:lnTo>
                      <a:pt x="5" y="76"/>
                    </a:lnTo>
                    <a:lnTo>
                      <a:pt x="6" y="63"/>
                    </a:lnTo>
                    <a:lnTo>
                      <a:pt x="8" y="50"/>
                    </a:lnTo>
                    <a:lnTo>
                      <a:pt x="11" y="37"/>
                    </a:lnTo>
                    <a:lnTo>
                      <a:pt x="15" y="24"/>
                    </a:lnTo>
                    <a:lnTo>
                      <a:pt x="19" y="13"/>
                    </a:lnTo>
                    <a:lnTo>
                      <a:pt x="23" y="2"/>
                    </a:lnTo>
                    <a:lnTo>
                      <a:pt x="19" y="0"/>
                    </a:lnTo>
                    <a:lnTo>
                      <a:pt x="15" y="12"/>
                    </a:lnTo>
                    <a:lnTo>
                      <a:pt x="11" y="24"/>
                    </a:lnTo>
                    <a:lnTo>
                      <a:pt x="7" y="36"/>
                    </a:lnTo>
                    <a:lnTo>
                      <a:pt x="5" y="49"/>
                    </a:lnTo>
                    <a:lnTo>
                      <a:pt x="2" y="62"/>
                    </a:lnTo>
                    <a:lnTo>
                      <a:pt x="1" y="76"/>
                    </a:lnTo>
                    <a:lnTo>
                      <a:pt x="0" y="90"/>
                    </a:lnTo>
                    <a:lnTo>
                      <a:pt x="1" y="102"/>
                    </a:lnTo>
                    <a:lnTo>
                      <a:pt x="3" y="116"/>
                    </a:lnTo>
                    <a:lnTo>
                      <a:pt x="7" y="128"/>
                    </a:lnTo>
                    <a:lnTo>
                      <a:pt x="12" y="140"/>
                    </a:lnTo>
                    <a:lnTo>
                      <a:pt x="19" y="150"/>
                    </a:lnTo>
                    <a:lnTo>
                      <a:pt x="27" y="160"/>
                    </a:lnTo>
                    <a:lnTo>
                      <a:pt x="38" y="168"/>
                    </a:lnTo>
                    <a:lnTo>
                      <a:pt x="50" y="175"/>
                    </a:lnTo>
                    <a:lnTo>
                      <a:pt x="65" y="180"/>
                    </a:lnTo>
                    <a:lnTo>
                      <a:pt x="66" y="176"/>
                    </a:lnTo>
                  </a:path>
                </a:pathLst>
              </a:custGeom>
              <a:solidFill>
                <a:srgbClr val="000000">
                  <a:alpha val="100000"/>
                </a:srgbClr>
              </a:solidFill>
              <a:ln>
                <a:noFill/>
              </a:ln>
            </p:spPr>
          </p:sp>
          <p:sp>
            <p:nvSpPr>
              <p:cNvPr id="1048699" name="Freeform 111"/>
              <p:cNvSpPr/>
              <p:nvPr/>
            </p:nvSpPr>
            <p:spPr>
              <a:xfrm rot="0">
                <a:off x="4111" y="2225"/>
                <a:ext cx="122" cy="27"/>
              </a:xfrm>
              <a:custGeom>
                <a:avLst/>
                <a:ahLst/>
                <a:rect l="0" t="0" r="r" b="b"/>
                <a:pathLst>
                  <a:path w="122" h="27">
                    <a:moveTo>
                      <a:pt x="119" y="0"/>
                    </a:moveTo>
                    <a:lnTo>
                      <a:pt x="119" y="0"/>
                    </a:lnTo>
                    <a:lnTo>
                      <a:pt x="112" y="3"/>
                    </a:lnTo>
                    <a:lnTo>
                      <a:pt x="105" y="5"/>
                    </a:lnTo>
                    <a:lnTo>
                      <a:pt x="98" y="8"/>
                    </a:lnTo>
                    <a:lnTo>
                      <a:pt x="91" y="11"/>
                    </a:lnTo>
                    <a:lnTo>
                      <a:pt x="84" y="13"/>
                    </a:lnTo>
                    <a:lnTo>
                      <a:pt x="76" y="15"/>
                    </a:lnTo>
                    <a:lnTo>
                      <a:pt x="69" y="18"/>
                    </a:lnTo>
                    <a:lnTo>
                      <a:pt x="61" y="19"/>
                    </a:lnTo>
                    <a:lnTo>
                      <a:pt x="53" y="21"/>
                    </a:lnTo>
                    <a:lnTo>
                      <a:pt x="46" y="22"/>
                    </a:lnTo>
                    <a:lnTo>
                      <a:pt x="39" y="22"/>
                    </a:lnTo>
                    <a:lnTo>
                      <a:pt x="31" y="22"/>
                    </a:lnTo>
                    <a:lnTo>
                      <a:pt x="23" y="22"/>
                    </a:lnTo>
                    <a:lnTo>
                      <a:pt x="16" y="21"/>
                    </a:lnTo>
                    <a:lnTo>
                      <a:pt x="9" y="20"/>
                    </a:lnTo>
                    <a:lnTo>
                      <a:pt x="1" y="18"/>
                    </a:lnTo>
                    <a:lnTo>
                      <a:pt x="0" y="22"/>
                    </a:lnTo>
                    <a:lnTo>
                      <a:pt x="8" y="24"/>
                    </a:lnTo>
                    <a:lnTo>
                      <a:pt x="16" y="25"/>
                    </a:lnTo>
                    <a:lnTo>
                      <a:pt x="23" y="25"/>
                    </a:lnTo>
                    <a:lnTo>
                      <a:pt x="31" y="26"/>
                    </a:lnTo>
                    <a:lnTo>
                      <a:pt x="39" y="26"/>
                    </a:lnTo>
                    <a:lnTo>
                      <a:pt x="46" y="25"/>
                    </a:lnTo>
                    <a:lnTo>
                      <a:pt x="55" y="25"/>
                    </a:lnTo>
                    <a:lnTo>
                      <a:pt x="62" y="23"/>
                    </a:lnTo>
                    <a:lnTo>
                      <a:pt x="70" y="22"/>
                    </a:lnTo>
                    <a:lnTo>
                      <a:pt x="77" y="19"/>
                    </a:lnTo>
                    <a:lnTo>
                      <a:pt x="85" y="17"/>
                    </a:lnTo>
                    <a:lnTo>
                      <a:pt x="92" y="15"/>
                    </a:lnTo>
                    <a:lnTo>
                      <a:pt x="99" y="12"/>
                    </a:lnTo>
                    <a:lnTo>
                      <a:pt x="106" y="9"/>
                    </a:lnTo>
                    <a:lnTo>
                      <a:pt x="114" y="7"/>
                    </a:lnTo>
                    <a:lnTo>
                      <a:pt x="121" y="3"/>
                    </a:lnTo>
                    <a:lnTo>
                      <a:pt x="119" y="0"/>
                    </a:lnTo>
                  </a:path>
                </a:pathLst>
              </a:custGeom>
              <a:solidFill>
                <a:srgbClr val="000000">
                  <a:alpha val="100000"/>
                </a:srgbClr>
              </a:solidFill>
              <a:ln>
                <a:noFill/>
              </a:ln>
            </p:spPr>
          </p:sp>
          <p:sp>
            <p:nvSpPr>
              <p:cNvPr id="1048700" name="Freeform 112"/>
              <p:cNvSpPr/>
              <p:nvPr/>
            </p:nvSpPr>
            <p:spPr>
              <a:xfrm rot="0">
                <a:off x="4230" y="2133"/>
                <a:ext cx="81" cy="96"/>
              </a:xfrm>
              <a:custGeom>
                <a:avLst/>
                <a:ahLst/>
                <a:rect l="0" t="0" r="r" b="b"/>
                <a:pathLst>
                  <a:path w="81" h="96">
                    <a:moveTo>
                      <a:pt x="76" y="0"/>
                    </a:moveTo>
                    <a:lnTo>
                      <a:pt x="74" y="8"/>
                    </a:lnTo>
                    <a:lnTo>
                      <a:pt x="71" y="16"/>
                    </a:lnTo>
                    <a:lnTo>
                      <a:pt x="68" y="22"/>
                    </a:lnTo>
                    <a:lnTo>
                      <a:pt x="64" y="29"/>
                    </a:lnTo>
                    <a:lnTo>
                      <a:pt x="61" y="36"/>
                    </a:lnTo>
                    <a:lnTo>
                      <a:pt x="57" y="42"/>
                    </a:lnTo>
                    <a:lnTo>
                      <a:pt x="52" y="49"/>
                    </a:lnTo>
                    <a:lnTo>
                      <a:pt x="47" y="54"/>
                    </a:lnTo>
                    <a:lnTo>
                      <a:pt x="42" y="60"/>
                    </a:lnTo>
                    <a:lnTo>
                      <a:pt x="37" y="66"/>
                    </a:lnTo>
                    <a:lnTo>
                      <a:pt x="31" y="71"/>
                    </a:lnTo>
                    <a:lnTo>
                      <a:pt x="25" y="76"/>
                    </a:lnTo>
                    <a:lnTo>
                      <a:pt x="19" y="80"/>
                    </a:lnTo>
                    <a:lnTo>
                      <a:pt x="13" y="85"/>
                    </a:lnTo>
                    <a:lnTo>
                      <a:pt x="6" y="88"/>
                    </a:lnTo>
                    <a:lnTo>
                      <a:pt x="0" y="92"/>
                    </a:lnTo>
                    <a:lnTo>
                      <a:pt x="2" y="95"/>
                    </a:lnTo>
                    <a:lnTo>
                      <a:pt x="8" y="92"/>
                    </a:lnTo>
                    <a:lnTo>
                      <a:pt x="15" y="88"/>
                    </a:lnTo>
                    <a:lnTo>
                      <a:pt x="21" y="83"/>
                    </a:lnTo>
                    <a:lnTo>
                      <a:pt x="27" y="78"/>
                    </a:lnTo>
                    <a:lnTo>
                      <a:pt x="34" y="74"/>
                    </a:lnTo>
                    <a:lnTo>
                      <a:pt x="40" y="68"/>
                    </a:lnTo>
                    <a:lnTo>
                      <a:pt x="45" y="63"/>
                    </a:lnTo>
                    <a:lnTo>
                      <a:pt x="50" y="57"/>
                    </a:lnTo>
                    <a:lnTo>
                      <a:pt x="55" y="51"/>
                    </a:lnTo>
                    <a:lnTo>
                      <a:pt x="60" y="44"/>
                    </a:lnTo>
                    <a:lnTo>
                      <a:pt x="64" y="38"/>
                    </a:lnTo>
                    <a:lnTo>
                      <a:pt x="68" y="31"/>
                    </a:lnTo>
                    <a:lnTo>
                      <a:pt x="72" y="24"/>
                    </a:lnTo>
                    <a:lnTo>
                      <a:pt x="75" y="16"/>
                    </a:lnTo>
                    <a:lnTo>
                      <a:pt x="78" y="9"/>
                    </a:lnTo>
                    <a:lnTo>
                      <a:pt x="80" y="2"/>
                    </a:lnTo>
                    <a:lnTo>
                      <a:pt x="76" y="0"/>
                    </a:lnTo>
                  </a:path>
                </a:pathLst>
              </a:custGeom>
              <a:solidFill>
                <a:srgbClr val="000000">
                  <a:alpha val="100000"/>
                </a:srgbClr>
              </a:solidFill>
              <a:ln>
                <a:noFill/>
              </a:ln>
            </p:spPr>
          </p:sp>
          <p:sp>
            <p:nvSpPr>
              <p:cNvPr id="1048701" name="Freeform 113"/>
              <p:cNvSpPr/>
              <p:nvPr/>
            </p:nvSpPr>
            <p:spPr>
              <a:xfrm rot="0">
                <a:off x="4306" y="2132"/>
                <a:ext cx="17" cy="17"/>
              </a:xfrm>
              <a:custGeom>
                <a:avLst/>
                <a:ahLst/>
                <a:rect l="0" t="0" r="r" b="b"/>
                <a:pathLst>
                  <a:path w="17" h="17">
                    <a:moveTo>
                      <a:pt x="16" y="16"/>
                    </a:moveTo>
                    <a:lnTo>
                      <a:pt x="16" y="5"/>
                    </a:lnTo>
                    <a:lnTo>
                      <a:pt x="12" y="0"/>
                    </a:lnTo>
                    <a:lnTo>
                      <a:pt x="4" y="0"/>
                    </a:lnTo>
                    <a:lnTo>
                      <a:pt x="0" y="5"/>
                    </a:lnTo>
                    <a:lnTo>
                      <a:pt x="16" y="16"/>
                    </a:lnTo>
                  </a:path>
                </a:pathLst>
              </a:custGeom>
              <a:solidFill>
                <a:srgbClr val="000000">
                  <a:alpha val="100000"/>
                </a:srgbClr>
              </a:solidFill>
              <a:ln>
                <a:noFill/>
              </a:ln>
            </p:spPr>
          </p:sp>
          <p:sp>
            <p:nvSpPr>
              <p:cNvPr id="1048702" name="Freeform 114"/>
              <p:cNvSpPr/>
              <p:nvPr/>
            </p:nvSpPr>
            <p:spPr>
              <a:xfrm rot="0">
                <a:off x="4407" y="1912"/>
                <a:ext cx="303" cy="380"/>
              </a:xfrm>
              <a:custGeom>
                <a:avLst/>
                <a:ahLst/>
                <a:rect l="0" t="0" r="r" b="b"/>
                <a:pathLst>
                  <a:path w="303" h="380">
                    <a:moveTo>
                      <a:pt x="299" y="0"/>
                    </a:moveTo>
                    <a:lnTo>
                      <a:pt x="299" y="5"/>
                    </a:lnTo>
                    <a:lnTo>
                      <a:pt x="298" y="11"/>
                    </a:lnTo>
                    <a:lnTo>
                      <a:pt x="298" y="16"/>
                    </a:lnTo>
                    <a:lnTo>
                      <a:pt x="299" y="22"/>
                    </a:lnTo>
                    <a:lnTo>
                      <a:pt x="299" y="27"/>
                    </a:lnTo>
                    <a:lnTo>
                      <a:pt x="300" y="32"/>
                    </a:lnTo>
                    <a:lnTo>
                      <a:pt x="300" y="38"/>
                    </a:lnTo>
                    <a:lnTo>
                      <a:pt x="301" y="43"/>
                    </a:lnTo>
                    <a:lnTo>
                      <a:pt x="302" y="48"/>
                    </a:lnTo>
                    <a:lnTo>
                      <a:pt x="302" y="54"/>
                    </a:lnTo>
                    <a:lnTo>
                      <a:pt x="302" y="59"/>
                    </a:lnTo>
                    <a:lnTo>
                      <a:pt x="302" y="64"/>
                    </a:lnTo>
                    <a:lnTo>
                      <a:pt x="302" y="70"/>
                    </a:lnTo>
                    <a:lnTo>
                      <a:pt x="302" y="75"/>
                    </a:lnTo>
                    <a:lnTo>
                      <a:pt x="301" y="81"/>
                    </a:lnTo>
                    <a:lnTo>
                      <a:pt x="299" y="86"/>
                    </a:lnTo>
                    <a:lnTo>
                      <a:pt x="296" y="94"/>
                    </a:lnTo>
                    <a:lnTo>
                      <a:pt x="292" y="101"/>
                    </a:lnTo>
                    <a:lnTo>
                      <a:pt x="289" y="109"/>
                    </a:lnTo>
                    <a:lnTo>
                      <a:pt x="285" y="116"/>
                    </a:lnTo>
                    <a:lnTo>
                      <a:pt x="281" y="124"/>
                    </a:lnTo>
                    <a:lnTo>
                      <a:pt x="277" y="132"/>
                    </a:lnTo>
                    <a:lnTo>
                      <a:pt x="274" y="140"/>
                    </a:lnTo>
                    <a:lnTo>
                      <a:pt x="272" y="149"/>
                    </a:lnTo>
                    <a:lnTo>
                      <a:pt x="271" y="159"/>
                    </a:lnTo>
                    <a:lnTo>
                      <a:pt x="270" y="168"/>
                    </a:lnTo>
                    <a:lnTo>
                      <a:pt x="269" y="177"/>
                    </a:lnTo>
                    <a:lnTo>
                      <a:pt x="269" y="187"/>
                    </a:lnTo>
                    <a:lnTo>
                      <a:pt x="269" y="196"/>
                    </a:lnTo>
                    <a:lnTo>
                      <a:pt x="269" y="206"/>
                    </a:lnTo>
                    <a:lnTo>
                      <a:pt x="269" y="215"/>
                    </a:lnTo>
                    <a:lnTo>
                      <a:pt x="268" y="225"/>
                    </a:lnTo>
                    <a:lnTo>
                      <a:pt x="267" y="234"/>
                    </a:lnTo>
                    <a:lnTo>
                      <a:pt x="267" y="243"/>
                    </a:lnTo>
                    <a:lnTo>
                      <a:pt x="265" y="252"/>
                    </a:lnTo>
                    <a:lnTo>
                      <a:pt x="264" y="261"/>
                    </a:lnTo>
                    <a:lnTo>
                      <a:pt x="262" y="270"/>
                    </a:lnTo>
                    <a:lnTo>
                      <a:pt x="259" y="279"/>
                    </a:lnTo>
                    <a:lnTo>
                      <a:pt x="255" y="289"/>
                    </a:lnTo>
                    <a:lnTo>
                      <a:pt x="251" y="297"/>
                    </a:lnTo>
                    <a:lnTo>
                      <a:pt x="248" y="301"/>
                    </a:lnTo>
                    <a:lnTo>
                      <a:pt x="244" y="305"/>
                    </a:lnTo>
                    <a:lnTo>
                      <a:pt x="240" y="309"/>
                    </a:lnTo>
                    <a:lnTo>
                      <a:pt x="235" y="312"/>
                    </a:lnTo>
                    <a:lnTo>
                      <a:pt x="231" y="315"/>
                    </a:lnTo>
                    <a:lnTo>
                      <a:pt x="226" y="318"/>
                    </a:lnTo>
                    <a:lnTo>
                      <a:pt x="221" y="321"/>
                    </a:lnTo>
                    <a:lnTo>
                      <a:pt x="218" y="324"/>
                    </a:lnTo>
                    <a:lnTo>
                      <a:pt x="212" y="331"/>
                    </a:lnTo>
                    <a:lnTo>
                      <a:pt x="207" y="338"/>
                    </a:lnTo>
                    <a:lnTo>
                      <a:pt x="203" y="346"/>
                    </a:lnTo>
                    <a:lnTo>
                      <a:pt x="198" y="353"/>
                    </a:lnTo>
                    <a:lnTo>
                      <a:pt x="193" y="360"/>
                    </a:lnTo>
                    <a:lnTo>
                      <a:pt x="188" y="367"/>
                    </a:lnTo>
                    <a:lnTo>
                      <a:pt x="182" y="372"/>
                    </a:lnTo>
                    <a:lnTo>
                      <a:pt x="175" y="374"/>
                    </a:lnTo>
                    <a:lnTo>
                      <a:pt x="162" y="377"/>
                    </a:lnTo>
                    <a:lnTo>
                      <a:pt x="149" y="379"/>
                    </a:lnTo>
                    <a:lnTo>
                      <a:pt x="137" y="379"/>
                    </a:lnTo>
                    <a:lnTo>
                      <a:pt x="125" y="377"/>
                    </a:lnTo>
                    <a:lnTo>
                      <a:pt x="113" y="374"/>
                    </a:lnTo>
                    <a:lnTo>
                      <a:pt x="102" y="370"/>
                    </a:lnTo>
                    <a:lnTo>
                      <a:pt x="90" y="365"/>
                    </a:lnTo>
                    <a:lnTo>
                      <a:pt x="80" y="359"/>
                    </a:lnTo>
                    <a:lnTo>
                      <a:pt x="69" y="352"/>
                    </a:lnTo>
                    <a:lnTo>
                      <a:pt x="59" y="343"/>
                    </a:lnTo>
                    <a:lnTo>
                      <a:pt x="50" y="334"/>
                    </a:lnTo>
                    <a:lnTo>
                      <a:pt x="42" y="325"/>
                    </a:lnTo>
                    <a:lnTo>
                      <a:pt x="34" y="315"/>
                    </a:lnTo>
                    <a:lnTo>
                      <a:pt x="26" y="304"/>
                    </a:lnTo>
                    <a:lnTo>
                      <a:pt x="20" y="294"/>
                    </a:lnTo>
                    <a:lnTo>
                      <a:pt x="14" y="282"/>
                    </a:lnTo>
                    <a:lnTo>
                      <a:pt x="12" y="277"/>
                    </a:lnTo>
                    <a:lnTo>
                      <a:pt x="10" y="272"/>
                    </a:lnTo>
                    <a:lnTo>
                      <a:pt x="8" y="267"/>
                    </a:lnTo>
                    <a:lnTo>
                      <a:pt x="7" y="261"/>
                    </a:lnTo>
                    <a:lnTo>
                      <a:pt x="5" y="255"/>
                    </a:lnTo>
                    <a:lnTo>
                      <a:pt x="4" y="250"/>
                    </a:lnTo>
                    <a:lnTo>
                      <a:pt x="3" y="245"/>
                    </a:lnTo>
                    <a:lnTo>
                      <a:pt x="2" y="239"/>
                    </a:lnTo>
                    <a:lnTo>
                      <a:pt x="1" y="233"/>
                    </a:lnTo>
                    <a:lnTo>
                      <a:pt x="0" y="228"/>
                    </a:lnTo>
                    <a:lnTo>
                      <a:pt x="0" y="222"/>
                    </a:lnTo>
                    <a:lnTo>
                      <a:pt x="0" y="216"/>
                    </a:lnTo>
                    <a:lnTo>
                      <a:pt x="0" y="211"/>
                    </a:lnTo>
                    <a:lnTo>
                      <a:pt x="0" y="205"/>
                    </a:lnTo>
                    <a:lnTo>
                      <a:pt x="0" y="199"/>
                    </a:lnTo>
                    <a:lnTo>
                      <a:pt x="0" y="193"/>
                    </a:lnTo>
                    <a:lnTo>
                      <a:pt x="1" y="199"/>
                    </a:lnTo>
                    <a:lnTo>
                      <a:pt x="2" y="204"/>
                    </a:lnTo>
                    <a:lnTo>
                      <a:pt x="2" y="210"/>
                    </a:lnTo>
                    <a:lnTo>
                      <a:pt x="4" y="215"/>
                    </a:lnTo>
                    <a:lnTo>
                      <a:pt x="4" y="221"/>
                    </a:lnTo>
                    <a:lnTo>
                      <a:pt x="6" y="225"/>
                    </a:lnTo>
                    <a:lnTo>
                      <a:pt x="8" y="231"/>
                    </a:lnTo>
                    <a:lnTo>
                      <a:pt x="10" y="235"/>
                    </a:lnTo>
                    <a:lnTo>
                      <a:pt x="11" y="237"/>
                    </a:lnTo>
                    <a:lnTo>
                      <a:pt x="12" y="239"/>
                    </a:lnTo>
                    <a:lnTo>
                      <a:pt x="14" y="242"/>
                    </a:lnTo>
                    <a:lnTo>
                      <a:pt x="17" y="246"/>
                    </a:lnTo>
                    <a:lnTo>
                      <a:pt x="19" y="250"/>
                    </a:lnTo>
                    <a:lnTo>
                      <a:pt x="21" y="253"/>
                    </a:lnTo>
                    <a:lnTo>
                      <a:pt x="22" y="256"/>
                    </a:lnTo>
                    <a:lnTo>
                      <a:pt x="23" y="258"/>
                    </a:lnTo>
                    <a:lnTo>
                      <a:pt x="29" y="269"/>
                    </a:lnTo>
                    <a:lnTo>
                      <a:pt x="36" y="280"/>
                    </a:lnTo>
                    <a:lnTo>
                      <a:pt x="44" y="290"/>
                    </a:lnTo>
                    <a:lnTo>
                      <a:pt x="53" y="299"/>
                    </a:lnTo>
                    <a:lnTo>
                      <a:pt x="62" y="307"/>
                    </a:lnTo>
                    <a:lnTo>
                      <a:pt x="72" y="314"/>
                    </a:lnTo>
                    <a:lnTo>
                      <a:pt x="82" y="320"/>
                    </a:lnTo>
                    <a:lnTo>
                      <a:pt x="93" y="325"/>
                    </a:lnTo>
                    <a:lnTo>
                      <a:pt x="105" y="330"/>
                    </a:lnTo>
                    <a:lnTo>
                      <a:pt x="116" y="333"/>
                    </a:lnTo>
                    <a:lnTo>
                      <a:pt x="128" y="336"/>
                    </a:lnTo>
                    <a:lnTo>
                      <a:pt x="140" y="337"/>
                    </a:lnTo>
                    <a:lnTo>
                      <a:pt x="152" y="338"/>
                    </a:lnTo>
                    <a:lnTo>
                      <a:pt x="165" y="338"/>
                    </a:lnTo>
                    <a:lnTo>
                      <a:pt x="177" y="337"/>
                    </a:lnTo>
                    <a:lnTo>
                      <a:pt x="189" y="334"/>
                    </a:lnTo>
                    <a:lnTo>
                      <a:pt x="201" y="331"/>
                    </a:lnTo>
                    <a:lnTo>
                      <a:pt x="211" y="326"/>
                    </a:lnTo>
                    <a:lnTo>
                      <a:pt x="221" y="321"/>
                    </a:lnTo>
                    <a:lnTo>
                      <a:pt x="230" y="314"/>
                    </a:lnTo>
                    <a:lnTo>
                      <a:pt x="238" y="307"/>
                    </a:lnTo>
                    <a:lnTo>
                      <a:pt x="245" y="298"/>
                    </a:lnTo>
                    <a:lnTo>
                      <a:pt x="250" y="289"/>
                    </a:lnTo>
                    <a:lnTo>
                      <a:pt x="255" y="279"/>
                    </a:lnTo>
                    <a:lnTo>
                      <a:pt x="259" y="269"/>
                    </a:lnTo>
                    <a:lnTo>
                      <a:pt x="262" y="259"/>
                    </a:lnTo>
                    <a:lnTo>
                      <a:pt x="264" y="247"/>
                    </a:lnTo>
                    <a:lnTo>
                      <a:pt x="264" y="237"/>
                    </a:lnTo>
                    <a:lnTo>
                      <a:pt x="264" y="225"/>
                    </a:lnTo>
                    <a:lnTo>
                      <a:pt x="263" y="214"/>
                    </a:lnTo>
                    <a:lnTo>
                      <a:pt x="261" y="203"/>
                    </a:lnTo>
                    <a:lnTo>
                      <a:pt x="258" y="192"/>
                    </a:lnTo>
                    <a:lnTo>
                      <a:pt x="255" y="184"/>
                    </a:lnTo>
                    <a:lnTo>
                      <a:pt x="253" y="176"/>
                    </a:lnTo>
                    <a:lnTo>
                      <a:pt x="252" y="168"/>
                    </a:lnTo>
                    <a:lnTo>
                      <a:pt x="251" y="160"/>
                    </a:lnTo>
                    <a:lnTo>
                      <a:pt x="251" y="151"/>
                    </a:lnTo>
                    <a:lnTo>
                      <a:pt x="251" y="143"/>
                    </a:lnTo>
                    <a:lnTo>
                      <a:pt x="252" y="134"/>
                    </a:lnTo>
                    <a:lnTo>
                      <a:pt x="253" y="126"/>
                    </a:lnTo>
                    <a:lnTo>
                      <a:pt x="257" y="116"/>
                    </a:lnTo>
                    <a:lnTo>
                      <a:pt x="262" y="108"/>
                    </a:lnTo>
                    <a:lnTo>
                      <a:pt x="268" y="99"/>
                    </a:lnTo>
                    <a:lnTo>
                      <a:pt x="275" y="92"/>
                    </a:lnTo>
                    <a:lnTo>
                      <a:pt x="282" y="84"/>
                    </a:lnTo>
                    <a:lnTo>
                      <a:pt x="287" y="75"/>
                    </a:lnTo>
                    <a:lnTo>
                      <a:pt x="292" y="66"/>
                    </a:lnTo>
                    <a:lnTo>
                      <a:pt x="295" y="56"/>
                    </a:lnTo>
                    <a:lnTo>
                      <a:pt x="299" y="0"/>
                    </a:lnTo>
                  </a:path>
                </a:pathLst>
              </a:custGeom>
              <a:solidFill>
                <a:srgbClr val="FFFFFF">
                  <a:alpha val="100000"/>
                </a:srgbClr>
              </a:solidFill>
              <a:ln>
                <a:noFill/>
              </a:ln>
            </p:spPr>
          </p:sp>
          <p:sp>
            <p:nvSpPr>
              <p:cNvPr id="1048703" name="Freeform 115"/>
              <p:cNvSpPr/>
              <p:nvPr/>
            </p:nvSpPr>
            <p:spPr>
              <a:xfrm rot="0">
                <a:off x="4407" y="1912"/>
                <a:ext cx="303" cy="380"/>
              </a:xfrm>
              <a:custGeom>
                <a:avLst/>
                <a:ahLst/>
                <a:rect l="0" t="0" r="r" b="b"/>
                <a:pathLst>
                  <a:path w="303" h="380">
                    <a:moveTo>
                      <a:pt x="299" y="0"/>
                    </a:moveTo>
                    <a:lnTo>
                      <a:pt x="299" y="0"/>
                    </a:lnTo>
                    <a:lnTo>
                      <a:pt x="299" y="5"/>
                    </a:lnTo>
                    <a:lnTo>
                      <a:pt x="298" y="11"/>
                    </a:lnTo>
                    <a:lnTo>
                      <a:pt x="298" y="16"/>
                    </a:lnTo>
                    <a:lnTo>
                      <a:pt x="299" y="22"/>
                    </a:lnTo>
                    <a:lnTo>
                      <a:pt x="299" y="27"/>
                    </a:lnTo>
                    <a:lnTo>
                      <a:pt x="300" y="32"/>
                    </a:lnTo>
                    <a:lnTo>
                      <a:pt x="300" y="38"/>
                    </a:lnTo>
                    <a:lnTo>
                      <a:pt x="301" y="43"/>
                    </a:lnTo>
                    <a:lnTo>
                      <a:pt x="302" y="48"/>
                    </a:lnTo>
                    <a:lnTo>
                      <a:pt x="302" y="54"/>
                    </a:lnTo>
                    <a:lnTo>
                      <a:pt x="302" y="59"/>
                    </a:lnTo>
                    <a:lnTo>
                      <a:pt x="302" y="64"/>
                    </a:lnTo>
                    <a:lnTo>
                      <a:pt x="302" y="70"/>
                    </a:lnTo>
                    <a:lnTo>
                      <a:pt x="302" y="75"/>
                    </a:lnTo>
                    <a:lnTo>
                      <a:pt x="301" y="81"/>
                    </a:lnTo>
                    <a:lnTo>
                      <a:pt x="299" y="86"/>
                    </a:lnTo>
                    <a:lnTo>
                      <a:pt x="296" y="94"/>
                    </a:lnTo>
                    <a:lnTo>
                      <a:pt x="292" y="101"/>
                    </a:lnTo>
                    <a:lnTo>
                      <a:pt x="289" y="109"/>
                    </a:lnTo>
                    <a:lnTo>
                      <a:pt x="285" y="116"/>
                    </a:lnTo>
                    <a:lnTo>
                      <a:pt x="281" y="124"/>
                    </a:lnTo>
                    <a:lnTo>
                      <a:pt x="277" y="132"/>
                    </a:lnTo>
                    <a:lnTo>
                      <a:pt x="274" y="140"/>
                    </a:lnTo>
                    <a:lnTo>
                      <a:pt x="272" y="149"/>
                    </a:lnTo>
                    <a:lnTo>
                      <a:pt x="271" y="159"/>
                    </a:lnTo>
                    <a:lnTo>
                      <a:pt x="270" y="168"/>
                    </a:lnTo>
                    <a:lnTo>
                      <a:pt x="269" y="177"/>
                    </a:lnTo>
                    <a:lnTo>
                      <a:pt x="269" y="187"/>
                    </a:lnTo>
                    <a:lnTo>
                      <a:pt x="269" y="196"/>
                    </a:lnTo>
                    <a:lnTo>
                      <a:pt x="269" y="206"/>
                    </a:lnTo>
                    <a:lnTo>
                      <a:pt x="269" y="215"/>
                    </a:lnTo>
                    <a:lnTo>
                      <a:pt x="268" y="225"/>
                    </a:lnTo>
                    <a:lnTo>
                      <a:pt x="267" y="234"/>
                    </a:lnTo>
                    <a:lnTo>
                      <a:pt x="267" y="243"/>
                    </a:lnTo>
                    <a:lnTo>
                      <a:pt x="265" y="252"/>
                    </a:lnTo>
                    <a:lnTo>
                      <a:pt x="264" y="261"/>
                    </a:lnTo>
                    <a:lnTo>
                      <a:pt x="262" y="270"/>
                    </a:lnTo>
                    <a:lnTo>
                      <a:pt x="259" y="279"/>
                    </a:lnTo>
                    <a:lnTo>
                      <a:pt x="255" y="289"/>
                    </a:lnTo>
                    <a:lnTo>
                      <a:pt x="251" y="297"/>
                    </a:lnTo>
                    <a:lnTo>
                      <a:pt x="248" y="301"/>
                    </a:lnTo>
                    <a:lnTo>
                      <a:pt x="244" y="305"/>
                    </a:lnTo>
                    <a:lnTo>
                      <a:pt x="240" y="309"/>
                    </a:lnTo>
                    <a:lnTo>
                      <a:pt x="235" y="312"/>
                    </a:lnTo>
                    <a:lnTo>
                      <a:pt x="231" y="315"/>
                    </a:lnTo>
                    <a:lnTo>
                      <a:pt x="226" y="318"/>
                    </a:lnTo>
                    <a:lnTo>
                      <a:pt x="221" y="321"/>
                    </a:lnTo>
                    <a:lnTo>
                      <a:pt x="218" y="324"/>
                    </a:lnTo>
                    <a:lnTo>
                      <a:pt x="212" y="331"/>
                    </a:lnTo>
                    <a:lnTo>
                      <a:pt x="207" y="338"/>
                    </a:lnTo>
                    <a:lnTo>
                      <a:pt x="203" y="346"/>
                    </a:lnTo>
                    <a:lnTo>
                      <a:pt x="198" y="353"/>
                    </a:lnTo>
                    <a:lnTo>
                      <a:pt x="193" y="360"/>
                    </a:lnTo>
                    <a:lnTo>
                      <a:pt x="188" y="367"/>
                    </a:lnTo>
                    <a:lnTo>
                      <a:pt x="182" y="372"/>
                    </a:lnTo>
                    <a:lnTo>
                      <a:pt x="175" y="374"/>
                    </a:lnTo>
                    <a:lnTo>
                      <a:pt x="162" y="377"/>
                    </a:lnTo>
                    <a:lnTo>
                      <a:pt x="149" y="379"/>
                    </a:lnTo>
                    <a:lnTo>
                      <a:pt x="137" y="379"/>
                    </a:lnTo>
                    <a:lnTo>
                      <a:pt x="125" y="377"/>
                    </a:lnTo>
                    <a:lnTo>
                      <a:pt x="113" y="374"/>
                    </a:lnTo>
                    <a:lnTo>
                      <a:pt x="102" y="370"/>
                    </a:lnTo>
                    <a:lnTo>
                      <a:pt x="90" y="365"/>
                    </a:lnTo>
                    <a:lnTo>
                      <a:pt x="80" y="359"/>
                    </a:lnTo>
                    <a:lnTo>
                      <a:pt x="69" y="352"/>
                    </a:lnTo>
                    <a:lnTo>
                      <a:pt x="59" y="343"/>
                    </a:lnTo>
                    <a:lnTo>
                      <a:pt x="50" y="334"/>
                    </a:lnTo>
                    <a:lnTo>
                      <a:pt x="42" y="325"/>
                    </a:lnTo>
                    <a:lnTo>
                      <a:pt x="34" y="315"/>
                    </a:lnTo>
                    <a:lnTo>
                      <a:pt x="26" y="304"/>
                    </a:lnTo>
                    <a:lnTo>
                      <a:pt x="20" y="294"/>
                    </a:lnTo>
                    <a:lnTo>
                      <a:pt x="14" y="282"/>
                    </a:lnTo>
                    <a:lnTo>
                      <a:pt x="12" y="277"/>
                    </a:lnTo>
                    <a:lnTo>
                      <a:pt x="10" y="272"/>
                    </a:lnTo>
                    <a:lnTo>
                      <a:pt x="8" y="267"/>
                    </a:lnTo>
                    <a:lnTo>
                      <a:pt x="7" y="261"/>
                    </a:lnTo>
                    <a:lnTo>
                      <a:pt x="5" y="255"/>
                    </a:lnTo>
                    <a:lnTo>
                      <a:pt x="4" y="250"/>
                    </a:lnTo>
                    <a:lnTo>
                      <a:pt x="3" y="245"/>
                    </a:lnTo>
                    <a:lnTo>
                      <a:pt x="2" y="239"/>
                    </a:lnTo>
                    <a:lnTo>
                      <a:pt x="1" y="233"/>
                    </a:lnTo>
                    <a:lnTo>
                      <a:pt x="0" y="228"/>
                    </a:lnTo>
                    <a:lnTo>
                      <a:pt x="0" y="222"/>
                    </a:lnTo>
                    <a:lnTo>
                      <a:pt x="0" y="216"/>
                    </a:lnTo>
                    <a:lnTo>
                      <a:pt x="0" y="211"/>
                    </a:lnTo>
                    <a:lnTo>
                      <a:pt x="0" y="205"/>
                    </a:lnTo>
                    <a:lnTo>
                      <a:pt x="0" y="199"/>
                    </a:lnTo>
                    <a:lnTo>
                      <a:pt x="0" y="193"/>
                    </a:lnTo>
                    <a:lnTo>
                      <a:pt x="1" y="199"/>
                    </a:lnTo>
                    <a:lnTo>
                      <a:pt x="2" y="204"/>
                    </a:lnTo>
                    <a:lnTo>
                      <a:pt x="2" y="210"/>
                    </a:lnTo>
                    <a:lnTo>
                      <a:pt x="4" y="215"/>
                    </a:lnTo>
                    <a:lnTo>
                      <a:pt x="4" y="221"/>
                    </a:lnTo>
                    <a:lnTo>
                      <a:pt x="6" y="225"/>
                    </a:lnTo>
                    <a:lnTo>
                      <a:pt x="8" y="231"/>
                    </a:lnTo>
                    <a:lnTo>
                      <a:pt x="10" y="235"/>
                    </a:lnTo>
                    <a:lnTo>
                      <a:pt x="11" y="237"/>
                    </a:lnTo>
                    <a:lnTo>
                      <a:pt x="12" y="239"/>
                    </a:lnTo>
                    <a:lnTo>
                      <a:pt x="14" y="242"/>
                    </a:lnTo>
                    <a:lnTo>
                      <a:pt x="17" y="246"/>
                    </a:lnTo>
                    <a:lnTo>
                      <a:pt x="19" y="250"/>
                    </a:lnTo>
                    <a:lnTo>
                      <a:pt x="21" y="253"/>
                    </a:lnTo>
                    <a:lnTo>
                      <a:pt x="22" y="256"/>
                    </a:lnTo>
                    <a:lnTo>
                      <a:pt x="23" y="258"/>
                    </a:lnTo>
                    <a:lnTo>
                      <a:pt x="29" y="269"/>
                    </a:lnTo>
                    <a:lnTo>
                      <a:pt x="36" y="280"/>
                    </a:lnTo>
                    <a:lnTo>
                      <a:pt x="44" y="290"/>
                    </a:lnTo>
                    <a:lnTo>
                      <a:pt x="53" y="299"/>
                    </a:lnTo>
                    <a:lnTo>
                      <a:pt x="62" y="307"/>
                    </a:lnTo>
                    <a:lnTo>
                      <a:pt x="72" y="314"/>
                    </a:lnTo>
                    <a:lnTo>
                      <a:pt x="82" y="320"/>
                    </a:lnTo>
                    <a:lnTo>
                      <a:pt x="93" y="325"/>
                    </a:lnTo>
                    <a:lnTo>
                      <a:pt x="105" y="330"/>
                    </a:lnTo>
                    <a:lnTo>
                      <a:pt x="116" y="333"/>
                    </a:lnTo>
                    <a:lnTo>
                      <a:pt x="128" y="336"/>
                    </a:lnTo>
                    <a:lnTo>
                      <a:pt x="140" y="337"/>
                    </a:lnTo>
                    <a:lnTo>
                      <a:pt x="152" y="338"/>
                    </a:lnTo>
                    <a:lnTo>
                      <a:pt x="165" y="338"/>
                    </a:lnTo>
                    <a:lnTo>
                      <a:pt x="177" y="337"/>
                    </a:lnTo>
                    <a:lnTo>
                      <a:pt x="189" y="334"/>
                    </a:lnTo>
                    <a:lnTo>
                      <a:pt x="201" y="331"/>
                    </a:lnTo>
                    <a:lnTo>
                      <a:pt x="211" y="326"/>
                    </a:lnTo>
                    <a:lnTo>
                      <a:pt x="221" y="321"/>
                    </a:lnTo>
                    <a:lnTo>
                      <a:pt x="230" y="314"/>
                    </a:lnTo>
                    <a:lnTo>
                      <a:pt x="238" y="307"/>
                    </a:lnTo>
                    <a:lnTo>
                      <a:pt x="245" y="298"/>
                    </a:lnTo>
                    <a:lnTo>
                      <a:pt x="250" y="289"/>
                    </a:lnTo>
                    <a:lnTo>
                      <a:pt x="255" y="279"/>
                    </a:lnTo>
                    <a:lnTo>
                      <a:pt x="259" y="269"/>
                    </a:lnTo>
                    <a:lnTo>
                      <a:pt x="262" y="259"/>
                    </a:lnTo>
                    <a:lnTo>
                      <a:pt x="264" y="247"/>
                    </a:lnTo>
                    <a:lnTo>
                      <a:pt x="264" y="237"/>
                    </a:lnTo>
                    <a:lnTo>
                      <a:pt x="264" y="225"/>
                    </a:lnTo>
                    <a:lnTo>
                      <a:pt x="263" y="214"/>
                    </a:lnTo>
                    <a:lnTo>
                      <a:pt x="261" y="203"/>
                    </a:lnTo>
                    <a:lnTo>
                      <a:pt x="258" y="192"/>
                    </a:lnTo>
                    <a:lnTo>
                      <a:pt x="255" y="184"/>
                    </a:lnTo>
                    <a:lnTo>
                      <a:pt x="253" y="176"/>
                    </a:lnTo>
                    <a:lnTo>
                      <a:pt x="252" y="168"/>
                    </a:lnTo>
                    <a:lnTo>
                      <a:pt x="251" y="160"/>
                    </a:lnTo>
                    <a:lnTo>
                      <a:pt x="251" y="151"/>
                    </a:lnTo>
                    <a:lnTo>
                      <a:pt x="251" y="143"/>
                    </a:lnTo>
                    <a:lnTo>
                      <a:pt x="252" y="134"/>
                    </a:lnTo>
                    <a:lnTo>
                      <a:pt x="253" y="126"/>
                    </a:lnTo>
                    <a:lnTo>
                      <a:pt x="257" y="116"/>
                    </a:lnTo>
                    <a:lnTo>
                      <a:pt x="262" y="108"/>
                    </a:lnTo>
                    <a:lnTo>
                      <a:pt x="268" y="99"/>
                    </a:lnTo>
                    <a:lnTo>
                      <a:pt x="275" y="92"/>
                    </a:lnTo>
                    <a:lnTo>
                      <a:pt x="282" y="84"/>
                    </a:lnTo>
                    <a:lnTo>
                      <a:pt x="287" y="75"/>
                    </a:lnTo>
                    <a:lnTo>
                      <a:pt x="292" y="66"/>
                    </a:lnTo>
                    <a:lnTo>
                      <a:pt x="295" y="56"/>
                    </a:lnTo>
                    <a:lnTo>
                      <a:pt x="299" y="0"/>
                    </a:lnTo>
                  </a:path>
                </a:pathLst>
              </a:custGeom>
              <a:noFill/>
              <a:ln w="12700" cap="rnd" cmpd="sng">
                <a:solidFill>
                  <a:srgbClr val="000000">
                    <a:alpha val="100000"/>
                  </a:srgbClr>
                </a:solidFill>
                <a:prstDash val="solid"/>
                <a:round/>
              </a:ln>
            </p:spPr>
          </p:sp>
          <p:sp>
            <p:nvSpPr>
              <p:cNvPr id="1048704" name="Freeform 116"/>
              <p:cNvSpPr/>
              <p:nvPr/>
            </p:nvSpPr>
            <p:spPr>
              <a:xfrm rot="0">
                <a:off x="4411" y="2131"/>
                <a:ext cx="17" cy="17"/>
              </a:xfrm>
              <a:custGeom>
                <a:avLst/>
                <a:ahLst/>
                <a:rect l="0" t="0" r="r" b="b"/>
                <a:pathLst>
                  <a:path w="17" h="17">
                    <a:moveTo>
                      <a:pt x="16" y="8"/>
                    </a:moveTo>
                    <a:lnTo>
                      <a:pt x="12" y="0"/>
                    </a:lnTo>
                    <a:lnTo>
                      <a:pt x="4" y="0"/>
                    </a:lnTo>
                    <a:lnTo>
                      <a:pt x="0" y="8"/>
                    </a:lnTo>
                    <a:lnTo>
                      <a:pt x="0" y="16"/>
                    </a:lnTo>
                    <a:lnTo>
                      <a:pt x="16" y="8"/>
                    </a:lnTo>
                  </a:path>
                </a:pathLst>
              </a:custGeom>
              <a:solidFill>
                <a:srgbClr val="000000">
                  <a:alpha val="100000"/>
                </a:srgbClr>
              </a:solidFill>
              <a:ln>
                <a:noFill/>
              </a:ln>
            </p:spPr>
          </p:sp>
          <p:sp>
            <p:nvSpPr>
              <p:cNvPr id="1048705" name="Freeform 117"/>
              <p:cNvSpPr/>
              <p:nvPr/>
            </p:nvSpPr>
            <p:spPr>
              <a:xfrm rot="0">
                <a:off x="4411" y="2132"/>
                <a:ext cx="81" cy="97"/>
              </a:xfrm>
              <a:custGeom>
                <a:avLst/>
                <a:ahLst/>
                <a:rect l="0" t="0" r="r" b="b"/>
                <a:pathLst>
                  <a:path w="81" h="97">
                    <a:moveTo>
                      <a:pt x="80" y="93"/>
                    </a:moveTo>
                    <a:lnTo>
                      <a:pt x="80" y="93"/>
                    </a:lnTo>
                    <a:lnTo>
                      <a:pt x="74" y="89"/>
                    </a:lnTo>
                    <a:lnTo>
                      <a:pt x="67" y="86"/>
                    </a:lnTo>
                    <a:lnTo>
                      <a:pt x="60" y="81"/>
                    </a:lnTo>
                    <a:lnTo>
                      <a:pt x="54" y="77"/>
                    </a:lnTo>
                    <a:lnTo>
                      <a:pt x="49" y="72"/>
                    </a:lnTo>
                    <a:lnTo>
                      <a:pt x="43" y="67"/>
                    </a:lnTo>
                    <a:lnTo>
                      <a:pt x="38" y="61"/>
                    </a:lnTo>
                    <a:lnTo>
                      <a:pt x="33" y="55"/>
                    </a:lnTo>
                    <a:lnTo>
                      <a:pt x="28" y="49"/>
                    </a:lnTo>
                    <a:lnTo>
                      <a:pt x="23" y="43"/>
                    </a:lnTo>
                    <a:lnTo>
                      <a:pt x="19" y="37"/>
                    </a:lnTo>
                    <a:lnTo>
                      <a:pt x="16" y="29"/>
                    </a:lnTo>
                    <a:lnTo>
                      <a:pt x="12" y="22"/>
                    </a:lnTo>
                    <a:lnTo>
                      <a:pt x="9" y="15"/>
                    </a:lnTo>
                    <a:lnTo>
                      <a:pt x="6" y="8"/>
                    </a:lnTo>
                    <a:lnTo>
                      <a:pt x="4" y="0"/>
                    </a:lnTo>
                    <a:lnTo>
                      <a:pt x="0" y="1"/>
                    </a:lnTo>
                    <a:lnTo>
                      <a:pt x="2" y="9"/>
                    </a:lnTo>
                    <a:lnTo>
                      <a:pt x="5" y="17"/>
                    </a:lnTo>
                    <a:lnTo>
                      <a:pt x="8" y="24"/>
                    </a:lnTo>
                    <a:lnTo>
                      <a:pt x="12" y="31"/>
                    </a:lnTo>
                    <a:lnTo>
                      <a:pt x="16" y="39"/>
                    </a:lnTo>
                    <a:lnTo>
                      <a:pt x="20" y="45"/>
                    </a:lnTo>
                    <a:lnTo>
                      <a:pt x="25" y="51"/>
                    </a:lnTo>
                    <a:lnTo>
                      <a:pt x="30" y="58"/>
                    </a:lnTo>
                    <a:lnTo>
                      <a:pt x="35" y="64"/>
                    </a:lnTo>
                    <a:lnTo>
                      <a:pt x="40" y="69"/>
                    </a:lnTo>
                    <a:lnTo>
                      <a:pt x="46" y="75"/>
                    </a:lnTo>
                    <a:lnTo>
                      <a:pt x="52" y="79"/>
                    </a:lnTo>
                    <a:lnTo>
                      <a:pt x="59" y="84"/>
                    </a:lnTo>
                    <a:lnTo>
                      <a:pt x="65" y="89"/>
                    </a:lnTo>
                    <a:lnTo>
                      <a:pt x="72" y="93"/>
                    </a:lnTo>
                    <a:lnTo>
                      <a:pt x="78" y="96"/>
                    </a:lnTo>
                    <a:lnTo>
                      <a:pt x="80" y="93"/>
                    </a:lnTo>
                  </a:path>
                </a:pathLst>
              </a:custGeom>
              <a:solidFill>
                <a:srgbClr val="000000">
                  <a:alpha val="100000"/>
                </a:srgbClr>
              </a:solidFill>
              <a:ln>
                <a:noFill/>
              </a:ln>
            </p:spPr>
          </p:sp>
          <p:sp>
            <p:nvSpPr>
              <p:cNvPr id="1048706" name="Freeform 118"/>
              <p:cNvSpPr/>
              <p:nvPr/>
            </p:nvSpPr>
            <p:spPr>
              <a:xfrm rot="0">
                <a:off x="4489" y="2225"/>
                <a:ext cx="122" cy="27"/>
              </a:xfrm>
              <a:custGeom>
                <a:avLst/>
                <a:ahLst/>
                <a:rect l="0" t="0" r="r" b="b"/>
                <a:pathLst>
                  <a:path w="122" h="27">
                    <a:moveTo>
                      <a:pt x="119" y="18"/>
                    </a:moveTo>
                    <a:lnTo>
                      <a:pt x="119" y="18"/>
                    </a:lnTo>
                    <a:lnTo>
                      <a:pt x="112" y="20"/>
                    </a:lnTo>
                    <a:lnTo>
                      <a:pt x="105" y="21"/>
                    </a:lnTo>
                    <a:lnTo>
                      <a:pt x="97" y="22"/>
                    </a:lnTo>
                    <a:lnTo>
                      <a:pt x="89" y="22"/>
                    </a:lnTo>
                    <a:lnTo>
                      <a:pt x="82" y="22"/>
                    </a:lnTo>
                    <a:lnTo>
                      <a:pt x="74" y="22"/>
                    </a:lnTo>
                    <a:lnTo>
                      <a:pt x="67" y="21"/>
                    </a:lnTo>
                    <a:lnTo>
                      <a:pt x="59" y="19"/>
                    </a:lnTo>
                    <a:lnTo>
                      <a:pt x="52" y="18"/>
                    </a:lnTo>
                    <a:lnTo>
                      <a:pt x="45" y="15"/>
                    </a:lnTo>
                    <a:lnTo>
                      <a:pt x="37" y="13"/>
                    </a:lnTo>
                    <a:lnTo>
                      <a:pt x="30" y="11"/>
                    </a:lnTo>
                    <a:lnTo>
                      <a:pt x="23" y="8"/>
                    </a:lnTo>
                    <a:lnTo>
                      <a:pt x="16" y="5"/>
                    </a:lnTo>
                    <a:lnTo>
                      <a:pt x="9" y="3"/>
                    </a:lnTo>
                    <a:lnTo>
                      <a:pt x="2" y="0"/>
                    </a:lnTo>
                    <a:lnTo>
                      <a:pt x="0" y="3"/>
                    </a:lnTo>
                    <a:lnTo>
                      <a:pt x="7" y="7"/>
                    </a:lnTo>
                    <a:lnTo>
                      <a:pt x="14" y="9"/>
                    </a:lnTo>
                    <a:lnTo>
                      <a:pt x="21" y="12"/>
                    </a:lnTo>
                    <a:lnTo>
                      <a:pt x="29" y="15"/>
                    </a:lnTo>
                    <a:lnTo>
                      <a:pt x="36" y="17"/>
                    </a:lnTo>
                    <a:lnTo>
                      <a:pt x="43" y="19"/>
                    </a:lnTo>
                    <a:lnTo>
                      <a:pt x="51" y="22"/>
                    </a:lnTo>
                    <a:lnTo>
                      <a:pt x="58" y="23"/>
                    </a:lnTo>
                    <a:lnTo>
                      <a:pt x="66" y="25"/>
                    </a:lnTo>
                    <a:lnTo>
                      <a:pt x="74" y="25"/>
                    </a:lnTo>
                    <a:lnTo>
                      <a:pt x="82" y="26"/>
                    </a:lnTo>
                    <a:lnTo>
                      <a:pt x="89" y="26"/>
                    </a:lnTo>
                    <a:lnTo>
                      <a:pt x="97" y="25"/>
                    </a:lnTo>
                    <a:lnTo>
                      <a:pt x="105" y="25"/>
                    </a:lnTo>
                    <a:lnTo>
                      <a:pt x="113" y="24"/>
                    </a:lnTo>
                    <a:lnTo>
                      <a:pt x="121" y="22"/>
                    </a:lnTo>
                    <a:lnTo>
                      <a:pt x="119" y="18"/>
                    </a:lnTo>
                  </a:path>
                </a:pathLst>
              </a:custGeom>
              <a:solidFill>
                <a:srgbClr val="000000">
                  <a:alpha val="100000"/>
                </a:srgbClr>
              </a:solidFill>
              <a:ln>
                <a:noFill/>
              </a:ln>
            </p:spPr>
          </p:sp>
          <p:sp>
            <p:nvSpPr>
              <p:cNvPr id="1048707" name="Freeform 119"/>
              <p:cNvSpPr/>
              <p:nvPr/>
            </p:nvSpPr>
            <p:spPr>
              <a:xfrm rot="0">
                <a:off x="4608" y="2085"/>
                <a:ext cx="67" cy="163"/>
              </a:xfrm>
              <a:custGeom>
                <a:avLst/>
                <a:ahLst/>
                <a:rect l="0" t="0" r="r" b="b"/>
                <a:pathLst>
                  <a:path w="67" h="163">
                    <a:moveTo>
                      <a:pt x="48" y="1"/>
                    </a:moveTo>
                    <a:lnTo>
                      <a:pt x="48" y="1"/>
                    </a:lnTo>
                    <a:lnTo>
                      <a:pt x="52" y="12"/>
                    </a:lnTo>
                    <a:lnTo>
                      <a:pt x="55" y="23"/>
                    </a:lnTo>
                    <a:lnTo>
                      <a:pt x="58" y="35"/>
                    </a:lnTo>
                    <a:lnTo>
                      <a:pt x="60" y="47"/>
                    </a:lnTo>
                    <a:lnTo>
                      <a:pt x="61" y="59"/>
                    </a:lnTo>
                    <a:lnTo>
                      <a:pt x="62" y="70"/>
                    </a:lnTo>
                    <a:lnTo>
                      <a:pt x="62" y="82"/>
                    </a:lnTo>
                    <a:lnTo>
                      <a:pt x="60" y="94"/>
                    </a:lnTo>
                    <a:lnTo>
                      <a:pt x="57" y="104"/>
                    </a:lnTo>
                    <a:lnTo>
                      <a:pt x="54" y="115"/>
                    </a:lnTo>
                    <a:lnTo>
                      <a:pt x="49" y="125"/>
                    </a:lnTo>
                    <a:lnTo>
                      <a:pt x="42" y="133"/>
                    </a:lnTo>
                    <a:lnTo>
                      <a:pt x="34" y="141"/>
                    </a:lnTo>
                    <a:lnTo>
                      <a:pt x="25" y="148"/>
                    </a:lnTo>
                    <a:lnTo>
                      <a:pt x="14" y="153"/>
                    </a:lnTo>
                    <a:lnTo>
                      <a:pt x="0" y="158"/>
                    </a:lnTo>
                    <a:lnTo>
                      <a:pt x="2" y="162"/>
                    </a:lnTo>
                    <a:lnTo>
                      <a:pt x="15" y="157"/>
                    </a:lnTo>
                    <a:lnTo>
                      <a:pt x="27" y="151"/>
                    </a:lnTo>
                    <a:lnTo>
                      <a:pt x="37" y="144"/>
                    </a:lnTo>
                    <a:lnTo>
                      <a:pt x="45" y="136"/>
                    </a:lnTo>
                    <a:lnTo>
                      <a:pt x="52" y="126"/>
                    </a:lnTo>
                    <a:lnTo>
                      <a:pt x="57" y="117"/>
                    </a:lnTo>
                    <a:lnTo>
                      <a:pt x="61" y="106"/>
                    </a:lnTo>
                    <a:lnTo>
                      <a:pt x="64" y="94"/>
                    </a:lnTo>
                    <a:lnTo>
                      <a:pt x="66" y="82"/>
                    </a:lnTo>
                    <a:lnTo>
                      <a:pt x="66" y="70"/>
                    </a:lnTo>
                    <a:lnTo>
                      <a:pt x="65" y="59"/>
                    </a:lnTo>
                    <a:lnTo>
                      <a:pt x="64" y="46"/>
                    </a:lnTo>
                    <a:lnTo>
                      <a:pt x="62" y="34"/>
                    </a:lnTo>
                    <a:lnTo>
                      <a:pt x="59" y="22"/>
                    </a:lnTo>
                    <a:lnTo>
                      <a:pt x="56" y="11"/>
                    </a:lnTo>
                    <a:lnTo>
                      <a:pt x="52" y="0"/>
                    </a:lnTo>
                    <a:lnTo>
                      <a:pt x="48" y="1"/>
                    </a:lnTo>
                  </a:path>
                </a:pathLst>
              </a:custGeom>
              <a:solidFill>
                <a:srgbClr val="000000">
                  <a:alpha val="100000"/>
                </a:srgbClr>
              </a:solidFill>
              <a:ln>
                <a:noFill/>
              </a:ln>
            </p:spPr>
          </p:sp>
          <p:sp>
            <p:nvSpPr>
              <p:cNvPr id="1048708" name="Freeform 120"/>
              <p:cNvSpPr/>
              <p:nvPr/>
            </p:nvSpPr>
            <p:spPr>
              <a:xfrm rot="0">
                <a:off x="4647" y="2064"/>
                <a:ext cx="17" cy="23"/>
              </a:xfrm>
              <a:custGeom>
                <a:avLst/>
                <a:ahLst/>
                <a:rect l="0" t="0" r="r" b="b"/>
                <a:pathLst>
                  <a:path w="17" h="23">
                    <a:moveTo>
                      <a:pt x="0" y="0"/>
                    </a:moveTo>
                    <a:lnTo>
                      <a:pt x="1" y="3"/>
                    </a:lnTo>
                    <a:lnTo>
                      <a:pt x="3" y="7"/>
                    </a:lnTo>
                    <a:lnTo>
                      <a:pt x="4" y="10"/>
                    </a:lnTo>
                    <a:lnTo>
                      <a:pt x="6" y="12"/>
                    </a:lnTo>
                    <a:lnTo>
                      <a:pt x="8" y="15"/>
                    </a:lnTo>
                    <a:lnTo>
                      <a:pt x="8" y="17"/>
                    </a:lnTo>
                    <a:lnTo>
                      <a:pt x="9" y="19"/>
                    </a:lnTo>
                    <a:lnTo>
                      <a:pt x="11" y="22"/>
                    </a:lnTo>
                    <a:lnTo>
                      <a:pt x="16" y="21"/>
                    </a:lnTo>
                    <a:lnTo>
                      <a:pt x="14" y="18"/>
                    </a:lnTo>
                    <a:lnTo>
                      <a:pt x="13" y="16"/>
                    </a:lnTo>
                    <a:lnTo>
                      <a:pt x="12" y="13"/>
                    </a:lnTo>
                    <a:lnTo>
                      <a:pt x="11" y="10"/>
                    </a:lnTo>
                    <a:lnTo>
                      <a:pt x="9" y="8"/>
                    </a:lnTo>
                    <a:lnTo>
                      <a:pt x="8" y="5"/>
                    </a:lnTo>
                    <a:lnTo>
                      <a:pt x="6" y="2"/>
                    </a:lnTo>
                    <a:lnTo>
                      <a:pt x="4" y="0"/>
                    </a:lnTo>
                    <a:lnTo>
                      <a:pt x="0" y="0"/>
                    </a:lnTo>
                  </a:path>
                </a:pathLst>
              </a:custGeom>
              <a:solidFill>
                <a:srgbClr val="000000">
                  <a:alpha val="100000"/>
                </a:srgbClr>
              </a:solidFill>
              <a:ln>
                <a:noFill/>
              </a:ln>
            </p:spPr>
          </p:sp>
          <p:sp>
            <p:nvSpPr>
              <p:cNvPr id="1048709" name="Freeform 121"/>
              <p:cNvSpPr/>
              <p:nvPr/>
            </p:nvSpPr>
            <p:spPr>
              <a:xfrm rot="0">
                <a:off x="4647" y="2062"/>
                <a:ext cx="17" cy="17"/>
              </a:xfrm>
              <a:custGeom>
                <a:avLst/>
                <a:ahLst/>
                <a:rect l="0" t="0" r="r" b="b"/>
                <a:pathLst>
                  <a:path w="17" h="17">
                    <a:moveTo>
                      <a:pt x="16" y="16"/>
                    </a:moveTo>
                    <a:lnTo>
                      <a:pt x="12" y="0"/>
                    </a:lnTo>
                    <a:lnTo>
                      <a:pt x="8" y="0"/>
                    </a:lnTo>
                    <a:lnTo>
                      <a:pt x="4" y="8"/>
                    </a:lnTo>
                    <a:lnTo>
                      <a:pt x="0" y="16"/>
                    </a:lnTo>
                    <a:lnTo>
                      <a:pt x="16" y="16"/>
                    </a:lnTo>
                  </a:path>
                </a:pathLst>
              </a:custGeom>
              <a:solidFill>
                <a:srgbClr val="000000">
                  <a:alpha val="100000"/>
                </a:srgbClr>
              </a:solidFill>
              <a:ln>
                <a:noFill/>
              </a:ln>
            </p:spPr>
          </p:sp>
          <p:sp>
            <p:nvSpPr>
              <p:cNvPr id="1048710" name="Freeform 122"/>
              <p:cNvSpPr/>
              <p:nvPr/>
            </p:nvSpPr>
            <p:spPr>
              <a:xfrm rot="0">
                <a:off x="4595" y="1734"/>
                <a:ext cx="107" cy="97"/>
              </a:xfrm>
              <a:custGeom>
                <a:avLst/>
                <a:ahLst/>
                <a:rect l="0" t="0" r="r" b="b"/>
                <a:pathLst>
                  <a:path w="107" h="97">
                    <a:moveTo>
                      <a:pt x="50" y="0"/>
                    </a:moveTo>
                    <a:lnTo>
                      <a:pt x="45" y="6"/>
                    </a:lnTo>
                    <a:lnTo>
                      <a:pt x="39" y="10"/>
                    </a:lnTo>
                    <a:lnTo>
                      <a:pt x="33" y="14"/>
                    </a:lnTo>
                    <a:lnTo>
                      <a:pt x="27" y="16"/>
                    </a:lnTo>
                    <a:lnTo>
                      <a:pt x="21" y="18"/>
                    </a:lnTo>
                    <a:lnTo>
                      <a:pt x="14" y="20"/>
                    </a:lnTo>
                    <a:lnTo>
                      <a:pt x="7" y="20"/>
                    </a:lnTo>
                    <a:lnTo>
                      <a:pt x="0" y="20"/>
                    </a:lnTo>
                    <a:lnTo>
                      <a:pt x="7" y="24"/>
                    </a:lnTo>
                    <a:lnTo>
                      <a:pt x="15" y="28"/>
                    </a:lnTo>
                    <a:lnTo>
                      <a:pt x="22" y="32"/>
                    </a:lnTo>
                    <a:lnTo>
                      <a:pt x="29" y="36"/>
                    </a:lnTo>
                    <a:lnTo>
                      <a:pt x="37" y="40"/>
                    </a:lnTo>
                    <a:lnTo>
                      <a:pt x="43" y="44"/>
                    </a:lnTo>
                    <a:lnTo>
                      <a:pt x="50" y="49"/>
                    </a:lnTo>
                    <a:lnTo>
                      <a:pt x="57" y="53"/>
                    </a:lnTo>
                    <a:lnTo>
                      <a:pt x="64" y="58"/>
                    </a:lnTo>
                    <a:lnTo>
                      <a:pt x="70" y="63"/>
                    </a:lnTo>
                    <a:lnTo>
                      <a:pt x="77" y="68"/>
                    </a:lnTo>
                    <a:lnTo>
                      <a:pt x="83" y="73"/>
                    </a:lnTo>
                    <a:lnTo>
                      <a:pt x="89" y="79"/>
                    </a:lnTo>
                    <a:lnTo>
                      <a:pt x="95" y="84"/>
                    </a:lnTo>
                    <a:lnTo>
                      <a:pt x="101" y="90"/>
                    </a:lnTo>
                    <a:lnTo>
                      <a:pt x="106" y="96"/>
                    </a:lnTo>
                    <a:lnTo>
                      <a:pt x="102" y="91"/>
                    </a:lnTo>
                    <a:lnTo>
                      <a:pt x="97" y="85"/>
                    </a:lnTo>
                    <a:lnTo>
                      <a:pt x="92" y="79"/>
                    </a:lnTo>
                    <a:lnTo>
                      <a:pt x="87" y="74"/>
                    </a:lnTo>
                    <a:lnTo>
                      <a:pt x="81" y="69"/>
                    </a:lnTo>
                    <a:lnTo>
                      <a:pt x="76" y="64"/>
                    </a:lnTo>
                    <a:lnTo>
                      <a:pt x="71" y="58"/>
                    </a:lnTo>
                    <a:lnTo>
                      <a:pt x="66" y="52"/>
                    </a:lnTo>
                    <a:lnTo>
                      <a:pt x="61" y="46"/>
                    </a:lnTo>
                    <a:lnTo>
                      <a:pt x="57" y="40"/>
                    </a:lnTo>
                    <a:lnTo>
                      <a:pt x="54" y="34"/>
                    </a:lnTo>
                    <a:lnTo>
                      <a:pt x="51" y="28"/>
                    </a:lnTo>
                    <a:lnTo>
                      <a:pt x="49" y="22"/>
                    </a:lnTo>
                    <a:lnTo>
                      <a:pt x="48" y="15"/>
                    </a:lnTo>
                    <a:lnTo>
                      <a:pt x="48" y="8"/>
                    </a:lnTo>
                    <a:lnTo>
                      <a:pt x="50" y="0"/>
                    </a:lnTo>
                  </a:path>
                </a:pathLst>
              </a:custGeom>
              <a:solidFill>
                <a:srgbClr val="FFFFFF">
                  <a:alpha val="100000"/>
                </a:srgbClr>
              </a:solidFill>
              <a:ln>
                <a:noFill/>
              </a:ln>
            </p:spPr>
          </p:sp>
          <p:sp>
            <p:nvSpPr>
              <p:cNvPr id="1048711" name="Freeform 123"/>
              <p:cNvSpPr/>
              <p:nvPr/>
            </p:nvSpPr>
            <p:spPr>
              <a:xfrm rot="0">
                <a:off x="4595" y="1734"/>
                <a:ext cx="107" cy="97"/>
              </a:xfrm>
              <a:custGeom>
                <a:avLst/>
                <a:ahLst/>
                <a:rect l="0" t="0" r="r" b="b"/>
                <a:pathLst>
                  <a:path w="107" h="97">
                    <a:moveTo>
                      <a:pt x="50" y="0"/>
                    </a:moveTo>
                    <a:lnTo>
                      <a:pt x="50" y="0"/>
                    </a:lnTo>
                    <a:lnTo>
                      <a:pt x="45" y="6"/>
                    </a:lnTo>
                    <a:lnTo>
                      <a:pt x="39" y="10"/>
                    </a:lnTo>
                    <a:lnTo>
                      <a:pt x="33" y="14"/>
                    </a:lnTo>
                    <a:lnTo>
                      <a:pt x="27" y="16"/>
                    </a:lnTo>
                    <a:lnTo>
                      <a:pt x="21" y="18"/>
                    </a:lnTo>
                    <a:lnTo>
                      <a:pt x="14" y="20"/>
                    </a:lnTo>
                    <a:lnTo>
                      <a:pt x="7" y="20"/>
                    </a:lnTo>
                    <a:lnTo>
                      <a:pt x="0" y="20"/>
                    </a:lnTo>
                    <a:lnTo>
                      <a:pt x="7" y="24"/>
                    </a:lnTo>
                    <a:lnTo>
                      <a:pt x="15" y="28"/>
                    </a:lnTo>
                    <a:lnTo>
                      <a:pt x="22" y="32"/>
                    </a:lnTo>
                    <a:lnTo>
                      <a:pt x="29" y="36"/>
                    </a:lnTo>
                    <a:lnTo>
                      <a:pt x="37" y="40"/>
                    </a:lnTo>
                    <a:lnTo>
                      <a:pt x="43" y="44"/>
                    </a:lnTo>
                    <a:lnTo>
                      <a:pt x="50" y="49"/>
                    </a:lnTo>
                    <a:lnTo>
                      <a:pt x="57" y="53"/>
                    </a:lnTo>
                    <a:lnTo>
                      <a:pt x="64" y="58"/>
                    </a:lnTo>
                    <a:lnTo>
                      <a:pt x="70" y="63"/>
                    </a:lnTo>
                    <a:lnTo>
                      <a:pt x="77" y="68"/>
                    </a:lnTo>
                    <a:lnTo>
                      <a:pt x="83" y="73"/>
                    </a:lnTo>
                    <a:lnTo>
                      <a:pt x="89" y="79"/>
                    </a:lnTo>
                    <a:lnTo>
                      <a:pt x="95" y="84"/>
                    </a:lnTo>
                    <a:lnTo>
                      <a:pt x="101" y="90"/>
                    </a:lnTo>
                    <a:lnTo>
                      <a:pt x="106" y="96"/>
                    </a:lnTo>
                    <a:lnTo>
                      <a:pt x="102" y="91"/>
                    </a:lnTo>
                    <a:lnTo>
                      <a:pt x="97" y="85"/>
                    </a:lnTo>
                    <a:lnTo>
                      <a:pt x="92" y="79"/>
                    </a:lnTo>
                    <a:lnTo>
                      <a:pt x="87" y="74"/>
                    </a:lnTo>
                    <a:lnTo>
                      <a:pt x="81" y="69"/>
                    </a:lnTo>
                    <a:lnTo>
                      <a:pt x="76" y="64"/>
                    </a:lnTo>
                    <a:lnTo>
                      <a:pt x="71" y="58"/>
                    </a:lnTo>
                    <a:lnTo>
                      <a:pt x="66" y="52"/>
                    </a:lnTo>
                    <a:lnTo>
                      <a:pt x="61" y="46"/>
                    </a:lnTo>
                    <a:lnTo>
                      <a:pt x="57" y="40"/>
                    </a:lnTo>
                    <a:lnTo>
                      <a:pt x="54" y="34"/>
                    </a:lnTo>
                    <a:lnTo>
                      <a:pt x="51" y="28"/>
                    </a:lnTo>
                    <a:lnTo>
                      <a:pt x="49" y="22"/>
                    </a:lnTo>
                    <a:lnTo>
                      <a:pt x="48" y="15"/>
                    </a:lnTo>
                    <a:lnTo>
                      <a:pt x="48" y="8"/>
                    </a:lnTo>
                    <a:lnTo>
                      <a:pt x="50" y="0"/>
                    </a:lnTo>
                  </a:path>
                </a:pathLst>
              </a:custGeom>
              <a:noFill/>
              <a:ln w="12700" cap="rnd" cmpd="sng">
                <a:solidFill>
                  <a:srgbClr val="000000">
                    <a:alpha val="100000"/>
                  </a:srgbClr>
                </a:solidFill>
                <a:prstDash val="solid"/>
                <a:round/>
              </a:ln>
            </p:spPr>
          </p:sp>
          <p:sp>
            <p:nvSpPr>
              <p:cNvPr id="1048712" name="Freeform 124"/>
              <p:cNvSpPr/>
              <p:nvPr/>
            </p:nvSpPr>
            <p:spPr>
              <a:xfrm rot="0">
                <a:off x="4109" y="1617"/>
                <a:ext cx="208" cy="105"/>
              </a:xfrm>
              <a:custGeom>
                <a:avLst/>
                <a:ahLst/>
                <a:rect l="0" t="0" r="r" b="b"/>
                <a:pathLst>
                  <a:path w="208" h="105">
                    <a:moveTo>
                      <a:pt x="0" y="73"/>
                    </a:moveTo>
                    <a:lnTo>
                      <a:pt x="0" y="73"/>
                    </a:lnTo>
                    <a:lnTo>
                      <a:pt x="13" y="74"/>
                    </a:lnTo>
                    <a:lnTo>
                      <a:pt x="25" y="76"/>
                    </a:lnTo>
                    <a:lnTo>
                      <a:pt x="38" y="79"/>
                    </a:lnTo>
                    <a:lnTo>
                      <a:pt x="50" y="81"/>
                    </a:lnTo>
                    <a:lnTo>
                      <a:pt x="63" y="84"/>
                    </a:lnTo>
                    <a:lnTo>
                      <a:pt x="75" y="88"/>
                    </a:lnTo>
                    <a:lnTo>
                      <a:pt x="87" y="91"/>
                    </a:lnTo>
                    <a:lnTo>
                      <a:pt x="99" y="93"/>
                    </a:lnTo>
                    <a:lnTo>
                      <a:pt x="112" y="96"/>
                    </a:lnTo>
                    <a:lnTo>
                      <a:pt x="124" y="99"/>
                    </a:lnTo>
                    <a:lnTo>
                      <a:pt x="137" y="101"/>
                    </a:lnTo>
                    <a:lnTo>
                      <a:pt x="150" y="103"/>
                    </a:lnTo>
                    <a:lnTo>
                      <a:pt x="163" y="103"/>
                    </a:lnTo>
                    <a:lnTo>
                      <a:pt x="175" y="104"/>
                    </a:lnTo>
                    <a:lnTo>
                      <a:pt x="189" y="103"/>
                    </a:lnTo>
                    <a:lnTo>
                      <a:pt x="202" y="102"/>
                    </a:lnTo>
                    <a:lnTo>
                      <a:pt x="205" y="101"/>
                    </a:lnTo>
                    <a:lnTo>
                      <a:pt x="206" y="99"/>
                    </a:lnTo>
                    <a:lnTo>
                      <a:pt x="207" y="97"/>
                    </a:lnTo>
                    <a:lnTo>
                      <a:pt x="207" y="95"/>
                    </a:lnTo>
                    <a:lnTo>
                      <a:pt x="207" y="93"/>
                    </a:lnTo>
                    <a:lnTo>
                      <a:pt x="207" y="90"/>
                    </a:lnTo>
                    <a:lnTo>
                      <a:pt x="206" y="87"/>
                    </a:lnTo>
                    <a:lnTo>
                      <a:pt x="205" y="84"/>
                    </a:lnTo>
                    <a:lnTo>
                      <a:pt x="203" y="80"/>
                    </a:lnTo>
                    <a:lnTo>
                      <a:pt x="200" y="75"/>
                    </a:lnTo>
                    <a:lnTo>
                      <a:pt x="198" y="70"/>
                    </a:lnTo>
                    <a:lnTo>
                      <a:pt x="195" y="65"/>
                    </a:lnTo>
                    <a:lnTo>
                      <a:pt x="193" y="60"/>
                    </a:lnTo>
                    <a:lnTo>
                      <a:pt x="191" y="55"/>
                    </a:lnTo>
                    <a:lnTo>
                      <a:pt x="189" y="49"/>
                    </a:lnTo>
                    <a:lnTo>
                      <a:pt x="187" y="44"/>
                    </a:lnTo>
                    <a:lnTo>
                      <a:pt x="185" y="39"/>
                    </a:lnTo>
                    <a:lnTo>
                      <a:pt x="182" y="34"/>
                    </a:lnTo>
                    <a:lnTo>
                      <a:pt x="180" y="28"/>
                    </a:lnTo>
                    <a:lnTo>
                      <a:pt x="178" y="22"/>
                    </a:lnTo>
                    <a:lnTo>
                      <a:pt x="176" y="17"/>
                    </a:lnTo>
                    <a:lnTo>
                      <a:pt x="173" y="12"/>
                    </a:lnTo>
                    <a:lnTo>
                      <a:pt x="172" y="6"/>
                    </a:lnTo>
                    <a:lnTo>
                      <a:pt x="169" y="0"/>
                    </a:lnTo>
                  </a:path>
                </a:pathLst>
              </a:custGeom>
              <a:noFill/>
              <a:ln w="12700" cap="rnd" cmpd="sng">
                <a:solidFill>
                  <a:srgbClr val="000000">
                    <a:alpha val="100000"/>
                  </a:srgbClr>
                </a:solidFill>
                <a:prstDash val="solid"/>
                <a:round/>
              </a:ln>
            </p:spPr>
          </p:sp>
          <p:sp>
            <p:nvSpPr>
              <p:cNvPr id="1048713" name="Freeform 125"/>
              <p:cNvSpPr/>
              <p:nvPr/>
            </p:nvSpPr>
            <p:spPr>
              <a:xfrm rot="0">
                <a:off x="4434" y="1591"/>
                <a:ext cx="202" cy="133"/>
              </a:xfrm>
              <a:custGeom>
                <a:avLst/>
                <a:ahLst/>
                <a:rect l="0" t="0" r="r" b="b"/>
                <a:pathLst>
                  <a:path w="202" h="133">
                    <a:moveTo>
                      <a:pt x="33" y="0"/>
                    </a:moveTo>
                    <a:lnTo>
                      <a:pt x="33" y="0"/>
                    </a:lnTo>
                    <a:lnTo>
                      <a:pt x="32" y="5"/>
                    </a:lnTo>
                    <a:lnTo>
                      <a:pt x="31" y="11"/>
                    </a:lnTo>
                    <a:lnTo>
                      <a:pt x="30" y="16"/>
                    </a:lnTo>
                    <a:lnTo>
                      <a:pt x="29" y="22"/>
                    </a:lnTo>
                    <a:lnTo>
                      <a:pt x="27" y="27"/>
                    </a:lnTo>
                    <a:lnTo>
                      <a:pt x="24" y="34"/>
                    </a:lnTo>
                    <a:lnTo>
                      <a:pt x="22" y="39"/>
                    </a:lnTo>
                    <a:lnTo>
                      <a:pt x="20" y="45"/>
                    </a:lnTo>
                    <a:lnTo>
                      <a:pt x="17" y="51"/>
                    </a:lnTo>
                    <a:lnTo>
                      <a:pt x="15" y="58"/>
                    </a:lnTo>
                    <a:lnTo>
                      <a:pt x="12" y="63"/>
                    </a:lnTo>
                    <a:lnTo>
                      <a:pt x="10" y="70"/>
                    </a:lnTo>
                    <a:lnTo>
                      <a:pt x="7" y="76"/>
                    </a:lnTo>
                    <a:lnTo>
                      <a:pt x="5" y="82"/>
                    </a:lnTo>
                    <a:lnTo>
                      <a:pt x="4" y="88"/>
                    </a:lnTo>
                    <a:lnTo>
                      <a:pt x="2" y="95"/>
                    </a:lnTo>
                    <a:lnTo>
                      <a:pt x="0" y="105"/>
                    </a:lnTo>
                    <a:lnTo>
                      <a:pt x="1" y="114"/>
                    </a:lnTo>
                    <a:lnTo>
                      <a:pt x="4" y="121"/>
                    </a:lnTo>
                    <a:lnTo>
                      <a:pt x="9" y="126"/>
                    </a:lnTo>
                    <a:lnTo>
                      <a:pt x="15" y="129"/>
                    </a:lnTo>
                    <a:lnTo>
                      <a:pt x="23" y="131"/>
                    </a:lnTo>
                    <a:lnTo>
                      <a:pt x="31" y="132"/>
                    </a:lnTo>
                    <a:lnTo>
                      <a:pt x="41" y="132"/>
                    </a:lnTo>
                    <a:lnTo>
                      <a:pt x="51" y="131"/>
                    </a:lnTo>
                    <a:lnTo>
                      <a:pt x="61" y="130"/>
                    </a:lnTo>
                    <a:lnTo>
                      <a:pt x="71" y="129"/>
                    </a:lnTo>
                    <a:lnTo>
                      <a:pt x="81" y="128"/>
                    </a:lnTo>
                    <a:lnTo>
                      <a:pt x="91" y="127"/>
                    </a:lnTo>
                    <a:lnTo>
                      <a:pt x="102" y="125"/>
                    </a:lnTo>
                    <a:lnTo>
                      <a:pt x="112" y="123"/>
                    </a:lnTo>
                    <a:lnTo>
                      <a:pt x="122" y="122"/>
                    </a:lnTo>
                    <a:lnTo>
                      <a:pt x="132" y="120"/>
                    </a:lnTo>
                    <a:lnTo>
                      <a:pt x="142" y="117"/>
                    </a:lnTo>
                    <a:lnTo>
                      <a:pt x="152" y="116"/>
                    </a:lnTo>
                    <a:lnTo>
                      <a:pt x="162" y="113"/>
                    </a:lnTo>
                    <a:lnTo>
                      <a:pt x="172" y="110"/>
                    </a:lnTo>
                    <a:lnTo>
                      <a:pt x="181" y="108"/>
                    </a:lnTo>
                    <a:lnTo>
                      <a:pt x="191" y="105"/>
                    </a:lnTo>
                    <a:lnTo>
                      <a:pt x="201" y="102"/>
                    </a:lnTo>
                  </a:path>
                </a:pathLst>
              </a:custGeom>
              <a:noFill/>
              <a:ln w="12700" cap="rnd" cmpd="sng">
                <a:solidFill>
                  <a:srgbClr val="000000">
                    <a:alpha val="100000"/>
                  </a:srgbClr>
                </a:solidFill>
                <a:prstDash val="solid"/>
                <a:round/>
              </a:ln>
            </p:spPr>
          </p:sp>
          <p:sp>
            <p:nvSpPr>
              <p:cNvPr id="1048714" name="Freeform 126"/>
              <p:cNvSpPr/>
              <p:nvPr/>
            </p:nvSpPr>
            <p:spPr>
              <a:xfrm rot="0">
                <a:off x="4301" y="1570"/>
                <a:ext cx="71" cy="164"/>
              </a:xfrm>
              <a:custGeom>
                <a:avLst/>
                <a:ahLst/>
                <a:rect l="0" t="0" r="r" b="b"/>
                <a:pathLst>
                  <a:path w="71" h="164">
                    <a:moveTo>
                      <a:pt x="0" y="0"/>
                    </a:moveTo>
                    <a:lnTo>
                      <a:pt x="0" y="0"/>
                    </a:lnTo>
                    <a:lnTo>
                      <a:pt x="5" y="8"/>
                    </a:lnTo>
                    <a:lnTo>
                      <a:pt x="9" y="17"/>
                    </a:lnTo>
                    <a:lnTo>
                      <a:pt x="12" y="28"/>
                    </a:lnTo>
                    <a:lnTo>
                      <a:pt x="15" y="41"/>
                    </a:lnTo>
                    <a:lnTo>
                      <a:pt x="17" y="54"/>
                    </a:lnTo>
                    <a:lnTo>
                      <a:pt x="20" y="67"/>
                    </a:lnTo>
                    <a:lnTo>
                      <a:pt x="22" y="81"/>
                    </a:lnTo>
                    <a:lnTo>
                      <a:pt x="24" y="94"/>
                    </a:lnTo>
                    <a:lnTo>
                      <a:pt x="27" y="108"/>
                    </a:lnTo>
                    <a:lnTo>
                      <a:pt x="30" y="120"/>
                    </a:lnTo>
                    <a:lnTo>
                      <a:pt x="35" y="132"/>
                    </a:lnTo>
                    <a:lnTo>
                      <a:pt x="40" y="142"/>
                    </a:lnTo>
                    <a:lnTo>
                      <a:pt x="45" y="150"/>
                    </a:lnTo>
                    <a:lnTo>
                      <a:pt x="52" y="157"/>
                    </a:lnTo>
                    <a:lnTo>
                      <a:pt x="61" y="162"/>
                    </a:lnTo>
                    <a:lnTo>
                      <a:pt x="70" y="163"/>
                    </a:lnTo>
                  </a:path>
                </a:pathLst>
              </a:custGeom>
              <a:noFill/>
              <a:ln w="12700" cap="rnd" cmpd="sng">
                <a:solidFill>
                  <a:srgbClr val="000000">
                    <a:alpha val="100000"/>
                  </a:srgbClr>
                </a:solidFill>
                <a:prstDash val="solid"/>
                <a:round/>
              </a:ln>
            </p:spPr>
          </p:sp>
          <p:sp>
            <p:nvSpPr>
              <p:cNvPr id="1048715" name="Freeform 127"/>
              <p:cNvSpPr/>
              <p:nvPr/>
            </p:nvSpPr>
            <p:spPr>
              <a:xfrm rot="0">
                <a:off x="4096" y="2122"/>
                <a:ext cx="71" cy="50"/>
              </a:xfrm>
              <a:custGeom>
                <a:avLst/>
                <a:ahLst/>
                <a:rect l="0" t="0" r="r" b="b"/>
                <a:pathLst>
                  <a:path w="71" h="50">
                    <a:moveTo>
                      <a:pt x="0" y="15"/>
                    </a:moveTo>
                    <a:lnTo>
                      <a:pt x="4" y="11"/>
                    </a:lnTo>
                    <a:lnTo>
                      <a:pt x="9" y="9"/>
                    </a:lnTo>
                    <a:lnTo>
                      <a:pt x="13" y="6"/>
                    </a:lnTo>
                    <a:lnTo>
                      <a:pt x="17" y="3"/>
                    </a:lnTo>
                    <a:lnTo>
                      <a:pt x="22" y="1"/>
                    </a:lnTo>
                    <a:lnTo>
                      <a:pt x="27" y="1"/>
                    </a:lnTo>
                    <a:lnTo>
                      <a:pt x="32" y="0"/>
                    </a:lnTo>
                    <a:lnTo>
                      <a:pt x="37" y="1"/>
                    </a:lnTo>
                    <a:lnTo>
                      <a:pt x="43" y="2"/>
                    </a:lnTo>
                    <a:lnTo>
                      <a:pt x="49" y="3"/>
                    </a:lnTo>
                    <a:lnTo>
                      <a:pt x="55" y="6"/>
                    </a:lnTo>
                    <a:lnTo>
                      <a:pt x="60" y="9"/>
                    </a:lnTo>
                    <a:lnTo>
                      <a:pt x="64" y="13"/>
                    </a:lnTo>
                    <a:lnTo>
                      <a:pt x="68" y="17"/>
                    </a:lnTo>
                    <a:lnTo>
                      <a:pt x="70" y="23"/>
                    </a:lnTo>
                    <a:lnTo>
                      <a:pt x="70" y="29"/>
                    </a:lnTo>
                    <a:lnTo>
                      <a:pt x="68" y="35"/>
                    </a:lnTo>
                    <a:lnTo>
                      <a:pt x="65" y="40"/>
                    </a:lnTo>
                    <a:lnTo>
                      <a:pt x="61" y="44"/>
                    </a:lnTo>
                    <a:lnTo>
                      <a:pt x="55" y="47"/>
                    </a:lnTo>
                    <a:lnTo>
                      <a:pt x="49" y="49"/>
                    </a:lnTo>
                    <a:lnTo>
                      <a:pt x="43" y="49"/>
                    </a:lnTo>
                    <a:lnTo>
                      <a:pt x="36" y="49"/>
                    </a:lnTo>
                    <a:lnTo>
                      <a:pt x="30" y="48"/>
                    </a:lnTo>
                    <a:lnTo>
                      <a:pt x="26" y="47"/>
                    </a:lnTo>
                    <a:lnTo>
                      <a:pt x="21" y="45"/>
                    </a:lnTo>
                    <a:lnTo>
                      <a:pt x="17" y="44"/>
                    </a:lnTo>
                    <a:lnTo>
                      <a:pt x="13" y="42"/>
                    </a:lnTo>
                    <a:lnTo>
                      <a:pt x="9" y="39"/>
                    </a:lnTo>
                    <a:lnTo>
                      <a:pt x="6" y="37"/>
                    </a:lnTo>
                    <a:lnTo>
                      <a:pt x="4" y="33"/>
                    </a:lnTo>
                    <a:lnTo>
                      <a:pt x="3" y="28"/>
                    </a:lnTo>
                    <a:lnTo>
                      <a:pt x="0" y="15"/>
                    </a:lnTo>
                  </a:path>
                </a:pathLst>
              </a:custGeom>
              <a:solidFill>
                <a:srgbClr val="FFFFFF">
                  <a:alpha val="100000"/>
                </a:srgbClr>
              </a:solidFill>
              <a:ln>
                <a:noFill/>
              </a:ln>
            </p:spPr>
          </p:sp>
          <p:sp>
            <p:nvSpPr>
              <p:cNvPr id="1048716" name="Freeform 128"/>
              <p:cNvSpPr/>
              <p:nvPr/>
            </p:nvSpPr>
            <p:spPr>
              <a:xfrm rot="0">
                <a:off x="4096" y="2122"/>
                <a:ext cx="71" cy="50"/>
              </a:xfrm>
              <a:custGeom>
                <a:avLst/>
                <a:ahLst/>
                <a:rect l="0" t="0" r="r" b="b"/>
                <a:pathLst>
                  <a:path w="71" h="50">
                    <a:moveTo>
                      <a:pt x="0" y="15"/>
                    </a:moveTo>
                    <a:lnTo>
                      <a:pt x="0" y="15"/>
                    </a:lnTo>
                    <a:lnTo>
                      <a:pt x="4" y="11"/>
                    </a:lnTo>
                    <a:lnTo>
                      <a:pt x="9" y="9"/>
                    </a:lnTo>
                    <a:lnTo>
                      <a:pt x="13" y="6"/>
                    </a:lnTo>
                    <a:lnTo>
                      <a:pt x="17" y="3"/>
                    </a:lnTo>
                    <a:lnTo>
                      <a:pt x="22" y="1"/>
                    </a:lnTo>
                    <a:lnTo>
                      <a:pt x="27" y="1"/>
                    </a:lnTo>
                    <a:lnTo>
                      <a:pt x="32" y="0"/>
                    </a:lnTo>
                    <a:lnTo>
                      <a:pt x="37" y="1"/>
                    </a:lnTo>
                    <a:lnTo>
                      <a:pt x="43" y="2"/>
                    </a:lnTo>
                    <a:lnTo>
                      <a:pt x="49" y="3"/>
                    </a:lnTo>
                    <a:lnTo>
                      <a:pt x="55" y="6"/>
                    </a:lnTo>
                    <a:lnTo>
                      <a:pt x="60" y="9"/>
                    </a:lnTo>
                    <a:lnTo>
                      <a:pt x="64" y="13"/>
                    </a:lnTo>
                    <a:lnTo>
                      <a:pt x="68" y="17"/>
                    </a:lnTo>
                    <a:lnTo>
                      <a:pt x="70" y="23"/>
                    </a:lnTo>
                    <a:lnTo>
                      <a:pt x="70" y="29"/>
                    </a:lnTo>
                    <a:lnTo>
                      <a:pt x="68" y="35"/>
                    </a:lnTo>
                    <a:lnTo>
                      <a:pt x="65" y="40"/>
                    </a:lnTo>
                    <a:lnTo>
                      <a:pt x="61" y="44"/>
                    </a:lnTo>
                    <a:lnTo>
                      <a:pt x="55" y="47"/>
                    </a:lnTo>
                    <a:lnTo>
                      <a:pt x="49" y="49"/>
                    </a:lnTo>
                    <a:lnTo>
                      <a:pt x="43" y="49"/>
                    </a:lnTo>
                    <a:lnTo>
                      <a:pt x="36" y="49"/>
                    </a:lnTo>
                    <a:lnTo>
                      <a:pt x="30" y="48"/>
                    </a:lnTo>
                    <a:lnTo>
                      <a:pt x="26" y="47"/>
                    </a:lnTo>
                    <a:lnTo>
                      <a:pt x="21" y="45"/>
                    </a:lnTo>
                    <a:lnTo>
                      <a:pt x="17" y="44"/>
                    </a:lnTo>
                    <a:lnTo>
                      <a:pt x="13" y="42"/>
                    </a:lnTo>
                    <a:lnTo>
                      <a:pt x="9" y="39"/>
                    </a:lnTo>
                    <a:lnTo>
                      <a:pt x="6" y="37"/>
                    </a:lnTo>
                    <a:lnTo>
                      <a:pt x="4" y="33"/>
                    </a:lnTo>
                    <a:lnTo>
                      <a:pt x="3" y="28"/>
                    </a:lnTo>
                    <a:lnTo>
                      <a:pt x="0" y="15"/>
                    </a:lnTo>
                  </a:path>
                </a:pathLst>
              </a:custGeom>
              <a:noFill/>
              <a:ln w="12700" cap="rnd" cmpd="sng">
                <a:solidFill>
                  <a:srgbClr val="000000">
                    <a:alpha val="100000"/>
                  </a:srgbClr>
                </a:solidFill>
                <a:prstDash val="solid"/>
                <a:round/>
              </a:ln>
            </p:spPr>
          </p:sp>
          <p:sp>
            <p:nvSpPr>
              <p:cNvPr id="1048717" name="Freeform 129"/>
              <p:cNvSpPr/>
              <p:nvPr/>
            </p:nvSpPr>
            <p:spPr>
              <a:xfrm rot="0">
                <a:off x="4123" y="2141"/>
                <a:ext cx="22" cy="17"/>
              </a:xfrm>
              <a:custGeom>
                <a:avLst/>
                <a:ahLst/>
                <a:rect l="0" t="0" r="r" b="b"/>
                <a:pathLst>
                  <a:path w="22" h="17">
                    <a:moveTo>
                      <a:pt x="0" y="4"/>
                    </a:moveTo>
                    <a:lnTo>
                      <a:pt x="1" y="9"/>
                    </a:lnTo>
                    <a:lnTo>
                      <a:pt x="2" y="12"/>
                    </a:lnTo>
                    <a:lnTo>
                      <a:pt x="5" y="14"/>
                    </a:lnTo>
                    <a:lnTo>
                      <a:pt x="8" y="15"/>
                    </a:lnTo>
                    <a:lnTo>
                      <a:pt x="11" y="16"/>
                    </a:lnTo>
                    <a:lnTo>
                      <a:pt x="14" y="15"/>
                    </a:lnTo>
                    <a:lnTo>
                      <a:pt x="18" y="14"/>
                    </a:lnTo>
                    <a:lnTo>
                      <a:pt x="20" y="12"/>
                    </a:lnTo>
                    <a:lnTo>
                      <a:pt x="21" y="9"/>
                    </a:lnTo>
                    <a:lnTo>
                      <a:pt x="21" y="6"/>
                    </a:lnTo>
                    <a:lnTo>
                      <a:pt x="20" y="4"/>
                    </a:lnTo>
                    <a:lnTo>
                      <a:pt x="19" y="0"/>
                    </a:lnTo>
                    <a:lnTo>
                      <a:pt x="18" y="1"/>
                    </a:lnTo>
                    <a:lnTo>
                      <a:pt x="17" y="2"/>
                    </a:lnTo>
                    <a:lnTo>
                      <a:pt x="0" y="4"/>
                    </a:lnTo>
                  </a:path>
                </a:pathLst>
              </a:custGeom>
              <a:solidFill>
                <a:srgbClr val="FFFFFF">
                  <a:alpha val="100000"/>
                </a:srgbClr>
              </a:solidFill>
              <a:ln>
                <a:noFill/>
              </a:ln>
            </p:spPr>
          </p:sp>
          <p:sp>
            <p:nvSpPr>
              <p:cNvPr id="1048718" name="Freeform 130"/>
              <p:cNvSpPr/>
              <p:nvPr/>
            </p:nvSpPr>
            <p:spPr>
              <a:xfrm rot="0">
                <a:off x="4123" y="2141"/>
                <a:ext cx="22" cy="17"/>
              </a:xfrm>
              <a:custGeom>
                <a:avLst/>
                <a:ahLst/>
                <a:rect l="0" t="0" r="r" b="b"/>
                <a:pathLst>
                  <a:path w="22" h="17">
                    <a:moveTo>
                      <a:pt x="0" y="4"/>
                    </a:moveTo>
                    <a:lnTo>
                      <a:pt x="0" y="4"/>
                    </a:lnTo>
                    <a:lnTo>
                      <a:pt x="1" y="9"/>
                    </a:lnTo>
                    <a:lnTo>
                      <a:pt x="2" y="12"/>
                    </a:lnTo>
                    <a:lnTo>
                      <a:pt x="5" y="14"/>
                    </a:lnTo>
                    <a:lnTo>
                      <a:pt x="8" y="15"/>
                    </a:lnTo>
                    <a:lnTo>
                      <a:pt x="11" y="16"/>
                    </a:lnTo>
                    <a:lnTo>
                      <a:pt x="14" y="15"/>
                    </a:lnTo>
                    <a:lnTo>
                      <a:pt x="18" y="14"/>
                    </a:lnTo>
                    <a:lnTo>
                      <a:pt x="20" y="12"/>
                    </a:lnTo>
                    <a:lnTo>
                      <a:pt x="21" y="9"/>
                    </a:lnTo>
                    <a:lnTo>
                      <a:pt x="21" y="6"/>
                    </a:lnTo>
                    <a:lnTo>
                      <a:pt x="20" y="4"/>
                    </a:lnTo>
                    <a:lnTo>
                      <a:pt x="19" y="0"/>
                    </a:lnTo>
                    <a:lnTo>
                      <a:pt x="18" y="1"/>
                    </a:lnTo>
                    <a:lnTo>
                      <a:pt x="17" y="2"/>
                    </a:lnTo>
                  </a:path>
                </a:pathLst>
              </a:custGeom>
              <a:noFill/>
              <a:ln w="12700" cap="rnd" cmpd="sng">
                <a:solidFill>
                  <a:srgbClr val="000000">
                    <a:alpha val="100000"/>
                  </a:srgbClr>
                </a:solidFill>
                <a:prstDash val="solid"/>
                <a:round/>
              </a:ln>
            </p:spPr>
          </p:sp>
          <p:sp>
            <p:nvSpPr>
              <p:cNvPr id="1048719" name="Freeform 131"/>
              <p:cNvSpPr/>
              <p:nvPr/>
            </p:nvSpPr>
            <p:spPr>
              <a:xfrm rot="0">
                <a:off x="4547" y="2119"/>
                <a:ext cx="74" cy="49"/>
              </a:xfrm>
              <a:custGeom>
                <a:avLst/>
                <a:ahLst/>
                <a:rect l="0" t="0" r="r" b="b"/>
                <a:pathLst>
                  <a:path w="74" h="49">
                    <a:moveTo>
                      <a:pt x="0" y="24"/>
                    </a:moveTo>
                    <a:lnTo>
                      <a:pt x="4" y="20"/>
                    </a:lnTo>
                    <a:lnTo>
                      <a:pt x="7" y="16"/>
                    </a:lnTo>
                    <a:lnTo>
                      <a:pt x="11" y="12"/>
                    </a:lnTo>
                    <a:lnTo>
                      <a:pt x="15" y="8"/>
                    </a:lnTo>
                    <a:lnTo>
                      <a:pt x="19" y="6"/>
                    </a:lnTo>
                    <a:lnTo>
                      <a:pt x="24" y="3"/>
                    </a:lnTo>
                    <a:lnTo>
                      <a:pt x="28" y="1"/>
                    </a:lnTo>
                    <a:lnTo>
                      <a:pt x="33" y="1"/>
                    </a:lnTo>
                    <a:lnTo>
                      <a:pt x="39" y="0"/>
                    </a:lnTo>
                    <a:lnTo>
                      <a:pt x="46" y="1"/>
                    </a:lnTo>
                    <a:lnTo>
                      <a:pt x="52" y="2"/>
                    </a:lnTo>
                    <a:lnTo>
                      <a:pt x="58" y="3"/>
                    </a:lnTo>
                    <a:lnTo>
                      <a:pt x="63" y="6"/>
                    </a:lnTo>
                    <a:lnTo>
                      <a:pt x="67" y="9"/>
                    </a:lnTo>
                    <a:lnTo>
                      <a:pt x="70" y="14"/>
                    </a:lnTo>
                    <a:lnTo>
                      <a:pt x="72" y="19"/>
                    </a:lnTo>
                    <a:lnTo>
                      <a:pt x="73" y="26"/>
                    </a:lnTo>
                    <a:lnTo>
                      <a:pt x="71" y="32"/>
                    </a:lnTo>
                    <a:lnTo>
                      <a:pt x="68" y="36"/>
                    </a:lnTo>
                    <a:lnTo>
                      <a:pt x="63" y="41"/>
                    </a:lnTo>
                    <a:lnTo>
                      <a:pt x="58" y="44"/>
                    </a:lnTo>
                    <a:lnTo>
                      <a:pt x="51" y="46"/>
                    </a:lnTo>
                    <a:lnTo>
                      <a:pt x="45" y="48"/>
                    </a:lnTo>
                    <a:lnTo>
                      <a:pt x="39" y="48"/>
                    </a:lnTo>
                    <a:lnTo>
                      <a:pt x="34" y="48"/>
                    </a:lnTo>
                    <a:lnTo>
                      <a:pt x="29" y="48"/>
                    </a:lnTo>
                    <a:lnTo>
                      <a:pt x="25" y="47"/>
                    </a:lnTo>
                    <a:lnTo>
                      <a:pt x="21" y="47"/>
                    </a:lnTo>
                    <a:lnTo>
                      <a:pt x="17" y="45"/>
                    </a:lnTo>
                    <a:lnTo>
                      <a:pt x="13" y="43"/>
                    </a:lnTo>
                    <a:lnTo>
                      <a:pt x="10" y="40"/>
                    </a:lnTo>
                    <a:lnTo>
                      <a:pt x="7" y="35"/>
                    </a:lnTo>
                    <a:lnTo>
                      <a:pt x="0" y="24"/>
                    </a:lnTo>
                  </a:path>
                </a:pathLst>
              </a:custGeom>
              <a:solidFill>
                <a:srgbClr val="FFFFFF">
                  <a:alpha val="100000"/>
                </a:srgbClr>
              </a:solidFill>
              <a:ln>
                <a:noFill/>
              </a:ln>
            </p:spPr>
          </p:sp>
          <p:sp>
            <p:nvSpPr>
              <p:cNvPr id="1048720" name="Freeform 132"/>
              <p:cNvSpPr/>
              <p:nvPr/>
            </p:nvSpPr>
            <p:spPr>
              <a:xfrm rot="0">
                <a:off x="4547" y="2119"/>
                <a:ext cx="74" cy="49"/>
              </a:xfrm>
              <a:custGeom>
                <a:avLst/>
                <a:ahLst/>
                <a:rect l="0" t="0" r="r" b="b"/>
                <a:pathLst>
                  <a:path w="74" h="49">
                    <a:moveTo>
                      <a:pt x="0" y="24"/>
                    </a:moveTo>
                    <a:lnTo>
                      <a:pt x="0" y="24"/>
                    </a:lnTo>
                    <a:lnTo>
                      <a:pt x="4" y="20"/>
                    </a:lnTo>
                    <a:lnTo>
                      <a:pt x="7" y="16"/>
                    </a:lnTo>
                    <a:lnTo>
                      <a:pt x="11" y="12"/>
                    </a:lnTo>
                    <a:lnTo>
                      <a:pt x="15" y="8"/>
                    </a:lnTo>
                    <a:lnTo>
                      <a:pt x="19" y="6"/>
                    </a:lnTo>
                    <a:lnTo>
                      <a:pt x="24" y="3"/>
                    </a:lnTo>
                    <a:lnTo>
                      <a:pt x="28" y="1"/>
                    </a:lnTo>
                    <a:lnTo>
                      <a:pt x="33" y="1"/>
                    </a:lnTo>
                    <a:lnTo>
                      <a:pt x="39" y="0"/>
                    </a:lnTo>
                    <a:lnTo>
                      <a:pt x="46" y="1"/>
                    </a:lnTo>
                    <a:lnTo>
                      <a:pt x="52" y="2"/>
                    </a:lnTo>
                    <a:lnTo>
                      <a:pt x="58" y="3"/>
                    </a:lnTo>
                    <a:lnTo>
                      <a:pt x="63" y="6"/>
                    </a:lnTo>
                    <a:lnTo>
                      <a:pt x="67" y="9"/>
                    </a:lnTo>
                    <a:lnTo>
                      <a:pt x="70" y="14"/>
                    </a:lnTo>
                    <a:lnTo>
                      <a:pt x="72" y="19"/>
                    </a:lnTo>
                    <a:lnTo>
                      <a:pt x="73" y="26"/>
                    </a:lnTo>
                    <a:lnTo>
                      <a:pt x="71" y="32"/>
                    </a:lnTo>
                    <a:lnTo>
                      <a:pt x="68" y="36"/>
                    </a:lnTo>
                    <a:lnTo>
                      <a:pt x="63" y="41"/>
                    </a:lnTo>
                    <a:lnTo>
                      <a:pt x="58" y="44"/>
                    </a:lnTo>
                    <a:lnTo>
                      <a:pt x="51" y="46"/>
                    </a:lnTo>
                    <a:lnTo>
                      <a:pt x="45" y="48"/>
                    </a:lnTo>
                    <a:lnTo>
                      <a:pt x="39" y="48"/>
                    </a:lnTo>
                    <a:lnTo>
                      <a:pt x="34" y="48"/>
                    </a:lnTo>
                    <a:lnTo>
                      <a:pt x="29" y="48"/>
                    </a:lnTo>
                    <a:lnTo>
                      <a:pt x="25" y="47"/>
                    </a:lnTo>
                    <a:lnTo>
                      <a:pt x="21" y="47"/>
                    </a:lnTo>
                    <a:lnTo>
                      <a:pt x="17" y="45"/>
                    </a:lnTo>
                    <a:lnTo>
                      <a:pt x="13" y="43"/>
                    </a:lnTo>
                    <a:lnTo>
                      <a:pt x="10" y="40"/>
                    </a:lnTo>
                    <a:lnTo>
                      <a:pt x="7" y="35"/>
                    </a:lnTo>
                    <a:lnTo>
                      <a:pt x="0" y="24"/>
                    </a:lnTo>
                  </a:path>
                </a:pathLst>
              </a:custGeom>
              <a:noFill/>
              <a:ln w="12700" cap="rnd" cmpd="sng">
                <a:solidFill>
                  <a:srgbClr val="000000">
                    <a:alpha val="100000"/>
                  </a:srgbClr>
                </a:solidFill>
                <a:prstDash val="solid"/>
                <a:round/>
              </a:ln>
            </p:spPr>
          </p:sp>
          <p:sp>
            <p:nvSpPr>
              <p:cNvPr id="1048721" name="Freeform 133"/>
              <p:cNvSpPr/>
              <p:nvPr/>
            </p:nvSpPr>
            <p:spPr>
              <a:xfrm rot="0">
                <a:off x="4576" y="2135"/>
                <a:ext cx="23" cy="18"/>
              </a:xfrm>
              <a:custGeom>
                <a:avLst/>
                <a:ahLst/>
                <a:rect l="0" t="0" r="r" b="b"/>
                <a:pathLst>
                  <a:path w="23" h="18">
                    <a:moveTo>
                      <a:pt x="0" y="9"/>
                    </a:moveTo>
                    <a:lnTo>
                      <a:pt x="2" y="13"/>
                    </a:lnTo>
                    <a:lnTo>
                      <a:pt x="5" y="16"/>
                    </a:lnTo>
                    <a:lnTo>
                      <a:pt x="8" y="17"/>
                    </a:lnTo>
                    <a:lnTo>
                      <a:pt x="12" y="17"/>
                    </a:lnTo>
                    <a:lnTo>
                      <a:pt x="14" y="17"/>
                    </a:lnTo>
                    <a:lnTo>
                      <a:pt x="18" y="15"/>
                    </a:lnTo>
                    <a:lnTo>
                      <a:pt x="20" y="13"/>
                    </a:lnTo>
                    <a:lnTo>
                      <a:pt x="22" y="10"/>
                    </a:lnTo>
                    <a:lnTo>
                      <a:pt x="22" y="8"/>
                    </a:lnTo>
                    <a:lnTo>
                      <a:pt x="22" y="5"/>
                    </a:lnTo>
                    <a:lnTo>
                      <a:pt x="20" y="3"/>
                    </a:lnTo>
                    <a:lnTo>
                      <a:pt x="17" y="0"/>
                    </a:lnTo>
                    <a:lnTo>
                      <a:pt x="17" y="1"/>
                    </a:lnTo>
                    <a:lnTo>
                      <a:pt x="17" y="2"/>
                    </a:lnTo>
                    <a:lnTo>
                      <a:pt x="16" y="2"/>
                    </a:lnTo>
                    <a:lnTo>
                      <a:pt x="0" y="9"/>
                    </a:lnTo>
                  </a:path>
                </a:pathLst>
              </a:custGeom>
              <a:solidFill>
                <a:srgbClr val="FFFFFF">
                  <a:alpha val="100000"/>
                </a:srgbClr>
              </a:solidFill>
              <a:ln>
                <a:noFill/>
              </a:ln>
            </p:spPr>
          </p:sp>
          <p:sp>
            <p:nvSpPr>
              <p:cNvPr id="1048722" name="Freeform 134"/>
              <p:cNvSpPr/>
              <p:nvPr/>
            </p:nvSpPr>
            <p:spPr>
              <a:xfrm rot="0">
                <a:off x="4576" y="2135"/>
                <a:ext cx="23" cy="18"/>
              </a:xfrm>
              <a:custGeom>
                <a:avLst/>
                <a:ahLst/>
                <a:rect l="0" t="0" r="r" b="b"/>
                <a:pathLst>
                  <a:path w="23" h="18">
                    <a:moveTo>
                      <a:pt x="0" y="9"/>
                    </a:moveTo>
                    <a:lnTo>
                      <a:pt x="0" y="9"/>
                    </a:lnTo>
                    <a:lnTo>
                      <a:pt x="2" y="13"/>
                    </a:lnTo>
                    <a:lnTo>
                      <a:pt x="5" y="16"/>
                    </a:lnTo>
                    <a:lnTo>
                      <a:pt x="8" y="17"/>
                    </a:lnTo>
                    <a:lnTo>
                      <a:pt x="12" y="17"/>
                    </a:lnTo>
                    <a:lnTo>
                      <a:pt x="14" y="17"/>
                    </a:lnTo>
                    <a:lnTo>
                      <a:pt x="18" y="15"/>
                    </a:lnTo>
                    <a:lnTo>
                      <a:pt x="20" y="13"/>
                    </a:lnTo>
                    <a:lnTo>
                      <a:pt x="22" y="10"/>
                    </a:lnTo>
                    <a:lnTo>
                      <a:pt x="22" y="8"/>
                    </a:lnTo>
                    <a:lnTo>
                      <a:pt x="22" y="5"/>
                    </a:lnTo>
                    <a:lnTo>
                      <a:pt x="20" y="3"/>
                    </a:lnTo>
                    <a:lnTo>
                      <a:pt x="17" y="0"/>
                    </a:lnTo>
                    <a:lnTo>
                      <a:pt x="17" y="1"/>
                    </a:lnTo>
                    <a:lnTo>
                      <a:pt x="17" y="2"/>
                    </a:lnTo>
                    <a:lnTo>
                      <a:pt x="16" y="2"/>
                    </a:lnTo>
                  </a:path>
                </a:pathLst>
              </a:custGeom>
              <a:noFill/>
              <a:ln w="12700" cap="rnd" cmpd="sng">
                <a:solidFill>
                  <a:srgbClr val="000000">
                    <a:alpha val="100000"/>
                  </a:srgbClr>
                </a:solidFill>
                <a:prstDash val="solid"/>
                <a:round/>
              </a:ln>
            </p:spPr>
          </p:sp>
          <p:sp>
            <p:nvSpPr>
              <p:cNvPr id="1048723" name="Freeform 135"/>
              <p:cNvSpPr/>
              <p:nvPr/>
            </p:nvSpPr>
            <p:spPr>
              <a:xfrm rot="0">
                <a:off x="4403" y="1548"/>
                <a:ext cx="37" cy="139"/>
              </a:xfrm>
              <a:custGeom>
                <a:avLst/>
                <a:ahLst/>
                <a:rect l="0" t="0" r="r" b="b"/>
                <a:pathLst>
                  <a:path w="37" h="139">
                    <a:moveTo>
                      <a:pt x="36" y="0"/>
                    </a:moveTo>
                    <a:lnTo>
                      <a:pt x="36" y="0"/>
                    </a:lnTo>
                    <a:lnTo>
                      <a:pt x="34" y="9"/>
                    </a:lnTo>
                    <a:lnTo>
                      <a:pt x="33" y="18"/>
                    </a:lnTo>
                    <a:lnTo>
                      <a:pt x="31" y="28"/>
                    </a:lnTo>
                    <a:lnTo>
                      <a:pt x="28" y="37"/>
                    </a:lnTo>
                    <a:lnTo>
                      <a:pt x="26" y="47"/>
                    </a:lnTo>
                    <a:lnTo>
                      <a:pt x="24" y="57"/>
                    </a:lnTo>
                    <a:lnTo>
                      <a:pt x="21" y="67"/>
                    </a:lnTo>
                    <a:lnTo>
                      <a:pt x="18" y="77"/>
                    </a:lnTo>
                    <a:lnTo>
                      <a:pt x="16" y="87"/>
                    </a:lnTo>
                    <a:lnTo>
                      <a:pt x="13" y="96"/>
                    </a:lnTo>
                    <a:lnTo>
                      <a:pt x="10" y="104"/>
                    </a:lnTo>
                    <a:lnTo>
                      <a:pt x="8" y="112"/>
                    </a:lnTo>
                    <a:lnTo>
                      <a:pt x="5" y="120"/>
                    </a:lnTo>
                    <a:lnTo>
                      <a:pt x="3" y="127"/>
                    </a:lnTo>
                    <a:lnTo>
                      <a:pt x="1" y="132"/>
                    </a:lnTo>
                    <a:lnTo>
                      <a:pt x="0" y="138"/>
                    </a:lnTo>
                  </a:path>
                </a:pathLst>
              </a:custGeom>
              <a:noFill/>
              <a:ln w="12700" cap="rnd" cmpd="sng">
                <a:solidFill>
                  <a:srgbClr val="000000">
                    <a:alpha val="100000"/>
                  </a:srgbClr>
                </a:solidFill>
                <a:prstDash val="solid"/>
                <a:round/>
              </a:ln>
            </p:spPr>
          </p:sp>
          <p:sp>
            <p:nvSpPr>
              <p:cNvPr id="1048724" name="Freeform 136"/>
              <p:cNvSpPr/>
              <p:nvPr/>
            </p:nvSpPr>
            <p:spPr>
              <a:xfrm rot="0">
                <a:off x="3892" y="2123"/>
                <a:ext cx="83" cy="176"/>
              </a:xfrm>
              <a:custGeom>
                <a:avLst/>
                <a:ahLst/>
                <a:rect l="0" t="0" r="r" b="b"/>
                <a:pathLst>
                  <a:path w="83" h="176">
                    <a:moveTo>
                      <a:pt x="0" y="175"/>
                    </a:moveTo>
                    <a:lnTo>
                      <a:pt x="4" y="170"/>
                    </a:lnTo>
                    <a:lnTo>
                      <a:pt x="8" y="165"/>
                    </a:lnTo>
                    <a:lnTo>
                      <a:pt x="12" y="162"/>
                    </a:lnTo>
                    <a:lnTo>
                      <a:pt x="17" y="159"/>
                    </a:lnTo>
                    <a:lnTo>
                      <a:pt x="22" y="158"/>
                    </a:lnTo>
                    <a:lnTo>
                      <a:pt x="27" y="157"/>
                    </a:lnTo>
                    <a:lnTo>
                      <a:pt x="32" y="157"/>
                    </a:lnTo>
                    <a:lnTo>
                      <a:pt x="37" y="157"/>
                    </a:lnTo>
                    <a:lnTo>
                      <a:pt x="43" y="158"/>
                    </a:lnTo>
                    <a:lnTo>
                      <a:pt x="48" y="159"/>
                    </a:lnTo>
                    <a:lnTo>
                      <a:pt x="53" y="159"/>
                    </a:lnTo>
                    <a:lnTo>
                      <a:pt x="59" y="161"/>
                    </a:lnTo>
                    <a:lnTo>
                      <a:pt x="65" y="162"/>
                    </a:lnTo>
                    <a:lnTo>
                      <a:pt x="71" y="163"/>
                    </a:lnTo>
                    <a:lnTo>
                      <a:pt x="76" y="163"/>
                    </a:lnTo>
                    <a:lnTo>
                      <a:pt x="82" y="163"/>
                    </a:lnTo>
                    <a:lnTo>
                      <a:pt x="73" y="157"/>
                    </a:lnTo>
                    <a:lnTo>
                      <a:pt x="64" y="149"/>
                    </a:lnTo>
                    <a:lnTo>
                      <a:pt x="57" y="141"/>
                    </a:lnTo>
                    <a:lnTo>
                      <a:pt x="49" y="132"/>
                    </a:lnTo>
                    <a:lnTo>
                      <a:pt x="43" y="123"/>
                    </a:lnTo>
                    <a:lnTo>
                      <a:pt x="38" y="113"/>
                    </a:lnTo>
                    <a:lnTo>
                      <a:pt x="33" y="103"/>
                    </a:lnTo>
                    <a:lnTo>
                      <a:pt x="29" y="92"/>
                    </a:lnTo>
                    <a:lnTo>
                      <a:pt x="25" y="81"/>
                    </a:lnTo>
                    <a:lnTo>
                      <a:pt x="22" y="70"/>
                    </a:lnTo>
                    <a:lnTo>
                      <a:pt x="19" y="58"/>
                    </a:lnTo>
                    <a:lnTo>
                      <a:pt x="17" y="46"/>
                    </a:lnTo>
                    <a:lnTo>
                      <a:pt x="15" y="35"/>
                    </a:lnTo>
                    <a:lnTo>
                      <a:pt x="14" y="23"/>
                    </a:lnTo>
                    <a:lnTo>
                      <a:pt x="12" y="11"/>
                    </a:lnTo>
                    <a:lnTo>
                      <a:pt x="12" y="0"/>
                    </a:lnTo>
                    <a:lnTo>
                      <a:pt x="14" y="4"/>
                    </a:lnTo>
                    <a:lnTo>
                      <a:pt x="14" y="8"/>
                    </a:lnTo>
                    <a:lnTo>
                      <a:pt x="14" y="12"/>
                    </a:lnTo>
                    <a:lnTo>
                      <a:pt x="14" y="15"/>
                    </a:lnTo>
                    <a:lnTo>
                      <a:pt x="14" y="20"/>
                    </a:lnTo>
                    <a:lnTo>
                      <a:pt x="13" y="25"/>
                    </a:lnTo>
                    <a:lnTo>
                      <a:pt x="13" y="30"/>
                    </a:lnTo>
                    <a:lnTo>
                      <a:pt x="14" y="37"/>
                    </a:lnTo>
                    <a:lnTo>
                      <a:pt x="14" y="43"/>
                    </a:lnTo>
                    <a:lnTo>
                      <a:pt x="15" y="48"/>
                    </a:lnTo>
                    <a:lnTo>
                      <a:pt x="16" y="54"/>
                    </a:lnTo>
                    <a:lnTo>
                      <a:pt x="18" y="61"/>
                    </a:lnTo>
                    <a:lnTo>
                      <a:pt x="19" y="68"/>
                    </a:lnTo>
                    <a:lnTo>
                      <a:pt x="21" y="74"/>
                    </a:lnTo>
                    <a:lnTo>
                      <a:pt x="22" y="80"/>
                    </a:lnTo>
                    <a:lnTo>
                      <a:pt x="23" y="87"/>
                    </a:lnTo>
                    <a:lnTo>
                      <a:pt x="24" y="93"/>
                    </a:lnTo>
                    <a:lnTo>
                      <a:pt x="25" y="100"/>
                    </a:lnTo>
                    <a:lnTo>
                      <a:pt x="25" y="107"/>
                    </a:lnTo>
                    <a:lnTo>
                      <a:pt x="25" y="113"/>
                    </a:lnTo>
                    <a:lnTo>
                      <a:pt x="24" y="119"/>
                    </a:lnTo>
                    <a:lnTo>
                      <a:pt x="22" y="126"/>
                    </a:lnTo>
                    <a:lnTo>
                      <a:pt x="21" y="131"/>
                    </a:lnTo>
                    <a:lnTo>
                      <a:pt x="18" y="137"/>
                    </a:lnTo>
                    <a:lnTo>
                      <a:pt x="0" y="175"/>
                    </a:lnTo>
                  </a:path>
                </a:pathLst>
              </a:custGeom>
              <a:solidFill>
                <a:srgbClr val="FFFFFF">
                  <a:alpha val="100000"/>
                </a:srgbClr>
              </a:solidFill>
              <a:ln>
                <a:noFill/>
              </a:ln>
            </p:spPr>
          </p:sp>
          <p:sp>
            <p:nvSpPr>
              <p:cNvPr id="1048725" name="Freeform 137"/>
              <p:cNvSpPr/>
              <p:nvPr/>
            </p:nvSpPr>
            <p:spPr>
              <a:xfrm rot="0">
                <a:off x="3892" y="2123"/>
                <a:ext cx="83" cy="176"/>
              </a:xfrm>
              <a:custGeom>
                <a:avLst/>
                <a:ahLst/>
                <a:rect l="0" t="0" r="r" b="b"/>
                <a:pathLst>
                  <a:path w="83" h="176">
                    <a:moveTo>
                      <a:pt x="0" y="175"/>
                    </a:moveTo>
                    <a:lnTo>
                      <a:pt x="0" y="175"/>
                    </a:lnTo>
                    <a:lnTo>
                      <a:pt x="4" y="170"/>
                    </a:lnTo>
                    <a:lnTo>
                      <a:pt x="8" y="165"/>
                    </a:lnTo>
                    <a:lnTo>
                      <a:pt x="12" y="162"/>
                    </a:lnTo>
                    <a:lnTo>
                      <a:pt x="17" y="159"/>
                    </a:lnTo>
                    <a:lnTo>
                      <a:pt x="22" y="158"/>
                    </a:lnTo>
                    <a:lnTo>
                      <a:pt x="27" y="157"/>
                    </a:lnTo>
                    <a:lnTo>
                      <a:pt x="32" y="157"/>
                    </a:lnTo>
                    <a:lnTo>
                      <a:pt x="37" y="157"/>
                    </a:lnTo>
                    <a:lnTo>
                      <a:pt x="43" y="158"/>
                    </a:lnTo>
                    <a:lnTo>
                      <a:pt x="48" y="159"/>
                    </a:lnTo>
                    <a:lnTo>
                      <a:pt x="53" y="159"/>
                    </a:lnTo>
                    <a:lnTo>
                      <a:pt x="59" y="161"/>
                    </a:lnTo>
                    <a:lnTo>
                      <a:pt x="65" y="162"/>
                    </a:lnTo>
                    <a:lnTo>
                      <a:pt x="71" y="163"/>
                    </a:lnTo>
                    <a:lnTo>
                      <a:pt x="76" y="163"/>
                    </a:lnTo>
                    <a:lnTo>
                      <a:pt x="82" y="163"/>
                    </a:lnTo>
                    <a:lnTo>
                      <a:pt x="73" y="157"/>
                    </a:lnTo>
                    <a:lnTo>
                      <a:pt x="64" y="149"/>
                    </a:lnTo>
                    <a:lnTo>
                      <a:pt x="57" y="141"/>
                    </a:lnTo>
                    <a:lnTo>
                      <a:pt x="49" y="132"/>
                    </a:lnTo>
                    <a:lnTo>
                      <a:pt x="43" y="123"/>
                    </a:lnTo>
                    <a:lnTo>
                      <a:pt x="38" y="113"/>
                    </a:lnTo>
                    <a:lnTo>
                      <a:pt x="33" y="103"/>
                    </a:lnTo>
                    <a:lnTo>
                      <a:pt x="29" y="92"/>
                    </a:lnTo>
                    <a:lnTo>
                      <a:pt x="25" y="81"/>
                    </a:lnTo>
                    <a:lnTo>
                      <a:pt x="22" y="70"/>
                    </a:lnTo>
                    <a:lnTo>
                      <a:pt x="19" y="58"/>
                    </a:lnTo>
                    <a:lnTo>
                      <a:pt x="17" y="46"/>
                    </a:lnTo>
                    <a:lnTo>
                      <a:pt x="15" y="35"/>
                    </a:lnTo>
                    <a:lnTo>
                      <a:pt x="14" y="23"/>
                    </a:lnTo>
                    <a:lnTo>
                      <a:pt x="12" y="11"/>
                    </a:lnTo>
                    <a:lnTo>
                      <a:pt x="12" y="0"/>
                    </a:lnTo>
                    <a:lnTo>
                      <a:pt x="14" y="4"/>
                    </a:lnTo>
                    <a:lnTo>
                      <a:pt x="14" y="8"/>
                    </a:lnTo>
                    <a:lnTo>
                      <a:pt x="14" y="12"/>
                    </a:lnTo>
                    <a:lnTo>
                      <a:pt x="14" y="15"/>
                    </a:lnTo>
                    <a:lnTo>
                      <a:pt x="14" y="20"/>
                    </a:lnTo>
                    <a:lnTo>
                      <a:pt x="13" y="25"/>
                    </a:lnTo>
                    <a:lnTo>
                      <a:pt x="13" y="30"/>
                    </a:lnTo>
                    <a:lnTo>
                      <a:pt x="14" y="37"/>
                    </a:lnTo>
                    <a:lnTo>
                      <a:pt x="14" y="43"/>
                    </a:lnTo>
                    <a:lnTo>
                      <a:pt x="15" y="48"/>
                    </a:lnTo>
                    <a:lnTo>
                      <a:pt x="16" y="54"/>
                    </a:lnTo>
                    <a:lnTo>
                      <a:pt x="18" y="61"/>
                    </a:lnTo>
                    <a:lnTo>
                      <a:pt x="19" y="68"/>
                    </a:lnTo>
                    <a:lnTo>
                      <a:pt x="21" y="74"/>
                    </a:lnTo>
                    <a:lnTo>
                      <a:pt x="22" y="80"/>
                    </a:lnTo>
                    <a:lnTo>
                      <a:pt x="23" y="87"/>
                    </a:lnTo>
                    <a:lnTo>
                      <a:pt x="24" y="93"/>
                    </a:lnTo>
                    <a:lnTo>
                      <a:pt x="25" y="100"/>
                    </a:lnTo>
                    <a:lnTo>
                      <a:pt x="25" y="107"/>
                    </a:lnTo>
                    <a:lnTo>
                      <a:pt x="25" y="113"/>
                    </a:lnTo>
                    <a:lnTo>
                      <a:pt x="24" y="119"/>
                    </a:lnTo>
                    <a:lnTo>
                      <a:pt x="22" y="126"/>
                    </a:lnTo>
                    <a:lnTo>
                      <a:pt x="21" y="131"/>
                    </a:lnTo>
                    <a:lnTo>
                      <a:pt x="18" y="137"/>
                    </a:lnTo>
                    <a:lnTo>
                      <a:pt x="0" y="175"/>
                    </a:lnTo>
                  </a:path>
                </a:pathLst>
              </a:custGeom>
              <a:noFill/>
              <a:ln w="12700" cap="rnd" cmpd="sng">
                <a:solidFill>
                  <a:srgbClr val="000000">
                    <a:alpha val="100000"/>
                  </a:srgbClr>
                </a:solidFill>
                <a:prstDash val="solid"/>
                <a:round/>
              </a:ln>
            </p:spPr>
          </p:sp>
          <p:sp>
            <p:nvSpPr>
              <p:cNvPr id="1048726" name="Freeform 138"/>
              <p:cNvSpPr/>
              <p:nvPr/>
            </p:nvSpPr>
            <p:spPr>
              <a:xfrm rot="0">
                <a:off x="4761" y="2105"/>
                <a:ext cx="83" cy="177"/>
              </a:xfrm>
              <a:custGeom>
                <a:avLst/>
                <a:ahLst/>
                <a:rect l="0" t="0" r="r" b="b"/>
                <a:pathLst>
                  <a:path w="83" h="177">
                    <a:moveTo>
                      <a:pt x="82" y="176"/>
                    </a:moveTo>
                    <a:lnTo>
                      <a:pt x="78" y="171"/>
                    </a:lnTo>
                    <a:lnTo>
                      <a:pt x="74" y="166"/>
                    </a:lnTo>
                    <a:lnTo>
                      <a:pt x="70" y="163"/>
                    </a:lnTo>
                    <a:lnTo>
                      <a:pt x="65" y="160"/>
                    </a:lnTo>
                    <a:lnTo>
                      <a:pt x="60" y="159"/>
                    </a:lnTo>
                    <a:lnTo>
                      <a:pt x="55" y="158"/>
                    </a:lnTo>
                    <a:lnTo>
                      <a:pt x="50" y="158"/>
                    </a:lnTo>
                    <a:lnTo>
                      <a:pt x="45" y="158"/>
                    </a:lnTo>
                    <a:lnTo>
                      <a:pt x="39" y="159"/>
                    </a:lnTo>
                    <a:lnTo>
                      <a:pt x="34" y="159"/>
                    </a:lnTo>
                    <a:lnTo>
                      <a:pt x="28" y="160"/>
                    </a:lnTo>
                    <a:lnTo>
                      <a:pt x="23" y="161"/>
                    </a:lnTo>
                    <a:lnTo>
                      <a:pt x="17" y="163"/>
                    </a:lnTo>
                    <a:lnTo>
                      <a:pt x="11" y="163"/>
                    </a:lnTo>
                    <a:lnTo>
                      <a:pt x="6" y="164"/>
                    </a:lnTo>
                    <a:lnTo>
                      <a:pt x="0" y="164"/>
                    </a:lnTo>
                    <a:lnTo>
                      <a:pt x="9" y="157"/>
                    </a:lnTo>
                    <a:lnTo>
                      <a:pt x="18" y="150"/>
                    </a:lnTo>
                    <a:lnTo>
                      <a:pt x="25" y="142"/>
                    </a:lnTo>
                    <a:lnTo>
                      <a:pt x="32" y="133"/>
                    </a:lnTo>
                    <a:lnTo>
                      <a:pt x="38" y="124"/>
                    </a:lnTo>
                    <a:lnTo>
                      <a:pt x="44" y="114"/>
                    </a:lnTo>
                    <a:lnTo>
                      <a:pt x="49" y="104"/>
                    </a:lnTo>
                    <a:lnTo>
                      <a:pt x="53" y="93"/>
                    </a:lnTo>
                    <a:lnTo>
                      <a:pt x="57" y="82"/>
                    </a:lnTo>
                    <a:lnTo>
                      <a:pt x="60" y="71"/>
                    </a:lnTo>
                    <a:lnTo>
                      <a:pt x="63" y="59"/>
                    </a:lnTo>
                    <a:lnTo>
                      <a:pt x="65" y="47"/>
                    </a:lnTo>
                    <a:lnTo>
                      <a:pt x="67" y="36"/>
                    </a:lnTo>
                    <a:lnTo>
                      <a:pt x="68" y="24"/>
                    </a:lnTo>
                    <a:lnTo>
                      <a:pt x="70" y="12"/>
                    </a:lnTo>
                    <a:lnTo>
                      <a:pt x="70" y="0"/>
                    </a:lnTo>
                    <a:lnTo>
                      <a:pt x="68" y="5"/>
                    </a:lnTo>
                    <a:lnTo>
                      <a:pt x="68" y="8"/>
                    </a:lnTo>
                    <a:lnTo>
                      <a:pt x="68" y="12"/>
                    </a:lnTo>
                    <a:lnTo>
                      <a:pt x="68" y="16"/>
                    </a:lnTo>
                    <a:lnTo>
                      <a:pt x="68" y="21"/>
                    </a:lnTo>
                    <a:lnTo>
                      <a:pt x="69" y="26"/>
                    </a:lnTo>
                    <a:lnTo>
                      <a:pt x="69" y="31"/>
                    </a:lnTo>
                    <a:lnTo>
                      <a:pt x="68" y="38"/>
                    </a:lnTo>
                    <a:lnTo>
                      <a:pt x="68" y="44"/>
                    </a:lnTo>
                    <a:lnTo>
                      <a:pt x="67" y="49"/>
                    </a:lnTo>
                    <a:lnTo>
                      <a:pt x="66" y="55"/>
                    </a:lnTo>
                    <a:lnTo>
                      <a:pt x="64" y="61"/>
                    </a:lnTo>
                    <a:lnTo>
                      <a:pt x="62" y="67"/>
                    </a:lnTo>
                    <a:lnTo>
                      <a:pt x="61" y="74"/>
                    </a:lnTo>
                    <a:lnTo>
                      <a:pt x="60" y="80"/>
                    </a:lnTo>
                    <a:lnTo>
                      <a:pt x="58" y="87"/>
                    </a:lnTo>
                    <a:lnTo>
                      <a:pt x="58" y="94"/>
                    </a:lnTo>
                    <a:lnTo>
                      <a:pt x="57" y="100"/>
                    </a:lnTo>
                    <a:lnTo>
                      <a:pt x="57" y="107"/>
                    </a:lnTo>
                    <a:lnTo>
                      <a:pt x="57" y="114"/>
                    </a:lnTo>
                    <a:lnTo>
                      <a:pt x="58" y="120"/>
                    </a:lnTo>
                    <a:lnTo>
                      <a:pt x="59" y="126"/>
                    </a:lnTo>
                    <a:lnTo>
                      <a:pt x="61" y="132"/>
                    </a:lnTo>
                    <a:lnTo>
                      <a:pt x="64" y="138"/>
                    </a:lnTo>
                    <a:lnTo>
                      <a:pt x="82" y="176"/>
                    </a:lnTo>
                  </a:path>
                </a:pathLst>
              </a:custGeom>
              <a:solidFill>
                <a:srgbClr val="FFFFFF">
                  <a:alpha val="100000"/>
                </a:srgbClr>
              </a:solidFill>
              <a:ln>
                <a:noFill/>
              </a:ln>
            </p:spPr>
          </p:sp>
          <p:sp>
            <p:nvSpPr>
              <p:cNvPr id="1048727" name="Freeform 139"/>
              <p:cNvSpPr/>
              <p:nvPr/>
            </p:nvSpPr>
            <p:spPr>
              <a:xfrm rot="0">
                <a:off x="4761" y="2105"/>
                <a:ext cx="83" cy="177"/>
              </a:xfrm>
              <a:custGeom>
                <a:avLst/>
                <a:ahLst/>
                <a:rect l="0" t="0" r="r" b="b"/>
                <a:pathLst>
                  <a:path w="83" h="177">
                    <a:moveTo>
                      <a:pt x="82" y="176"/>
                    </a:moveTo>
                    <a:lnTo>
                      <a:pt x="82" y="176"/>
                    </a:lnTo>
                    <a:lnTo>
                      <a:pt x="78" y="171"/>
                    </a:lnTo>
                    <a:lnTo>
                      <a:pt x="74" y="166"/>
                    </a:lnTo>
                    <a:lnTo>
                      <a:pt x="70" y="163"/>
                    </a:lnTo>
                    <a:lnTo>
                      <a:pt x="65" y="160"/>
                    </a:lnTo>
                    <a:lnTo>
                      <a:pt x="60" y="159"/>
                    </a:lnTo>
                    <a:lnTo>
                      <a:pt x="55" y="158"/>
                    </a:lnTo>
                    <a:lnTo>
                      <a:pt x="50" y="158"/>
                    </a:lnTo>
                    <a:lnTo>
                      <a:pt x="45" y="158"/>
                    </a:lnTo>
                    <a:lnTo>
                      <a:pt x="39" y="159"/>
                    </a:lnTo>
                    <a:lnTo>
                      <a:pt x="34" y="159"/>
                    </a:lnTo>
                    <a:lnTo>
                      <a:pt x="28" y="160"/>
                    </a:lnTo>
                    <a:lnTo>
                      <a:pt x="23" y="161"/>
                    </a:lnTo>
                    <a:lnTo>
                      <a:pt x="17" y="163"/>
                    </a:lnTo>
                    <a:lnTo>
                      <a:pt x="11" y="163"/>
                    </a:lnTo>
                    <a:lnTo>
                      <a:pt x="6" y="164"/>
                    </a:lnTo>
                    <a:lnTo>
                      <a:pt x="0" y="164"/>
                    </a:lnTo>
                    <a:lnTo>
                      <a:pt x="9" y="157"/>
                    </a:lnTo>
                    <a:lnTo>
                      <a:pt x="18" y="150"/>
                    </a:lnTo>
                    <a:lnTo>
                      <a:pt x="25" y="142"/>
                    </a:lnTo>
                    <a:lnTo>
                      <a:pt x="32" y="133"/>
                    </a:lnTo>
                    <a:lnTo>
                      <a:pt x="38" y="124"/>
                    </a:lnTo>
                    <a:lnTo>
                      <a:pt x="44" y="114"/>
                    </a:lnTo>
                    <a:lnTo>
                      <a:pt x="49" y="104"/>
                    </a:lnTo>
                    <a:lnTo>
                      <a:pt x="53" y="93"/>
                    </a:lnTo>
                    <a:lnTo>
                      <a:pt x="57" y="82"/>
                    </a:lnTo>
                    <a:lnTo>
                      <a:pt x="60" y="71"/>
                    </a:lnTo>
                    <a:lnTo>
                      <a:pt x="63" y="59"/>
                    </a:lnTo>
                    <a:lnTo>
                      <a:pt x="65" y="47"/>
                    </a:lnTo>
                    <a:lnTo>
                      <a:pt x="67" y="36"/>
                    </a:lnTo>
                    <a:lnTo>
                      <a:pt x="68" y="24"/>
                    </a:lnTo>
                    <a:lnTo>
                      <a:pt x="70" y="12"/>
                    </a:lnTo>
                    <a:lnTo>
                      <a:pt x="70" y="0"/>
                    </a:lnTo>
                    <a:lnTo>
                      <a:pt x="68" y="5"/>
                    </a:lnTo>
                    <a:lnTo>
                      <a:pt x="68" y="8"/>
                    </a:lnTo>
                    <a:lnTo>
                      <a:pt x="68" y="12"/>
                    </a:lnTo>
                    <a:lnTo>
                      <a:pt x="68" y="16"/>
                    </a:lnTo>
                    <a:lnTo>
                      <a:pt x="68" y="21"/>
                    </a:lnTo>
                    <a:lnTo>
                      <a:pt x="69" y="26"/>
                    </a:lnTo>
                    <a:lnTo>
                      <a:pt x="69" y="31"/>
                    </a:lnTo>
                    <a:lnTo>
                      <a:pt x="68" y="38"/>
                    </a:lnTo>
                    <a:lnTo>
                      <a:pt x="68" y="44"/>
                    </a:lnTo>
                    <a:lnTo>
                      <a:pt x="67" y="49"/>
                    </a:lnTo>
                    <a:lnTo>
                      <a:pt x="66" y="55"/>
                    </a:lnTo>
                    <a:lnTo>
                      <a:pt x="64" y="61"/>
                    </a:lnTo>
                    <a:lnTo>
                      <a:pt x="62" y="67"/>
                    </a:lnTo>
                    <a:lnTo>
                      <a:pt x="61" y="74"/>
                    </a:lnTo>
                    <a:lnTo>
                      <a:pt x="60" y="80"/>
                    </a:lnTo>
                    <a:lnTo>
                      <a:pt x="58" y="87"/>
                    </a:lnTo>
                    <a:lnTo>
                      <a:pt x="58" y="94"/>
                    </a:lnTo>
                    <a:lnTo>
                      <a:pt x="57" y="100"/>
                    </a:lnTo>
                    <a:lnTo>
                      <a:pt x="57" y="107"/>
                    </a:lnTo>
                    <a:lnTo>
                      <a:pt x="57" y="114"/>
                    </a:lnTo>
                    <a:lnTo>
                      <a:pt x="58" y="120"/>
                    </a:lnTo>
                    <a:lnTo>
                      <a:pt x="59" y="126"/>
                    </a:lnTo>
                    <a:lnTo>
                      <a:pt x="61" y="132"/>
                    </a:lnTo>
                    <a:lnTo>
                      <a:pt x="64" y="138"/>
                    </a:lnTo>
                    <a:lnTo>
                      <a:pt x="82" y="176"/>
                    </a:lnTo>
                  </a:path>
                </a:pathLst>
              </a:custGeom>
              <a:noFill/>
              <a:ln w="12700" cap="rnd" cmpd="sng">
                <a:solidFill>
                  <a:srgbClr val="000000">
                    <a:alpha val="100000"/>
                  </a:srgbClr>
                </a:solidFill>
                <a:prstDash val="solid"/>
                <a:round/>
              </a:ln>
            </p:spPr>
          </p:sp>
          <p:sp>
            <p:nvSpPr>
              <p:cNvPr id="1048728" name="Freeform 140"/>
              <p:cNvSpPr/>
              <p:nvPr/>
            </p:nvSpPr>
            <p:spPr>
              <a:xfrm rot="0">
                <a:off x="4357" y="2628"/>
                <a:ext cx="22" cy="38"/>
              </a:xfrm>
              <a:custGeom>
                <a:avLst/>
                <a:ahLst/>
                <a:rect l="0" t="0" r="r" b="b"/>
                <a:pathLst>
                  <a:path w="22" h="38">
                    <a:moveTo>
                      <a:pt x="6" y="1"/>
                    </a:moveTo>
                    <a:lnTo>
                      <a:pt x="6" y="1"/>
                    </a:lnTo>
                    <a:lnTo>
                      <a:pt x="10" y="0"/>
                    </a:lnTo>
                    <a:lnTo>
                      <a:pt x="13" y="1"/>
                    </a:lnTo>
                    <a:lnTo>
                      <a:pt x="16" y="4"/>
                    </a:lnTo>
                    <a:lnTo>
                      <a:pt x="18" y="7"/>
                    </a:lnTo>
                    <a:lnTo>
                      <a:pt x="16" y="4"/>
                    </a:lnTo>
                    <a:lnTo>
                      <a:pt x="14" y="3"/>
                    </a:lnTo>
                    <a:lnTo>
                      <a:pt x="11" y="3"/>
                    </a:lnTo>
                    <a:lnTo>
                      <a:pt x="10" y="4"/>
                    </a:lnTo>
                    <a:lnTo>
                      <a:pt x="6" y="7"/>
                    </a:lnTo>
                    <a:lnTo>
                      <a:pt x="3" y="10"/>
                    </a:lnTo>
                    <a:lnTo>
                      <a:pt x="1" y="14"/>
                    </a:lnTo>
                    <a:lnTo>
                      <a:pt x="0" y="18"/>
                    </a:lnTo>
                    <a:lnTo>
                      <a:pt x="0" y="23"/>
                    </a:lnTo>
                    <a:lnTo>
                      <a:pt x="1" y="28"/>
                    </a:lnTo>
                    <a:lnTo>
                      <a:pt x="3" y="32"/>
                    </a:lnTo>
                    <a:lnTo>
                      <a:pt x="7" y="35"/>
                    </a:lnTo>
                    <a:lnTo>
                      <a:pt x="9" y="36"/>
                    </a:lnTo>
                    <a:lnTo>
                      <a:pt x="11" y="37"/>
                    </a:lnTo>
                    <a:lnTo>
                      <a:pt x="13" y="37"/>
                    </a:lnTo>
                    <a:lnTo>
                      <a:pt x="15" y="36"/>
                    </a:lnTo>
                    <a:lnTo>
                      <a:pt x="17" y="34"/>
                    </a:lnTo>
                    <a:lnTo>
                      <a:pt x="18" y="33"/>
                    </a:lnTo>
                    <a:lnTo>
                      <a:pt x="20" y="31"/>
                    </a:lnTo>
                    <a:lnTo>
                      <a:pt x="21" y="30"/>
                    </a:lnTo>
                  </a:path>
                </a:pathLst>
              </a:custGeom>
              <a:noFill/>
              <a:ln w="12700" cap="rnd" cmpd="sng">
                <a:solidFill>
                  <a:srgbClr val="000000">
                    <a:alpha val="100000"/>
                  </a:srgbClr>
                </a:solidFill>
                <a:prstDash val="solid"/>
                <a:round/>
              </a:ln>
            </p:spPr>
          </p:sp>
          <p:sp>
            <p:nvSpPr>
              <p:cNvPr id="1048729" name="Freeform 141"/>
              <p:cNvSpPr/>
              <p:nvPr/>
            </p:nvSpPr>
            <p:spPr>
              <a:xfrm rot="0">
                <a:off x="4529" y="2975"/>
                <a:ext cx="17" cy="17"/>
              </a:xfrm>
              <a:custGeom>
                <a:avLst/>
                <a:ahLst/>
                <a:rect l="0" t="0" r="r" b="b"/>
                <a:pathLst>
                  <a:path w="17" h="17">
                    <a:moveTo>
                      <a:pt x="16" y="16"/>
                    </a:moveTo>
                    <a:lnTo>
                      <a:pt x="16" y="10"/>
                    </a:lnTo>
                    <a:lnTo>
                      <a:pt x="16" y="0"/>
                    </a:lnTo>
                    <a:lnTo>
                      <a:pt x="5" y="0"/>
                    </a:lnTo>
                    <a:lnTo>
                      <a:pt x="0" y="0"/>
                    </a:lnTo>
                    <a:lnTo>
                      <a:pt x="16" y="16"/>
                    </a:lnTo>
                  </a:path>
                </a:pathLst>
              </a:custGeom>
              <a:solidFill>
                <a:srgbClr val="000000">
                  <a:alpha val="100000"/>
                </a:srgbClr>
              </a:solidFill>
              <a:ln>
                <a:noFill/>
              </a:ln>
            </p:spPr>
          </p:sp>
          <p:sp>
            <p:nvSpPr>
              <p:cNvPr id="1048730" name="Freeform 142"/>
              <p:cNvSpPr/>
              <p:nvPr/>
            </p:nvSpPr>
            <p:spPr>
              <a:xfrm rot="0">
                <a:off x="4500" y="2975"/>
                <a:ext cx="33" cy="37"/>
              </a:xfrm>
              <a:custGeom>
                <a:avLst/>
                <a:ahLst/>
                <a:rect l="0" t="0" r="r" b="b"/>
                <a:pathLst>
                  <a:path w="33" h="37">
                    <a:moveTo>
                      <a:pt x="3" y="36"/>
                    </a:moveTo>
                    <a:lnTo>
                      <a:pt x="3" y="36"/>
                    </a:lnTo>
                    <a:lnTo>
                      <a:pt x="7" y="31"/>
                    </a:lnTo>
                    <a:lnTo>
                      <a:pt x="10" y="27"/>
                    </a:lnTo>
                    <a:lnTo>
                      <a:pt x="13" y="25"/>
                    </a:lnTo>
                    <a:lnTo>
                      <a:pt x="15" y="22"/>
                    </a:lnTo>
                    <a:lnTo>
                      <a:pt x="17" y="20"/>
                    </a:lnTo>
                    <a:lnTo>
                      <a:pt x="20" y="16"/>
                    </a:lnTo>
                    <a:lnTo>
                      <a:pt x="25" y="11"/>
                    </a:lnTo>
                    <a:lnTo>
                      <a:pt x="32" y="3"/>
                    </a:lnTo>
                    <a:lnTo>
                      <a:pt x="29" y="0"/>
                    </a:lnTo>
                    <a:lnTo>
                      <a:pt x="22" y="8"/>
                    </a:lnTo>
                    <a:lnTo>
                      <a:pt x="18" y="14"/>
                    </a:lnTo>
                    <a:lnTo>
                      <a:pt x="14" y="17"/>
                    </a:lnTo>
                    <a:lnTo>
                      <a:pt x="12" y="20"/>
                    </a:lnTo>
                    <a:lnTo>
                      <a:pt x="10" y="22"/>
                    </a:lnTo>
                    <a:lnTo>
                      <a:pt x="8" y="24"/>
                    </a:lnTo>
                    <a:lnTo>
                      <a:pt x="5" y="28"/>
                    </a:lnTo>
                    <a:lnTo>
                      <a:pt x="0" y="34"/>
                    </a:lnTo>
                    <a:lnTo>
                      <a:pt x="3" y="36"/>
                    </a:lnTo>
                  </a:path>
                </a:pathLst>
              </a:custGeom>
              <a:solidFill>
                <a:srgbClr val="000000">
                  <a:alpha val="100000"/>
                </a:srgbClr>
              </a:solidFill>
              <a:ln>
                <a:noFill/>
              </a:ln>
            </p:spPr>
          </p:sp>
          <p:sp>
            <p:nvSpPr>
              <p:cNvPr id="1048731" name="Freeform 143"/>
              <p:cNvSpPr/>
              <p:nvPr/>
            </p:nvSpPr>
            <p:spPr>
              <a:xfrm rot="0">
                <a:off x="4440" y="3009"/>
                <a:ext cx="64" cy="75"/>
              </a:xfrm>
              <a:custGeom>
                <a:avLst/>
                <a:ahLst/>
                <a:rect l="0" t="0" r="r" b="b"/>
                <a:pathLst>
                  <a:path w="64" h="75">
                    <a:moveTo>
                      <a:pt x="3" y="74"/>
                    </a:moveTo>
                    <a:lnTo>
                      <a:pt x="3" y="74"/>
                    </a:lnTo>
                    <a:lnTo>
                      <a:pt x="11" y="65"/>
                    </a:lnTo>
                    <a:lnTo>
                      <a:pt x="18" y="56"/>
                    </a:lnTo>
                    <a:lnTo>
                      <a:pt x="25" y="47"/>
                    </a:lnTo>
                    <a:lnTo>
                      <a:pt x="33" y="39"/>
                    </a:lnTo>
                    <a:lnTo>
                      <a:pt x="41" y="30"/>
                    </a:lnTo>
                    <a:lnTo>
                      <a:pt x="48" y="21"/>
                    </a:lnTo>
                    <a:lnTo>
                      <a:pt x="55" y="12"/>
                    </a:lnTo>
                    <a:lnTo>
                      <a:pt x="63" y="2"/>
                    </a:lnTo>
                    <a:lnTo>
                      <a:pt x="60" y="0"/>
                    </a:lnTo>
                    <a:lnTo>
                      <a:pt x="53" y="10"/>
                    </a:lnTo>
                    <a:lnTo>
                      <a:pt x="45" y="18"/>
                    </a:lnTo>
                    <a:lnTo>
                      <a:pt x="38" y="27"/>
                    </a:lnTo>
                    <a:lnTo>
                      <a:pt x="30" y="36"/>
                    </a:lnTo>
                    <a:lnTo>
                      <a:pt x="23" y="44"/>
                    </a:lnTo>
                    <a:lnTo>
                      <a:pt x="15" y="54"/>
                    </a:lnTo>
                    <a:lnTo>
                      <a:pt x="8" y="62"/>
                    </a:lnTo>
                    <a:lnTo>
                      <a:pt x="0" y="71"/>
                    </a:lnTo>
                    <a:lnTo>
                      <a:pt x="0" y="72"/>
                    </a:lnTo>
                    <a:lnTo>
                      <a:pt x="3" y="74"/>
                    </a:lnTo>
                  </a:path>
                </a:pathLst>
              </a:custGeom>
              <a:solidFill>
                <a:srgbClr val="000000">
                  <a:alpha val="100000"/>
                </a:srgbClr>
              </a:solidFill>
              <a:ln>
                <a:noFill/>
              </a:ln>
            </p:spPr>
          </p:sp>
          <p:sp>
            <p:nvSpPr>
              <p:cNvPr id="1048732" name="Freeform 144"/>
              <p:cNvSpPr/>
              <p:nvPr/>
            </p:nvSpPr>
            <p:spPr>
              <a:xfrm rot="0">
                <a:off x="4374" y="3081"/>
                <a:ext cx="70" cy="48"/>
              </a:xfrm>
              <a:custGeom>
                <a:avLst/>
                <a:ahLst/>
                <a:rect l="0" t="0" r="r" b="b"/>
                <a:pathLst>
                  <a:path w="70" h="48">
                    <a:moveTo>
                      <a:pt x="1" y="47"/>
                    </a:moveTo>
                    <a:lnTo>
                      <a:pt x="2" y="43"/>
                    </a:lnTo>
                    <a:lnTo>
                      <a:pt x="3" y="45"/>
                    </a:lnTo>
                    <a:lnTo>
                      <a:pt x="7" y="41"/>
                    </a:lnTo>
                    <a:lnTo>
                      <a:pt x="15" y="38"/>
                    </a:lnTo>
                    <a:lnTo>
                      <a:pt x="26" y="32"/>
                    </a:lnTo>
                    <a:lnTo>
                      <a:pt x="38" y="25"/>
                    </a:lnTo>
                    <a:lnTo>
                      <a:pt x="50" y="18"/>
                    </a:lnTo>
                    <a:lnTo>
                      <a:pt x="61" y="11"/>
                    </a:lnTo>
                    <a:lnTo>
                      <a:pt x="69" y="2"/>
                    </a:lnTo>
                    <a:lnTo>
                      <a:pt x="66" y="0"/>
                    </a:lnTo>
                    <a:lnTo>
                      <a:pt x="58" y="8"/>
                    </a:lnTo>
                    <a:lnTo>
                      <a:pt x="48" y="15"/>
                    </a:lnTo>
                    <a:lnTo>
                      <a:pt x="36" y="23"/>
                    </a:lnTo>
                    <a:lnTo>
                      <a:pt x="24" y="28"/>
                    </a:lnTo>
                    <a:lnTo>
                      <a:pt x="13" y="34"/>
                    </a:lnTo>
                    <a:lnTo>
                      <a:pt x="5" y="39"/>
                    </a:lnTo>
                    <a:lnTo>
                      <a:pt x="0" y="41"/>
                    </a:lnTo>
                    <a:lnTo>
                      <a:pt x="1" y="47"/>
                    </a:lnTo>
                    <a:lnTo>
                      <a:pt x="2" y="43"/>
                    </a:lnTo>
                    <a:lnTo>
                      <a:pt x="1" y="47"/>
                    </a:lnTo>
                  </a:path>
                </a:pathLst>
              </a:custGeom>
              <a:solidFill>
                <a:srgbClr val="000000">
                  <a:alpha val="100000"/>
                </a:srgbClr>
              </a:solidFill>
              <a:ln>
                <a:noFill/>
              </a:ln>
            </p:spPr>
          </p:sp>
          <p:sp>
            <p:nvSpPr>
              <p:cNvPr id="1048733" name="Freeform 145"/>
              <p:cNvSpPr/>
              <p:nvPr/>
            </p:nvSpPr>
            <p:spPr>
              <a:xfrm rot="0">
                <a:off x="4301" y="3086"/>
                <a:ext cx="76" cy="43"/>
              </a:xfrm>
              <a:custGeom>
                <a:avLst/>
                <a:ahLst/>
                <a:rect l="0" t="0" r="r" b="b"/>
                <a:pathLst>
                  <a:path w="76" h="43">
                    <a:moveTo>
                      <a:pt x="0" y="3"/>
                    </a:moveTo>
                    <a:lnTo>
                      <a:pt x="1" y="3"/>
                    </a:lnTo>
                    <a:lnTo>
                      <a:pt x="9" y="9"/>
                    </a:lnTo>
                    <a:lnTo>
                      <a:pt x="17" y="14"/>
                    </a:lnTo>
                    <a:lnTo>
                      <a:pt x="26" y="20"/>
                    </a:lnTo>
                    <a:lnTo>
                      <a:pt x="35" y="25"/>
                    </a:lnTo>
                    <a:lnTo>
                      <a:pt x="45" y="30"/>
                    </a:lnTo>
                    <a:lnTo>
                      <a:pt x="54" y="34"/>
                    </a:lnTo>
                    <a:lnTo>
                      <a:pt x="64" y="38"/>
                    </a:lnTo>
                    <a:lnTo>
                      <a:pt x="74" y="42"/>
                    </a:lnTo>
                    <a:lnTo>
                      <a:pt x="75" y="38"/>
                    </a:lnTo>
                    <a:lnTo>
                      <a:pt x="66" y="34"/>
                    </a:lnTo>
                    <a:lnTo>
                      <a:pt x="56" y="30"/>
                    </a:lnTo>
                    <a:lnTo>
                      <a:pt x="47" y="26"/>
                    </a:lnTo>
                    <a:lnTo>
                      <a:pt x="37" y="21"/>
                    </a:lnTo>
                    <a:lnTo>
                      <a:pt x="28" y="17"/>
                    </a:lnTo>
                    <a:lnTo>
                      <a:pt x="19" y="12"/>
                    </a:lnTo>
                    <a:lnTo>
                      <a:pt x="11" y="6"/>
                    </a:lnTo>
                    <a:lnTo>
                      <a:pt x="3" y="0"/>
                    </a:lnTo>
                    <a:lnTo>
                      <a:pt x="0" y="3"/>
                    </a:lnTo>
                  </a:path>
                </a:pathLst>
              </a:custGeom>
              <a:solidFill>
                <a:srgbClr val="000000">
                  <a:alpha val="100000"/>
                </a:srgbClr>
              </a:solidFill>
              <a:ln>
                <a:noFill/>
              </a:ln>
            </p:spPr>
          </p:sp>
          <p:sp>
            <p:nvSpPr>
              <p:cNvPr id="1048734" name="Freeform 146"/>
              <p:cNvSpPr/>
              <p:nvPr/>
            </p:nvSpPr>
            <p:spPr>
              <a:xfrm rot="0">
                <a:off x="4233" y="2999"/>
                <a:ext cx="72" cy="91"/>
              </a:xfrm>
              <a:custGeom>
                <a:avLst/>
                <a:ahLst/>
                <a:rect l="0" t="0" r="r" b="b"/>
                <a:pathLst>
                  <a:path w="72" h="91">
                    <a:moveTo>
                      <a:pt x="0" y="2"/>
                    </a:moveTo>
                    <a:lnTo>
                      <a:pt x="0" y="2"/>
                    </a:lnTo>
                    <a:lnTo>
                      <a:pt x="5" y="6"/>
                    </a:lnTo>
                    <a:lnTo>
                      <a:pt x="9" y="10"/>
                    </a:lnTo>
                    <a:lnTo>
                      <a:pt x="12" y="15"/>
                    </a:lnTo>
                    <a:lnTo>
                      <a:pt x="17" y="21"/>
                    </a:lnTo>
                    <a:lnTo>
                      <a:pt x="21" y="26"/>
                    </a:lnTo>
                    <a:lnTo>
                      <a:pt x="24" y="32"/>
                    </a:lnTo>
                    <a:lnTo>
                      <a:pt x="28" y="38"/>
                    </a:lnTo>
                    <a:lnTo>
                      <a:pt x="32" y="44"/>
                    </a:lnTo>
                    <a:lnTo>
                      <a:pt x="36" y="51"/>
                    </a:lnTo>
                    <a:lnTo>
                      <a:pt x="41" y="57"/>
                    </a:lnTo>
                    <a:lnTo>
                      <a:pt x="45" y="63"/>
                    </a:lnTo>
                    <a:lnTo>
                      <a:pt x="49" y="69"/>
                    </a:lnTo>
                    <a:lnTo>
                      <a:pt x="54" y="75"/>
                    </a:lnTo>
                    <a:lnTo>
                      <a:pt x="58" y="80"/>
                    </a:lnTo>
                    <a:lnTo>
                      <a:pt x="63" y="85"/>
                    </a:lnTo>
                    <a:lnTo>
                      <a:pt x="68" y="90"/>
                    </a:lnTo>
                    <a:lnTo>
                      <a:pt x="71" y="87"/>
                    </a:lnTo>
                    <a:lnTo>
                      <a:pt x="66" y="82"/>
                    </a:lnTo>
                    <a:lnTo>
                      <a:pt x="61" y="77"/>
                    </a:lnTo>
                    <a:lnTo>
                      <a:pt x="57" y="72"/>
                    </a:lnTo>
                    <a:lnTo>
                      <a:pt x="52" y="67"/>
                    </a:lnTo>
                    <a:lnTo>
                      <a:pt x="48" y="61"/>
                    </a:lnTo>
                    <a:lnTo>
                      <a:pt x="43" y="55"/>
                    </a:lnTo>
                    <a:lnTo>
                      <a:pt x="39" y="49"/>
                    </a:lnTo>
                    <a:lnTo>
                      <a:pt x="35" y="42"/>
                    </a:lnTo>
                    <a:lnTo>
                      <a:pt x="31" y="36"/>
                    </a:lnTo>
                    <a:lnTo>
                      <a:pt x="27" y="30"/>
                    </a:lnTo>
                    <a:lnTo>
                      <a:pt x="23" y="24"/>
                    </a:lnTo>
                    <a:lnTo>
                      <a:pt x="19" y="19"/>
                    </a:lnTo>
                    <a:lnTo>
                      <a:pt x="15" y="13"/>
                    </a:lnTo>
                    <a:lnTo>
                      <a:pt x="11" y="8"/>
                    </a:lnTo>
                    <a:lnTo>
                      <a:pt x="7" y="3"/>
                    </a:lnTo>
                    <a:lnTo>
                      <a:pt x="3" y="0"/>
                    </a:lnTo>
                    <a:lnTo>
                      <a:pt x="0" y="2"/>
                    </a:lnTo>
                  </a:path>
                </a:pathLst>
              </a:custGeom>
              <a:solidFill>
                <a:srgbClr val="000000">
                  <a:alpha val="100000"/>
                </a:srgbClr>
              </a:solidFill>
              <a:ln>
                <a:noFill/>
              </a:ln>
            </p:spPr>
          </p:sp>
          <p:sp>
            <p:nvSpPr>
              <p:cNvPr id="1048735" name="Freeform 147"/>
              <p:cNvSpPr/>
              <p:nvPr/>
            </p:nvSpPr>
            <p:spPr>
              <a:xfrm rot="0">
                <a:off x="4216" y="2979"/>
                <a:ext cx="21" cy="23"/>
              </a:xfrm>
              <a:custGeom>
                <a:avLst/>
                <a:ahLst/>
                <a:rect l="0" t="0" r="r" b="b"/>
                <a:pathLst>
                  <a:path w="21" h="23">
                    <a:moveTo>
                      <a:pt x="0" y="2"/>
                    </a:moveTo>
                    <a:lnTo>
                      <a:pt x="2" y="5"/>
                    </a:lnTo>
                    <a:lnTo>
                      <a:pt x="4" y="8"/>
                    </a:lnTo>
                    <a:lnTo>
                      <a:pt x="7" y="10"/>
                    </a:lnTo>
                    <a:lnTo>
                      <a:pt x="9" y="13"/>
                    </a:lnTo>
                    <a:lnTo>
                      <a:pt x="11" y="15"/>
                    </a:lnTo>
                    <a:lnTo>
                      <a:pt x="13" y="18"/>
                    </a:lnTo>
                    <a:lnTo>
                      <a:pt x="16" y="20"/>
                    </a:lnTo>
                    <a:lnTo>
                      <a:pt x="17" y="22"/>
                    </a:lnTo>
                    <a:lnTo>
                      <a:pt x="20" y="20"/>
                    </a:lnTo>
                    <a:lnTo>
                      <a:pt x="18" y="17"/>
                    </a:lnTo>
                    <a:lnTo>
                      <a:pt x="16" y="15"/>
                    </a:lnTo>
                    <a:lnTo>
                      <a:pt x="14" y="12"/>
                    </a:lnTo>
                    <a:lnTo>
                      <a:pt x="12" y="10"/>
                    </a:lnTo>
                    <a:lnTo>
                      <a:pt x="10" y="8"/>
                    </a:lnTo>
                    <a:lnTo>
                      <a:pt x="7" y="5"/>
                    </a:lnTo>
                    <a:lnTo>
                      <a:pt x="5" y="2"/>
                    </a:lnTo>
                    <a:lnTo>
                      <a:pt x="3" y="0"/>
                    </a:lnTo>
                    <a:lnTo>
                      <a:pt x="0" y="2"/>
                    </a:lnTo>
                  </a:path>
                </a:pathLst>
              </a:custGeom>
              <a:solidFill>
                <a:srgbClr val="000000">
                  <a:alpha val="100000"/>
                </a:srgbClr>
              </a:solidFill>
              <a:ln>
                <a:noFill/>
              </a:ln>
            </p:spPr>
          </p:sp>
          <p:sp>
            <p:nvSpPr>
              <p:cNvPr id="1048736" name="Freeform 148"/>
              <p:cNvSpPr/>
              <p:nvPr/>
            </p:nvSpPr>
            <p:spPr>
              <a:xfrm rot="0">
                <a:off x="4216" y="2978"/>
                <a:ext cx="17" cy="17"/>
              </a:xfrm>
              <a:custGeom>
                <a:avLst/>
                <a:ahLst/>
                <a:rect l="0" t="0" r="r" b="b"/>
                <a:pathLst>
                  <a:path w="17" h="17">
                    <a:moveTo>
                      <a:pt x="16" y="0"/>
                    </a:moveTo>
                    <a:lnTo>
                      <a:pt x="10" y="0"/>
                    </a:lnTo>
                    <a:lnTo>
                      <a:pt x="5" y="0"/>
                    </a:lnTo>
                    <a:lnTo>
                      <a:pt x="0" y="10"/>
                    </a:lnTo>
                    <a:lnTo>
                      <a:pt x="0" y="16"/>
                    </a:lnTo>
                    <a:lnTo>
                      <a:pt x="16" y="0"/>
                    </a:lnTo>
                  </a:path>
                </a:pathLst>
              </a:custGeom>
              <a:solidFill>
                <a:srgbClr val="000000">
                  <a:alpha val="100000"/>
                </a:srgbClr>
              </a:solidFill>
              <a:ln>
                <a:noFill/>
              </a:ln>
            </p:spPr>
          </p:sp>
          <p:sp>
            <p:nvSpPr>
              <p:cNvPr id="1048737" name="Freeform 149"/>
              <p:cNvSpPr/>
              <p:nvPr/>
            </p:nvSpPr>
            <p:spPr>
              <a:xfrm rot="0">
                <a:off x="4360" y="2635"/>
                <a:ext cx="21" cy="28"/>
              </a:xfrm>
              <a:custGeom>
                <a:avLst/>
                <a:ahLst/>
                <a:rect l="0" t="0" r="r" b="b"/>
                <a:pathLst>
                  <a:path w="21" h="28">
                    <a:moveTo>
                      <a:pt x="8" y="1"/>
                    </a:moveTo>
                    <a:lnTo>
                      <a:pt x="6" y="3"/>
                    </a:lnTo>
                    <a:lnTo>
                      <a:pt x="4" y="6"/>
                    </a:lnTo>
                    <a:lnTo>
                      <a:pt x="2" y="9"/>
                    </a:lnTo>
                    <a:lnTo>
                      <a:pt x="1" y="13"/>
                    </a:lnTo>
                    <a:lnTo>
                      <a:pt x="0" y="16"/>
                    </a:lnTo>
                    <a:lnTo>
                      <a:pt x="0" y="19"/>
                    </a:lnTo>
                    <a:lnTo>
                      <a:pt x="2" y="23"/>
                    </a:lnTo>
                    <a:lnTo>
                      <a:pt x="4" y="25"/>
                    </a:lnTo>
                    <a:lnTo>
                      <a:pt x="7" y="27"/>
                    </a:lnTo>
                    <a:lnTo>
                      <a:pt x="10" y="27"/>
                    </a:lnTo>
                    <a:lnTo>
                      <a:pt x="13" y="26"/>
                    </a:lnTo>
                    <a:lnTo>
                      <a:pt x="15" y="24"/>
                    </a:lnTo>
                    <a:lnTo>
                      <a:pt x="17" y="22"/>
                    </a:lnTo>
                    <a:lnTo>
                      <a:pt x="19" y="19"/>
                    </a:lnTo>
                    <a:lnTo>
                      <a:pt x="20" y="16"/>
                    </a:lnTo>
                    <a:lnTo>
                      <a:pt x="20" y="14"/>
                    </a:lnTo>
                    <a:lnTo>
                      <a:pt x="20" y="11"/>
                    </a:lnTo>
                    <a:lnTo>
                      <a:pt x="20" y="8"/>
                    </a:lnTo>
                    <a:lnTo>
                      <a:pt x="19" y="5"/>
                    </a:lnTo>
                    <a:lnTo>
                      <a:pt x="18" y="3"/>
                    </a:lnTo>
                    <a:lnTo>
                      <a:pt x="17" y="1"/>
                    </a:lnTo>
                    <a:lnTo>
                      <a:pt x="14" y="0"/>
                    </a:lnTo>
                    <a:lnTo>
                      <a:pt x="11" y="0"/>
                    </a:lnTo>
                    <a:lnTo>
                      <a:pt x="8" y="1"/>
                    </a:lnTo>
                  </a:path>
                </a:pathLst>
              </a:custGeom>
              <a:solidFill>
                <a:srgbClr val="FFFFFF">
                  <a:alpha val="100000"/>
                </a:srgbClr>
              </a:solidFill>
              <a:ln>
                <a:noFill/>
              </a:ln>
            </p:spPr>
          </p:sp>
          <p:sp>
            <p:nvSpPr>
              <p:cNvPr id="1048738" name="Freeform 150"/>
              <p:cNvSpPr/>
              <p:nvPr/>
            </p:nvSpPr>
            <p:spPr>
              <a:xfrm rot="0">
                <a:off x="4360" y="2635"/>
                <a:ext cx="21" cy="28"/>
              </a:xfrm>
              <a:custGeom>
                <a:avLst/>
                <a:ahLst/>
                <a:rect l="0" t="0" r="r" b="b"/>
                <a:pathLst>
                  <a:path w="21" h="28">
                    <a:moveTo>
                      <a:pt x="8" y="1"/>
                    </a:moveTo>
                    <a:lnTo>
                      <a:pt x="8" y="1"/>
                    </a:lnTo>
                    <a:lnTo>
                      <a:pt x="6" y="3"/>
                    </a:lnTo>
                    <a:lnTo>
                      <a:pt x="4" y="6"/>
                    </a:lnTo>
                    <a:lnTo>
                      <a:pt x="2" y="9"/>
                    </a:lnTo>
                    <a:lnTo>
                      <a:pt x="1" y="13"/>
                    </a:lnTo>
                    <a:lnTo>
                      <a:pt x="0" y="16"/>
                    </a:lnTo>
                    <a:lnTo>
                      <a:pt x="0" y="19"/>
                    </a:lnTo>
                    <a:lnTo>
                      <a:pt x="2" y="23"/>
                    </a:lnTo>
                    <a:lnTo>
                      <a:pt x="4" y="25"/>
                    </a:lnTo>
                    <a:lnTo>
                      <a:pt x="7" y="27"/>
                    </a:lnTo>
                    <a:lnTo>
                      <a:pt x="10" y="27"/>
                    </a:lnTo>
                    <a:lnTo>
                      <a:pt x="13" y="26"/>
                    </a:lnTo>
                    <a:lnTo>
                      <a:pt x="15" y="24"/>
                    </a:lnTo>
                    <a:lnTo>
                      <a:pt x="17" y="22"/>
                    </a:lnTo>
                    <a:lnTo>
                      <a:pt x="19" y="19"/>
                    </a:lnTo>
                    <a:lnTo>
                      <a:pt x="20" y="16"/>
                    </a:lnTo>
                    <a:lnTo>
                      <a:pt x="20" y="14"/>
                    </a:lnTo>
                    <a:lnTo>
                      <a:pt x="20" y="11"/>
                    </a:lnTo>
                    <a:lnTo>
                      <a:pt x="20" y="8"/>
                    </a:lnTo>
                    <a:lnTo>
                      <a:pt x="19" y="5"/>
                    </a:lnTo>
                    <a:lnTo>
                      <a:pt x="18" y="3"/>
                    </a:lnTo>
                    <a:lnTo>
                      <a:pt x="17" y="1"/>
                    </a:lnTo>
                    <a:lnTo>
                      <a:pt x="14" y="0"/>
                    </a:lnTo>
                    <a:lnTo>
                      <a:pt x="11" y="0"/>
                    </a:lnTo>
                    <a:lnTo>
                      <a:pt x="8" y="1"/>
                    </a:lnTo>
                  </a:path>
                </a:pathLst>
              </a:custGeom>
              <a:noFill/>
              <a:ln w="12700" cap="rnd" cmpd="sng">
                <a:solidFill>
                  <a:srgbClr val="000000">
                    <a:alpha val="100000"/>
                  </a:srgbClr>
                </a:solidFill>
                <a:prstDash val="solid"/>
                <a:round/>
              </a:ln>
            </p:spPr>
          </p:sp>
          <p:sp>
            <p:nvSpPr>
              <p:cNvPr id="1048739" name="Freeform 151"/>
              <p:cNvSpPr/>
              <p:nvPr/>
            </p:nvSpPr>
            <p:spPr>
              <a:xfrm rot="0">
                <a:off x="4369" y="3085"/>
                <a:ext cx="17" cy="42"/>
              </a:xfrm>
              <a:custGeom>
                <a:avLst/>
                <a:ahLst/>
                <a:rect l="0" t="0" r="r" b="b"/>
                <a:pathLst>
                  <a:path w="17" h="42">
                    <a:moveTo>
                      <a:pt x="8" y="5"/>
                    </a:moveTo>
                    <a:lnTo>
                      <a:pt x="2" y="6"/>
                    </a:lnTo>
                    <a:lnTo>
                      <a:pt x="6" y="10"/>
                    </a:lnTo>
                    <a:lnTo>
                      <a:pt x="8" y="14"/>
                    </a:lnTo>
                    <a:lnTo>
                      <a:pt x="8" y="19"/>
                    </a:lnTo>
                    <a:lnTo>
                      <a:pt x="6" y="22"/>
                    </a:lnTo>
                    <a:lnTo>
                      <a:pt x="4" y="27"/>
                    </a:lnTo>
                    <a:lnTo>
                      <a:pt x="4" y="32"/>
                    </a:lnTo>
                    <a:lnTo>
                      <a:pt x="2" y="37"/>
                    </a:lnTo>
                    <a:lnTo>
                      <a:pt x="4" y="41"/>
                    </a:lnTo>
                    <a:lnTo>
                      <a:pt x="12" y="41"/>
                    </a:lnTo>
                    <a:lnTo>
                      <a:pt x="10" y="37"/>
                    </a:lnTo>
                    <a:lnTo>
                      <a:pt x="12" y="32"/>
                    </a:lnTo>
                    <a:lnTo>
                      <a:pt x="12" y="28"/>
                    </a:lnTo>
                    <a:lnTo>
                      <a:pt x="14" y="23"/>
                    </a:lnTo>
                    <a:lnTo>
                      <a:pt x="16" y="19"/>
                    </a:lnTo>
                    <a:lnTo>
                      <a:pt x="16" y="14"/>
                    </a:lnTo>
                    <a:lnTo>
                      <a:pt x="12" y="9"/>
                    </a:lnTo>
                    <a:lnTo>
                      <a:pt x="8" y="4"/>
                    </a:lnTo>
                    <a:lnTo>
                      <a:pt x="0" y="5"/>
                    </a:lnTo>
                    <a:lnTo>
                      <a:pt x="8" y="4"/>
                    </a:lnTo>
                    <a:lnTo>
                      <a:pt x="0" y="0"/>
                    </a:lnTo>
                    <a:lnTo>
                      <a:pt x="0" y="5"/>
                    </a:lnTo>
                    <a:lnTo>
                      <a:pt x="8" y="5"/>
                    </a:lnTo>
                  </a:path>
                </a:pathLst>
              </a:custGeom>
              <a:solidFill>
                <a:srgbClr val="000000">
                  <a:alpha val="100000"/>
                </a:srgbClr>
              </a:solidFill>
              <a:ln>
                <a:noFill/>
              </a:ln>
            </p:spPr>
          </p:sp>
          <p:sp>
            <p:nvSpPr>
              <p:cNvPr id="1048740" name="Freeform 152"/>
              <p:cNvSpPr/>
              <p:nvPr/>
            </p:nvSpPr>
            <p:spPr>
              <a:xfrm rot="0">
                <a:off x="4367" y="3090"/>
                <a:ext cx="17" cy="44"/>
              </a:xfrm>
              <a:custGeom>
                <a:avLst/>
                <a:ahLst/>
                <a:rect l="0" t="0" r="r" b="b"/>
                <a:pathLst>
                  <a:path w="17" h="44">
                    <a:moveTo>
                      <a:pt x="6" y="36"/>
                    </a:moveTo>
                    <a:lnTo>
                      <a:pt x="11" y="34"/>
                    </a:lnTo>
                    <a:lnTo>
                      <a:pt x="8" y="31"/>
                    </a:lnTo>
                    <a:lnTo>
                      <a:pt x="6" y="27"/>
                    </a:lnTo>
                    <a:lnTo>
                      <a:pt x="4" y="23"/>
                    </a:lnTo>
                    <a:lnTo>
                      <a:pt x="6" y="19"/>
                    </a:lnTo>
                    <a:lnTo>
                      <a:pt x="6" y="14"/>
                    </a:lnTo>
                    <a:lnTo>
                      <a:pt x="8" y="10"/>
                    </a:lnTo>
                    <a:lnTo>
                      <a:pt x="9" y="4"/>
                    </a:lnTo>
                    <a:lnTo>
                      <a:pt x="9" y="0"/>
                    </a:lnTo>
                    <a:lnTo>
                      <a:pt x="3" y="0"/>
                    </a:lnTo>
                    <a:lnTo>
                      <a:pt x="3" y="4"/>
                    </a:lnTo>
                    <a:lnTo>
                      <a:pt x="1" y="9"/>
                    </a:lnTo>
                    <a:lnTo>
                      <a:pt x="0" y="14"/>
                    </a:lnTo>
                    <a:lnTo>
                      <a:pt x="0" y="19"/>
                    </a:lnTo>
                    <a:lnTo>
                      <a:pt x="0" y="23"/>
                    </a:lnTo>
                    <a:lnTo>
                      <a:pt x="0" y="28"/>
                    </a:lnTo>
                    <a:lnTo>
                      <a:pt x="1" y="33"/>
                    </a:lnTo>
                    <a:lnTo>
                      <a:pt x="6" y="37"/>
                    </a:lnTo>
                    <a:lnTo>
                      <a:pt x="12" y="36"/>
                    </a:lnTo>
                    <a:lnTo>
                      <a:pt x="6" y="37"/>
                    </a:lnTo>
                    <a:lnTo>
                      <a:pt x="16" y="43"/>
                    </a:lnTo>
                    <a:lnTo>
                      <a:pt x="12" y="36"/>
                    </a:lnTo>
                    <a:lnTo>
                      <a:pt x="6" y="36"/>
                    </a:lnTo>
                  </a:path>
                </a:pathLst>
              </a:custGeom>
              <a:solidFill>
                <a:srgbClr val="000000">
                  <a:alpha val="100000"/>
                </a:srgbClr>
              </a:solidFill>
              <a:ln>
                <a:noFill/>
              </a:ln>
            </p:spPr>
          </p:sp>
          <p:sp>
            <p:nvSpPr>
              <p:cNvPr id="1048741" name="Freeform 153"/>
              <p:cNvSpPr/>
              <p:nvPr/>
            </p:nvSpPr>
            <p:spPr>
              <a:xfrm rot="0">
                <a:off x="4038" y="2666"/>
                <a:ext cx="78" cy="170"/>
              </a:xfrm>
              <a:custGeom>
                <a:avLst/>
                <a:ahLst/>
                <a:rect l="0" t="0" r="r" b="b"/>
                <a:pathLst>
                  <a:path w="78" h="170">
                    <a:moveTo>
                      <a:pt x="3" y="0"/>
                    </a:moveTo>
                    <a:lnTo>
                      <a:pt x="3" y="0"/>
                    </a:lnTo>
                    <a:lnTo>
                      <a:pt x="1" y="9"/>
                    </a:lnTo>
                    <a:lnTo>
                      <a:pt x="0" y="20"/>
                    </a:lnTo>
                    <a:lnTo>
                      <a:pt x="1" y="31"/>
                    </a:lnTo>
                    <a:lnTo>
                      <a:pt x="4" y="42"/>
                    </a:lnTo>
                    <a:lnTo>
                      <a:pt x="8" y="54"/>
                    </a:lnTo>
                    <a:lnTo>
                      <a:pt x="13" y="66"/>
                    </a:lnTo>
                    <a:lnTo>
                      <a:pt x="19" y="78"/>
                    </a:lnTo>
                    <a:lnTo>
                      <a:pt x="25" y="90"/>
                    </a:lnTo>
                    <a:lnTo>
                      <a:pt x="33" y="102"/>
                    </a:lnTo>
                    <a:lnTo>
                      <a:pt x="40" y="113"/>
                    </a:lnTo>
                    <a:lnTo>
                      <a:pt x="47" y="125"/>
                    </a:lnTo>
                    <a:lnTo>
                      <a:pt x="55" y="135"/>
                    </a:lnTo>
                    <a:lnTo>
                      <a:pt x="61" y="145"/>
                    </a:lnTo>
                    <a:lnTo>
                      <a:pt x="67" y="154"/>
                    </a:lnTo>
                    <a:lnTo>
                      <a:pt x="72" y="162"/>
                    </a:lnTo>
                    <a:lnTo>
                      <a:pt x="77" y="169"/>
                    </a:lnTo>
                  </a:path>
                </a:pathLst>
              </a:custGeom>
              <a:noFill/>
              <a:ln w="12700" cap="rnd" cmpd="sng">
                <a:solidFill>
                  <a:srgbClr val="000000">
                    <a:alpha val="100000"/>
                  </a:srgbClr>
                </a:solidFill>
                <a:prstDash val="solid"/>
                <a:round/>
              </a:ln>
            </p:spPr>
          </p:sp>
          <p:sp>
            <p:nvSpPr>
              <p:cNvPr id="1048742" name="Freeform 154"/>
              <p:cNvSpPr/>
              <p:nvPr/>
            </p:nvSpPr>
            <p:spPr>
              <a:xfrm rot="0">
                <a:off x="4606" y="2652"/>
                <a:ext cx="77" cy="191"/>
              </a:xfrm>
              <a:custGeom>
                <a:avLst/>
                <a:ahLst/>
                <a:rect l="0" t="0" r="r" b="b"/>
                <a:pathLst>
                  <a:path w="77" h="191">
                    <a:moveTo>
                      <a:pt x="66" y="0"/>
                    </a:moveTo>
                    <a:lnTo>
                      <a:pt x="66" y="0"/>
                    </a:lnTo>
                    <a:lnTo>
                      <a:pt x="71" y="19"/>
                    </a:lnTo>
                    <a:lnTo>
                      <a:pt x="75" y="37"/>
                    </a:lnTo>
                    <a:lnTo>
                      <a:pt x="76" y="52"/>
                    </a:lnTo>
                    <a:lnTo>
                      <a:pt x="76" y="66"/>
                    </a:lnTo>
                    <a:lnTo>
                      <a:pt x="74" y="78"/>
                    </a:lnTo>
                    <a:lnTo>
                      <a:pt x="71" y="89"/>
                    </a:lnTo>
                    <a:lnTo>
                      <a:pt x="66" y="100"/>
                    </a:lnTo>
                    <a:lnTo>
                      <a:pt x="61" y="110"/>
                    </a:lnTo>
                    <a:lnTo>
                      <a:pt x="54" y="119"/>
                    </a:lnTo>
                    <a:lnTo>
                      <a:pt x="48" y="128"/>
                    </a:lnTo>
                    <a:lnTo>
                      <a:pt x="40" y="137"/>
                    </a:lnTo>
                    <a:lnTo>
                      <a:pt x="32" y="147"/>
                    </a:lnTo>
                    <a:lnTo>
                      <a:pt x="24" y="156"/>
                    </a:lnTo>
                    <a:lnTo>
                      <a:pt x="16" y="166"/>
                    </a:lnTo>
                    <a:lnTo>
                      <a:pt x="8" y="178"/>
                    </a:lnTo>
                    <a:lnTo>
                      <a:pt x="0" y="190"/>
                    </a:lnTo>
                  </a:path>
                </a:pathLst>
              </a:custGeom>
              <a:noFill/>
              <a:ln w="12700" cap="rnd" cmpd="sng">
                <a:solidFill>
                  <a:srgbClr val="000000">
                    <a:alpha val="100000"/>
                  </a:srgbClr>
                </a:solidFill>
                <a:prstDash val="solid"/>
                <a:round/>
              </a:ln>
            </p:spPr>
          </p:sp>
          <p:sp>
            <p:nvSpPr>
              <p:cNvPr id="1048743" name="Freeform 155"/>
              <p:cNvSpPr/>
              <p:nvPr/>
            </p:nvSpPr>
            <p:spPr>
              <a:xfrm rot="0">
                <a:off x="4239" y="3006"/>
                <a:ext cx="231" cy="141"/>
              </a:xfrm>
              <a:custGeom>
                <a:avLst/>
                <a:ahLst/>
                <a:rect l="0" t="0" r="r" b="b"/>
                <a:pathLst>
                  <a:path w="231" h="141">
                    <a:moveTo>
                      <a:pt x="0" y="0"/>
                    </a:moveTo>
                    <a:lnTo>
                      <a:pt x="0" y="0"/>
                    </a:lnTo>
                    <a:lnTo>
                      <a:pt x="7" y="8"/>
                    </a:lnTo>
                    <a:lnTo>
                      <a:pt x="13" y="15"/>
                    </a:lnTo>
                    <a:lnTo>
                      <a:pt x="19" y="23"/>
                    </a:lnTo>
                    <a:lnTo>
                      <a:pt x="25" y="31"/>
                    </a:lnTo>
                    <a:lnTo>
                      <a:pt x="30" y="39"/>
                    </a:lnTo>
                    <a:lnTo>
                      <a:pt x="35" y="47"/>
                    </a:lnTo>
                    <a:lnTo>
                      <a:pt x="41" y="54"/>
                    </a:lnTo>
                    <a:lnTo>
                      <a:pt x="47" y="62"/>
                    </a:lnTo>
                    <a:lnTo>
                      <a:pt x="53" y="69"/>
                    </a:lnTo>
                    <a:lnTo>
                      <a:pt x="60" y="77"/>
                    </a:lnTo>
                    <a:lnTo>
                      <a:pt x="69" y="84"/>
                    </a:lnTo>
                    <a:lnTo>
                      <a:pt x="78" y="91"/>
                    </a:lnTo>
                    <a:lnTo>
                      <a:pt x="88" y="98"/>
                    </a:lnTo>
                    <a:lnTo>
                      <a:pt x="100" y="105"/>
                    </a:lnTo>
                    <a:lnTo>
                      <a:pt x="114" y="112"/>
                    </a:lnTo>
                    <a:lnTo>
                      <a:pt x="129" y="118"/>
                    </a:lnTo>
                    <a:lnTo>
                      <a:pt x="131" y="120"/>
                    </a:lnTo>
                    <a:lnTo>
                      <a:pt x="132" y="122"/>
                    </a:lnTo>
                    <a:lnTo>
                      <a:pt x="133" y="124"/>
                    </a:lnTo>
                    <a:lnTo>
                      <a:pt x="134" y="127"/>
                    </a:lnTo>
                    <a:lnTo>
                      <a:pt x="134" y="130"/>
                    </a:lnTo>
                    <a:lnTo>
                      <a:pt x="134" y="133"/>
                    </a:lnTo>
                    <a:lnTo>
                      <a:pt x="134" y="137"/>
                    </a:lnTo>
                    <a:lnTo>
                      <a:pt x="134" y="140"/>
                    </a:lnTo>
                    <a:lnTo>
                      <a:pt x="134" y="138"/>
                    </a:lnTo>
                    <a:lnTo>
                      <a:pt x="133" y="135"/>
                    </a:lnTo>
                    <a:lnTo>
                      <a:pt x="133" y="132"/>
                    </a:lnTo>
                    <a:lnTo>
                      <a:pt x="133" y="128"/>
                    </a:lnTo>
                    <a:lnTo>
                      <a:pt x="133" y="125"/>
                    </a:lnTo>
                    <a:lnTo>
                      <a:pt x="133" y="122"/>
                    </a:lnTo>
                    <a:lnTo>
                      <a:pt x="134" y="120"/>
                    </a:lnTo>
                    <a:lnTo>
                      <a:pt x="135" y="118"/>
                    </a:lnTo>
                    <a:lnTo>
                      <a:pt x="139" y="116"/>
                    </a:lnTo>
                    <a:lnTo>
                      <a:pt x="144" y="113"/>
                    </a:lnTo>
                    <a:lnTo>
                      <a:pt x="150" y="111"/>
                    </a:lnTo>
                    <a:lnTo>
                      <a:pt x="156" y="108"/>
                    </a:lnTo>
                    <a:lnTo>
                      <a:pt x="163" y="105"/>
                    </a:lnTo>
                    <a:lnTo>
                      <a:pt x="170" y="102"/>
                    </a:lnTo>
                    <a:lnTo>
                      <a:pt x="177" y="98"/>
                    </a:lnTo>
                    <a:lnTo>
                      <a:pt x="182" y="94"/>
                    </a:lnTo>
                    <a:lnTo>
                      <a:pt x="189" y="88"/>
                    </a:lnTo>
                    <a:lnTo>
                      <a:pt x="195" y="82"/>
                    </a:lnTo>
                    <a:lnTo>
                      <a:pt x="202" y="77"/>
                    </a:lnTo>
                    <a:lnTo>
                      <a:pt x="207" y="70"/>
                    </a:lnTo>
                    <a:lnTo>
                      <a:pt x="212" y="64"/>
                    </a:lnTo>
                    <a:lnTo>
                      <a:pt x="218" y="58"/>
                    </a:lnTo>
                    <a:lnTo>
                      <a:pt x="224" y="52"/>
                    </a:lnTo>
                    <a:lnTo>
                      <a:pt x="230" y="45"/>
                    </a:lnTo>
                  </a:path>
                </a:pathLst>
              </a:custGeom>
              <a:noFill/>
              <a:ln w="12700" cap="rnd" cmpd="sng">
                <a:solidFill>
                  <a:srgbClr val="000000">
                    <a:alpha val="100000"/>
                  </a:srgbClr>
                </a:solidFill>
                <a:prstDash val="solid"/>
                <a:round/>
              </a:ln>
            </p:spPr>
          </p:sp>
          <p:sp>
            <p:nvSpPr>
              <p:cNvPr id="1048744" name="Freeform 156"/>
              <p:cNvSpPr/>
              <p:nvPr/>
            </p:nvSpPr>
            <p:spPr>
              <a:xfrm rot="0">
                <a:off x="4012" y="1950"/>
                <a:ext cx="17" cy="17"/>
              </a:xfrm>
              <a:custGeom>
                <a:avLst/>
                <a:ahLst/>
                <a:rect l="0" t="0" r="r" b="b"/>
                <a:pathLst>
                  <a:path w="17" h="17">
                    <a:moveTo>
                      <a:pt x="16" y="16"/>
                    </a:moveTo>
                    <a:lnTo>
                      <a:pt x="16" y="8"/>
                    </a:lnTo>
                    <a:lnTo>
                      <a:pt x="8" y="0"/>
                    </a:lnTo>
                    <a:lnTo>
                      <a:pt x="4" y="8"/>
                    </a:lnTo>
                    <a:lnTo>
                      <a:pt x="0" y="16"/>
                    </a:lnTo>
                    <a:lnTo>
                      <a:pt x="16" y="16"/>
                    </a:lnTo>
                  </a:path>
                </a:pathLst>
              </a:custGeom>
              <a:solidFill>
                <a:srgbClr val="000000">
                  <a:alpha val="100000"/>
                </a:srgbClr>
              </a:solidFill>
              <a:ln>
                <a:noFill/>
              </a:ln>
            </p:spPr>
          </p:sp>
          <p:sp>
            <p:nvSpPr>
              <p:cNvPr id="1048745" name="Freeform 157"/>
              <p:cNvSpPr/>
              <p:nvPr/>
            </p:nvSpPr>
            <p:spPr>
              <a:xfrm rot="0">
                <a:off x="4012" y="1952"/>
                <a:ext cx="36" cy="66"/>
              </a:xfrm>
              <a:custGeom>
                <a:avLst/>
                <a:ahLst/>
                <a:rect l="0" t="0" r="r" b="b"/>
                <a:pathLst>
                  <a:path w="36" h="66">
                    <a:moveTo>
                      <a:pt x="35" y="62"/>
                    </a:moveTo>
                    <a:lnTo>
                      <a:pt x="35" y="62"/>
                    </a:lnTo>
                    <a:lnTo>
                      <a:pt x="29" y="55"/>
                    </a:lnTo>
                    <a:lnTo>
                      <a:pt x="24" y="48"/>
                    </a:lnTo>
                    <a:lnTo>
                      <a:pt x="19" y="41"/>
                    </a:lnTo>
                    <a:lnTo>
                      <a:pt x="15" y="32"/>
                    </a:lnTo>
                    <a:lnTo>
                      <a:pt x="11" y="25"/>
                    </a:lnTo>
                    <a:lnTo>
                      <a:pt x="7" y="17"/>
                    </a:lnTo>
                    <a:lnTo>
                      <a:pt x="5" y="9"/>
                    </a:lnTo>
                    <a:lnTo>
                      <a:pt x="4" y="0"/>
                    </a:lnTo>
                    <a:lnTo>
                      <a:pt x="0" y="0"/>
                    </a:lnTo>
                    <a:lnTo>
                      <a:pt x="1" y="10"/>
                    </a:lnTo>
                    <a:lnTo>
                      <a:pt x="4" y="18"/>
                    </a:lnTo>
                    <a:lnTo>
                      <a:pt x="7" y="27"/>
                    </a:lnTo>
                    <a:lnTo>
                      <a:pt x="11" y="34"/>
                    </a:lnTo>
                    <a:lnTo>
                      <a:pt x="15" y="43"/>
                    </a:lnTo>
                    <a:lnTo>
                      <a:pt x="21" y="50"/>
                    </a:lnTo>
                    <a:lnTo>
                      <a:pt x="27" y="57"/>
                    </a:lnTo>
                    <a:lnTo>
                      <a:pt x="32" y="65"/>
                    </a:lnTo>
                    <a:lnTo>
                      <a:pt x="35" y="62"/>
                    </a:lnTo>
                  </a:path>
                </a:pathLst>
              </a:custGeom>
              <a:solidFill>
                <a:srgbClr val="000000">
                  <a:alpha val="100000"/>
                </a:srgbClr>
              </a:solidFill>
              <a:ln>
                <a:noFill/>
              </a:ln>
            </p:spPr>
          </p:sp>
          <p:sp>
            <p:nvSpPr>
              <p:cNvPr id="1048746" name="Freeform 158"/>
              <p:cNvSpPr/>
              <p:nvPr/>
            </p:nvSpPr>
            <p:spPr>
              <a:xfrm rot="0">
                <a:off x="4044" y="2014"/>
                <a:ext cx="23" cy="76"/>
              </a:xfrm>
              <a:custGeom>
                <a:avLst/>
                <a:ahLst/>
                <a:rect l="0" t="0" r="r" b="b"/>
                <a:pathLst>
                  <a:path w="23" h="76">
                    <a:moveTo>
                      <a:pt x="19" y="75"/>
                    </a:moveTo>
                    <a:lnTo>
                      <a:pt x="21" y="64"/>
                    </a:lnTo>
                    <a:lnTo>
                      <a:pt x="22" y="54"/>
                    </a:lnTo>
                    <a:lnTo>
                      <a:pt x="22" y="45"/>
                    </a:lnTo>
                    <a:lnTo>
                      <a:pt x="21" y="36"/>
                    </a:lnTo>
                    <a:lnTo>
                      <a:pt x="19" y="27"/>
                    </a:lnTo>
                    <a:lnTo>
                      <a:pt x="15" y="18"/>
                    </a:lnTo>
                    <a:lnTo>
                      <a:pt x="10" y="9"/>
                    </a:lnTo>
                    <a:lnTo>
                      <a:pt x="3" y="0"/>
                    </a:lnTo>
                    <a:lnTo>
                      <a:pt x="0" y="3"/>
                    </a:lnTo>
                    <a:lnTo>
                      <a:pt x="7" y="11"/>
                    </a:lnTo>
                    <a:lnTo>
                      <a:pt x="11" y="20"/>
                    </a:lnTo>
                    <a:lnTo>
                      <a:pt x="15" y="28"/>
                    </a:lnTo>
                    <a:lnTo>
                      <a:pt x="17" y="36"/>
                    </a:lnTo>
                    <a:lnTo>
                      <a:pt x="18" y="45"/>
                    </a:lnTo>
                    <a:lnTo>
                      <a:pt x="18" y="54"/>
                    </a:lnTo>
                    <a:lnTo>
                      <a:pt x="17" y="64"/>
                    </a:lnTo>
                    <a:lnTo>
                      <a:pt x="16" y="74"/>
                    </a:lnTo>
                    <a:lnTo>
                      <a:pt x="19" y="75"/>
                    </a:lnTo>
                  </a:path>
                </a:pathLst>
              </a:custGeom>
              <a:solidFill>
                <a:srgbClr val="000000">
                  <a:alpha val="100000"/>
                </a:srgbClr>
              </a:solidFill>
              <a:ln>
                <a:noFill/>
              </a:ln>
            </p:spPr>
          </p:sp>
          <p:sp>
            <p:nvSpPr>
              <p:cNvPr id="1048747" name="Freeform 159"/>
              <p:cNvSpPr/>
              <p:nvPr/>
            </p:nvSpPr>
            <p:spPr>
              <a:xfrm rot="0">
                <a:off x="4060" y="2088"/>
                <a:ext cx="17" cy="17"/>
              </a:xfrm>
              <a:custGeom>
                <a:avLst/>
                <a:ahLst/>
                <a:rect l="0" t="0" r="r" b="b"/>
                <a:pathLst>
                  <a:path w="17" h="17">
                    <a:moveTo>
                      <a:pt x="0" y="0"/>
                    </a:moveTo>
                    <a:lnTo>
                      <a:pt x="0" y="8"/>
                    </a:lnTo>
                    <a:lnTo>
                      <a:pt x="5" y="16"/>
                    </a:lnTo>
                    <a:lnTo>
                      <a:pt x="16" y="8"/>
                    </a:lnTo>
                    <a:lnTo>
                      <a:pt x="0" y="0"/>
                    </a:lnTo>
                  </a:path>
                </a:pathLst>
              </a:custGeom>
              <a:solidFill>
                <a:srgbClr val="000000">
                  <a:alpha val="100000"/>
                </a:srgbClr>
              </a:solidFill>
              <a:ln>
                <a:noFill/>
              </a:ln>
            </p:spPr>
          </p:sp>
          <p:sp>
            <p:nvSpPr>
              <p:cNvPr id="1048748" name="Freeform 160"/>
              <p:cNvSpPr/>
              <p:nvPr/>
            </p:nvSpPr>
            <p:spPr>
              <a:xfrm rot="0">
                <a:off x="4704" y="1950"/>
                <a:ext cx="17" cy="17"/>
              </a:xfrm>
              <a:custGeom>
                <a:avLst/>
                <a:ahLst/>
                <a:rect l="0" t="0" r="r" b="b"/>
                <a:pathLst>
                  <a:path w="17" h="17">
                    <a:moveTo>
                      <a:pt x="16" y="16"/>
                    </a:moveTo>
                    <a:lnTo>
                      <a:pt x="16" y="8"/>
                    </a:lnTo>
                    <a:lnTo>
                      <a:pt x="8" y="0"/>
                    </a:lnTo>
                    <a:lnTo>
                      <a:pt x="4" y="8"/>
                    </a:lnTo>
                    <a:lnTo>
                      <a:pt x="0" y="16"/>
                    </a:lnTo>
                    <a:lnTo>
                      <a:pt x="16" y="16"/>
                    </a:lnTo>
                  </a:path>
                </a:pathLst>
              </a:custGeom>
              <a:solidFill>
                <a:srgbClr val="000000">
                  <a:alpha val="100000"/>
                </a:srgbClr>
              </a:solidFill>
              <a:ln>
                <a:noFill/>
              </a:ln>
            </p:spPr>
          </p:sp>
          <p:sp>
            <p:nvSpPr>
              <p:cNvPr id="1048749" name="Freeform 161"/>
              <p:cNvSpPr/>
              <p:nvPr/>
            </p:nvSpPr>
            <p:spPr>
              <a:xfrm rot="0">
                <a:off x="4674" y="1952"/>
                <a:ext cx="35" cy="66"/>
              </a:xfrm>
              <a:custGeom>
                <a:avLst/>
                <a:ahLst/>
                <a:rect l="0" t="0" r="r" b="b"/>
                <a:pathLst>
                  <a:path w="35" h="66">
                    <a:moveTo>
                      <a:pt x="2" y="65"/>
                    </a:moveTo>
                    <a:lnTo>
                      <a:pt x="2" y="65"/>
                    </a:lnTo>
                    <a:lnTo>
                      <a:pt x="8" y="57"/>
                    </a:lnTo>
                    <a:lnTo>
                      <a:pt x="14" y="50"/>
                    </a:lnTo>
                    <a:lnTo>
                      <a:pt x="19" y="43"/>
                    </a:lnTo>
                    <a:lnTo>
                      <a:pt x="23" y="34"/>
                    </a:lnTo>
                    <a:lnTo>
                      <a:pt x="28" y="27"/>
                    </a:lnTo>
                    <a:lnTo>
                      <a:pt x="31" y="18"/>
                    </a:lnTo>
                    <a:lnTo>
                      <a:pt x="33" y="10"/>
                    </a:lnTo>
                    <a:lnTo>
                      <a:pt x="34" y="0"/>
                    </a:lnTo>
                    <a:lnTo>
                      <a:pt x="30" y="0"/>
                    </a:lnTo>
                    <a:lnTo>
                      <a:pt x="29" y="9"/>
                    </a:lnTo>
                    <a:lnTo>
                      <a:pt x="27" y="17"/>
                    </a:lnTo>
                    <a:lnTo>
                      <a:pt x="24" y="25"/>
                    </a:lnTo>
                    <a:lnTo>
                      <a:pt x="20" y="32"/>
                    </a:lnTo>
                    <a:lnTo>
                      <a:pt x="16" y="41"/>
                    </a:lnTo>
                    <a:lnTo>
                      <a:pt x="11" y="48"/>
                    </a:lnTo>
                    <a:lnTo>
                      <a:pt x="5" y="55"/>
                    </a:lnTo>
                    <a:lnTo>
                      <a:pt x="0" y="62"/>
                    </a:lnTo>
                    <a:lnTo>
                      <a:pt x="2" y="65"/>
                    </a:lnTo>
                  </a:path>
                </a:pathLst>
              </a:custGeom>
              <a:solidFill>
                <a:srgbClr val="000000">
                  <a:alpha val="100000"/>
                </a:srgbClr>
              </a:solidFill>
              <a:ln>
                <a:noFill/>
              </a:ln>
            </p:spPr>
          </p:sp>
          <p:sp>
            <p:nvSpPr>
              <p:cNvPr id="1048750" name="Freeform 162"/>
              <p:cNvSpPr/>
              <p:nvPr/>
            </p:nvSpPr>
            <p:spPr>
              <a:xfrm rot="0">
                <a:off x="4656" y="2014"/>
                <a:ext cx="21" cy="65"/>
              </a:xfrm>
              <a:custGeom>
                <a:avLst/>
                <a:ahLst/>
                <a:rect l="0" t="0" r="r" b="b"/>
                <a:pathLst>
                  <a:path w="21" h="65">
                    <a:moveTo>
                      <a:pt x="5" y="64"/>
                    </a:moveTo>
                    <a:lnTo>
                      <a:pt x="5" y="64"/>
                    </a:lnTo>
                    <a:lnTo>
                      <a:pt x="4" y="56"/>
                    </a:lnTo>
                    <a:lnTo>
                      <a:pt x="4" y="48"/>
                    </a:lnTo>
                    <a:lnTo>
                      <a:pt x="4" y="40"/>
                    </a:lnTo>
                    <a:lnTo>
                      <a:pt x="6" y="32"/>
                    </a:lnTo>
                    <a:lnTo>
                      <a:pt x="8" y="25"/>
                    </a:lnTo>
                    <a:lnTo>
                      <a:pt x="11" y="18"/>
                    </a:lnTo>
                    <a:lnTo>
                      <a:pt x="15" y="10"/>
                    </a:lnTo>
                    <a:lnTo>
                      <a:pt x="20" y="3"/>
                    </a:lnTo>
                    <a:lnTo>
                      <a:pt x="18" y="0"/>
                    </a:lnTo>
                    <a:lnTo>
                      <a:pt x="12" y="8"/>
                    </a:lnTo>
                    <a:lnTo>
                      <a:pt x="7" y="16"/>
                    </a:lnTo>
                    <a:lnTo>
                      <a:pt x="4" y="24"/>
                    </a:lnTo>
                    <a:lnTo>
                      <a:pt x="2" y="31"/>
                    </a:lnTo>
                    <a:lnTo>
                      <a:pt x="0" y="40"/>
                    </a:lnTo>
                    <a:lnTo>
                      <a:pt x="0" y="48"/>
                    </a:lnTo>
                    <a:lnTo>
                      <a:pt x="0" y="56"/>
                    </a:lnTo>
                    <a:lnTo>
                      <a:pt x="1" y="64"/>
                    </a:lnTo>
                    <a:lnTo>
                      <a:pt x="5" y="64"/>
                    </a:lnTo>
                  </a:path>
                </a:pathLst>
              </a:custGeom>
              <a:solidFill>
                <a:srgbClr val="000000">
                  <a:alpha val="100000"/>
                </a:srgbClr>
              </a:solidFill>
              <a:ln>
                <a:noFill/>
              </a:ln>
            </p:spPr>
          </p:sp>
          <p:sp>
            <p:nvSpPr>
              <p:cNvPr id="1048751" name="Freeform 163"/>
              <p:cNvSpPr/>
              <p:nvPr/>
            </p:nvSpPr>
            <p:spPr>
              <a:xfrm rot="0">
                <a:off x="4657" y="2078"/>
                <a:ext cx="17" cy="17"/>
              </a:xfrm>
              <a:custGeom>
                <a:avLst/>
                <a:ahLst/>
                <a:rect l="0" t="0" r="r" b="b"/>
                <a:pathLst>
                  <a:path w="17" h="17">
                    <a:moveTo>
                      <a:pt x="16" y="16"/>
                    </a:moveTo>
                    <a:lnTo>
                      <a:pt x="16" y="14"/>
                    </a:lnTo>
                    <a:lnTo>
                      <a:pt x="16" y="11"/>
                    </a:lnTo>
                    <a:lnTo>
                      <a:pt x="16" y="10"/>
                    </a:lnTo>
                    <a:lnTo>
                      <a:pt x="16" y="7"/>
                    </a:lnTo>
                    <a:lnTo>
                      <a:pt x="16" y="6"/>
                    </a:lnTo>
                    <a:lnTo>
                      <a:pt x="12" y="5"/>
                    </a:lnTo>
                    <a:lnTo>
                      <a:pt x="12" y="2"/>
                    </a:lnTo>
                    <a:lnTo>
                      <a:pt x="12" y="0"/>
                    </a:lnTo>
                    <a:lnTo>
                      <a:pt x="0" y="0"/>
                    </a:lnTo>
                    <a:lnTo>
                      <a:pt x="0" y="2"/>
                    </a:lnTo>
                    <a:lnTo>
                      <a:pt x="0" y="5"/>
                    </a:lnTo>
                    <a:lnTo>
                      <a:pt x="3" y="7"/>
                    </a:lnTo>
                    <a:lnTo>
                      <a:pt x="3" y="8"/>
                    </a:lnTo>
                    <a:lnTo>
                      <a:pt x="3" y="10"/>
                    </a:lnTo>
                    <a:lnTo>
                      <a:pt x="6" y="11"/>
                    </a:lnTo>
                    <a:lnTo>
                      <a:pt x="6" y="14"/>
                    </a:lnTo>
                    <a:lnTo>
                      <a:pt x="6" y="16"/>
                    </a:lnTo>
                    <a:lnTo>
                      <a:pt x="16" y="16"/>
                    </a:lnTo>
                  </a:path>
                </a:pathLst>
              </a:custGeom>
              <a:solidFill>
                <a:srgbClr val="000000">
                  <a:alpha val="100000"/>
                </a:srgbClr>
              </a:solidFill>
              <a:ln>
                <a:noFill/>
              </a:ln>
            </p:spPr>
          </p:sp>
          <p:sp>
            <p:nvSpPr>
              <p:cNvPr id="1048752" name="Freeform 164"/>
              <p:cNvSpPr/>
              <p:nvPr/>
            </p:nvSpPr>
            <p:spPr>
              <a:xfrm rot="0">
                <a:off x="4659" y="2094"/>
                <a:ext cx="17" cy="17"/>
              </a:xfrm>
              <a:custGeom>
                <a:avLst/>
                <a:ahLst/>
                <a:rect l="0" t="0" r="r" b="b"/>
                <a:pathLst>
                  <a:path w="17" h="17">
                    <a:moveTo>
                      <a:pt x="0" y="0"/>
                    </a:moveTo>
                    <a:lnTo>
                      <a:pt x="0" y="8"/>
                    </a:lnTo>
                    <a:lnTo>
                      <a:pt x="5" y="16"/>
                    </a:lnTo>
                    <a:lnTo>
                      <a:pt x="16" y="8"/>
                    </a:lnTo>
                    <a:lnTo>
                      <a:pt x="16" y="0"/>
                    </a:lnTo>
                    <a:lnTo>
                      <a:pt x="0" y="0"/>
                    </a:lnTo>
                  </a:path>
                </a:pathLst>
              </a:custGeom>
              <a:solidFill>
                <a:srgbClr val="000000">
                  <a:alpha val="100000"/>
                </a:srgbClr>
              </a:solidFill>
              <a:ln>
                <a:noFill/>
              </a:ln>
            </p:spPr>
          </p:sp>
          <p:sp>
            <p:nvSpPr>
              <p:cNvPr id="1048753" name="Freeform 165"/>
              <p:cNvSpPr/>
              <p:nvPr/>
            </p:nvSpPr>
            <p:spPr>
              <a:xfrm rot="0">
                <a:off x="4047" y="2320"/>
                <a:ext cx="17" cy="17"/>
              </a:xfrm>
              <a:custGeom>
                <a:avLst/>
                <a:ahLst/>
                <a:rect l="0" t="0" r="r" b="b"/>
                <a:pathLst>
                  <a:path w="17" h="17">
                    <a:moveTo>
                      <a:pt x="0" y="0"/>
                    </a:moveTo>
                    <a:lnTo>
                      <a:pt x="0" y="10"/>
                    </a:lnTo>
                    <a:lnTo>
                      <a:pt x="4" y="16"/>
                    </a:lnTo>
                    <a:lnTo>
                      <a:pt x="8" y="10"/>
                    </a:lnTo>
                    <a:lnTo>
                      <a:pt x="16" y="5"/>
                    </a:lnTo>
                    <a:lnTo>
                      <a:pt x="0" y="0"/>
                    </a:lnTo>
                  </a:path>
                </a:pathLst>
              </a:custGeom>
              <a:solidFill>
                <a:srgbClr val="000000">
                  <a:alpha val="100000"/>
                </a:srgbClr>
              </a:solidFill>
              <a:ln>
                <a:noFill/>
              </a:ln>
            </p:spPr>
          </p:sp>
          <p:sp>
            <p:nvSpPr>
              <p:cNvPr id="1048754" name="Freeform 166"/>
              <p:cNvSpPr/>
              <p:nvPr/>
            </p:nvSpPr>
            <p:spPr>
              <a:xfrm rot="0">
                <a:off x="4047" y="2222"/>
                <a:ext cx="25" cy="100"/>
              </a:xfrm>
              <a:custGeom>
                <a:avLst/>
                <a:ahLst/>
                <a:rect l="0" t="0" r="r" b="b"/>
                <a:pathLst>
                  <a:path w="25" h="100">
                    <a:moveTo>
                      <a:pt x="24" y="0"/>
                    </a:moveTo>
                    <a:lnTo>
                      <a:pt x="20" y="0"/>
                    </a:lnTo>
                    <a:lnTo>
                      <a:pt x="20" y="3"/>
                    </a:lnTo>
                    <a:lnTo>
                      <a:pt x="19" y="7"/>
                    </a:lnTo>
                    <a:lnTo>
                      <a:pt x="19" y="10"/>
                    </a:lnTo>
                    <a:lnTo>
                      <a:pt x="18" y="16"/>
                    </a:lnTo>
                    <a:lnTo>
                      <a:pt x="17" y="21"/>
                    </a:lnTo>
                    <a:lnTo>
                      <a:pt x="16" y="27"/>
                    </a:lnTo>
                    <a:lnTo>
                      <a:pt x="15" y="33"/>
                    </a:lnTo>
                    <a:lnTo>
                      <a:pt x="14" y="40"/>
                    </a:lnTo>
                    <a:lnTo>
                      <a:pt x="12" y="47"/>
                    </a:lnTo>
                    <a:lnTo>
                      <a:pt x="11" y="54"/>
                    </a:lnTo>
                    <a:lnTo>
                      <a:pt x="9" y="61"/>
                    </a:lnTo>
                    <a:lnTo>
                      <a:pt x="7" y="69"/>
                    </a:lnTo>
                    <a:lnTo>
                      <a:pt x="6" y="76"/>
                    </a:lnTo>
                    <a:lnTo>
                      <a:pt x="4" y="84"/>
                    </a:lnTo>
                    <a:lnTo>
                      <a:pt x="2" y="91"/>
                    </a:lnTo>
                    <a:lnTo>
                      <a:pt x="0" y="98"/>
                    </a:lnTo>
                    <a:lnTo>
                      <a:pt x="4" y="99"/>
                    </a:lnTo>
                    <a:lnTo>
                      <a:pt x="6" y="92"/>
                    </a:lnTo>
                    <a:lnTo>
                      <a:pt x="7" y="84"/>
                    </a:lnTo>
                    <a:lnTo>
                      <a:pt x="9" y="77"/>
                    </a:lnTo>
                    <a:lnTo>
                      <a:pt x="11" y="70"/>
                    </a:lnTo>
                    <a:lnTo>
                      <a:pt x="13" y="62"/>
                    </a:lnTo>
                    <a:lnTo>
                      <a:pt x="14" y="55"/>
                    </a:lnTo>
                    <a:lnTo>
                      <a:pt x="16" y="48"/>
                    </a:lnTo>
                    <a:lnTo>
                      <a:pt x="17" y="40"/>
                    </a:lnTo>
                    <a:lnTo>
                      <a:pt x="19" y="34"/>
                    </a:lnTo>
                    <a:lnTo>
                      <a:pt x="20" y="28"/>
                    </a:lnTo>
                    <a:lnTo>
                      <a:pt x="21" y="22"/>
                    </a:lnTo>
                    <a:lnTo>
                      <a:pt x="22" y="16"/>
                    </a:lnTo>
                    <a:lnTo>
                      <a:pt x="23" y="11"/>
                    </a:lnTo>
                    <a:lnTo>
                      <a:pt x="23" y="7"/>
                    </a:lnTo>
                    <a:lnTo>
                      <a:pt x="24" y="3"/>
                    </a:lnTo>
                    <a:lnTo>
                      <a:pt x="24" y="0"/>
                    </a:lnTo>
                    <a:lnTo>
                      <a:pt x="20" y="0"/>
                    </a:lnTo>
                    <a:lnTo>
                      <a:pt x="24" y="0"/>
                    </a:lnTo>
                  </a:path>
                </a:pathLst>
              </a:custGeom>
              <a:solidFill>
                <a:srgbClr val="000000">
                  <a:alpha val="100000"/>
                </a:srgbClr>
              </a:solidFill>
              <a:ln>
                <a:noFill/>
              </a:ln>
            </p:spPr>
          </p:sp>
          <p:sp>
            <p:nvSpPr>
              <p:cNvPr id="1048755" name="Freeform 167"/>
              <p:cNvSpPr/>
              <p:nvPr/>
            </p:nvSpPr>
            <p:spPr>
              <a:xfrm rot="0">
                <a:off x="4063" y="2222"/>
                <a:ext cx="21" cy="313"/>
              </a:xfrm>
              <a:custGeom>
                <a:avLst/>
                <a:ahLst/>
                <a:rect l="0" t="0" r="r" b="b"/>
                <a:pathLst>
                  <a:path w="21" h="313">
                    <a:moveTo>
                      <a:pt x="3" y="312"/>
                    </a:moveTo>
                    <a:lnTo>
                      <a:pt x="3" y="312"/>
                    </a:lnTo>
                    <a:lnTo>
                      <a:pt x="7" y="304"/>
                    </a:lnTo>
                    <a:lnTo>
                      <a:pt x="10" y="296"/>
                    </a:lnTo>
                    <a:lnTo>
                      <a:pt x="12" y="287"/>
                    </a:lnTo>
                    <a:lnTo>
                      <a:pt x="14" y="279"/>
                    </a:lnTo>
                    <a:lnTo>
                      <a:pt x="16" y="270"/>
                    </a:lnTo>
                    <a:lnTo>
                      <a:pt x="18" y="261"/>
                    </a:lnTo>
                    <a:lnTo>
                      <a:pt x="18" y="251"/>
                    </a:lnTo>
                    <a:lnTo>
                      <a:pt x="20" y="242"/>
                    </a:lnTo>
                    <a:lnTo>
                      <a:pt x="20" y="232"/>
                    </a:lnTo>
                    <a:lnTo>
                      <a:pt x="20" y="222"/>
                    </a:lnTo>
                    <a:lnTo>
                      <a:pt x="20" y="212"/>
                    </a:lnTo>
                    <a:lnTo>
                      <a:pt x="20" y="202"/>
                    </a:lnTo>
                    <a:lnTo>
                      <a:pt x="20" y="191"/>
                    </a:lnTo>
                    <a:lnTo>
                      <a:pt x="20" y="181"/>
                    </a:lnTo>
                    <a:lnTo>
                      <a:pt x="20" y="171"/>
                    </a:lnTo>
                    <a:lnTo>
                      <a:pt x="19" y="160"/>
                    </a:lnTo>
                    <a:lnTo>
                      <a:pt x="18" y="150"/>
                    </a:lnTo>
                    <a:lnTo>
                      <a:pt x="17" y="140"/>
                    </a:lnTo>
                    <a:lnTo>
                      <a:pt x="16" y="128"/>
                    </a:lnTo>
                    <a:lnTo>
                      <a:pt x="15" y="118"/>
                    </a:lnTo>
                    <a:lnTo>
                      <a:pt x="14" y="108"/>
                    </a:lnTo>
                    <a:lnTo>
                      <a:pt x="13" y="98"/>
                    </a:lnTo>
                    <a:lnTo>
                      <a:pt x="12" y="87"/>
                    </a:lnTo>
                    <a:lnTo>
                      <a:pt x="12" y="76"/>
                    </a:lnTo>
                    <a:lnTo>
                      <a:pt x="10" y="66"/>
                    </a:lnTo>
                    <a:lnTo>
                      <a:pt x="10" y="56"/>
                    </a:lnTo>
                    <a:lnTo>
                      <a:pt x="9" y="46"/>
                    </a:lnTo>
                    <a:lnTo>
                      <a:pt x="8" y="37"/>
                    </a:lnTo>
                    <a:lnTo>
                      <a:pt x="8" y="27"/>
                    </a:lnTo>
                    <a:lnTo>
                      <a:pt x="8" y="18"/>
                    </a:lnTo>
                    <a:lnTo>
                      <a:pt x="8" y="9"/>
                    </a:lnTo>
                    <a:lnTo>
                      <a:pt x="8" y="0"/>
                    </a:lnTo>
                    <a:lnTo>
                      <a:pt x="4" y="0"/>
                    </a:lnTo>
                    <a:lnTo>
                      <a:pt x="4" y="9"/>
                    </a:lnTo>
                    <a:lnTo>
                      <a:pt x="4" y="18"/>
                    </a:lnTo>
                    <a:lnTo>
                      <a:pt x="4" y="27"/>
                    </a:lnTo>
                    <a:lnTo>
                      <a:pt x="5" y="37"/>
                    </a:lnTo>
                    <a:lnTo>
                      <a:pt x="5" y="46"/>
                    </a:lnTo>
                    <a:lnTo>
                      <a:pt x="6" y="56"/>
                    </a:lnTo>
                    <a:lnTo>
                      <a:pt x="7" y="66"/>
                    </a:lnTo>
                    <a:lnTo>
                      <a:pt x="8" y="76"/>
                    </a:lnTo>
                    <a:lnTo>
                      <a:pt x="8" y="87"/>
                    </a:lnTo>
                    <a:lnTo>
                      <a:pt x="10" y="98"/>
                    </a:lnTo>
                    <a:lnTo>
                      <a:pt x="10" y="108"/>
                    </a:lnTo>
                    <a:lnTo>
                      <a:pt x="12" y="118"/>
                    </a:lnTo>
                    <a:lnTo>
                      <a:pt x="12" y="128"/>
                    </a:lnTo>
                    <a:lnTo>
                      <a:pt x="13" y="140"/>
                    </a:lnTo>
                    <a:lnTo>
                      <a:pt x="14" y="150"/>
                    </a:lnTo>
                    <a:lnTo>
                      <a:pt x="15" y="160"/>
                    </a:lnTo>
                    <a:lnTo>
                      <a:pt x="16" y="171"/>
                    </a:lnTo>
                    <a:lnTo>
                      <a:pt x="16" y="181"/>
                    </a:lnTo>
                    <a:lnTo>
                      <a:pt x="17" y="191"/>
                    </a:lnTo>
                    <a:lnTo>
                      <a:pt x="17" y="202"/>
                    </a:lnTo>
                    <a:lnTo>
                      <a:pt x="17" y="212"/>
                    </a:lnTo>
                    <a:lnTo>
                      <a:pt x="17" y="222"/>
                    </a:lnTo>
                    <a:lnTo>
                      <a:pt x="16" y="232"/>
                    </a:lnTo>
                    <a:lnTo>
                      <a:pt x="16" y="242"/>
                    </a:lnTo>
                    <a:lnTo>
                      <a:pt x="15" y="251"/>
                    </a:lnTo>
                    <a:lnTo>
                      <a:pt x="14" y="260"/>
                    </a:lnTo>
                    <a:lnTo>
                      <a:pt x="12" y="269"/>
                    </a:lnTo>
                    <a:lnTo>
                      <a:pt x="10" y="278"/>
                    </a:lnTo>
                    <a:lnTo>
                      <a:pt x="8" y="287"/>
                    </a:lnTo>
                    <a:lnTo>
                      <a:pt x="6" y="295"/>
                    </a:lnTo>
                    <a:lnTo>
                      <a:pt x="3" y="303"/>
                    </a:lnTo>
                    <a:lnTo>
                      <a:pt x="0" y="310"/>
                    </a:lnTo>
                    <a:lnTo>
                      <a:pt x="3" y="312"/>
                    </a:lnTo>
                  </a:path>
                </a:pathLst>
              </a:custGeom>
              <a:solidFill>
                <a:srgbClr val="000000">
                  <a:alpha val="100000"/>
                </a:srgbClr>
              </a:solidFill>
              <a:ln>
                <a:noFill/>
              </a:ln>
            </p:spPr>
          </p:sp>
          <p:sp>
            <p:nvSpPr>
              <p:cNvPr id="1048756" name="Freeform 168"/>
              <p:cNvSpPr/>
              <p:nvPr/>
            </p:nvSpPr>
            <p:spPr>
              <a:xfrm rot="0">
                <a:off x="3985" y="2532"/>
                <a:ext cx="82" cy="160"/>
              </a:xfrm>
              <a:custGeom>
                <a:avLst/>
                <a:ahLst/>
                <a:rect l="0" t="0" r="r" b="b"/>
                <a:pathLst>
                  <a:path w="82" h="160">
                    <a:moveTo>
                      <a:pt x="4" y="159"/>
                    </a:moveTo>
                    <a:lnTo>
                      <a:pt x="4" y="159"/>
                    </a:lnTo>
                    <a:lnTo>
                      <a:pt x="7" y="145"/>
                    </a:lnTo>
                    <a:lnTo>
                      <a:pt x="10" y="133"/>
                    </a:lnTo>
                    <a:lnTo>
                      <a:pt x="14" y="122"/>
                    </a:lnTo>
                    <a:lnTo>
                      <a:pt x="17" y="112"/>
                    </a:lnTo>
                    <a:lnTo>
                      <a:pt x="21" y="104"/>
                    </a:lnTo>
                    <a:lnTo>
                      <a:pt x="25" y="94"/>
                    </a:lnTo>
                    <a:lnTo>
                      <a:pt x="30" y="86"/>
                    </a:lnTo>
                    <a:lnTo>
                      <a:pt x="34" y="78"/>
                    </a:lnTo>
                    <a:lnTo>
                      <a:pt x="40" y="71"/>
                    </a:lnTo>
                    <a:lnTo>
                      <a:pt x="45" y="62"/>
                    </a:lnTo>
                    <a:lnTo>
                      <a:pt x="51" y="54"/>
                    </a:lnTo>
                    <a:lnTo>
                      <a:pt x="56" y="45"/>
                    </a:lnTo>
                    <a:lnTo>
                      <a:pt x="62" y="36"/>
                    </a:lnTo>
                    <a:lnTo>
                      <a:pt x="68" y="26"/>
                    </a:lnTo>
                    <a:lnTo>
                      <a:pt x="75" y="14"/>
                    </a:lnTo>
                    <a:lnTo>
                      <a:pt x="81" y="2"/>
                    </a:lnTo>
                    <a:lnTo>
                      <a:pt x="78" y="0"/>
                    </a:lnTo>
                    <a:lnTo>
                      <a:pt x="71" y="12"/>
                    </a:lnTo>
                    <a:lnTo>
                      <a:pt x="66" y="24"/>
                    </a:lnTo>
                    <a:lnTo>
                      <a:pt x="59" y="34"/>
                    </a:lnTo>
                    <a:lnTo>
                      <a:pt x="54" y="43"/>
                    </a:lnTo>
                    <a:lnTo>
                      <a:pt x="48" y="52"/>
                    </a:lnTo>
                    <a:lnTo>
                      <a:pt x="42" y="60"/>
                    </a:lnTo>
                    <a:lnTo>
                      <a:pt x="37" y="69"/>
                    </a:lnTo>
                    <a:lnTo>
                      <a:pt x="32" y="76"/>
                    </a:lnTo>
                    <a:lnTo>
                      <a:pt x="27" y="84"/>
                    </a:lnTo>
                    <a:lnTo>
                      <a:pt x="22" y="92"/>
                    </a:lnTo>
                    <a:lnTo>
                      <a:pt x="17" y="102"/>
                    </a:lnTo>
                    <a:lnTo>
                      <a:pt x="14" y="111"/>
                    </a:lnTo>
                    <a:lnTo>
                      <a:pt x="10" y="121"/>
                    </a:lnTo>
                    <a:lnTo>
                      <a:pt x="6" y="132"/>
                    </a:lnTo>
                    <a:lnTo>
                      <a:pt x="3" y="145"/>
                    </a:lnTo>
                    <a:lnTo>
                      <a:pt x="0" y="158"/>
                    </a:lnTo>
                    <a:lnTo>
                      <a:pt x="4" y="159"/>
                    </a:lnTo>
                  </a:path>
                </a:pathLst>
              </a:custGeom>
              <a:solidFill>
                <a:srgbClr val="000000">
                  <a:alpha val="100000"/>
                </a:srgbClr>
              </a:solidFill>
              <a:ln>
                <a:noFill/>
              </a:ln>
            </p:spPr>
          </p:sp>
          <p:sp>
            <p:nvSpPr>
              <p:cNvPr id="1048757" name="Freeform 169"/>
              <p:cNvSpPr/>
              <p:nvPr/>
            </p:nvSpPr>
            <p:spPr>
              <a:xfrm rot="0">
                <a:off x="3972" y="2690"/>
                <a:ext cx="18" cy="54"/>
              </a:xfrm>
              <a:custGeom>
                <a:avLst/>
                <a:ahLst/>
                <a:rect l="0" t="0" r="r" b="b"/>
                <a:pathLst>
                  <a:path w="18" h="54">
                    <a:moveTo>
                      <a:pt x="4" y="52"/>
                    </a:moveTo>
                    <a:lnTo>
                      <a:pt x="4" y="53"/>
                    </a:lnTo>
                    <a:lnTo>
                      <a:pt x="17" y="1"/>
                    </a:lnTo>
                    <a:lnTo>
                      <a:pt x="13" y="0"/>
                    </a:lnTo>
                    <a:lnTo>
                      <a:pt x="0" y="51"/>
                    </a:lnTo>
                    <a:lnTo>
                      <a:pt x="0" y="52"/>
                    </a:lnTo>
                    <a:lnTo>
                      <a:pt x="0" y="51"/>
                    </a:lnTo>
                    <a:lnTo>
                      <a:pt x="0" y="52"/>
                    </a:lnTo>
                    <a:lnTo>
                      <a:pt x="4" y="52"/>
                    </a:lnTo>
                  </a:path>
                </a:pathLst>
              </a:custGeom>
              <a:solidFill>
                <a:srgbClr val="000000">
                  <a:alpha val="100000"/>
                </a:srgbClr>
              </a:solidFill>
              <a:ln>
                <a:noFill/>
              </a:ln>
            </p:spPr>
          </p:sp>
          <p:sp>
            <p:nvSpPr>
              <p:cNvPr id="1048758" name="Freeform 170"/>
              <p:cNvSpPr/>
              <p:nvPr/>
            </p:nvSpPr>
            <p:spPr>
              <a:xfrm rot="0">
                <a:off x="3947" y="2742"/>
                <a:ext cx="63" cy="556"/>
              </a:xfrm>
              <a:custGeom>
                <a:avLst/>
                <a:ahLst/>
                <a:rect l="0" t="0" r="r" b="b"/>
                <a:pathLst>
                  <a:path w="63" h="556">
                    <a:moveTo>
                      <a:pt x="62" y="553"/>
                    </a:moveTo>
                    <a:lnTo>
                      <a:pt x="62" y="553"/>
                    </a:lnTo>
                    <a:lnTo>
                      <a:pt x="53" y="533"/>
                    </a:lnTo>
                    <a:lnTo>
                      <a:pt x="45" y="513"/>
                    </a:lnTo>
                    <a:lnTo>
                      <a:pt x="38" y="494"/>
                    </a:lnTo>
                    <a:lnTo>
                      <a:pt x="32" y="474"/>
                    </a:lnTo>
                    <a:lnTo>
                      <a:pt x="26" y="456"/>
                    </a:lnTo>
                    <a:lnTo>
                      <a:pt x="21" y="438"/>
                    </a:lnTo>
                    <a:lnTo>
                      <a:pt x="17" y="420"/>
                    </a:lnTo>
                    <a:lnTo>
                      <a:pt x="14" y="402"/>
                    </a:lnTo>
                    <a:lnTo>
                      <a:pt x="11" y="385"/>
                    </a:lnTo>
                    <a:lnTo>
                      <a:pt x="8" y="368"/>
                    </a:lnTo>
                    <a:lnTo>
                      <a:pt x="6" y="352"/>
                    </a:lnTo>
                    <a:lnTo>
                      <a:pt x="6" y="335"/>
                    </a:lnTo>
                    <a:lnTo>
                      <a:pt x="5" y="319"/>
                    </a:lnTo>
                    <a:lnTo>
                      <a:pt x="4" y="303"/>
                    </a:lnTo>
                    <a:lnTo>
                      <a:pt x="4" y="287"/>
                    </a:lnTo>
                    <a:lnTo>
                      <a:pt x="5" y="271"/>
                    </a:lnTo>
                    <a:lnTo>
                      <a:pt x="5" y="255"/>
                    </a:lnTo>
                    <a:lnTo>
                      <a:pt x="6" y="239"/>
                    </a:lnTo>
                    <a:lnTo>
                      <a:pt x="8" y="223"/>
                    </a:lnTo>
                    <a:lnTo>
                      <a:pt x="9" y="207"/>
                    </a:lnTo>
                    <a:lnTo>
                      <a:pt x="10" y="191"/>
                    </a:lnTo>
                    <a:lnTo>
                      <a:pt x="12" y="175"/>
                    </a:lnTo>
                    <a:lnTo>
                      <a:pt x="14" y="159"/>
                    </a:lnTo>
                    <a:lnTo>
                      <a:pt x="16" y="142"/>
                    </a:lnTo>
                    <a:lnTo>
                      <a:pt x="18" y="126"/>
                    </a:lnTo>
                    <a:lnTo>
                      <a:pt x="20" y="108"/>
                    </a:lnTo>
                    <a:lnTo>
                      <a:pt x="22" y="91"/>
                    </a:lnTo>
                    <a:lnTo>
                      <a:pt x="23" y="74"/>
                    </a:lnTo>
                    <a:lnTo>
                      <a:pt x="25" y="56"/>
                    </a:lnTo>
                    <a:lnTo>
                      <a:pt x="26" y="38"/>
                    </a:lnTo>
                    <a:lnTo>
                      <a:pt x="28" y="19"/>
                    </a:lnTo>
                    <a:lnTo>
                      <a:pt x="29" y="0"/>
                    </a:lnTo>
                    <a:lnTo>
                      <a:pt x="25" y="0"/>
                    </a:lnTo>
                    <a:lnTo>
                      <a:pt x="24" y="19"/>
                    </a:lnTo>
                    <a:lnTo>
                      <a:pt x="23" y="38"/>
                    </a:lnTo>
                    <a:lnTo>
                      <a:pt x="21" y="56"/>
                    </a:lnTo>
                    <a:lnTo>
                      <a:pt x="20" y="74"/>
                    </a:lnTo>
                    <a:lnTo>
                      <a:pt x="18" y="91"/>
                    </a:lnTo>
                    <a:lnTo>
                      <a:pt x="16" y="108"/>
                    </a:lnTo>
                    <a:lnTo>
                      <a:pt x="14" y="126"/>
                    </a:lnTo>
                    <a:lnTo>
                      <a:pt x="12" y="142"/>
                    </a:lnTo>
                    <a:lnTo>
                      <a:pt x="10" y="159"/>
                    </a:lnTo>
                    <a:lnTo>
                      <a:pt x="8" y="175"/>
                    </a:lnTo>
                    <a:lnTo>
                      <a:pt x="6" y="191"/>
                    </a:lnTo>
                    <a:lnTo>
                      <a:pt x="5" y="207"/>
                    </a:lnTo>
                    <a:lnTo>
                      <a:pt x="4" y="223"/>
                    </a:lnTo>
                    <a:lnTo>
                      <a:pt x="2" y="239"/>
                    </a:lnTo>
                    <a:lnTo>
                      <a:pt x="1" y="255"/>
                    </a:lnTo>
                    <a:lnTo>
                      <a:pt x="1" y="271"/>
                    </a:lnTo>
                    <a:lnTo>
                      <a:pt x="0" y="287"/>
                    </a:lnTo>
                    <a:lnTo>
                      <a:pt x="0" y="303"/>
                    </a:lnTo>
                    <a:lnTo>
                      <a:pt x="1" y="319"/>
                    </a:lnTo>
                    <a:lnTo>
                      <a:pt x="2" y="335"/>
                    </a:lnTo>
                    <a:lnTo>
                      <a:pt x="3" y="352"/>
                    </a:lnTo>
                    <a:lnTo>
                      <a:pt x="5" y="368"/>
                    </a:lnTo>
                    <a:lnTo>
                      <a:pt x="7" y="386"/>
                    </a:lnTo>
                    <a:lnTo>
                      <a:pt x="10" y="403"/>
                    </a:lnTo>
                    <a:lnTo>
                      <a:pt x="13" y="421"/>
                    </a:lnTo>
                    <a:lnTo>
                      <a:pt x="18" y="438"/>
                    </a:lnTo>
                    <a:lnTo>
                      <a:pt x="22" y="457"/>
                    </a:lnTo>
                    <a:lnTo>
                      <a:pt x="28" y="475"/>
                    </a:lnTo>
                    <a:lnTo>
                      <a:pt x="34" y="495"/>
                    </a:lnTo>
                    <a:lnTo>
                      <a:pt x="42" y="514"/>
                    </a:lnTo>
                    <a:lnTo>
                      <a:pt x="50" y="535"/>
                    </a:lnTo>
                    <a:lnTo>
                      <a:pt x="58" y="555"/>
                    </a:lnTo>
                    <a:lnTo>
                      <a:pt x="62" y="553"/>
                    </a:lnTo>
                  </a:path>
                </a:pathLst>
              </a:custGeom>
              <a:solidFill>
                <a:srgbClr val="000000">
                  <a:alpha val="100000"/>
                </a:srgbClr>
              </a:solidFill>
              <a:ln>
                <a:noFill/>
              </a:ln>
            </p:spPr>
          </p:sp>
          <p:sp>
            <p:nvSpPr>
              <p:cNvPr id="1048759" name="Freeform 171"/>
              <p:cNvSpPr/>
              <p:nvPr/>
            </p:nvSpPr>
            <p:spPr>
              <a:xfrm rot="0">
                <a:off x="4005" y="3295"/>
                <a:ext cx="29" cy="84"/>
              </a:xfrm>
              <a:custGeom>
                <a:avLst/>
                <a:ahLst/>
                <a:rect l="0" t="0" r="r" b="b"/>
                <a:pathLst>
                  <a:path w="29" h="84">
                    <a:moveTo>
                      <a:pt x="28" y="81"/>
                    </a:moveTo>
                    <a:lnTo>
                      <a:pt x="27" y="78"/>
                    </a:lnTo>
                    <a:lnTo>
                      <a:pt x="26" y="73"/>
                    </a:lnTo>
                    <a:lnTo>
                      <a:pt x="24" y="68"/>
                    </a:lnTo>
                    <a:lnTo>
                      <a:pt x="22" y="63"/>
                    </a:lnTo>
                    <a:lnTo>
                      <a:pt x="21" y="58"/>
                    </a:lnTo>
                    <a:lnTo>
                      <a:pt x="19" y="51"/>
                    </a:lnTo>
                    <a:lnTo>
                      <a:pt x="17" y="45"/>
                    </a:lnTo>
                    <a:lnTo>
                      <a:pt x="16" y="39"/>
                    </a:lnTo>
                    <a:lnTo>
                      <a:pt x="14" y="33"/>
                    </a:lnTo>
                    <a:lnTo>
                      <a:pt x="12" y="27"/>
                    </a:lnTo>
                    <a:lnTo>
                      <a:pt x="11" y="21"/>
                    </a:lnTo>
                    <a:lnTo>
                      <a:pt x="9" y="16"/>
                    </a:lnTo>
                    <a:lnTo>
                      <a:pt x="8" y="11"/>
                    </a:lnTo>
                    <a:lnTo>
                      <a:pt x="6" y="7"/>
                    </a:lnTo>
                    <a:lnTo>
                      <a:pt x="5" y="3"/>
                    </a:lnTo>
                    <a:lnTo>
                      <a:pt x="4" y="0"/>
                    </a:lnTo>
                    <a:lnTo>
                      <a:pt x="0" y="2"/>
                    </a:lnTo>
                    <a:lnTo>
                      <a:pt x="1" y="4"/>
                    </a:lnTo>
                    <a:lnTo>
                      <a:pt x="2" y="8"/>
                    </a:lnTo>
                    <a:lnTo>
                      <a:pt x="4" y="12"/>
                    </a:lnTo>
                    <a:lnTo>
                      <a:pt x="5" y="17"/>
                    </a:lnTo>
                    <a:lnTo>
                      <a:pt x="7" y="22"/>
                    </a:lnTo>
                    <a:lnTo>
                      <a:pt x="8" y="28"/>
                    </a:lnTo>
                    <a:lnTo>
                      <a:pt x="10" y="34"/>
                    </a:lnTo>
                    <a:lnTo>
                      <a:pt x="12" y="40"/>
                    </a:lnTo>
                    <a:lnTo>
                      <a:pt x="14" y="46"/>
                    </a:lnTo>
                    <a:lnTo>
                      <a:pt x="15" y="52"/>
                    </a:lnTo>
                    <a:lnTo>
                      <a:pt x="17" y="58"/>
                    </a:lnTo>
                    <a:lnTo>
                      <a:pt x="18" y="64"/>
                    </a:lnTo>
                    <a:lnTo>
                      <a:pt x="20" y="69"/>
                    </a:lnTo>
                    <a:lnTo>
                      <a:pt x="22" y="74"/>
                    </a:lnTo>
                    <a:lnTo>
                      <a:pt x="23" y="78"/>
                    </a:lnTo>
                    <a:lnTo>
                      <a:pt x="24" y="83"/>
                    </a:lnTo>
                    <a:lnTo>
                      <a:pt x="28" y="81"/>
                    </a:lnTo>
                  </a:path>
                </a:pathLst>
              </a:custGeom>
              <a:solidFill>
                <a:srgbClr val="000000">
                  <a:alpha val="100000"/>
                </a:srgbClr>
              </a:solidFill>
              <a:ln>
                <a:noFill/>
              </a:ln>
            </p:spPr>
          </p:sp>
          <p:sp>
            <p:nvSpPr>
              <p:cNvPr id="1048760" name="Freeform 172"/>
              <p:cNvSpPr/>
              <p:nvPr/>
            </p:nvSpPr>
            <p:spPr>
              <a:xfrm rot="0">
                <a:off x="4029" y="3376"/>
                <a:ext cx="17" cy="17"/>
              </a:xfrm>
              <a:custGeom>
                <a:avLst/>
                <a:ahLst/>
                <a:rect l="0" t="0" r="r" b="b"/>
                <a:pathLst>
                  <a:path w="17" h="17">
                    <a:moveTo>
                      <a:pt x="0" y="10"/>
                    </a:moveTo>
                    <a:lnTo>
                      <a:pt x="8" y="16"/>
                    </a:lnTo>
                    <a:lnTo>
                      <a:pt x="12" y="16"/>
                    </a:lnTo>
                    <a:lnTo>
                      <a:pt x="16" y="5"/>
                    </a:lnTo>
                    <a:lnTo>
                      <a:pt x="16" y="0"/>
                    </a:lnTo>
                    <a:lnTo>
                      <a:pt x="0" y="10"/>
                    </a:lnTo>
                  </a:path>
                </a:pathLst>
              </a:custGeom>
              <a:solidFill>
                <a:srgbClr val="000000">
                  <a:alpha val="100000"/>
                </a:srgbClr>
              </a:solidFill>
              <a:ln>
                <a:noFill/>
              </a:ln>
            </p:spPr>
          </p:sp>
          <p:sp>
            <p:nvSpPr>
              <p:cNvPr id="1048761" name="Freeform 173"/>
              <p:cNvSpPr/>
              <p:nvPr/>
            </p:nvSpPr>
            <p:spPr>
              <a:xfrm rot="0">
                <a:off x="4361" y="3378"/>
                <a:ext cx="17" cy="17"/>
              </a:xfrm>
              <a:custGeom>
                <a:avLst/>
                <a:ahLst/>
                <a:rect l="0" t="0" r="r" b="b"/>
                <a:pathLst>
                  <a:path w="17" h="17">
                    <a:moveTo>
                      <a:pt x="0" y="0"/>
                    </a:moveTo>
                    <a:lnTo>
                      <a:pt x="0" y="16"/>
                    </a:lnTo>
                    <a:lnTo>
                      <a:pt x="8" y="16"/>
                    </a:lnTo>
                    <a:lnTo>
                      <a:pt x="12" y="16"/>
                    </a:lnTo>
                    <a:lnTo>
                      <a:pt x="16" y="0"/>
                    </a:lnTo>
                    <a:lnTo>
                      <a:pt x="0" y="0"/>
                    </a:lnTo>
                  </a:path>
                </a:pathLst>
              </a:custGeom>
              <a:solidFill>
                <a:srgbClr val="000000">
                  <a:alpha val="100000"/>
                </a:srgbClr>
              </a:solidFill>
              <a:ln>
                <a:noFill/>
              </a:ln>
            </p:spPr>
          </p:sp>
          <p:sp>
            <p:nvSpPr>
              <p:cNvPr id="1048762" name="Freeform 174"/>
              <p:cNvSpPr/>
              <p:nvPr/>
            </p:nvSpPr>
            <p:spPr>
              <a:xfrm rot="0">
                <a:off x="4360" y="3302"/>
                <a:ext cx="17" cy="77"/>
              </a:xfrm>
              <a:custGeom>
                <a:avLst/>
                <a:ahLst/>
                <a:rect l="0" t="0" r="r" b="b"/>
                <a:pathLst>
                  <a:path w="17" h="77">
                    <a:moveTo>
                      <a:pt x="3" y="0"/>
                    </a:moveTo>
                    <a:lnTo>
                      <a:pt x="3" y="0"/>
                    </a:lnTo>
                    <a:lnTo>
                      <a:pt x="3" y="9"/>
                    </a:lnTo>
                    <a:lnTo>
                      <a:pt x="3" y="18"/>
                    </a:lnTo>
                    <a:lnTo>
                      <a:pt x="0" y="25"/>
                    </a:lnTo>
                    <a:lnTo>
                      <a:pt x="0" y="34"/>
                    </a:lnTo>
                    <a:lnTo>
                      <a:pt x="0" y="43"/>
                    </a:lnTo>
                    <a:lnTo>
                      <a:pt x="0" y="52"/>
                    </a:lnTo>
                    <a:lnTo>
                      <a:pt x="0" y="63"/>
                    </a:lnTo>
                    <a:lnTo>
                      <a:pt x="3" y="76"/>
                    </a:lnTo>
                    <a:lnTo>
                      <a:pt x="16" y="76"/>
                    </a:lnTo>
                    <a:lnTo>
                      <a:pt x="12" y="63"/>
                    </a:lnTo>
                    <a:lnTo>
                      <a:pt x="12" y="52"/>
                    </a:lnTo>
                    <a:lnTo>
                      <a:pt x="12" y="43"/>
                    </a:lnTo>
                    <a:lnTo>
                      <a:pt x="12" y="34"/>
                    </a:lnTo>
                    <a:lnTo>
                      <a:pt x="12" y="25"/>
                    </a:lnTo>
                    <a:lnTo>
                      <a:pt x="16" y="18"/>
                    </a:lnTo>
                    <a:lnTo>
                      <a:pt x="16" y="9"/>
                    </a:lnTo>
                    <a:lnTo>
                      <a:pt x="16" y="0"/>
                    </a:lnTo>
                    <a:lnTo>
                      <a:pt x="3" y="0"/>
                    </a:lnTo>
                  </a:path>
                </a:pathLst>
              </a:custGeom>
              <a:solidFill>
                <a:srgbClr val="000000">
                  <a:alpha val="100000"/>
                </a:srgbClr>
              </a:solidFill>
              <a:ln>
                <a:noFill/>
              </a:ln>
            </p:spPr>
          </p:sp>
          <p:sp>
            <p:nvSpPr>
              <p:cNvPr id="1048763" name="Freeform 175"/>
              <p:cNvSpPr/>
              <p:nvPr/>
            </p:nvSpPr>
            <p:spPr>
              <a:xfrm rot="0">
                <a:off x="4361" y="3232"/>
                <a:ext cx="17" cy="71"/>
              </a:xfrm>
              <a:custGeom>
                <a:avLst/>
                <a:ahLst/>
                <a:rect l="0" t="0" r="r" b="b"/>
                <a:pathLst>
                  <a:path w="17" h="71">
                    <a:moveTo>
                      <a:pt x="0" y="0"/>
                    </a:moveTo>
                    <a:lnTo>
                      <a:pt x="0" y="0"/>
                    </a:lnTo>
                    <a:lnTo>
                      <a:pt x="0" y="70"/>
                    </a:lnTo>
                    <a:lnTo>
                      <a:pt x="16" y="70"/>
                    </a:lnTo>
                    <a:lnTo>
                      <a:pt x="16" y="0"/>
                    </a:lnTo>
                    <a:lnTo>
                      <a:pt x="0" y="0"/>
                    </a:lnTo>
                  </a:path>
                </a:pathLst>
              </a:custGeom>
              <a:solidFill>
                <a:srgbClr val="000000">
                  <a:alpha val="100000"/>
                </a:srgbClr>
              </a:solidFill>
              <a:ln>
                <a:noFill/>
              </a:ln>
            </p:spPr>
          </p:sp>
          <p:sp>
            <p:nvSpPr>
              <p:cNvPr id="1048764" name="Freeform 176"/>
              <p:cNvSpPr/>
              <p:nvPr/>
            </p:nvSpPr>
            <p:spPr>
              <a:xfrm rot="0">
                <a:off x="4361" y="3206"/>
                <a:ext cx="17" cy="27"/>
              </a:xfrm>
              <a:custGeom>
                <a:avLst/>
                <a:ahLst/>
                <a:rect l="0" t="0" r="r" b="b"/>
                <a:pathLst>
                  <a:path w="17" h="27">
                    <a:moveTo>
                      <a:pt x="0" y="0"/>
                    </a:moveTo>
                    <a:lnTo>
                      <a:pt x="0" y="0"/>
                    </a:lnTo>
                    <a:lnTo>
                      <a:pt x="0" y="26"/>
                    </a:lnTo>
                    <a:lnTo>
                      <a:pt x="16" y="26"/>
                    </a:lnTo>
                    <a:lnTo>
                      <a:pt x="16" y="0"/>
                    </a:lnTo>
                    <a:lnTo>
                      <a:pt x="0" y="0"/>
                    </a:lnTo>
                  </a:path>
                </a:pathLst>
              </a:custGeom>
              <a:solidFill>
                <a:srgbClr val="000000">
                  <a:alpha val="100000"/>
                </a:srgbClr>
              </a:solidFill>
              <a:ln>
                <a:noFill/>
              </a:ln>
            </p:spPr>
          </p:sp>
          <p:sp>
            <p:nvSpPr>
              <p:cNvPr id="1048765" name="Freeform 177"/>
              <p:cNvSpPr/>
              <p:nvPr/>
            </p:nvSpPr>
            <p:spPr>
              <a:xfrm rot="0">
                <a:off x="4361" y="3122"/>
                <a:ext cx="17" cy="85"/>
              </a:xfrm>
              <a:custGeom>
                <a:avLst/>
                <a:ahLst/>
                <a:rect l="0" t="0" r="r" b="b"/>
                <a:pathLst>
                  <a:path w="17" h="85">
                    <a:moveTo>
                      <a:pt x="16" y="2"/>
                    </a:moveTo>
                    <a:lnTo>
                      <a:pt x="11" y="1"/>
                    </a:lnTo>
                    <a:lnTo>
                      <a:pt x="0" y="84"/>
                    </a:lnTo>
                    <a:lnTo>
                      <a:pt x="4" y="84"/>
                    </a:lnTo>
                    <a:lnTo>
                      <a:pt x="16" y="1"/>
                    </a:lnTo>
                    <a:lnTo>
                      <a:pt x="11" y="0"/>
                    </a:lnTo>
                    <a:lnTo>
                      <a:pt x="16" y="2"/>
                    </a:lnTo>
                  </a:path>
                </a:pathLst>
              </a:custGeom>
              <a:solidFill>
                <a:srgbClr val="000000">
                  <a:alpha val="100000"/>
                </a:srgbClr>
              </a:solidFill>
              <a:ln>
                <a:noFill/>
              </a:ln>
            </p:spPr>
          </p:sp>
          <p:sp>
            <p:nvSpPr>
              <p:cNvPr id="1048766" name="Freeform 178"/>
              <p:cNvSpPr/>
              <p:nvPr/>
            </p:nvSpPr>
            <p:spPr>
              <a:xfrm rot="0">
                <a:off x="4370" y="3122"/>
                <a:ext cx="17" cy="166"/>
              </a:xfrm>
              <a:custGeom>
                <a:avLst/>
                <a:ahLst/>
                <a:rect l="0" t="0" r="r" b="b"/>
                <a:pathLst>
                  <a:path w="17" h="166">
                    <a:moveTo>
                      <a:pt x="16" y="165"/>
                    </a:moveTo>
                    <a:lnTo>
                      <a:pt x="16" y="165"/>
                    </a:lnTo>
                    <a:lnTo>
                      <a:pt x="16" y="150"/>
                    </a:lnTo>
                    <a:lnTo>
                      <a:pt x="16" y="136"/>
                    </a:lnTo>
                    <a:lnTo>
                      <a:pt x="14" y="123"/>
                    </a:lnTo>
                    <a:lnTo>
                      <a:pt x="14" y="112"/>
                    </a:lnTo>
                    <a:lnTo>
                      <a:pt x="12" y="100"/>
                    </a:lnTo>
                    <a:lnTo>
                      <a:pt x="11" y="88"/>
                    </a:lnTo>
                    <a:lnTo>
                      <a:pt x="10" y="78"/>
                    </a:lnTo>
                    <a:lnTo>
                      <a:pt x="8" y="68"/>
                    </a:lnTo>
                    <a:lnTo>
                      <a:pt x="7" y="59"/>
                    </a:lnTo>
                    <a:lnTo>
                      <a:pt x="6" y="50"/>
                    </a:lnTo>
                    <a:lnTo>
                      <a:pt x="5" y="41"/>
                    </a:lnTo>
                    <a:lnTo>
                      <a:pt x="4" y="33"/>
                    </a:lnTo>
                    <a:lnTo>
                      <a:pt x="4" y="24"/>
                    </a:lnTo>
                    <a:lnTo>
                      <a:pt x="4" y="16"/>
                    </a:lnTo>
                    <a:lnTo>
                      <a:pt x="4" y="9"/>
                    </a:lnTo>
                    <a:lnTo>
                      <a:pt x="5" y="2"/>
                    </a:lnTo>
                    <a:lnTo>
                      <a:pt x="1" y="0"/>
                    </a:lnTo>
                    <a:lnTo>
                      <a:pt x="0" y="9"/>
                    </a:lnTo>
                    <a:lnTo>
                      <a:pt x="0" y="16"/>
                    </a:lnTo>
                    <a:lnTo>
                      <a:pt x="0" y="24"/>
                    </a:lnTo>
                    <a:lnTo>
                      <a:pt x="0" y="33"/>
                    </a:lnTo>
                    <a:lnTo>
                      <a:pt x="1" y="41"/>
                    </a:lnTo>
                    <a:lnTo>
                      <a:pt x="2" y="50"/>
                    </a:lnTo>
                    <a:lnTo>
                      <a:pt x="3" y="59"/>
                    </a:lnTo>
                    <a:lnTo>
                      <a:pt x="5" y="69"/>
                    </a:lnTo>
                    <a:lnTo>
                      <a:pt x="6" y="79"/>
                    </a:lnTo>
                    <a:lnTo>
                      <a:pt x="7" y="88"/>
                    </a:lnTo>
                    <a:lnTo>
                      <a:pt x="8" y="100"/>
                    </a:lnTo>
                    <a:lnTo>
                      <a:pt x="10" y="112"/>
                    </a:lnTo>
                    <a:lnTo>
                      <a:pt x="10" y="123"/>
                    </a:lnTo>
                    <a:lnTo>
                      <a:pt x="11" y="136"/>
                    </a:lnTo>
                    <a:lnTo>
                      <a:pt x="11" y="150"/>
                    </a:lnTo>
                    <a:lnTo>
                      <a:pt x="11" y="165"/>
                    </a:lnTo>
                    <a:lnTo>
                      <a:pt x="16" y="165"/>
                    </a:lnTo>
                  </a:path>
                </a:pathLst>
              </a:custGeom>
              <a:solidFill>
                <a:srgbClr val="000000">
                  <a:alpha val="100000"/>
                </a:srgbClr>
              </a:solidFill>
              <a:ln>
                <a:noFill/>
              </a:ln>
            </p:spPr>
          </p:sp>
          <p:sp>
            <p:nvSpPr>
              <p:cNvPr id="1048767" name="Freeform 179"/>
              <p:cNvSpPr/>
              <p:nvPr/>
            </p:nvSpPr>
            <p:spPr>
              <a:xfrm rot="0">
                <a:off x="4381" y="3287"/>
                <a:ext cx="17" cy="89"/>
              </a:xfrm>
              <a:custGeom>
                <a:avLst/>
                <a:ahLst/>
                <a:rect l="0" t="0" r="r" b="b"/>
                <a:pathLst>
                  <a:path w="17" h="89">
                    <a:moveTo>
                      <a:pt x="9" y="88"/>
                    </a:moveTo>
                    <a:lnTo>
                      <a:pt x="16" y="88"/>
                    </a:lnTo>
                    <a:lnTo>
                      <a:pt x="12" y="0"/>
                    </a:lnTo>
                    <a:lnTo>
                      <a:pt x="0" y="0"/>
                    </a:lnTo>
                    <a:lnTo>
                      <a:pt x="3" y="88"/>
                    </a:lnTo>
                    <a:lnTo>
                      <a:pt x="9" y="88"/>
                    </a:lnTo>
                  </a:path>
                </a:pathLst>
              </a:custGeom>
              <a:solidFill>
                <a:srgbClr val="000000">
                  <a:alpha val="100000"/>
                </a:srgbClr>
              </a:solidFill>
              <a:ln>
                <a:noFill/>
              </a:ln>
            </p:spPr>
          </p:sp>
          <p:sp>
            <p:nvSpPr>
              <p:cNvPr id="1048768" name="Freeform 180"/>
              <p:cNvSpPr/>
              <p:nvPr/>
            </p:nvSpPr>
            <p:spPr>
              <a:xfrm rot="0">
                <a:off x="4382" y="3375"/>
                <a:ext cx="17" cy="17"/>
              </a:xfrm>
              <a:custGeom>
                <a:avLst/>
                <a:ahLst/>
                <a:rect l="0" t="0" r="r" b="b"/>
                <a:pathLst>
                  <a:path w="17" h="17">
                    <a:moveTo>
                      <a:pt x="0" y="0"/>
                    </a:moveTo>
                    <a:lnTo>
                      <a:pt x="4" y="16"/>
                    </a:lnTo>
                    <a:lnTo>
                      <a:pt x="8" y="16"/>
                    </a:lnTo>
                    <a:lnTo>
                      <a:pt x="12" y="16"/>
                    </a:lnTo>
                    <a:lnTo>
                      <a:pt x="16" y="0"/>
                    </a:lnTo>
                    <a:lnTo>
                      <a:pt x="0" y="0"/>
                    </a:lnTo>
                  </a:path>
                </a:pathLst>
              </a:custGeom>
              <a:solidFill>
                <a:srgbClr val="000000">
                  <a:alpha val="100000"/>
                </a:srgbClr>
              </a:solidFill>
              <a:ln>
                <a:noFill/>
              </a:ln>
            </p:spPr>
          </p:sp>
          <p:sp>
            <p:nvSpPr>
              <p:cNvPr id="1048769" name="Freeform 181"/>
              <p:cNvSpPr/>
              <p:nvPr/>
            </p:nvSpPr>
            <p:spPr>
              <a:xfrm rot="0">
                <a:off x="4707" y="3373"/>
                <a:ext cx="17" cy="17"/>
              </a:xfrm>
              <a:custGeom>
                <a:avLst/>
                <a:ahLst/>
                <a:rect l="0" t="0" r="r" b="b"/>
                <a:pathLst>
                  <a:path w="17" h="17">
                    <a:moveTo>
                      <a:pt x="0" y="0"/>
                    </a:moveTo>
                    <a:lnTo>
                      <a:pt x="4" y="10"/>
                    </a:lnTo>
                    <a:lnTo>
                      <a:pt x="8" y="16"/>
                    </a:lnTo>
                    <a:lnTo>
                      <a:pt x="12" y="10"/>
                    </a:lnTo>
                    <a:lnTo>
                      <a:pt x="16" y="10"/>
                    </a:lnTo>
                    <a:lnTo>
                      <a:pt x="0" y="0"/>
                    </a:lnTo>
                  </a:path>
                </a:pathLst>
              </a:custGeom>
              <a:solidFill>
                <a:srgbClr val="000000">
                  <a:alpha val="100000"/>
                </a:srgbClr>
              </a:solidFill>
              <a:ln>
                <a:noFill/>
              </a:ln>
            </p:spPr>
          </p:sp>
          <p:sp>
            <p:nvSpPr>
              <p:cNvPr id="1048770" name="Freeform 182"/>
              <p:cNvSpPr/>
              <p:nvPr/>
            </p:nvSpPr>
            <p:spPr>
              <a:xfrm rot="0">
                <a:off x="4707" y="3363"/>
                <a:ext cx="17" cy="17"/>
              </a:xfrm>
              <a:custGeom>
                <a:avLst/>
                <a:ahLst/>
                <a:rect l="0" t="0" r="r" b="b"/>
                <a:pathLst>
                  <a:path w="17" h="17">
                    <a:moveTo>
                      <a:pt x="6" y="0"/>
                    </a:moveTo>
                    <a:lnTo>
                      <a:pt x="6" y="0"/>
                    </a:lnTo>
                    <a:lnTo>
                      <a:pt x="4" y="9"/>
                    </a:lnTo>
                    <a:lnTo>
                      <a:pt x="2" y="10"/>
                    </a:lnTo>
                    <a:lnTo>
                      <a:pt x="11" y="12"/>
                    </a:lnTo>
                    <a:lnTo>
                      <a:pt x="13" y="9"/>
                    </a:lnTo>
                    <a:lnTo>
                      <a:pt x="13" y="6"/>
                    </a:lnTo>
                    <a:lnTo>
                      <a:pt x="4" y="2"/>
                    </a:lnTo>
                    <a:lnTo>
                      <a:pt x="4" y="6"/>
                    </a:lnTo>
                    <a:lnTo>
                      <a:pt x="0" y="13"/>
                    </a:lnTo>
                    <a:lnTo>
                      <a:pt x="9" y="16"/>
                    </a:lnTo>
                    <a:lnTo>
                      <a:pt x="13" y="8"/>
                    </a:lnTo>
                    <a:lnTo>
                      <a:pt x="13" y="5"/>
                    </a:lnTo>
                    <a:lnTo>
                      <a:pt x="4" y="5"/>
                    </a:lnTo>
                    <a:lnTo>
                      <a:pt x="4" y="8"/>
                    </a:lnTo>
                    <a:lnTo>
                      <a:pt x="2" y="10"/>
                    </a:lnTo>
                    <a:lnTo>
                      <a:pt x="11" y="13"/>
                    </a:lnTo>
                    <a:lnTo>
                      <a:pt x="13" y="10"/>
                    </a:lnTo>
                    <a:lnTo>
                      <a:pt x="16" y="1"/>
                    </a:lnTo>
                    <a:lnTo>
                      <a:pt x="6" y="0"/>
                    </a:lnTo>
                  </a:path>
                </a:pathLst>
              </a:custGeom>
              <a:solidFill>
                <a:srgbClr val="000000">
                  <a:alpha val="100000"/>
                </a:srgbClr>
              </a:solidFill>
              <a:ln>
                <a:noFill/>
              </a:ln>
            </p:spPr>
          </p:sp>
          <p:sp>
            <p:nvSpPr>
              <p:cNvPr id="1048771" name="Freeform 183"/>
              <p:cNvSpPr/>
              <p:nvPr/>
            </p:nvSpPr>
            <p:spPr>
              <a:xfrm rot="0">
                <a:off x="4710" y="3289"/>
                <a:ext cx="26" cy="76"/>
              </a:xfrm>
              <a:custGeom>
                <a:avLst/>
                <a:ahLst/>
                <a:rect l="0" t="0" r="r" b="b"/>
                <a:pathLst>
                  <a:path w="26" h="76">
                    <a:moveTo>
                      <a:pt x="21" y="0"/>
                    </a:moveTo>
                    <a:lnTo>
                      <a:pt x="21" y="0"/>
                    </a:lnTo>
                    <a:lnTo>
                      <a:pt x="20" y="6"/>
                    </a:lnTo>
                    <a:lnTo>
                      <a:pt x="17" y="14"/>
                    </a:lnTo>
                    <a:lnTo>
                      <a:pt x="15" y="24"/>
                    </a:lnTo>
                    <a:lnTo>
                      <a:pt x="11" y="34"/>
                    </a:lnTo>
                    <a:lnTo>
                      <a:pt x="8" y="46"/>
                    </a:lnTo>
                    <a:lnTo>
                      <a:pt x="5" y="57"/>
                    </a:lnTo>
                    <a:lnTo>
                      <a:pt x="3" y="66"/>
                    </a:lnTo>
                    <a:lnTo>
                      <a:pt x="0" y="74"/>
                    </a:lnTo>
                    <a:lnTo>
                      <a:pt x="4" y="75"/>
                    </a:lnTo>
                    <a:lnTo>
                      <a:pt x="6" y="67"/>
                    </a:lnTo>
                    <a:lnTo>
                      <a:pt x="9" y="58"/>
                    </a:lnTo>
                    <a:lnTo>
                      <a:pt x="12" y="47"/>
                    </a:lnTo>
                    <a:lnTo>
                      <a:pt x="15" y="35"/>
                    </a:lnTo>
                    <a:lnTo>
                      <a:pt x="18" y="25"/>
                    </a:lnTo>
                    <a:lnTo>
                      <a:pt x="21" y="15"/>
                    </a:lnTo>
                    <a:lnTo>
                      <a:pt x="23" y="6"/>
                    </a:lnTo>
                    <a:lnTo>
                      <a:pt x="25" y="1"/>
                    </a:lnTo>
                    <a:lnTo>
                      <a:pt x="21" y="0"/>
                    </a:lnTo>
                  </a:path>
                </a:pathLst>
              </a:custGeom>
              <a:solidFill>
                <a:srgbClr val="000000">
                  <a:alpha val="100000"/>
                </a:srgbClr>
              </a:solidFill>
              <a:ln>
                <a:noFill/>
              </a:ln>
            </p:spPr>
          </p:sp>
          <p:sp>
            <p:nvSpPr>
              <p:cNvPr id="1048772" name="Freeform 184"/>
              <p:cNvSpPr/>
              <p:nvPr/>
            </p:nvSpPr>
            <p:spPr>
              <a:xfrm rot="0">
                <a:off x="4731" y="2703"/>
                <a:ext cx="54" cy="588"/>
              </a:xfrm>
              <a:custGeom>
                <a:avLst/>
                <a:ahLst/>
                <a:rect l="0" t="0" r="r" b="b"/>
                <a:pathLst>
                  <a:path w="54" h="588">
                    <a:moveTo>
                      <a:pt x="4" y="1"/>
                    </a:moveTo>
                    <a:lnTo>
                      <a:pt x="4" y="0"/>
                    </a:lnTo>
                    <a:lnTo>
                      <a:pt x="5" y="21"/>
                    </a:lnTo>
                    <a:lnTo>
                      <a:pt x="8" y="41"/>
                    </a:lnTo>
                    <a:lnTo>
                      <a:pt x="10" y="60"/>
                    </a:lnTo>
                    <a:lnTo>
                      <a:pt x="12" y="80"/>
                    </a:lnTo>
                    <a:lnTo>
                      <a:pt x="16" y="98"/>
                    </a:lnTo>
                    <a:lnTo>
                      <a:pt x="18" y="116"/>
                    </a:lnTo>
                    <a:lnTo>
                      <a:pt x="22" y="135"/>
                    </a:lnTo>
                    <a:lnTo>
                      <a:pt x="24" y="152"/>
                    </a:lnTo>
                    <a:lnTo>
                      <a:pt x="28" y="169"/>
                    </a:lnTo>
                    <a:lnTo>
                      <a:pt x="31" y="186"/>
                    </a:lnTo>
                    <a:lnTo>
                      <a:pt x="34" y="203"/>
                    </a:lnTo>
                    <a:lnTo>
                      <a:pt x="36" y="220"/>
                    </a:lnTo>
                    <a:lnTo>
                      <a:pt x="39" y="236"/>
                    </a:lnTo>
                    <a:lnTo>
                      <a:pt x="42" y="252"/>
                    </a:lnTo>
                    <a:lnTo>
                      <a:pt x="44" y="269"/>
                    </a:lnTo>
                    <a:lnTo>
                      <a:pt x="46" y="286"/>
                    </a:lnTo>
                    <a:lnTo>
                      <a:pt x="47" y="302"/>
                    </a:lnTo>
                    <a:lnTo>
                      <a:pt x="48" y="318"/>
                    </a:lnTo>
                    <a:lnTo>
                      <a:pt x="49" y="336"/>
                    </a:lnTo>
                    <a:lnTo>
                      <a:pt x="49" y="352"/>
                    </a:lnTo>
                    <a:lnTo>
                      <a:pt x="49" y="370"/>
                    </a:lnTo>
                    <a:lnTo>
                      <a:pt x="48" y="387"/>
                    </a:lnTo>
                    <a:lnTo>
                      <a:pt x="47" y="405"/>
                    </a:lnTo>
                    <a:lnTo>
                      <a:pt x="44" y="423"/>
                    </a:lnTo>
                    <a:lnTo>
                      <a:pt x="42" y="441"/>
                    </a:lnTo>
                    <a:lnTo>
                      <a:pt x="39" y="460"/>
                    </a:lnTo>
                    <a:lnTo>
                      <a:pt x="34" y="480"/>
                    </a:lnTo>
                    <a:lnTo>
                      <a:pt x="29" y="500"/>
                    </a:lnTo>
                    <a:lnTo>
                      <a:pt x="24" y="521"/>
                    </a:lnTo>
                    <a:lnTo>
                      <a:pt x="17" y="541"/>
                    </a:lnTo>
                    <a:lnTo>
                      <a:pt x="9" y="563"/>
                    </a:lnTo>
                    <a:lnTo>
                      <a:pt x="0" y="586"/>
                    </a:lnTo>
                    <a:lnTo>
                      <a:pt x="4" y="587"/>
                    </a:lnTo>
                    <a:lnTo>
                      <a:pt x="13" y="564"/>
                    </a:lnTo>
                    <a:lnTo>
                      <a:pt x="21" y="542"/>
                    </a:lnTo>
                    <a:lnTo>
                      <a:pt x="27" y="521"/>
                    </a:lnTo>
                    <a:lnTo>
                      <a:pt x="33" y="501"/>
                    </a:lnTo>
                    <a:lnTo>
                      <a:pt x="38" y="481"/>
                    </a:lnTo>
                    <a:lnTo>
                      <a:pt x="43" y="461"/>
                    </a:lnTo>
                    <a:lnTo>
                      <a:pt x="46" y="442"/>
                    </a:lnTo>
                    <a:lnTo>
                      <a:pt x="48" y="423"/>
                    </a:lnTo>
                    <a:lnTo>
                      <a:pt x="51" y="405"/>
                    </a:lnTo>
                    <a:lnTo>
                      <a:pt x="52" y="387"/>
                    </a:lnTo>
                    <a:lnTo>
                      <a:pt x="53" y="370"/>
                    </a:lnTo>
                    <a:lnTo>
                      <a:pt x="53" y="352"/>
                    </a:lnTo>
                    <a:lnTo>
                      <a:pt x="53" y="336"/>
                    </a:lnTo>
                    <a:lnTo>
                      <a:pt x="52" y="318"/>
                    </a:lnTo>
                    <a:lnTo>
                      <a:pt x="51" y="302"/>
                    </a:lnTo>
                    <a:lnTo>
                      <a:pt x="49" y="286"/>
                    </a:lnTo>
                    <a:lnTo>
                      <a:pt x="48" y="269"/>
                    </a:lnTo>
                    <a:lnTo>
                      <a:pt x="46" y="252"/>
                    </a:lnTo>
                    <a:lnTo>
                      <a:pt x="43" y="235"/>
                    </a:lnTo>
                    <a:lnTo>
                      <a:pt x="40" y="219"/>
                    </a:lnTo>
                    <a:lnTo>
                      <a:pt x="37" y="202"/>
                    </a:lnTo>
                    <a:lnTo>
                      <a:pt x="34" y="185"/>
                    </a:lnTo>
                    <a:lnTo>
                      <a:pt x="32" y="168"/>
                    </a:lnTo>
                    <a:lnTo>
                      <a:pt x="28" y="151"/>
                    </a:lnTo>
                    <a:lnTo>
                      <a:pt x="26" y="133"/>
                    </a:lnTo>
                    <a:lnTo>
                      <a:pt x="22" y="115"/>
                    </a:lnTo>
                    <a:lnTo>
                      <a:pt x="19" y="97"/>
                    </a:lnTo>
                    <a:lnTo>
                      <a:pt x="16" y="79"/>
                    </a:lnTo>
                    <a:lnTo>
                      <a:pt x="14" y="60"/>
                    </a:lnTo>
                    <a:lnTo>
                      <a:pt x="12" y="41"/>
                    </a:lnTo>
                    <a:lnTo>
                      <a:pt x="9" y="21"/>
                    </a:lnTo>
                    <a:lnTo>
                      <a:pt x="7" y="0"/>
                    </a:lnTo>
                    <a:lnTo>
                      <a:pt x="4" y="1"/>
                    </a:lnTo>
                  </a:path>
                </a:pathLst>
              </a:custGeom>
              <a:solidFill>
                <a:srgbClr val="000000">
                  <a:alpha val="100000"/>
                </a:srgbClr>
              </a:solidFill>
              <a:ln>
                <a:noFill/>
              </a:ln>
            </p:spPr>
          </p:sp>
          <p:sp>
            <p:nvSpPr>
              <p:cNvPr id="1048773" name="Freeform 185"/>
              <p:cNvSpPr/>
              <p:nvPr/>
            </p:nvSpPr>
            <p:spPr>
              <a:xfrm rot="0">
                <a:off x="4726" y="2680"/>
                <a:ext cx="17" cy="25"/>
              </a:xfrm>
              <a:custGeom>
                <a:avLst/>
                <a:ahLst/>
                <a:rect l="0" t="0" r="r" b="b"/>
                <a:pathLst>
                  <a:path w="17" h="25">
                    <a:moveTo>
                      <a:pt x="0" y="1"/>
                    </a:moveTo>
                    <a:lnTo>
                      <a:pt x="0" y="1"/>
                    </a:lnTo>
                    <a:lnTo>
                      <a:pt x="12" y="24"/>
                    </a:lnTo>
                    <a:lnTo>
                      <a:pt x="16" y="23"/>
                    </a:lnTo>
                    <a:lnTo>
                      <a:pt x="5" y="0"/>
                    </a:lnTo>
                    <a:lnTo>
                      <a:pt x="0" y="1"/>
                    </a:lnTo>
                  </a:path>
                </a:pathLst>
              </a:custGeom>
              <a:solidFill>
                <a:srgbClr val="000000">
                  <a:alpha val="100000"/>
                </a:srgbClr>
              </a:solidFill>
              <a:ln>
                <a:noFill/>
              </a:ln>
            </p:spPr>
          </p:sp>
          <p:sp>
            <p:nvSpPr>
              <p:cNvPr id="1048774" name="Freeform 186"/>
              <p:cNvSpPr/>
              <p:nvPr/>
            </p:nvSpPr>
            <p:spPr>
              <a:xfrm rot="0">
                <a:off x="4660" y="2523"/>
                <a:ext cx="71" cy="159"/>
              </a:xfrm>
              <a:custGeom>
                <a:avLst/>
                <a:ahLst/>
                <a:rect l="0" t="0" r="r" b="b"/>
                <a:pathLst>
                  <a:path w="71" h="159">
                    <a:moveTo>
                      <a:pt x="0" y="2"/>
                    </a:moveTo>
                    <a:lnTo>
                      <a:pt x="0" y="2"/>
                    </a:lnTo>
                    <a:lnTo>
                      <a:pt x="6" y="15"/>
                    </a:lnTo>
                    <a:lnTo>
                      <a:pt x="12" y="26"/>
                    </a:lnTo>
                    <a:lnTo>
                      <a:pt x="17" y="36"/>
                    </a:lnTo>
                    <a:lnTo>
                      <a:pt x="22" y="46"/>
                    </a:lnTo>
                    <a:lnTo>
                      <a:pt x="28" y="55"/>
                    </a:lnTo>
                    <a:lnTo>
                      <a:pt x="32" y="63"/>
                    </a:lnTo>
                    <a:lnTo>
                      <a:pt x="36" y="71"/>
                    </a:lnTo>
                    <a:lnTo>
                      <a:pt x="40" y="79"/>
                    </a:lnTo>
                    <a:lnTo>
                      <a:pt x="44" y="87"/>
                    </a:lnTo>
                    <a:lnTo>
                      <a:pt x="47" y="95"/>
                    </a:lnTo>
                    <a:lnTo>
                      <a:pt x="51" y="103"/>
                    </a:lnTo>
                    <a:lnTo>
                      <a:pt x="54" y="112"/>
                    </a:lnTo>
                    <a:lnTo>
                      <a:pt x="57" y="122"/>
                    </a:lnTo>
                    <a:lnTo>
                      <a:pt x="60" y="133"/>
                    </a:lnTo>
                    <a:lnTo>
                      <a:pt x="63" y="144"/>
                    </a:lnTo>
                    <a:lnTo>
                      <a:pt x="66" y="158"/>
                    </a:lnTo>
                    <a:lnTo>
                      <a:pt x="70" y="157"/>
                    </a:lnTo>
                    <a:lnTo>
                      <a:pt x="67" y="144"/>
                    </a:lnTo>
                    <a:lnTo>
                      <a:pt x="64" y="132"/>
                    </a:lnTo>
                    <a:lnTo>
                      <a:pt x="61" y="121"/>
                    </a:lnTo>
                    <a:lnTo>
                      <a:pt x="58" y="111"/>
                    </a:lnTo>
                    <a:lnTo>
                      <a:pt x="55" y="102"/>
                    </a:lnTo>
                    <a:lnTo>
                      <a:pt x="51" y="93"/>
                    </a:lnTo>
                    <a:lnTo>
                      <a:pt x="48" y="85"/>
                    </a:lnTo>
                    <a:lnTo>
                      <a:pt x="44" y="77"/>
                    </a:lnTo>
                    <a:lnTo>
                      <a:pt x="39" y="69"/>
                    </a:lnTo>
                    <a:lnTo>
                      <a:pt x="36" y="61"/>
                    </a:lnTo>
                    <a:lnTo>
                      <a:pt x="31" y="53"/>
                    </a:lnTo>
                    <a:lnTo>
                      <a:pt x="26" y="44"/>
                    </a:lnTo>
                    <a:lnTo>
                      <a:pt x="21" y="34"/>
                    </a:lnTo>
                    <a:lnTo>
                      <a:pt x="16" y="24"/>
                    </a:lnTo>
                    <a:lnTo>
                      <a:pt x="10" y="13"/>
                    </a:lnTo>
                    <a:lnTo>
                      <a:pt x="4" y="0"/>
                    </a:lnTo>
                    <a:lnTo>
                      <a:pt x="0" y="2"/>
                    </a:lnTo>
                  </a:path>
                </a:pathLst>
              </a:custGeom>
              <a:solidFill>
                <a:srgbClr val="000000">
                  <a:alpha val="100000"/>
                </a:srgbClr>
              </a:solidFill>
              <a:ln>
                <a:noFill/>
              </a:ln>
            </p:spPr>
          </p:sp>
          <p:sp>
            <p:nvSpPr>
              <p:cNvPr id="1048775" name="Freeform 187"/>
              <p:cNvSpPr/>
              <p:nvPr/>
            </p:nvSpPr>
            <p:spPr>
              <a:xfrm rot="0">
                <a:off x="4643" y="2184"/>
                <a:ext cx="23" cy="342"/>
              </a:xfrm>
              <a:custGeom>
                <a:avLst/>
                <a:ahLst/>
                <a:rect l="0" t="0" r="r" b="b"/>
                <a:pathLst>
                  <a:path w="23" h="342">
                    <a:moveTo>
                      <a:pt x="22" y="15"/>
                    </a:moveTo>
                    <a:lnTo>
                      <a:pt x="19" y="15"/>
                    </a:lnTo>
                    <a:lnTo>
                      <a:pt x="19" y="24"/>
                    </a:lnTo>
                    <a:lnTo>
                      <a:pt x="18" y="33"/>
                    </a:lnTo>
                    <a:lnTo>
                      <a:pt x="17" y="43"/>
                    </a:lnTo>
                    <a:lnTo>
                      <a:pt x="17" y="52"/>
                    </a:lnTo>
                    <a:lnTo>
                      <a:pt x="16" y="62"/>
                    </a:lnTo>
                    <a:lnTo>
                      <a:pt x="15" y="73"/>
                    </a:lnTo>
                    <a:lnTo>
                      <a:pt x="14" y="83"/>
                    </a:lnTo>
                    <a:lnTo>
                      <a:pt x="12" y="94"/>
                    </a:lnTo>
                    <a:lnTo>
                      <a:pt x="11" y="105"/>
                    </a:lnTo>
                    <a:lnTo>
                      <a:pt x="10" y="116"/>
                    </a:lnTo>
                    <a:lnTo>
                      <a:pt x="9" y="127"/>
                    </a:lnTo>
                    <a:lnTo>
                      <a:pt x="7" y="138"/>
                    </a:lnTo>
                    <a:lnTo>
                      <a:pt x="7" y="149"/>
                    </a:lnTo>
                    <a:lnTo>
                      <a:pt x="5" y="160"/>
                    </a:lnTo>
                    <a:lnTo>
                      <a:pt x="4" y="171"/>
                    </a:lnTo>
                    <a:lnTo>
                      <a:pt x="3" y="183"/>
                    </a:lnTo>
                    <a:lnTo>
                      <a:pt x="2" y="193"/>
                    </a:lnTo>
                    <a:lnTo>
                      <a:pt x="2" y="205"/>
                    </a:lnTo>
                    <a:lnTo>
                      <a:pt x="1" y="215"/>
                    </a:lnTo>
                    <a:lnTo>
                      <a:pt x="1" y="227"/>
                    </a:lnTo>
                    <a:lnTo>
                      <a:pt x="0" y="237"/>
                    </a:lnTo>
                    <a:lnTo>
                      <a:pt x="1" y="248"/>
                    </a:lnTo>
                    <a:lnTo>
                      <a:pt x="1" y="259"/>
                    </a:lnTo>
                    <a:lnTo>
                      <a:pt x="1" y="269"/>
                    </a:lnTo>
                    <a:lnTo>
                      <a:pt x="2" y="279"/>
                    </a:lnTo>
                    <a:lnTo>
                      <a:pt x="3" y="288"/>
                    </a:lnTo>
                    <a:lnTo>
                      <a:pt x="5" y="298"/>
                    </a:lnTo>
                    <a:lnTo>
                      <a:pt x="7" y="308"/>
                    </a:lnTo>
                    <a:lnTo>
                      <a:pt x="9" y="317"/>
                    </a:lnTo>
                    <a:lnTo>
                      <a:pt x="11" y="325"/>
                    </a:lnTo>
                    <a:lnTo>
                      <a:pt x="14" y="333"/>
                    </a:lnTo>
                    <a:lnTo>
                      <a:pt x="17" y="341"/>
                    </a:lnTo>
                    <a:lnTo>
                      <a:pt x="21" y="339"/>
                    </a:lnTo>
                    <a:lnTo>
                      <a:pt x="17" y="332"/>
                    </a:lnTo>
                    <a:lnTo>
                      <a:pt x="15" y="324"/>
                    </a:lnTo>
                    <a:lnTo>
                      <a:pt x="12" y="315"/>
                    </a:lnTo>
                    <a:lnTo>
                      <a:pt x="11" y="307"/>
                    </a:lnTo>
                    <a:lnTo>
                      <a:pt x="9" y="297"/>
                    </a:lnTo>
                    <a:lnTo>
                      <a:pt x="7" y="288"/>
                    </a:lnTo>
                    <a:lnTo>
                      <a:pt x="6" y="279"/>
                    </a:lnTo>
                    <a:lnTo>
                      <a:pt x="5" y="269"/>
                    </a:lnTo>
                    <a:lnTo>
                      <a:pt x="5" y="259"/>
                    </a:lnTo>
                    <a:lnTo>
                      <a:pt x="5" y="248"/>
                    </a:lnTo>
                    <a:lnTo>
                      <a:pt x="4" y="237"/>
                    </a:lnTo>
                    <a:lnTo>
                      <a:pt x="5" y="227"/>
                    </a:lnTo>
                    <a:lnTo>
                      <a:pt x="5" y="215"/>
                    </a:lnTo>
                    <a:lnTo>
                      <a:pt x="6" y="205"/>
                    </a:lnTo>
                    <a:lnTo>
                      <a:pt x="6" y="193"/>
                    </a:lnTo>
                    <a:lnTo>
                      <a:pt x="7" y="183"/>
                    </a:lnTo>
                    <a:lnTo>
                      <a:pt x="8" y="171"/>
                    </a:lnTo>
                    <a:lnTo>
                      <a:pt x="9" y="160"/>
                    </a:lnTo>
                    <a:lnTo>
                      <a:pt x="11" y="149"/>
                    </a:lnTo>
                    <a:lnTo>
                      <a:pt x="11" y="138"/>
                    </a:lnTo>
                    <a:lnTo>
                      <a:pt x="13" y="127"/>
                    </a:lnTo>
                    <a:lnTo>
                      <a:pt x="14" y="116"/>
                    </a:lnTo>
                    <a:lnTo>
                      <a:pt x="15" y="105"/>
                    </a:lnTo>
                    <a:lnTo>
                      <a:pt x="16" y="94"/>
                    </a:lnTo>
                    <a:lnTo>
                      <a:pt x="17" y="83"/>
                    </a:lnTo>
                    <a:lnTo>
                      <a:pt x="19" y="73"/>
                    </a:lnTo>
                    <a:lnTo>
                      <a:pt x="19" y="62"/>
                    </a:lnTo>
                    <a:lnTo>
                      <a:pt x="21" y="52"/>
                    </a:lnTo>
                    <a:lnTo>
                      <a:pt x="21" y="43"/>
                    </a:lnTo>
                    <a:lnTo>
                      <a:pt x="22" y="33"/>
                    </a:lnTo>
                    <a:lnTo>
                      <a:pt x="22" y="24"/>
                    </a:lnTo>
                    <a:lnTo>
                      <a:pt x="22" y="15"/>
                    </a:lnTo>
                    <a:lnTo>
                      <a:pt x="19" y="15"/>
                    </a:lnTo>
                    <a:lnTo>
                      <a:pt x="22" y="15"/>
                    </a:lnTo>
                    <a:lnTo>
                      <a:pt x="19" y="0"/>
                    </a:lnTo>
                    <a:lnTo>
                      <a:pt x="19" y="15"/>
                    </a:lnTo>
                    <a:lnTo>
                      <a:pt x="22" y="15"/>
                    </a:lnTo>
                  </a:path>
                </a:pathLst>
              </a:custGeom>
              <a:solidFill>
                <a:srgbClr val="000000">
                  <a:alpha val="100000"/>
                </a:srgbClr>
              </a:solidFill>
              <a:ln>
                <a:noFill/>
              </a:ln>
            </p:spPr>
          </p:sp>
          <p:sp>
            <p:nvSpPr>
              <p:cNvPr id="1048776" name="Freeform 188"/>
              <p:cNvSpPr/>
              <p:nvPr/>
            </p:nvSpPr>
            <p:spPr>
              <a:xfrm rot="0">
                <a:off x="4662" y="2199"/>
                <a:ext cx="17" cy="17"/>
              </a:xfrm>
              <a:custGeom>
                <a:avLst/>
                <a:ahLst/>
                <a:rect l="0" t="0" r="r" b="b"/>
                <a:pathLst>
                  <a:path w="17" h="17">
                    <a:moveTo>
                      <a:pt x="16" y="14"/>
                    </a:moveTo>
                    <a:lnTo>
                      <a:pt x="16" y="14"/>
                    </a:lnTo>
                    <a:lnTo>
                      <a:pt x="9" y="0"/>
                    </a:lnTo>
                    <a:lnTo>
                      <a:pt x="0" y="0"/>
                    </a:lnTo>
                    <a:lnTo>
                      <a:pt x="3" y="16"/>
                    </a:lnTo>
                    <a:lnTo>
                      <a:pt x="3" y="14"/>
                    </a:lnTo>
                    <a:lnTo>
                      <a:pt x="16" y="14"/>
                    </a:lnTo>
                  </a:path>
                </a:pathLst>
              </a:custGeom>
              <a:solidFill>
                <a:srgbClr val="000000">
                  <a:alpha val="100000"/>
                </a:srgbClr>
              </a:solidFill>
              <a:ln>
                <a:noFill/>
              </a:ln>
            </p:spPr>
          </p:sp>
          <p:sp>
            <p:nvSpPr>
              <p:cNvPr id="1048777" name="Freeform 189"/>
              <p:cNvSpPr/>
              <p:nvPr/>
            </p:nvSpPr>
            <p:spPr>
              <a:xfrm rot="0">
                <a:off x="4663" y="2206"/>
                <a:ext cx="18" cy="98"/>
              </a:xfrm>
              <a:custGeom>
                <a:avLst/>
                <a:ahLst/>
                <a:rect l="0" t="0" r="r" b="b"/>
                <a:pathLst>
                  <a:path w="18" h="98">
                    <a:moveTo>
                      <a:pt x="17" y="96"/>
                    </a:moveTo>
                    <a:lnTo>
                      <a:pt x="15" y="90"/>
                    </a:lnTo>
                    <a:lnTo>
                      <a:pt x="14" y="83"/>
                    </a:lnTo>
                    <a:lnTo>
                      <a:pt x="13" y="77"/>
                    </a:lnTo>
                    <a:lnTo>
                      <a:pt x="11" y="71"/>
                    </a:lnTo>
                    <a:lnTo>
                      <a:pt x="9" y="65"/>
                    </a:lnTo>
                    <a:lnTo>
                      <a:pt x="9" y="59"/>
                    </a:lnTo>
                    <a:lnTo>
                      <a:pt x="8" y="53"/>
                    </a:lnTo>
                    <a:lnTo>
                      <a:pt x="7" y="46"/>
                    </a:lnTo>
                    <a:lnTo>
                      <a:pt x="6" y="41"/>
                    </a:lnTo>
                    <a:lnTo>
                      <a:pt x="5" y="35"/>
                    </a:lnTo>
                    <a:lnTo>
                      <a:pt x="4" y="29"/>
                    </a:lnTo>
                    <a:lnTo>
                      <a:pt x="4" y="23"/>
                    </a:lnTo>
                    <a:lnTo>
                      <a:pt x="4" y="17"/>
                    </a:lnTo>
                    <a:lnTo>
                      <a:pt x="4" y="12"/>
                    </a:lnTo>
                    <a:lnTo>
                      <a:pt x="4" y="6"/>
                    </a:lnTo>
                    <a:lnTo>
                      <a:pt x="4" y="0"/>
                    </a:lnTo>
                    <a:lnTo>
                      <a:pt x="0" y="0"/>
                    </a:lnTo>
                    <a:lnTo>
                      <a:pt x="0" y="6"/>
                    </a:lnTo>
                    <a:lnTo>
                      <a:pt x="0" y="12"/>
                    </a:lnTo>
                    <a:lnTo>
                      <a:pt x="0" y="17"/>
                    </a:lnTo>
                    <a:lnTo>
                      <a:pt x="0" y="23"/>
                    </a:lnTo>
                    <a:lnTo>
                      <a:pt x="1" y="29"/>
                    </a:lnTo>
                    <a:lnTo>
                      <a:pt x="1" y="35"/>
                    </a:lnTo>
                    <a:lnTo>
                      <a:pt x="2" y="42"/>
                    </a:lnTo>
                    <a:lnTo>
                      <a:pt x="3" y="48"/>
                    </a:lnTo>
                    <a:lnTo>
                      <a:pt x="4" y="54"/>
                    </a:lnTo>
                    <a:lnTo>
                      <a:pt x="5" y="60"/>
                    </a:lnTo>
                    <a:lnTo>
                      <a:pt x="6" y="66"/>
                    </a:lnTo>
                    <a:lnTo>
                      <a:pt x="7" y="72"/>
                    </a:lnTo>
                    <a:lnTo>
                      <a:pt x="9" y="78"/>
                    </a:lnTo>
                    <a:lnTo>
                      <a:pt x="10" y="84"/>
                    </a:lnTo>
                    <a:lnTo>
                      <a:pt x="11" y="90"/>
                    </a:lnTo>
                    <a:lnTo>
                      <a:pt x="13" y="97"/>
                    </a:lnTo>
                    <a:lnTo>
                      <a:pt x="17" y="96"/>
                    </a:lnTo>
                  </a:path>
                </a:pathLst>
              </a:custGeom>
              <a:solidFill>
                <a:srgbClr val="000000">
                  <a:alpha val="100000"/>
                </a:srgbClr>
              </a:solidFill>
              <a:ln>
                <a:noFill/>
              </a:ln>
            </p:spPr>
          </p:sp>
          <p:sp>
            <p:nvSpPr>
              <p:cNvPr id="1048778" name="Freeform 190"/>
              <p:cNvSpPr/>
              <p:nvPr/>
            </p:nvSpPr>
            <p:spPr>
              <a:xfrm rot="0">
                <a:off x="4676" y="2302"/>
                <a:ext cx="17" cy="17"/>
              </a:xfrm>
              <a:custGeom>
                <a:avLst/>
                <a:ahLst/>
                <a:rect l="0" t="0" r="r" b="b"/>
                <a:pathLst>
                  <a:path w="17" h="17">
                    <a:moveTo>
                      <a:pt x="0" y="8"/>
                    </a:moveTo>
                    <a:lnTo>
                      <a:pt x="4" y="16"/>
                    </a:lnTo>
                    <a:lnTo>
                      <a:pt x="8" y="16"/>
                    </a:lnTo>
                    <a:lnTo>
                      <a:pt x="12" y="8"/>
                    </a:lnTo>
                    <a:lnTo>
                      <a:pt x="16" y="0"/>
                    </a:lnTo>
                    <a:lnTo>
                      <a:pt x="0" y="8"/>
                    </a:lnTo>
                  </a:path>
                </a:pathLst>
              </a:custGeom>
              <a:solidFill>
                <a:srgbClr val="000000">
                  <a:alpha val="100000"/>
                </a:srgbClr>
              </a:solidFill>
              <a:ln>
                <a:noFill/>
              </a:ln>
            </p:spPr>
          </p:sp>
          <p:sp>
            <p:nvSpPr>
              <p:cNvPr id="1048779" name="Freeform 191"/>
              <p:cNvSpPr/>
              <p:nvPr/>
            </p:nvSpPr>
            <p:spPr>
              <a:xfrm rot="0">
                <a:off x="4861" y="2282"/>
                <a:ext cx="17" cy="17"/>
              </a:xfrm>
              <a:custGeom>
                <a:avLst/>
                <a:ahLst/>
                <a:rect l="0" t="0" r="r" b="b"/>
                <a:pathLst>
                  <a:path w="17" h="17">
                    <a:moveTo>
                      <a:pt x="0" y="0"/>
                    </a:moveTo>
                    <a:lnTo>
                      <a:pt x="0" y="16"/>
                    </a:lnTo>
                    <a:lnTo>
                      <a:pt x="8" y="16"/>
                    </a:lnTo>
                    <a:lnTo>
                      <a:pt x="12" y="8"/>
                    </a:lnTo>
                    <a:lnTo>
                      <a:pt x="16" y="0"/>
                    </a:lnTo>
                    <a:lnTo>
                      <a:pt x="0" y="0"/>
                    </a:lnTo>
                  </a:path>
                </a:pathLst>
              </a:custGeom>
              <a:solidFill>
                <a:srgbClr val="000000">
                  <a:alpha val="100000"/>
                </a:srgbClr>
              </a:solidFill>
              <a:ln>
                <a:noFill/>
              </a:ln>
            </p:spPr>
          </p:sp>
          <p:sp>
            <p:nvSpPr>
              <p:cNvPr id="1048780" name="Freeform 192"/>
              <p:cNvSpPr/>
              <p:nvPr/>
            </p:nvSpPr>
            <p:spPr>
              <a:xfrm rot="0">
                <a:off x="4851" y="2050"/>
                <a:ext cx="17" cy="233"/>
              </a:xfrm>
              <a:custGeom>
                <a:avLst/>
                <a:ahLst/>
                <a:rect l="0" t="0" r="r" b="b"/>
                <a:pathLst>
                  <a:path w="17" h="233">
                    <a:moveTo>
                      <a:pt x="2" y="0"/>
                    </a:moveTo>
                    <a:lnTo>
                      <a:pt x="2" y="0"/>
                    </a:lnTo>
                    <a:lnTo>
                      <a:pt x="2" y="14"/>
                    </a:lnTo>
                    <a:lnTo>
                      <a:pt x="2" y="29"/>
                    </a:lnTo>
                    <a:lnTo>
                      <a:pt x="2" y="43"/>
                    </a:lnTo>
                    <a:lnTo>
                      <a:pt x="2" y="58"/>
                    </a:lnTo>
                    <a:lnTo>
                      <a:pt x="2" y="73"/>
                    </a:lnTo>
                    <a:lnTo>
                      <a:pt x="1" y="87"/>
                    </a:lnTo>
                    <a:lnTo>
                      <a:pt x="1" y="102"/>
                    </a:lnTo>
                    <a:lnTo>
                      <a:pt x="0" y="117"/>
                    </a:lnTo>
                    <a:lnTo>
                      <a:pt x="0" y="131"/>
                    </a:lnTo>
                    <a:lnTo>
                      <a:pt x="1" y="145"/>
                    </a:lnTo>
                    <a:lnTo>
                      <a:pt x="2" y="160"/>
                    </a:lnTo>
                    <a:lnTo>
                      <a:pt x="2" y="175"/>
                    </a:lnTo>
                    <a:lnTo>
                      <a:pt x="3" y="188"/>
                    </a:lnTo>
                    <a:lnTo>
                      <a:pt x="5" y="203"/>
                    </a:lnTo>
                    <a:lnTo>
                      <a:pt x="8" y="218"/>
                    </a:lnTo>
                    <a:lnTo>
                      <a:pt x="11" y="232"/>
                    </a:lnTo>
                    <a:lnTo>
                      <a:pt x="16" y="232"/>
                    </a:lnTo>
                    <a:lnTo>
                      <a:pt x="11" y="217"/>
                    </a:lnTo>
                    <a:lnTo>
                      <a:pt x="10" y="203"/>
                    </a:lnTo>
                    <a:lnTo>
                      <a:pt x="8" y="188"/>
                    </a:lnTo>
                    <a:lnTo>
                      <a:pt x="6" y="175"/>
                    </a:lnTo>
                    <a:lnTo>
                      <a:pt x="5" y="160"/>
                    </a:lnTo>
                    <a:lnTo>
                      <a:pt x="5" y="145"/>
                    </a:lnTo>
                    <a:lnTo>
                      <a:pt x="4" y="131"/>
                    </a:lnTo>
                    <a:lnTo>
                      <a:pt x="4" y="117"/>
                    </a:lnTo>
                    <a:lnTo>
                      <a:pt x="5" y="102"/>
                    </a:lnTo>
                    <a:lnTo>
                      <a:pt x="5" y="87"/>
                    </a:lnTo>
                    <a:lnTo>
                      <a:pt x="5" y="73"/>
                    </a:lnTo>
                    <a:lnTo>
                      <a:pt x="6" y="58"/>
                    </a:lnTo>
                    <a:lnTo>
                      <a:pt x="6" y="43"/>
                    </a:lnTo>
                    <a:lnTo>
                      <a:pt x="6" y="29"/>
                    </a:lnTo>
                    <a:lnTo>
                      <a:pt x="6" y="14"/>
                    </a:lnTo>
                    <a:lnTo>
                      <a:pt x="6" y="0"/>
                    </a:lnTo>
                    <a:lnTo>
                      <a:pt x="2" y="0"/>
                    </a:lnTo>
                  </a:path>
                </a:pathLst>
              </a:custGeom>
              <a:solidFill>
                <a:srgbClr val="000000">
                  <a:alpha val="100000"/>
                </a:srgbClr>
              </a:solidFill>
              <a:ln>
                <a:noFill/>
              </a:ln>
            </p:spPr>
          </p:sp>
          <p:sp>
            <p:nvSpPr>
              <p:cNvPr id="1048781" name="Freeform 193"/>
              <p:cNvSpPr/>
              <p:nvPr/>
            </p:nvSpPr>
            <p:spPr>
              <a:xfrm rot="0">
                <a:off x="4774" y="1687"/>
                <a:ext cx="87" cy="364"/>
              </a:xfrm>
              <a:custGeom>
                <a:avLst/>
                <a:ahLst/>
                <a:rect l="0" t="0" r="r" b="b"/>
                <a:pathLst>
                  <a:path w="87" h="364">
                    <a:moveTo>
                      <a:pt x="0" y="3"/>
                    </a:moveTo>
                    <a:lnTo>
                      <a:pt x="0" y="3"/>
                    </a:lnTo>
                    <a:lnTo>
                      <a:pt x="9" y="11"/>
                    </a:lnTo>
                    <a:lnTo>
                      <a:pt x="18" y="21"/>
                    </a:lnTo>
                    <a:lnTo>
                      <a:pt x="26" y="30"/>
                    </a:lnTo>
                    <a:lnTo>
                      <a:pt x="34" y="39"/>
                    </a:lnTo>
                    <a:lnTo>
                      <a:pt x="41" y="49"/>
                    </a:lnTo>
                    <a:lnTo>
                      <a:pt x="47" y="59"/>
                    </a:lnTo>
                    <a:lnTo>
                      <a:pt x="52" y="70"/>
                    </a:lnTo>
                    <a:lnTo>
                      <a:pt x="57" y="80"/>
                    </a:lnTo>
                    <a:lnTo>
                      <a:pt x="61" y="91"/>
                    </a:lnTo>
                    <a:lnTo>
                      <a:pt x="65" y="101"/>
                    </a:lnTo>
                    <a:lnTo>
                      <a:pt x="69" y="113"/>
                    </a:lnTo>
                    <a:lnTo>
                      <a:pt x="72" y="124"/>
                    </a:lnTo>
                    <a:lnTo>
                      <a:pt x="74" y="136"/>
                    </a:lnTo>
                    <a:lnTo>
                      <a:pt x="77" y="147"/>
                    </a:lnTo>
                    <a:lnTo>
                      <a:pt x="78" y="158"/>
                    </a:lnTo>
                    <a:lnTo>
                      <a:pt x="79" y="170"/>
                    </a:lnTo>
                    <a:lnTo>
                      <a:pt x="81" y="182"/>
                    </a:lnTo>
                    <a:lnTo>
                      <a:pt x="81" y="194"/>
                    </a:lnTo>
                    <a:lnTo>
                      <a:pt x="82" y="206"/>
                    </a:lnTo>
                    <a:lnTo>
                      <a:pt x="82" y="218"/>
                    </a:lnTo>
                    <a:lnTo>
                      <a:pt x="82" y="231"/>
                    </a:lnTo>
                    <a:lnTo>
                      <a:pt x="82" y="243"/>
                    </a:lnTo>
                    <a:lnTo>
                      <a:pt x="82" y="255"/>
                    </a:lnTo>
                    <a:lnTo>
                      <a:pt x="82" y="267"/>
                    </a:lnTo>
                    <a:lnTo>
                      <a:pt x="82" y="279"/>
                    </a:lnTo>
                    <a:lnTo>
                      <a:pt x="81" y="291"/>
                    </a:lnTo>
                    <a:lnTo>
                      <a:pt x="81" y="303"/>
                    </a:lnTo>
                    <a:lnTo>
                      <a:pt x="80" y="315"/>
                    </a:lnTo>
                    <a:lnTo>
                      <a:pt x="80" y="327"/>
                    </a:lnTo>
                    <a:lnTo>
                      <a:pt x="80" y="339"/>
                    </a:lnTo>
                    <a:lnTo>
                      <a:pt x="79" y="351"/>
                    </a:lnTo>
                    <a:lnTo>
                      <a:pt x="79" y="363"/>
                    </a:lnTo>
                    <a:lnTo>
                      <a:pt x="83" y="363"/>
                    </a:lnTo>
                    <a:lnTo>
                      <a:pt x="83" y="351"/>
                    </a:lnTo>
                    <a:lnTo>
                      <a:pt x="84" y="339"/>
                    </a:lnTo>
                    <a:lnTo>
                      <a:pt x="84" y="327"/>
                    </a:lnTo>
                    <a:lnTo>
                      <a:pt x="84" y="315"/>
                    </a:lnTo>
                    <a:lnTo>
                      <a:pt x="85" y="303"/>
                    </a:lnTo>
                    <a:lnTo>
                      <a:pt x="85" y="291"/>
                    </a:lnTo>
                    <a:lnTo>
                      <a:pt x="86" y="279"/>
                    </a:lnTo>
                    <a:lnTo>
                      <a:pt x="86" y="267"/>
                    </a:lnTo>
                    <a:lnTo>
                      <a:pt x="86" y="255"/>
                    </a:lnTo>
                    <a:lnTo>
                      <a:pt x="86" y="243"/>
                    </a:lnTo>
                    <a:lnTo>
                      <a:pt x="86" y="231"/>
                    </a:lnTo>
                    <a:lnTo>
                      <a:pt x="86" y="218"/>
                    </a:lnTo>
                    <a:lnTo>
                      <a:pt x="86" y="206"/>
                    </a:lnTo>
                    <a:lnTo>
                      <a:pt x="85" y="194"/>
                    </a:lnTo>
                    <a:lnTo>
                      <a:pt x="85" y="182"/>
                    </a:lnTo>
                    <a:lnTo>
                      <a:pt x="83" y="170"/>
                    </a:lnTo>
                    <a:lnTo>
                      <a:pt x="82" y="158"/>
                    </a:lnTo>
                    <a:lnTo>
                      <a:pt x="80" y="146"/>
                    </a:lnTo>
                    <a:lnTo>
                      <a:pt x="78" y="135"/>
                    </a:lnTo>
                    <a:lnTo>
                      <a:pt x="76" y="123"/>
                    </a:lnTo>
                    <a:lnTo>
                      <a:pt x="73" y="112"/>
                    </a:lnTo>
                    <a:lnTo>
                      <a:pt x="69" y="101"/>
                    </a:lnTo>
                    <a:lnTo>
                      <a:pt x="65" y="89"/>
                    </a:lnTo>
                    <a:lnTo>
                      <a:pt x="61" y="79"/>
                    </a:lnTo>
                    <a:lnTo>
                      <a:pt x="56" y="68"/>
                    </a:lnTo>
                    <a:lnTo>
                      <a:pt x="50" y="57"/>
                    </a:lnTo>
                    <a:lnTo>
                      <a:pt x="44" y="47"/>
                    </a:lnTo>
                    <a:lnTo>
                      <a:pt x="37" y="37"/>
                    </a:lnTo>
                    <a:lnTo>
                      <a:pt x="29" y="27"/>
                    </a:lnTo>
                    <a:lnTo>
                      <a:pt x="21" y="18"/>
                    </a:lnTo>
                    <a:lnTo>
                      <a:pt x="12" y="9"/>
                    </a:lnTo>
                    <a:lnTo>
                      <a:pt x="3" y="0"/>
                    </a:lnTo>
                    <a:lnTo>
                      <a:pt x="0" y="3"/>
                    </a:lnTo>
                  </a:path>
                </a:pathLst>
              </a:custGeom>
              <a:solidFill>
                <a:srgbClr val="000000">
                  <a:alpha val="100000"/>
                </a:srgbClr>
              </a:solidFill>
              <a:ln>
                <a:noFill/>
              </a:ln>
            </p:spPr>
          </p:sp>
          <p:sp>
            <p:nvSpPr>
              <p:cNvPr id="1048782" name="Freeform 194"/>
              <p:cNvSpPr/>
              <p:nvPr/>
            </p:nvSpPr>
            <p:spPr>
              <a:xfrm rot="0">
                <a:off x="4606" y="1645"/>
                <a:ext cx="172" cy="46"/>
              </a:xfrm>
              <a:custGeom>
                <a:avLst/>
                <a:ahLst/>
                <a:rect l="0" t="0" r="r" b="b"/>
                <a:pathLst>
                  <a:path w="172" h="46">
                    <a:moveTo>
                      <a:pt x="0" y="4"/>
                    </a:moveTo>
                    <a:lnTo>
                      <a:pt x="0" y="4"/>
                    </a:lnTo>
                    <a:lnTo>
                      <a:pt x="11" y="8"/>
                    </a:lnTo>
                    <a:lnTo>
                      <a:pt x="21" y="11"/>
                    </a:lnTo>
                    <a:lnTo>
                      <a:pt x="32" y="13"/>
                    </a:lnTo>
                    <a:lnTo>
                      <a:pt x="42" y="14"/>
                    </a:lnTo>
                    <a:lnTo>
                      <a:pt x="54" y="16"/>
                    </a:lnTo>
                    <a:lnTo>
                      <a:pt x="65" y="16"/>
                    </a:lnTo>
                    <a:lnTo>
                      <a:pt x="76" y="17"/>
                    </a:lnTo>
                    <a:lnTo>
                      <a:pt x="87" y="18"/>
                    </a:lnTo>
                    <a:lnTo>
                      <a:pt x="98" y="19"/>
                    </a:lnTo>
                    <a:lnTo>
                      <a:pt x="108" y="21"/>
                    </a:lnTo>
                    <a:lnTo>
                      <a:pt x="119" y="23"/>
                    </a:lnTo>
                    <a:lnTo>
                      <a:pt x="130" y="25"/>
                    </a:lnTo>
                    <a:lnTo>
                      <a:pt x="140" y="29"/>
                    </a:lnTo>
                    <a:lnTo>
                      <a:pt x="149" y="33"/>
                    </a:lnTo>
                    <a:lnTo>
                      <a:pt x="159" y="38"/>
                    </a:lnTo>
                    <a:lnTo>
                      <a:pt x="168" y="45"/>
                    </a:lnTo>
                    <a:lnTo>
                      <a:pt x="171" y="42"/>
                    </a:lnTo>
                    <a:lnTo>
                      <a:pt x="161" y="35"/>
                    </a:lnTo>
                    <a:lnTo>
                      <a:pt x="151" y="29"/>
                    </a:lnTo>
                    <a:lnTo>
                      <a:pt x="141" y="25"/>
                    </a:lnTo>
                    <a:lnTo>
                      <a:pt x="131" y="21"/>
                    </a:lnTo>
                    <a:lnTo>
                      <a:pt x="120" y="19"/>
                    </a:lnTo>
                    <a:lnTo>
                      <a:pt x="109" y="17"/>
                    </a:lnTo>
                    <a:lnTo>
                      <a:pt x="98" y="15"/>
                    </a:lnTo>
                    <a:lnTo>
                      <a:pt x="87" y="14"/>
                    </a:lnTo>
                    <a:lnTo>
                      <a:pt x="76" y="13"/>
                    </a:lnTo>
                    <a:lnTo>
                      <a:pt x="65" y="12"/>
                    </a:lnTo>
                    <a:lnTo>
                      <a:pt x="54" y="12"/>
                    </a:lnTo>
                    <a:lnTo>
                      <a:pt x="43" y="11"/>
                    </a:lnTo>
                    <a:lnTo>
                      <a:pt x="33" y="9"/>
                    </a:lnTo>
                    <a:lnTo>
                      <a:pt x="22" y="7"/>
                    </a:lnTo>
                    <a:lnTo>
                      <a:pt x="12" y="4"/>
                    </a:lnTo>
                    <a:lnTo>
                      <a:pt x="2" y="0"/>
                    </a:lnTo>
                    <a:lnTo>
                      <a:pt x="0" y="4"/>
                    </a:lnTo>
                  </a:path>
                </a:pathLst>
              </a:custGeom>
              <a:solidFill>
                <a:srgbClr val="000000">
                  <a:alpha val="100000"/>
                </a:srgbClr>
              </a:solidFill>
              <a:ln>
                <a:noFill/>
              </a:ln>
            </p:spPr>
          </p:sp>
          <p:sp>
            <p:nvSpPr>
              <p:cNvPr id="1048783" name="Freeform 195"/>
              <p:cNvSpPr/>
              <p:nvPr/>
            </p:nvSpPr>
            <p:spPr>
              <a:xfrm rot="0">
                <a:off x="4495" y="1563"/>
                <a:ext cx="114" cy="87"/>
              </a:xfrm>
              <a:custGeom>
                <a:avLst/>
                <a:ahLst/>
                <a:rect l="0" t="0" r="r" b="b"/>
                <a:pathLst>
                  <a:path w="114" h="87">
                    <a:moveTo>
                      <a:pt x="0" y="2"/>
                    </a:moveTo>
                    <a:lnTo>
                      <a:pt x="0" y="2"/>
                    </a:lnTo>
                    <a:lnTo>
                      <a:pt x="5" y="10"/>
                    </a:lnTo>
                    <a:lnTo>
                      <a:pt x="10" y="18"/>
                    </a:lnTo>
                    <a:lnTo>
                      <a:pt x="15" y="25"/>
                    </a:lnTo>
                    <a:lnTo>
                      <a:pt x="21" y="32"/>
                    </a:lnTo>
                    <a:lnTo>
                      <a:pt x="27" y="38"/>
                    </a:lnTo>
                    <a:lnTo>
                      <a:pt x="34" y="44"/>
                    </a:lnTo>
                    <a:lnTo>
                      <a:pt x="41" y="49"/>
                    </a:lnTo>
                    <a:lnTo>
                      <a:pt x="49" y="54"/>
                    </a:lnTo>
                    <a:lnTo>
                      <a:pt x="57" y="58"/>
                    </a:lnTo>
                    <a:lnTo>
                      <a:pt x="64" y="63"/>
                    </a:lnTo>
                    <a:lnTo>
                      <a:pt x="73" y="67"/>
                    </a:lnTo>
                    <a:lnTo>
                      <a:pt x="80" y="71"/>
                    </a:lnTo>
                    <a:lnTo>
                      <a:pt x="88" y="75"/>
                    </a:lnTo>
                    <a:lnTo>
                      <a:pt x="96" y="79"/>
                    </a:lnTo>
                    <a:lnTo>
                      <a:pt x="104" y="83"/>
                    </a:lnTo>
                    <a:lnTo>
                      <a:pt x="111" y="86"/>
                    </a:lnTo>
                    <a:lnTo>
                      <a:pt x="113" y="82"/>
                    </a:lnTo>
                    <a:lnTo>
                      <a:pt x="106" y="79"/>
                    </a:lnTo>
                    <a:lnTo>
                      <a:pt x="98" y="75"/>
                    </a:lnTo>
                    <a:lnTo>
                      <a:pt x="90" y="71"/>
                    </a:lnTo>
                    <a:lnTo>
                      <a:pt x="82" y="67"/>
                    </a:lnTo>
                    <a:lnTo>
                      <a:pt x="74" y="64"/>
                    </a:lnTo>
                    <a:lnTo>
                      <a:pt x="66" y="59"/>
                    </a:lnTo>
                    <a:lnTo>
                      <a:pt x="59" y="55"/>
                    </a:lnTo>
                    <a:lnTo>
                      <a:pt x="51" y="51"/>
                    </a:lnTo>
                    <a:lnTo>
                      <a:pt x="43" y="46"/>
                    </a:lnTo>
                    <a:lnTo>
                      <a:pt x="36" y="40"/>
                    </a:lnTo>
                    <a:lnTo>
                      <a:pt x="30" y="35"/>
                    </a:lnTo>
                    <a:lnTo>
                      <a:pt x="24" y="29"/>
                    </a:lnTo>
                    <a:lnTo>
                      <a:pt x="18" y="22"/>
                    </a:lnTo>
                    <a:lnTo>
                      <a:pt x="13" y="16"/>
                    </a:lnTo>
                    <a:lnTo>
                      <a:pt x="8" y="8"/>
                    </a:lnTo>
                    <a:lnTo>
                      <a:pt x="4" y="0"/>
                    </a:lnTo>
                    <a:lnTo>
                      <a:pt x="0" y="2"/>
                    </a:lnTo>
                  </a:path>
                </a:pathLst>
              </a:custGeom>
              <a:solidFill>
                <a:srgbClr val="000000">
                  <a:alpha val="100000"/>
                </a:srgbClr>
              </a:solidFill>
              <a:ln>
                <a:noFill/>
              </a:ln>
            </p:spPr>
          </p:sp>
          <p:sp>
            <p:nvSpPr>
              <p:cNvPr id="1048784" name="Freeform 196"/>
              <p:cNvSpPr/>
              <p:nvPr/>
            </p:nvSpPr>
            <p:spPr>
              <a:xfrm rot="0">
                <a:off x="4483" y="1412"/>
                <a:ext cx="17" cy="154"/>
              </a:xfrm>
              <a:custGeom>
                <a:avLst/>
                <a:ahLst/>
                <a:rect l="0" t="0" r="r" b="b"/>
                <a:pathLst>
                  <a:path w="17" h="154">
                    <a:moveTo>
                      <a:pt x="9" y="3"/>
                    </a:moveTo>
                    <a:lnTo>
                      <a:pt x="7" y="2"/>
                    </a:lnTo>
                    <a:lnTo>
                      <a:pt x="6" y="11"/>
                    </a:lnTo>
                    <a:lnTo>
                      <a:pt x="6" y="20"/>
                    </a:lnTo>
                    <a:lnTo>
                      <a:pt x="5" y="30"/>
                    </a:lnTo>
                    <a:lnTo>
                      <a:pt x="4" y="40"/>
                    </a:lnTo>
                    <a:lnTo>
                      <a:pt x="3" y="49"/>
                    </a:lnTo>
                    <a:lnTo>
                      <a:pt x="2" y="59"/>
                    </a:lnTo>
                    <a:lnTo>
                      <a:pt x="2" y="68"/>
                    </a:lnTo>
                    <a:lnTo>
                      <a:pt x="1" y="78"/>
                    </a:lnTo>
                    <a:lnTo>
                      <a:pt x="0" y="88"/>
                    </a:lnTo>
                    <a:lnTo>
                      <a:pt x="1" y="97"/>
                    </a:lnTo>
                    <a:lnTo>
                      <a:pt x="2" y="106"/>
                    </a:lnTo>
                    <a:lnTo>
                      <a:pt x="2" y="116"/>
                    </a:lnTo>
                    <a:lnTo>
                      <a:pt x="4" y="125"/>
                    </a:lnTo>
                    <a:lnTo>
                      <a:pt x="6" y="134"/>
                    </a:lnTo>
                    <a:lnTo>
                      <a:pt x="9" y="143"/>
                    </a:lnTo>
                    <a:lnTo>
                      <a:pt x="12" y="153"/>
                    </a:lnTo>
                    <a:lnTo>
                      <a:pt x="16" y="151"/>
                    </a:lnTo>
                    <a:lnTo>
                      <a:pt x="12" y="142"/>
                    </a:lnTo>
                    <a:lnTo>
                      <a:pt x="10" y="133"/>
                    </a:lnTo>
                    <a:lnTo>
                      <a:pt x="8" y="124"/>
                    </a:lnTo>
                    <a:lnTo>
                      <a:pt x="6" y="115"/>
                    </a:lnTo>
                    <a:lnTo>
                      <a:pt x="5" y="106"/>
                    </a:lnTo>
                    <a:lnTo>
                      <a:pt x="5" y="97"/>
                    </a:lnTo>
                    <a:lnTo>
                      <a:pt x="4" y="88"/>
                    </a:lnTo>
                    <a:lnTo>
                      <a:pt x="5" y="78"/>
                    </a:lnTo>
                    <a:lnTo>
                      <a:pt x="5" y="68"/>
                    </a:lnTo>
                    <a:lnTo>
                      <a:pt x="6" y="59"/>
                    </a:lnTo>
                    <a:lnTo>
                      <a:pt x="7" y="49"/>
                    </a:lnTo>
                    <a:lnTo>
                      <a:pt x="8" y="40"/>
                    </a:lnTo>
                    <a:lnTo>
                      <a:pt x="9" y="30"/>
                    </a:lnTo>
                    <a:lnTo>
                      <a:pt x="10" y="20"/>
                    </a:lnTo>
                    <a:lnTo>
                      <a:pt x="10" y="11"/>
                    </a:lnTo>
                    <a:lnTo>
                      <a:pt x="10" y="2"/>
                    </a:lnTo>
                    <a:lnTo>
                      <a:pt x="9" y="0"/>
                    </a:lnTo>
                    <a:lnTo>
                      <a:pt x="10" y="2"/>
                    </a:lnTo>
                    <a:lnTo>
                      <a:pt x="10" y="0"/>
                    </a:lnTo>
                    <a:lnTo>
                      <a:pt x="9" y="0"/>
                    </a:lnTo>
                    <a:lnTo>
                      <a:pt x="9" y="3"/>
                    </a:lnTo>
                  </a:path>
                </a:pathLst>
              </a:custGeom>
              <a:solidFill>
                <a:srgbClr val="000000">
                  <a:alpha val="100000"/>
                </a:srgbClr>
              </a:solidFill>
              <a:ln>
                <a:noFill/>
              </a:ln>
            </p:spPr>
          </p:sp>
          <p:sp>
            <p:nvSpPr>
              <p:cNvPr id="1048785" name="Freeform 197"/>
              <p:cNvSpPr/>
              <p:nvPr/>
            </p:nvSpPr>
            <p:spPr>
              <a:xfrm rot="0">
                <a:off x="4233" y="1412"/>
                <a:ext cx="260" cy="17"/>
              </a:xfrm>
              <a:custGeom>
                <a:avLst/>
                <a:ahLst/>
                <a:rect l="0" t="0" r="r" b="b"/>
                <a:pathLst>
                  <a:path w="260" h="17">
                    <a:moveTo>
                      <a:pt x="4" y="13"/>
                    </a:moveTo>
                    <a:lnTo>
                      <a:pt x="2" y="16"/>
                    </a:lnTo>
                    <a:lnTo>
                      <a:pt x="259" y="4"/>
                    </a:lnTo>
                    <a:lnTo>
                      <a:pt x="259" y="0"/>
                    </a:lnTo>
                    <a:lnTo>
                      <a:pt x="2" y="10"/>
                    </a:lnTo>
                    <a:lnTo>
                      <a:pt x="0" y="13"/>
                    </a:lnTo>
                    <a:lnTo>
                      <a:pt x="2" y="10"/>
                    </a:lnTo>
                    <a:lnTo>
                      <a:pt x="0" y="10"/>
                    </a:lnTo>
                    <a:lnTo>
                      <a:pt x="0" y="13"/>
                    </a:lnTo>
                    <a:lnTo>
                      <a:pt x="4" y="13"/>
                    </a:lnTo>
                  </a:path>
                </a:pathLst>
              </a:custGeom>
              <a:solidFill>
                <a:srgbClr val="000000">
                  <a:alpha val="100000"/>
                </a:srgbClr>
              </a:solidFill>
              <a:ln>
                <a:noFill/>
              </a:ln>
            </p:spPr>
          </p:sp>
          <p:sp>
            <p:nvSpPr>
              <p:cNvPr id="1048786" name="Freeform 198"/>
              <p:cNvSpPr/>
              <p:nvPr/>
            </p:nvSpPr>
            <p:spPr>
              <a:xfrm rot="0">
                <a:off x="4233" y="1422"/>
                <a:ext cx="17" cy="152"/>
              </a:xfrm>
              <a:custGeom>
                <a:avLst/>
                <a:ahLst/>
                <a:rect l="0" t="0" r="r" b="b"/>
                <a:pathLst>
                  <a:path w="17" h="152">
                    <a:moveTo>
                      <a:pt x="4" y="151"/>
                    </a:moveTo>
                    <a:lnTo>
                      <a:pt x="4" y="151"/>
                    </a:lnTo>
                    <a:lnTo>
                      <a:pt x="8" y="142"/>
                    </a:lnTo>
                    <a:lnTo>
                      <a:pt x="11" y="133"/>
                    </a:lnTo>
                    <a:lnTo>
                      <a:pt x="13" y="124"/>
                    </a:lnTo>
                    <a:lnTo>
                      <a:pt x="14" y="114"/>
                    </a:lnTo>
                    <a:lnTo>
                      <a:pt x="16" y="105"/>
                    </a:lnTo>
                    <a:lnTo>
                      <a:pt x="16" y="95"/>
                    </a:lnTo>
                    <a:lnTo>
                      <a:pt x="14" y="86"/>
                    </a:lnTo>
                    <a:lnTo>
                      <a:pt x="13" y="76"/>
                    </a:lnTo>
                    <a:lnTo>
                      <a:pt x="12" y="67"/>
                    </a:lnTo>
                    <a:lnTo>
                      <a:pt x="11" y="58"/>
                    </a:lnTo>
                    <a:lnTo>
                      <a:pt x="10" y="48"/>
                    </a:lnTo>
                    <a:lnTo>
                      <a:pt x="8" y="38"/>
                    </a:lnTo>
                    <a:lnTo>
                      <a:pt x="6" y="29"/>
                    </a:lnTo>
                    <a:lnTo>
                      <a:pt x="5" y="19"/>
                    </a:lnTo>
                    <a:lnTo>
                      <a:pt x="4" y="10"/>
                    </a:lnTo>
                    <a:lnTo>
                      <a:pt x="4" y="0"/>
                    </a:lnTo>
                    <a:lnTo>
                      <a:pt x="0" y="0"/>
                    </a:lnTo>
                    <a:lnTo>
                      <a:pt x="0" y="10"/>
                    </a:lnTo>
                    <a:lnTo>
                      <a:pt x="1" y="19"/>
                    </a:lnTo>
                    <a:lnTo>
                      <a:pt x="2" y="29"/>
                    </a:lnTo>
                    <a:lnTo>
                      <a:pt x="4" y="39"/>
                    </a:lnTo>
                    <a:lnTo>
                      <a:pt x="5" y="48"/>
                    </a:lnTo>
                    <a:lnTo>
                      <a:pt x="6" y="58"/>
                    </a:lnTo>
                    <a:lnTo>
                      <a:pt x="8" y="67"/>
                    </a:lnTo>
                    <a:lnTo>
                      <a:pt x="10" y="76"/>
                    </a:lnTo>
                    <a:lnTo>
                      <a:pt x="10" y="86"/>
                    </a:lnTo>
                    <a:lnTo>
                      <a:pt x="11" y="95"/>
                    </a:lnTo>
                    <a:lnTo>
                      <a:pt x="11" y="105"/>
                    </a:lnTo>
                    <a:lnTo>
                      <a:pt x="10" y="114"/>
                    </a:lnTo>
                    <a:lnTo>
                      <a:pt x="9" y="123"/>
                    </a:lnTo>
                    <a:lnTo>
                      <a:pt x="6" y="132"/>
                    </a:lnTo>
                    <a:lnTo>
                      <a:pt x="4" y="141"/>
                    </a:lnTo>
                    <a:lnTo>
                      <a:pt x="0" y="149"/>
                    </a:lnTo>
                    <a:lnTo>
                      <a:pt x="4" y="151"/>
                    </a:lnTo>
                  </a:path>
                </a:pathLst>
              </a:custGeom>
              <a:solidFill>
                <a:srgbClr val="000000">
                  <a:alpha val="100000"/>
                </a:srgbClr>
              </a:solidFill>
              <a:ln>
                <a:noFill/>
              </a:ln>
            </p:spPr>
          </p:sp>
          <p:sp>
            <p:nvSpPr>
              <p:cNvPr id="1048787" name="Freeform 199"/>
              <p:cNvSpPr/>
              <p:nvPr/>
            </p:nvSpPr>
            <p:spPr>
              <a:xfrm rot="0">
                <a:off x="4124" y="1571"/>
                <a:ext cx="114" cy="87"/>
              </a:xfrm>
              <a:custGeom>
                <a:avLst/>
                <a:ahLst/>
                <a:rect l="0" t="0" r="r" b="b"/>
                <a:pathLst>
                  <a:path w="114" h="87">
                    <a:moveTo>
                      <a:pt x="1" y="86"/>
                    </a:moveTo>
                    <a:lnTo>
                      <a:pt x="1" y="86"/>
                    </a:lnTo>
                    <a:lnTo>
                      <a:pt x="9" y="83"/>
                    </a:lnTo>
                    <a:lnTo>
                      <a:pt x="17" y="80"/>
                    </a:lnTo>
                    <a:lnTo>
                      <a:pt x="25" y="76"/>
                    </a:lnTo>
                    <a:lnTo>
                      <a:pt x="33" y="72"/>
                    </a:lnTo>
                    <a:lnTo>
                      <a:pt x="40" y="68"/>
                    </a:lnTo>
                    <a:lnTo>
                      <a:pt x="49" y="64"/>
                    </a:lnTo>
                    <a:lnTo>
                      <a:pt x="56" y="59"/>
                    </a:lnTo>
                    <a:lnTo>
                      <a:pt x="64" y="54"/>
                    </a:lnTo>
                    <a:lnTo>
                      <a:pt x="72" y="49"/>
                    </a:lnTo>
                    <a:lnTo>
                      <a:pt x="79" y="44"/>
                    </a:lnTo>
                    <a:lnTo>
                      <a:pt x="86" y="38"/>
                    </a:lnTo>
                    <a:lnTo>
                      <a:pt x="92" y="32"/>
                    </a:lnTo>
                    <a:lnTo>
                      <a:pt x="98" y="25"/>
                    </a:lnTo>
                    <a:lnTo>
                      <a:pt x="103" y="18"/>
                    </a:lnTo>
                    <a:lnTo>
                      <a:pt x="108" y="10"/>
                    </a:lnTo>
                    <a:lnTo>
                      <a:pt x="113" y="2"/>
                    </a:lnTo>
                    <a:lnTo>
                      <a:pt x="109" y="0"/>
                    </a:lnTo>
                    <a:lnTo>
                      <a:pt x="105" y="9"/>
                    </a:lnTo>
                    <a:lnTo>
                      <a:pt x="100" y="16"/>
                    </a:lnTo>
                    <a:lnTo>
                      <a:pt x="95" y="22"/>
                    </a:lnTo>
                    <a:lnTo>
                      <a:pt x="89" y="29"/>
                    </a:lnTo>
                    <a:lnTo>
                      <a:pt x="83" y="36"/>
                    </a:lnTo>
                    <a:lnTo>
                      <a:pt x="77" y="41"/>
                    </a:lnTo>
                    <a:lnTo>
                      <a:pt x="70" y="46"/>
                    </a:lnTo>
                    <a:lnTo>
                      <a:pt x="62" y="51"/>
                    </a:lnTo>
                    <a:lnTo>
                      <a:pt x="54" y="56"/>
                    </a:lnTo>
                    <a:lnTo>
                      <a:pt x="47" y="60"/>
                    </a:lnTo>
                    <a:lnTo>
                      <a:pt x="39" y="64"/>
                    </a:lnTo>
                    <a:lnTo>
                      <a:pt x="31" y="68"/>
                    </a:lnTo>
                    <a:lnTo>
                      <a:pt x="23" y="72"/>
                    </a:lnTo>
                    <a:lnTo>
                      <a:pt x="15" y="76"/>
                    </a:lnTo>
                    <a:lnTo>
                      <a:pt x="7" y="80"/>
                    </a:lnTo>
                    <a:lnTo>
                      <a:pt x="0" y="83"/>
                    </a:lnTo>
                    <a:lnTo>
                      <a:pt x="1" y="86"/>
                    </a:lnTo>
                  </a:path>
                </a:pathLst>
              </a:custGeom>
              <a:solidFill>
                <a:srgbClr val="000000">
                  <a:alpha val="100000"/>
                </a:srgbClr>
              </a:solidFill>
              <a:ln>
                <a:noFill/>
              </a:ln>
            </p:spPr>
          </p:sp>
          <p:sp>
            <p:nvSpPr>
              <p:cNvPr id="1048788" name="Freeform 200"/>
              <p:cNvSpPr/>
              <p:nvPr/>
            </p:nvSpPr>
            <p:spPr>
              <a:xfrm rot="0">
                <a:off x="3954" y="1654"/>
                <a:ext cx="172" cy="47"/>
              </a:xfrm>
              <a:custGeom>
                <a:avLst/>
                <a:ahLst/>
                <a:rect l="0" t="0" r="r" b="b"/>
                <a:pathLst>
                  <a:path w="172" h="47">
                    <a:moveTo>
                      <a:pt x="3" y="46"/>
                    </a:moveTo>
                    <a:lnTo>
                      <a:pt x="3" y="46"/>
                    </a:lnTo>
                    <a:lnTo>
                      <a:pt x="12" y="39"/>
                    </a:lnTo>
                    <a:lnTo>
                      <a:pt x="21" y="34"/>
                    </a:lnTo>
                    <a:lnTo>
                      <a:pt x="31" y="29"/>
                    </a:lnTo>
                    <a:lnTo>
                      <a:pt x="41" y="25"/>
                    </a:lnTo>
                    <a:lnTo>
                      <a:pt x="53" y="22"/>
                    </a:lnTo>
                    <a:lnTo>
                      <a:pt x="63" y="21"/>
                    </a:lnTo>
                    <a:lnTo>
                      <a:pt x="73" y="19"/>
                    </a:lnTo>
                    <a:lnTo>
                      <a:pt x="85" y="18"/>
                    </a:lnTo>
                    <a:lnTo>
                      <a:pt x="96" y="17"/>
                    </a:lnTo>
                    <a:lnTo>
                      <a:pt x="107" y="16"/>
                    </a:lnTo>
                    <a:lnTo>
                      <a:pt x="119" y="15"/>
                    </a:lnTo>
                    <a:lnTo>
                      <a:pt x="129" y="14"/>
                    </a:lnTo>
                    <a:lnTo>
                      <a:pt x="141" y="12"/>
                    </a:lnTo>
                    <a:lnTo>
                      <a:pt x="151" y="10"/>
                    </a:lnTo>
                    <a:lnTo>
                      <a:pt x="161" y="7"/>
                    </a:lnTo>
                    <a:lnTo>
                      <a:pt x="171" y="3"/>
                    </a:lnTo>
                    <a:lnTo>
                      <a:pt x="170" y="0"/>
                    </a:lnTo>
                    <a:lnTo>
                      <a:pt x="160" y="3"/>
                    </a:lnTo>
                    <a:lnTo>
                      <a:pt x="150" y="6"/>
                    </a:lnTo>
                    <a:lnTo>
                      <a:pt x="139" y="9"/>
                    </a:lnTo>
                    <a:lnTo>
                      <a:pt x="129" y="10"/>
                    </a:lnTo>
                    <a:lnTo>
                      <a:pt x="119" y="12"/>
                    </a:lnTo>
                    <a:lnTo>
                      <a:pt x="107" y="12"/>
                    </a:lnTo>
                    <a:lnTo>
                      <a:pt x="96" y="13"/>
                    </a:lnTo>
                    <a:lnTo>
                      <a:pt x="85" y="14"/>
                    </a:lnTo>
                    <a:lnTo>
                      <a:pt x="73" y="15"/>
                    </a:lnTo>
                    <a:lnTo>
                      <a:pt x="62" y="17"/>
                    </a:lnTo>
                    <a:lnTo>
                      <a:pt x="52" y="19"/>
                    </a:lnTo>
                    <a:lnTo>
                      <a:pt x="41" y="22"/>
                    </a:lnTo>
                    <a:lnTo>
                      <a:pt x="30" y="25"/>
                    </a:lnTo>
                    <a:lnTo>
                      <a:pt x="19" y="30"/>
                    </a:lnTo>
                    <a:lnTo>
                      <a:pt x="10" y="36"/>
                    </a:lnTo>
                    <a:lnTo>
                      <a:pt x="0" y="43"/>
                    </a:lnTo>
                    <a:lnTo>
                      <a:pt x="3" y="46"/>
                    </a:lnTo>
                  </a:path>
                </a:pathLst>
              </a:custGeom>
              <a:solidFill>
                <a:srgbClr val="000000">
                  <a:alpha val="100000"/>
                </a:srgbClr>
              </a:solidFill>
              <a:ln>
                <a:noFill/>
              </a:ln>
            </p:spPr>
          </p:sp>
          <p:sp>
            <p:nvSpPr>
              <p:cNvPr id="1048789" name="Freeform 201"/>
              <p:cNvSpPr/>
              <p:nvPr/>
            </p:nvSpPr>
            <p:spPr>
              <a:xfrm rot="0">
                <a:off x="3872" y="1697"/>
                <a:ext cx="86" cy="362"/>
              </a:xfrm>
              <a:custGeom>
                <a:avLst/>
                <a:ahLst/>
                <a:rect l="0" t="0" r="r" b="b"/>
                <a:pathLst>
                  <a:path w="86" h="362">
                    <a:moveTo>
                      <a:pt x="5" y="361"/>
                    </a:moveTo>
                    <a:lnTo>
                      <a:pt x="5" y="361"/>
                    </a:lnTo>
                    <a:lnTo>
                      <a:pt x="5" y="350"/>
                    </a:lnTo>
                    <a:lnTo>
                      <a:pt x="5" y="338"/>
                    </a:lnTo>
                    <a:lnTo>
                      <a:pt x="5" y="326"/>
                    </a:lnTo>
                    <a:lnTo>
                      <a:pt x="5" y="314"/>
                    </a:lnTo>
                    <a:lnTo>
                      <a:pt x="4" y="302"/>
                    </a:lnTo>
                    <a:lnTo>
                      <a:pt x="4" y="290"/>
                    </a:lnTo>
                    <a:lnTo>
                      <a:pt x="4" y="278"/>
                    </a:lnTo>
                    <a:lnTo>
                      <a:pt x="3" y="265"/>
                    </a:lnTo>
                    <a:lnTo>
                      <a:pt x="3" y="254"/>
                    </a:lnTo>
                    <a:lnTo>
                      <a:pt x="3" y="241"/>
                    </a:lnTo>
                    <a:lnTo>
                      <a:pt x="3" y="230"/>
                    </a:lnTo>
                    <a:lnTo>
                      <a:pt x="3" y="217"/>
                    </a:lnTo>
                    <a:lnTo>
                      <a:pt x="4" y="205"/>
                    </a:lnTo>
                    <a:lnTo>
                      <a:pt x="4" y="193"/>
                    </a:lnTo>
                    <a:lnTo>
                      <a:pt x="5" y="181"/>
                    </a:lnTo>
                    <a:lnTo>
                      <a:pt x="6" y="169"/>
                    </a:lnTo>
                    <a:lnTo>
                      <a:pt x="8" y="157"/>
                    </a:lnTo>
                    <a:lnTo>
                      <a:pt x="9" y="146"/>
                    </a:lnTo>
                    <a:lnTo>
                      <a:pt x="12" y="134"/>
                    </a:lnTo>
                    <a:lnTo>
                      <a:pt x="14" y="123"/>
                    </a:lnTo>
                    <a:lnTo>
                      <a:pt x="17" y="112"/>
                    </a:lnTo>
                    <a:lnTo>
                      <a:pt x="20" y="101"/>
                    </a:lnTo>
                    <a:lnTo>
                      <a:pt x="24" y="90"/>
                    </a:lnTo>
                    <a:lnTo>
                      <a:pt x="29" y="79"/>
                    </a:lnTo>
                    <a:lnTo>
                      <a:pt x="34" y="69"/>
                    </a:lnTo>
                    <a:lnTo>
                      <a:pt x="38" y="59"/>
                    </a:lnTo>
                    <a:lnTo>
                      <a:pt x="44" y="49"/>
                    </a:lnTo>
                    <a:lnTo>
                      <a:pt x="51" y="39"/>
                    </a:lnTo>
                    <a:lnTo>
                      <a:pt x="59" y="30"/>
                    </a:lnTo>
                    <a:lnTo>
                      <a:pt x="67" y="21"/>
                    </a:lnTo>
                    <a:lnTo>
                      <a:pt x="75" y="11"/>
                    </a:lnTo>
                    <a:lnTo>
                      <a:pt x="85" y="3"/>
                    </a:lnTo>
                    <a:lnTo>
                      <a:pt x="82" y="0"/>
                    </a:lnTo>
                    <a:lnTo>
                      <a:pt x="73" y="9"/>
                    </a:lnTo>
                    <a:lnTo>
                      <a:pt x="64" y="18"/>
                    </a:lnTo>
                    <a:lnTo>
                      <a:pt x="56" y="27"/>
                    </a:lnTo>
                    <a:lnTo>
                      <a:pt x="48" y="37"/>
                    </a:lnTo>
                    <a:lnTo>
                      <a:pt x="42" y="47"/>
                    </a:lnTo>
                    <a:lnTo>
                      <a:pt x="35" y="57"/>
                    </a:lnTo>
                    <a:lnTo>
                      <a:pt x="30" y="67"/>
                    </a:lnTo>
                    <a:lnTo>
                      <a:pt x="25" y="77"/>
                    </a:lnTo>
                    <a:lnTo>
                      <a:pt x="20" y="89"/>
                    </a:lnTo>
                    <a:lnTo>
                      <a:pt x="16" y="99"/>
                    </a:lnTo>
                    <a:lnTo>
                      <a:pt x="13" y="111"/>
                    </a:lnTo>
                    <a:lnTo>
                      <a:pt x="10" y="122"/>
                    </a:lnTo>
                    <a:lnTo>
                      <a:pt x="8" y="133"/>
                    </a:lnTo>
                    <a:lnTo>
                      <a:pt x="5" y="145"/>
                    </a:lnTo>
                    <a:lnTo>
                      <a:pt x="4" y="157"/>
                    </a:lnTo>
                    <a:lnTo>
                      <a:pt x="2" y="169"/>
                    </a:lnTo>
                    <a:lnTo>
                      <a:pt x="2" y="181"/>
                    </a:lnTo>
                    <a:lnTo>
                      <a:pt x="0" y="193"/>
                    </a:lnTo>
                    <a:lnTo>
                      <a:pt x="0" y="205"/>
                    </a:lnTo>
                    <a:lnTo>
                      <a:pt x="0" y="217"/>
                    </a:lnTo>
                    <a:lnTo>
                      <a:pt x="0" y="230"/>
                    </a:lnTo>
                    <a:lnTo>
                      <a:pt x="0" y="241"/>
                    </a:lnTo>
                    <a:lnTo>
                      <a:pt x="0" y="254"/>
                    </a:lnTo>
                    <a:lnTo>
                      <a:pt x="0" y="265"/>
                    </a:lnTo>
                    <a:lnTo>
                      <a:pt x="0" y="278"/>
                    </a:lnTo>
                    <a:lnTo>
                      <a:pt x="0" y="290"/>
                    </a:lnTo>
                    <a:lnTo>
                      <a:pt x="0" y="302"/>
                    </a:lnTo>
                    <a:lnTo>
                      <a:pt x="1" y="314"/>
                    </a:lnTo>
                    <a:lnTo>
                      <a:pt x="2" y="326"/>
                    </a:lnTo>
                    <a:lnTo>
                      <a:pt x="2" y="338"/>
                    </a:lnTo>
                    <a:lnTo>
                      <a:pt x="2" y="350"/>
                    </a:lnTo>
                    <a:lnTo>
                      <a:pt x="2" y="361"/>
                    </a:lnTo>
                    <a:lnTo>
                      <a:pt x="5" y="361"/>
                    </a:lnTo>
                  </a:path>
                </a:pathLst>
              </a:custGeom>
              <a:solidFill>
                <a:srgbClr val="000000">
                  <a:alpha val="100000"/>
                </a:srgbClr>
              </a:solidFill>
              <a:ln>
                <a:noFill/>
              </a:ln>
            </p:spPr>
          </p:sp>
          <p:sp>
            <p:nvSpPr>
              <p:cNvPr id="1048790" name="Freeform 202"/>
              <p:cNvSpPr/>
              <p:nvPr/>
            </p:nvSpPr>
            <p:spPr>
              <a:xfrm rot="0">
                <a:off x="3866" y="2058"/>
                <a:ext cx="17" cy="237"/>
              </a:xfrm>
              <a:custGeom>
                <a:avLst/>
                <a:ahLst/>
                <a:rect l="0" t="0" r="r" b="b"/>
                <a:pathLst>
                  <a:path w="17" h="237">
                    <a:moveTo>
                      <a:pt x="4" y="236"/>
                    </a:moveTo>
                    <a:lnTo>
                      <a:pt x="8" y="222"/>
                    </a:lnTo>
                    <a:lnTo>
                      <a:pt x="10" y="207"/>
                    </a:lnTo>
                    <a:lnTo>
                      <a:pt x="12" y="192"/>
                    </a:lnTo>
                    <a:lnTo>
                      <a:pt x="13" y="177"/>
                    </a:lnTo>
                    <a:lnTo>
                      <a:pt x="14" y="163"/>
                    </a:lnTo>
                    <a:lnTo>
                      <a:pt x="14" y="148"/>
                    </a:lnTo>
                    <a:lnTo>
                      <a:pt x="16" y="133"/>
                    </a:lnTo>
                    <a:lnTo>
                      <a:pt x="16" y="119"/>
                    </a:lnTo>
                    <a:lnTo>
                      <a:pt x="16" y="104"/>
                    </a:lnTo>
                    <a:lnTo>
                      <a:pt x="14" y="89"/>
                    </a:lnTo>
                    <a:lnTo>
                      <a:pt x="14" y="74"/>
                    </a:lnTo>
                    <a:lnTo>
                      <a:pt x="13" y="59"/>
                    </a:lnTo>
                    <a:lnTo>
                      <a:pt x="13" y="45"/>
                    </a:lnTo>
                    <a:lnTo>
                      <a:pt x="13" y="30"/>
                    </a:lnTo>
                    <a:lnTo>
                      <a:pt x="12" y="15"/>
                    </a:lnTo>
                    <a:lnTo>
                      <a:pt x="12" y="0"/>
                    </a:lnTo>
                    <a:lnTo>
                      <a:pt x="9" y="0"/>
                    </a:lnTo>
                    <a:lnTo>
                      <a:pt x="9" y="15"/>
                    </a:lnTo>
                    <a:lnTo>
                      <a:pt x="9" y="30"/>
                    </a:lnTo>
                    <a:lnTo>
                      <a:pt x="9" y="45"/>
                    </a:lnTo>
                    <a:lnTo>
                      <a:pt x="9" y="59"/>
                    </a:lnTo>
                    <a:lnTo>
                      <a:pt x="10" y="74"/>
                    </a:lnTo>
                    <a:lnTo>
                      <a:pt x="10" y="89"/>
                    </a:lnTo>
                    <a:lnTo>
                      <a:pt x="11" y="104"/>
                    </a:lnTo>
                    <a:lnTo>
                      <a:pt x="11" y="119"/>
                    </a:lnTo>
                    <a:lnTo>
                      <a:pt x="11" y="133"/>
                    </a:lnTo>
                    <a:lnTo>
                      <a:pt x="10" y="148"/>
                    </a:lnTo>
                    <a:lnTo>
                      <a:pt x="10" y="163"/>
                    </a:lnTo>
                    <a:lnTo>
                      <a:pt x="9" y="177"/>
                    </a:lnTo>
                    <a:lnTo>
                      <a:pt x="8" y="192"/>
                    </a:lnTo>
                    <a:lnTo>
                      <a:pt x="5" y="206"/>
                    </a:lnTo>
                    <a:lnTo>
                      <a:pt x="3" y="221"/>
                    </a:lnTo>
                    <a:lnTo>
                      <a:pt x="0" y="235"/>
                    </a:lnTo>
                    <a:lnTo>
                      <a:pt x="4" y="236"/>
                    </a:lnTo>
                  </a:path>
                </a:pathLst>
              </a:custGeom>
              <a:solidFill>
                <a:srgbClr val="000000">
                  <a:alpha val="100000"/>
                </a:srgbClr>
              </a:solidFill>
              <a:ln>
                <a:noFill/>
              </a:ln>
            </p:spPr>
          </p:sp>
          <p:sp>
            <p:nvSpPr>
              <p:cNvPr id="1048791" name="Freeform 203"/>
              <p:cNvSpPr/>
              <p:nvPr/>
            </p:nvSpPr>
            <p:spPr>
              <a:xfrm rot="0">
                <a:off x="3866" y="2293"/>
                <a:ext cx="17" cy="17"/>
              </a:xfrm>
              <a:custGeom>
                <a:avLst/>
                <a:ahLst/>
                <a:rect l="0" t="0" r="r" b="b"/>
                <a:pathLst>
                  <a:path w="17" h="17">
                    <a:moveTo>
                      <a:pt x="0" y="0"/>
                    </a:moveTo>
                    <a:lnTo>
                      <a:pt x="4" y="5"/>
                    </a:lnTo>
                    <a:lnTo>
                      <a:pt x="8" y="16"/>
                    </a:lnTo>
                    <a:lnTo>
                      <a:pt x="12" y="10"/>
                    </a:lnTo>
                    <a:lnTo>
                      <a:pt x="16" y="5"/>
                    </a:lnTo>
                    <a:lnTo>
                      <a:pt x="0" y="0"/>
                    </a:lnTo>
                  </a:path>
                </a:pathLst>
              </a:custGeom>
              <a:solidFill>
                <a:srgbClr val="000000">
                  <a:alpha val="100000"/>
                </a:srgbClr>
              </a:solidFill>
              <a:ln>
                <a:noFill/>
              </a:ln>
            </p:spPr>
          </p:sp>
          <p:sp>
            <p:nvSpPr>
              <p:cNvPr id="1048792" name="Freeform 204"/>
              <p:cNvSpPr/>
              <p:nvPr/>
            </p:nvSpPr>
            <p:spPr>
              <a:xfrm rot="0">
                <a:off x="4028" y="3369"/>
                <a:ext cx="17" cy="17"/>
              </a:xfrm>
              <a:custGeom>
                <a:avLst/>
                <a:ahLst/>
                <a:rect l="0" t="0" r="r" b="b"/>
                <a:pathLst>
                  <a:path w="17" h="17">
                    <a:moveTo>
                      <a:pt x="16" y="16"/>
                    </a:moveTo>
                    <a:lnTo>
                      <a:pt x="12" y="0"/>
                    </a:lnTo>
                    <a:lnTo>
                      <a:pt x="4" y="0"/>
                    </a:lnTo>
                    <a:lnTo>
                      <a:pt x="4" y="8"/>
                    </a:lnTo>
                    <a:lnTo>
                      <a:pt x="0" y="16"/>
                    </a:lnTo>
                    <a:lnTo>
                      <a:pt x="16" y="16"/>
                    </a:lnTo>
                  </a:path>
                </a:pathLst>
              </a:custGeom>
              <a:solidFill>
                <a:srgbClr val="000000">
                  <a:alpha val="100000"/>
                </a:srgbClr>
              </a:solidFill>
              <a:ln>
                <a:noFill/>
              </a:ln>
            </p:spPr>
          </p:sp>
          <p:sp>
            <p:nvSpPr>
              <p:cNvPr id="1048793" name="Freeform 205"/>
              <p:cNvSpPr/>
              <p:nvPr/>
            </p:nvSpPr>
            <p:spPr>
              <a:xfrm rot="0">
                <a:off x="4028" y="3371"/>
                <a:ext cx="26" cy="79"/>
              </a:xfrm>
              <a:custGeom>
                <a:avLst/>
                <a:ahLst/>
                <a:rect l="0" t="0" r="r" b="b"/>
                <a:pathLst>
                  <a:path w="26" h="79">
                    <a:moveTo>
                      <a:pt x="25" y="77"/>
                    </a:moveTo>
                    <a:lnTo>
                      <a:pt x="25" y="77"/>
                    </a:lnTo>
                    <a:lnTo>
                      <a:pt x="24" y="72"/>
                    </a:lnTo>
                    <a:lnTo>
                      <a:pt x="23" y="68"/>
                    </a:lnTo>
                    <a:lnTo>
                      <a:pt x="21" y="63"/>
                    </a:lnTo>
                    <a:lnTo>
                      <a:pt x="20" y="58"/>
                    </a:lnTo>
                    <a:lnTo>
                      <a:pt x="18" y="53"/>
                    </a:lnTo>
                    <a:lnTo>
                      <a:pt x="17" y="49"/>
                    </a:lnTo>
                    <a:lnTo>
                      <a:pt x="15" y="44"/>
                    </a:lnTo>
                    <a:lnTo>
                      <a:pt x="14" y="39"/>
                    </a:lnTo>
                    <a:lnTo>
                      <a:pt x="13" y="34"/>
                    </a:lnTo>
                    <a:lnTo>
                      <a:pt x="11" y="29"/>
                    </a:lnTo>
                    <a:lnTo>
                      <a:pt x="10" y="25"/>
                    </a:lnTo>
                    <a:lnTo>
                      <a:pt x="9" y="19"/>
                    </a:lnTo>
                    <a:lnTo>
                      <a:pt x="7" y="15"/>
                    </a:lnTo>
                    <a:lnTo>
                      <a:pt x="6" y="9"/>
                    </a:lnTo>
                    <a:lnTo>
                      <a:pt x="5" y="5"/>
                    </a:lnTo>
                    <a:lnTo>
                      <a:pt x="4" y="0"/>
                    </a:lnTo>
                    <a:lnTo>
                      <a:pt x="0" y="0"/>
                    </a:lnTo>
                    <a:lnTo>
                      <a:pt x="1" y="6"/>
                    </a:lnTo>
                    <a:lnTo>
                      <a:pt x="3" y="10"/>
                    </a:lnTo>
                    <a:lnTo>
                      <a:pt x="3" y="16"/>
                    </a:lnTo>
                    <a:lnTo>
                      <a:pt x="5" y="21"/>
                    </a:lnTo>
                    <a:lnTo>
                      <a:pt x="6" y="26"/>
                    </a:lnTo>
                    <a:lnTo>
                      <a:pt x="8" y="31"/>
                    </a:lnTo>
                    <a:lnTo>
                      <a:pt x="9" y="35"/>
                    </a:lnTo>
                    <a:lnTo>
                      <a:pt x="10" y="40"/>
                    </a:lnTo>
                    <a:lnTo>
                      <a:pt x="11" y="45"/>
                    </a:lnTo>
                    <a:lnTo>
                      <a:pt x="13" y="49"/>
                    </a:lnTo>
                    <a:lnTo>
                      <a:pt x="15" y="54"/>
                    </a:lnTo>
                    <a:lnTo>
                      <a:pt x="16" y="59"/>
                    </a:lnTo>
                    <a:lnTo>
                      <a:pt x="17" y="64"/>
                    </a:lnTo>
                    <a:lnTo>
                      <a:pt x="19" y="69"/>
                    </a:lnTo>
                    <a:lnTo>
                      <a:pt x="20" y="73"/>
                    </a:lnTo>
                    <a:lnTo>
                      <a:pt x="21" y="78"/>
                    </a:lnTo>
                    <a:lnTo>
                      <a:pt x="25" y="77"/>
                    </a:lnTo>
                  </a:path>
                </a:pathLst>
              </a:custGeom>
              <a:solidFill>
                <a:srgbClr val="000000">
                  <a:alpha val="100000"/>
                </a:srgbClr>
              </a:solidFill>
              <a:ln>
                <a:noFill/>
              </a:ln>
            </p:spPr>
          </p:sp>
          <p:sp>
            <p:nvSpPr>
              <p:cNvPr id="1048794" name="Freeform 206"/>
              <p:cNvSpPr/>
              <p:nvPr/>
            </p:nvSpPr>
            <p:spPr>
              <a:xfrm rot="0">
                <a:off x="4361" y="3370"/>
                <a:ext cx="17" cy="79"/>
              </a:xfrm>
              <a:custGeom>
                <a:avLst/>
                <a:ahLst/>
                <a:rect l="0" t="0" r="r" b="b"/>
                <a:pathLst>
                  <a:path w="17" h="79">
                    <a:moveTo>
                      <a:pt x="5" y="0"/>
                    </a:moveTo>
                    <a:lnTo>
                      <a:pt x="0" y="0"/>
                    </a:lnTo>
                    <a:lnTo>
                      <a:pt x="5" y="78"/>
                    </a:lnTo>
                    <a:lnTo>
                      <a:pt x="16" y="78"/>
                    </a:lnTo>
                    <a:lnTo>
                      <a:pt x="10" y="0"/>
                    </a:lnTo>
                    <a:lnTo>
                      <a:pt x="5" y="0"/>
                    </a:lnTo>
                  </a:path>
                </a:pathLst>
              </a:custGeom>
              <a:solidFill>
                <a:srgbClr val="000000">
                  <a:alpha val="100000"/>
                </a:srgbClr>
              </a:solidFill>
              <a:ln>
                <a:noFill/>
              </a:ln>
            </p:spPr>
          </p:sp>
          <p:sp>
            <p:nvSpPr>
              <p:cNvPr id="1048795" name="Freeform 207"/>
              <p:cNvSpPr/>
              <p:nvPr/>
            </p:nvSpPr>
            <p:spPr>
              <a:xfrm rot="0">
                <a:off x="4361" y="3368"/>
                <a:ext cx="17" cy="17"/>
              </a:xfrm>
              <a:custGeom>
                <a:avLst/>
                <a:ahLst/>
                <a:rect l="0" t="0" r="r" b="b"/>
                <a:pathLst>
                  <a:path w="17" h="17">
                    <a:moveTo>
                      <a:pt x="16" y="16"/>
                    </a:moveTo>
                    <a:lnTo>
                      <a:pt x="12" y="0"/>
                    </a:lnTo>
                    <a:lnTo>
                      <a:pt x="8" y="0"/>
                    </a:lnTo>
                    <a:lnTo>
                      <a:pt x="0" y="0"/>
                    </a:lnTo>
                    <a:lnTo>
                      <a:pt x="0" y="16"/>
                    </a:lnTo>
                    <a:lnTo>
                      <a:pt x="16" y="16"/>
                    </a:lnTo>
                  </a:path>
                </a:pathLst>
              </a:custGeom>
              <a:solidFill>
                <a:srgbClr val="000000">
                  <a:alpha val="100000"/>
                </a:srgbClr>
              </a:solidFill>
              <a:ln>
                <a:noFill/>
              </a:ln>
            </p:spPr>
          </p:sp>
          <p:sp>
            <p:nvSpPr>
              <p:cNvPr id="1048796" name="Freeform 208"/>
              <p:cNvSpPr/>
              <p:nvPr/>
            </p:nvSpPr>
            <p:spPr>
              <a:xfrm rot="0">
                <a:off x="4568" y="1223"/>
                <a:ext cx="62" cy="178"/>
              </a:xfrm>
              <a:custGeom>
                <a:avLst/>
                <a:ahLst/>
                <a:rect l="0" t="0" r="r" b="b"/>
                <a:pathLst>
                  <a:path w="62" h="178">
                    <a:moveTo>
                      <a:pt x="0" y="0"/>
                    </a:moveTo>
                    <a:lnTo>
                      <a:pt x="0" y="0"/>
                    </a:lnTo>
                    <a:lnTo>
                      <a:pt x="3" y="11"/>
                    </a:lnTo>
                    <a:lnTo>
                      <a:pt x="6" y="22"/>
                    </a:lnTo>
                    <a:lnTo>
                      <a:pt x="10" y="34"/>
                    </a:lnTo>
                    <a:lnTo>
                      <a:pt x="13" y="45"/>
                    </a:lnTo>
                    <a:lnTo>
                      <a:pt x="16" y="56"/>
                    </a:lnTo>
                    <a:lnTo>
                      <a:pt x="20" y="67"/>
                    </a:lnTo>
                    <a:lnTo>
                      <a:pt x="23" y="79"/>
                    </a:lnTo>
                    <a:lnTo>
                      <a:pt x="27" y="90"/>
                    </a:lnTo>
                    <a:lnTo>
                      <a:pt x="31" y="101"/>
                    </a:lnTo>
                    <a:lnTo>
                      <a:pt x="35" y="112"/>
                    </a:lnTo>
                    <a:lnTo>
                      <a:pt x="38" y="123"/>
                    </a:lnTo>
                    <a:lnTo>
                      <a:pt x="43" y="134"/>
                    </a:lnTo>
                    <a:lnTo>
                      <a:pt x="47" y="145"/>
                    </a:lnTo>
                    <a:lnTo>
                      <a:pt x="52" y="156"/>
                    </a:lnTo>
                    <a:lnTo>
                      <a:pt x="56" y="167"/>
                    </a:lnTo>
                    <a:lnTo>
                      <a:pt x="61" y="177"/>
                    </a:lnTo>
                  </a:path>
                </a:pathLst>
              </a:custGeom>
              <a:noFill/>
              <a:ln w="12700" cap="rnd" cmpd="sng">
                <a:solidFill>
                  <a:srgbClr val="000000">
                    <a:alpha val="100000"/>
                  </a:srgbClr>
                </a:solidFill>
                <a:prstDash val="solid"/>
                <a:round/>
              </a:ln>
            </p:spPr>
          </p:sp>
          <p:sp>
            <p:nvSpPr>
              <p:cNvPr id="1048797" name="Freeform 209"/>
              <p:cNvSpPr/>
              <p:nvPr/>
            </p:nvSpPr>
            <p:spPr>
              <a:xfrm rot="0">
                <a:off x="4197" y="1058"/>
                <a:ext cx="347" cy="485"/>
              </a:xfrm>
              <a:custGeom>
                <a:avLst/>
                <a:ahLst/>
                <a:rect l="0" t="0" r="r" b="b"/>
                <a:pathLst>
                  <a:path w="347" h="485">
                    <a:moveTo>
                      <a:pt x="41" y="58"/>
                    </a:moveTo>
                    <a:lnTo>
                      <a:pt x="33" y="75"/>
                    </a:lnTo>
                    <a:lnTo>
                      <a:pt x="26" y="91"/>
                    </a:lnTo>
                    <a:lnTo>
                      <a:pt x="20" y="108"/>
                    </a:lnTo>
                    <a:lnTo>
                      <a:pt x="15" y="126"/>
                    </a:lnTo>
                    <a:lnTo>
                      <a:pt x="11" y="143"/>
                    </a:lnTo>
                    <a:lnTo>
                      <a:pt x="7" y="160"/>
                    </a:lnTo>
                    <a:lnTo>
                      <a:pt x="4" y="177"/>
                    </a:lnTo>
                    <a:lnTo>
                      <a:pt x="2" y="195"/>
                    </a:lnTo>
                    <a:lnTo>
                      <a:pt x="1" y="212"/>
                    </a:lnTo>
                    <a:lnTo>
                      <a:pt x="0" y="229"/>
                    </a:lnTo>
                    <a:lnTo>
                      <a:pt x="0" y="247"/>
                    </a:lnTo>
                    <a:lnTo>
                      <a:pt x="1" y="264"/>
                    </a:lnTo>
                    <a:lnTo>
                      <a:pt x="3" y="281"/>
                    </a:lnTo>
                    <a:lnTo>
                      <a:pt x="6" y="299"/>
                    </a:lnTo>
                    <a:lnTo>
                      <a:pt x="9" y="316"/>
                    </a:lnTo>
                    <a:lnTo>
                      <a:pt x="13" y="334"/>
                    </a:lnTo>
                    <a:lnTo>
                      <a:pt x="15" y="339"/>
                    </a:lnTo>
                    <a:lnTo>
                      <a:pt x="17" y="344"/>
                    </a:lnTo>
                    <a:lnTo>
                      <a:pt x="19" y="349"/>
                    </a:lnTo>
                    <a:lnTo>
                      <a:pt x="22" y="354"/>
                    </a:lnTo>
                    <a:lnTo>
                      <a:pt x="25" y="361"/>
                    </a:lnTo>
                    <a:lnTo>
                      <a:pt x="29" y="366"/>
                    </a:lnTo>
                    <a:lnTo>
                      <a:pt x="33" y="373"/>
                    </a:lnTo>
                    <a:lnTo>
                      <a:pt x="37" y="379"/>
                    </a:lnTo>
                    <a:lnTo>
                      <a:pt x="41" y="386"/>
                    </a:lnTo>
                    <a:lnTo>
                      <a:pt x="46" y="392"/>
                    </a:lnTo>
                    <a:lnTo>
                      <a:pt x="51" y="399"/>
                    </a:lnTo>
                    <a:lnTo>
                      <a:pt x="57" y="406"/>
                    </a:lnTo>
                    <a:lnTo>
                      <a:pt x="62" y="412"/>
                    </a:lnTo>
                    <a:lnTo>
                      <a:pt x="68" y="420"/>
                    </a:lnTo>
                    <a:lnTo>
                      <a:pt x="75" y="426"/>
                    </a:lnTo>
                    <a:lnTo>
                      <a:pt x="81" y="433"/>
                    </a:lnTo>
                    <a:lnTo>
                      <a:pt x="91" y="443"/>
                    </a:lnTo>
                    <a:lnTo>
                      <a:pt x="100" y="452"/>
                    </a:lnTo>
                    <a:lnTo>
                      <a:pt x="109" y="459"/>
                    </a:lnTo>
                    <a:lnTo>
                      <a:pt x="117" y="466"/>
                    </a:lnTo>
                    <a:lnTo>
                      <a:pt x="124" y="472"/>
                    </a:lnTo>
                    <a:lnTo>
                      <a:pt x="132" y="476"/>
                    </a:lnTo>
                    <a:lnTo>
                      <a:pt x="139" y="479"/>
                    </a:lnTo>
                    <a:lnTo>
                      <a:pt x="146" y="482"/>
                    </a:lnTo>
                    <a:lnTo>
                      <a:pt x="154" y="484"/>
                    </a:lnTo>
                    <a:lnTo>
                      <a:pt x="161" y="484"/>
                    </a:lnTo>
                    <a:lnTo>
                      <a:pt x="168" y="484"/>
                    </a:lnTo>
                    <a:lnTo>
                      <a:pt x="176" y="483"/>
                    </a:lnTo>
                    <a:lnTo>
                      <a:pt x="183" y="481"/>
                    </a:lnTo>
                    <a:lnTo>
                      <a:pt x="192" y="479"/>
                    </a:lnTo>
                    <a:lnTo>
                      <a:pt x="200" y="475"/>
                    </a:lnTo>
                    <a:lnTo>
                      <a:pt x="209" y="471"/>
                    </a:lnTo>
                    <a:lnTo>
                      <a:pt x="221" y="466"/>
                    </a:lnTo>
                    <a:lnTo>
                      <a:pt x="231" y="460"/>
                    </a:lnTo>
                    <a:lnTo>
                      <a:pt x="238" y="454"/>
                    </a:lnTo>
                    <a:lnTo>
                      <a:pt x="244" y="449"/>
                    </a:lnTo>
                    <a:lnTo>
                      <a:pt x="249" y="443"/>
                    </a:lnTo>
                    <a:lnTo>
                      <a:pt x="254" y="437"/>
                    </a:lnTo>
                    <a:lnTo>
                      <a:pt x="258" y="432"/>
                    </a:lnTo>
                    <a:lnTo>
                      <a:pt x="263" y="426"/>
                    </a:lnTo>
                    <a:lnTo>
                      <a:pt x="269" y="420"/>
                    </a:lnTo>
                    <a:lnTo>
                      <a:pt x="274" y="413"/>
                    </a:lnTo>
                    <a:lnTo>
                      <a:pt x="279" y="407"/>
                    </a:lnTo>
                    <a:lnTo>
                      <a:pt x="284" y="400"/>
                    </a:lnTo>
                    <a:lnTo>
                      <a:pt x="289" y="394"/>
                    </a:lnTo>
                    <a:lnTo>
                      <a:pt x="293" y="388"/>
                    </a:lnTo>
                    <a:lnTo>
                      <a:pt x="297" y="381"/>
                    </a:lnTo>
                    <a:lnTo>
                      <a:pt x="301" y="375"/>
                    </a:lnTo>
                    <a:lnTo>
                      <a:pt x="305" y="369"/>
                    </a:lnTo>
                    <a:lnTo>
                      <a:pt x="308" y="362"/>
                    </a:lnTo>
                    <a:lnTo>
                      <a:pt x="311" y="356"/>
                    </a:lnTo>
                    <a:lnTo>
                      <a:pt x="315" y="350"/>
                    </a:lnTo>
                    <a:lnTo>
                      <a:pt x="317" y="344"/>
                    </a:lnTo>
                    <a:lnTo>
                      <a:pt x="320" y="337"/>
                    </a:lnTo>
                    <a:lnTo>
                      <a:pt x="323" y="331"/>
                    </a:lnTo>
                    <a:lnTo>
                      <a:pt x="326" y="325"/>
                    </a:lnTo>
                    <a:lnTo>
                      <a:pt x="331" y="312"/>
                    </a:lnTo>
                    <a:lnTo>
                      <a:pt x="335" y="300"/>
                    </a:lnTo>
                    <a:lnTo>
                      <a:pt x="339" y="289"/>
                    </a:lnTo>
                    <a:lnTo>
                      <a:pt x="342" y="277"/>
                    </a:lnTo>
                    <a:lnTo>
                      <a:pt x="344" y="266"/>
                    </a:lnTo>
                    <a:lnTo>
                      <a:pt x="345" y="255"/>
                    </a:lnTo>
                    <a:lnTo>
                      <a:pt x="346" y="244"/>
                    </a:lnTo>
                    <a:lnTo>
                      <a:pt x="346" y="234"/>
                    </a:lnTo>
                    <a:lnTo>
                      <a:pt x="346" y="223"/>
                    </a:lnTo>
                    <a:lnTo>
                      <a:pt x="345" y="212"/>
                    </a:lnTo>
                    <a:lnTo>
                      <a:pt x="344" y="202"/>
                    </a:lnTo>
                    <a:lnTo>
                      <a:pt x="341" y="190"/>
                    </a:lnTo>
                    <a:lnTo>
                      <a:pt x="339" y="179"/>
                    </a:lnTo>
                    <a:lnTo>
                      <a:pt x="336" y="167"/>
                    </a:lnTo>
                    <a:lnTo>
                      <a:pt x="333" y="155"/>
                    </a:lnTo>
                    <a:lnTo>
                      <a:pt x="329" y="142"/>
                    </a:lnTo>
                    <a:lnTo>
                      <a:pt x="323" y="126"/>
                    </a:lnTo>
                    <a:lnTo>
                      <a:pt x="315" y="112"/>
                    </a:lnTo>
                    <a:lnTo>
                      <a:pt x="306" y="97"/>
                    </a:lnTo>
                    <a:lnTo>
                      <a:pt x="296" y="84"/>
                    </a:lnTo>
                    <a:lnTo>
                      <a:pt x="284" y="71"/>
                    </a:lnTo>
                    <a:lnTo>
                      <a:pt x="270" y="59"/>
                    </a:lnTo>
                    <a:lnTo>
                      <a:pt x="256" y="48"/>
                    </a:lnTo>
                    <a:lnTo>
                      <a:pt x="242" y="39"/>
                    </a:lnTo>
                    <a:lnTo>
                      <a:pt x="226" y="30"/>
                    </a:lnTo>
                    <a:lnTo>
                      <a:pt x="209" y="22"/>
                    </a:lnTo>
                    <a:lnTo>
                      <a:pt x="192" y="16"/>
                    </a:lnTo>
                    <a:lnTo>
                      <a:pt x="175" y="10"/>
                    </a:lnTo>
                    <a:lnTo>
                      <a:pt x="158" y="6"/>
                    </a:lnTo>
                    <a:lnTo>
                      <a:pt x="140" y="3"/>
                    </a:lnTo>
                    <a:lnTo>
                      <a:pt x="123" y="1"/>
                    </a:lnTo>
                    <a:lnTo>
                      <a:pt x="106" y="0"/>
                    </a:lnTo>
                    <a:lnTo>
                      <a:pt x="41" y="58"/>
                    </a:lnTo>
                  </a:path>
                </a:pathLst>
              </a:custGeom>
              <a:solidFill>
                <a:srgbClr val="FFFFFF">
                  <a:alpha val="100000"/>
                </a:srgbClr>
              </a:solidFill>
              <a:ln>
                <a:noFill/>
              </a:ln>
            </p:spPr>
          </p:sp>
          <p:sp>
            <p:nvSpPr>
              <p:cNvPr id="1048798" name="Freeform 210"/>
              <p:cNvSpPr/>
              <p:nvPr/>
            </p:nvSpPr>
            <p:spPr>
              <a:xfrm rot="0">
                <a:off x="4195" y="1114"/>
                <a:ext cx="46" cy="279"/>
              </a:xfrm>
              <a:custGeom>
                <a:avLst/>
                <a:ahLst/>
                <a:rect l="0" t="0" r="r" b="b"/>
                <a:pathLst>
                  <a:path w="46" h="279">
                    <a:moveTo>
                      <a:pt x="17" y="278"/>
                    </a:moveTo>
                    <a:lnTo>
                      <a:pt x="17" y="278"/>
                    </a:lnTo>
                    <a:lnTo>
                      <a:pt x="13" y="260"/>
                    </a:lnTo>
                    <a:lnTo>
                      <a:pt x="10" y="243"/>
                    </a:lnTo>
                    <a:lnTo>
                      <a:pt x="7" y="225"/>
                    </a:lnTo>
                    <a:lnTo>
                      <a:pt x="5" y="208"/>
                    </a:lnTo>
                    <a:lnTo>
                      <a:pt x="4" y="191"/>
                    </a:lnTo>
                    <a:lnTo>
                      <a:pt x="4" y="173"/>
                    </a:lnTo>
                    <a:lnTo>
                      <a:pt x="5" y="156"/>
                    </a:lnTo>
                    <a:lnTo>
                      <a:pt x="6" y="139"/>
                    </a:lnTo>
                    <a:lnTo>
                      <a:pt x="8" y="122"/>
                    </a:lnTo>
                    <a:lnTo>
                      <a:pt x="11" y="105"/>
                    </a:lnTo>
                    <a:lnTo>
                      <a:pt x="15" y="88"/>
                    </a:lnTo>
                    <a:lnTo>
                      <a:pt x="19" y="70"/>
                    </a:lnTo>
                    <a:lnTo>
                      <a:pt x="24" y="53"/>
                    </a:lnTo>
                    <a:lnTo>
                      <a:pt x="30" y="36"/>
                    </a:lnTo>
                    <a:lnTo>
                      <a:pt x="37" y="20"/>
                    </a:lnTo>
                    <a:lnTo>
                      <a:pt x="45" y="2"/>
                    </a:lnTo>
                    <a:lnTo>
                      <a:pt x="41" y="0"/>
                    </a:lnTo>
                    <a:lnTo>
                      <a:pt x="33" y="18"/>
                    </a:lnTo>
                    <a:lnTo>
                      <a:pt x="26" y="35"/>
                    </a:lnTo>
                    <a:lnTo>
                      <a:pt x="20" y="52"/>
                    </a:lnTo>
                    <a:lnTo>
                      <a:pt x="15" y="69"/>
                    </a:lnTo>
                    <a:lnTo>
                      <a:pt x="11" y="86"/>
                    </a:lnTo>
                    <a:lnTo>
                      <a:pt x="7" y="104"/>
                    </a:lnTo>
                    <a:lnTo>
                      <a:pt x="4" y="121"/>
                    </a:lnTo>
                    <a:lnTo>
                      <a:pt x="2" y="139"/>
                    </a:lnTo>
                    <a:lnTo>
                      <a:pt x="1" y="156"/>
                    </a:lnTo>
                    <a:lnTo>
                      <a:pt x="0" y="173"/>
                    </a:lnTo>
                    <a:lnTo>
                      <a:pt x="0" y="191"/>
                    </a:lnTo>
                    <a:lnTo>
                      <a:pt x="1" y="208"/>
                    </a:lnTo>
                    <a:lnTo>
                      <a:pt x="3" y="225"/>
                    </a:lnTo>
                    <a:lnTo>
                      <a:pt x="6" y="244"/>
                    </a:lnTo>
                    <a:lnTo>
                      <a:pt x="9" y="261"/>
                    </a:lnTo>
                    <a:lnTo>
                      <a:pt x="13" y="278"/>
                    </a:lnTo>
                    <a:lnTo>
                      <a:pt x="17" y="278"/>
                    </a:lnTo>
                  </a:path>
                </a:pathLst>
              </a:custGeom>
              <a:solidFill>
                <a:srgbClr val="000000">
                  <a:alpha val="100000"/>
                </a:srgbClr>
              </a:solidFill>
              <a:ln>
                <a:noFill/>
              </a:ln>
            </p:spPr>
          </p:sp>
          <p:sp>
            <p:nvSpPr>
              <p:cNvPr id="1048799" name="Freeform 211"/>
              <p:cNvSpPr/>
              <p:nvPr/>
            </p:nvSpPr>
            <p:spPr>
              <a:xfrm rot="0">
                <a:off x="4208" y="1392"/>
                <a:ext cx="73" cy="101"/>
              </a:xfrm>
              <a:custGeom>
                <a:avLst/>
                <a:ahLst/>
                <a:rect l="0" t="0" r="r" b="b"/>
                <a:pathLst>
                  <a:path w="73" h="101">
                    <a:moveTo>
                      <a:pt x="72" y="98"/>
                    </a:moveTo>
                    <a:lnTo>
                      <a:pt x="72" y="98"/>
                    </a:lnTo>
                    <a:lnTo>
                      <a:pt x="65" y="91"/>
                    </a:lnTo>
                    <a:lnTo>
                      <a:pt x="59" y="84"/>
                    </a:lnTo>
                    <a:lnTo>
                      <a:pt x="52" y="77"/>
                    </a:lnTo>
                    <a:lnTo>
                      <a:pt x="47" y="70"/>
                    </a:lnTo>
                    <a:lnTo>
                      <a:pt x="42" y="64"/>
                    </a:lnTo>
                    <a:lnTo>
                      <a:pt x="36" y="57"/>
                    </a:lnTo>
                    <a:lnTo>
                      <a:pt x="32" y="50"/>
                    </a:lnTo>
                    <a:lnTo>
                      <a:pt x="27" y="44"/>
                    </a:lnTo>
                    <a:lnTo>
                      <a:pt x="23" y="38"/>
                    </a:lnTo>
                    <a:lnTo>
                      <a:pt x="19" y="32"/>
                    </a:lnTo>
                    <a:lnTo>
                      <a:pt x="15" y="26"/>
                    </a:lnTo>
                    <a:lnTo>
                      <a:pt x="13" y="20"/>
                    </a:lnTo>
                    <a:lnTo>
                      <a:pt x="10" y="14"/>
                    </a:lnTo>
                    <a:lnTo>
                      <a:pt x="8" y="8"/>
                    </a:lnTo>
                    <a:lnTo>
                      <a:pt x="6" y="4"/>
                    </a:lnTo>
                    <a:lnTo>
                      <a:pt x="4" y="0"/>
                    </a:lnTo>
                    <a:lnTo>
                      <a:pt x="0" y="0"/>
                    </a:lnTo>
                    <a:lnTo>
                      <a:pt x="2" y="5"/>
                    </a:lnTo>
                    <a:lnTo>
                      <a:pt x="4" y="10"/>
                    </a:lnTo>
                    <a:lnTo>
                      <a:pt x="6" y="16"/>
                    </a:lnTo>
                    <a:lnTo>
                      <a:pt x="9" y="22"/>
                    </a:lnTo>
                    <a:lnTo>
                      <a:pt x="12" y="28"/>
                    </a:lnTo>
                    <a:lnTo>
                      <a:pt x="16" y="33"/>
                    </a:lnTo>
                    <a:lnTo>
                      <a:pt x="20" y="40"/>
                    </a:lnTo>
                    <a:lnTo>
                      <a:pt x="24" y="46"/>
                    </a:lnTo>
                    <a:lnTo>
                      <a:pt x="29" y="52"/>
                    </a:lnTo>
                    <a:lnTo>
                      <a:pt x="34" y="59"/>
                    </a:lnTo>
                    <a:lnTo>
                      <a:pt x="39" y="66"/>
                    </a:lnTo>
                    <a:lnTo>
                      <a:pt x="44" y="73"/>
                    </a:lnTo>
                    <a:lnTo>
                      <a:pt x="50" y="80"/>
                    </a:lnTo>
                    <a:lnTo>
                      <a:pt x="56" y="87"/>
                    </a:lnTo>
                    <a:lnTo>
                      <a:pt x="62" y="94"/>
                    </a:lnTo>
                    <a:lnTo>
                      <a:pt x="69" y="100"/>
                    </a:lnTo>
                    <a:lnTo>
                      <a:pt x="72" y="98"/>
                    </a:lnTo>
                  </a:path>
                </a:pathLst>
              </a:custGeom>
              <a:solidFill>
                <a:srgbClr val="000000">
                  <a:alpha val="100000"/>
                </a:srgbClr>
              </a:solidFill>
              <a:ln>
                <a:noFill/>
              </a:ln>
            </p:spPr>
          </p:sp>
          <p:sp>
            <p:nvSpPr>
              <p:cNvPr id="1048800" name="Freeform 212"/>
              <p:cNvSpPr/>
              <p:nvPr/>
            </p:nvSpPr>
            <p:spPr>
              <a:xfrm rot="0">
                <a:off x="4277" y="1490"/>
                <a:ext cx="131" cy="55"/>
              </a:xfrm>
              <a:custGeom>
                <a:avLst/>
                <a:ahLst/>
                <a:rect l="0" t="0" r="r" b="b"/>
                <a:pathLst>
                  <a:path w="131" h="55">
                    <a:moveTo>
                      <a:pt x="128" y="37"/>
                    </a:moveTo>
                    <a:lnTo>
                      <a:pt x="128" y="37"/>
                    </a:lnTo>
                    <a:lnTo>
                      <a:pt x="118" y="41"/>
                    </a:lnTo>
                    <a:lnTo>
                      <a:pt x="111" y="45"/>
                    </a:lnTo>
                    <a:lnTo>
                      <a:pt x="103" y="47"/>
                    </a:lnTo>
                    <a:lnTo>
                      <a:pt x="95" y="49"/>
                    </a:lnTo>
                    <a:lnTo>
                      <a:pt x="88" y="51"/>
                    </a:lnTo>
                    <a:lnTo>
                      <a:pt x="81" y="51"/>
                    </a:lnTo>
                    <a:lnTo>
                      <a:pt x="74" y="50"/>
                    </a:lnTo>
                    <a:lnTo>
                      <a:pt x="67" y="48"/>
                    </a:lnTo>
                    <a:lnTo>
                      <a:pt x="60" y="46"/>
                    </a:lnTo>
                    <a:lnTo>
                      <a:pt x="53" y="42"/>
                    </a:lnTo>
                    <a:lnTo>
                      <a:pt x="46" y="39"/>
                    </a:lnTo>
                    <a:lnTo>
                      <a:pt x="37" y="33"/>
                    </a:lnTo>
                    <a:lnTo>
                      <a:pt x="30" y="26"/>
                    </a:lnTo>
                    <a:lnTo>
                      <a:pt x="21" y="18"/>
                    </a:lnTo>
                    <a:lnTo>
                      <a:pt x="12" y="10"/>
                    </a:lnTo>
                    <a:lnTo>
                      <a:pt x="3" y="0"/>
                    </a:lnTo>
                    <a:lnTo>
                      <a:pt x="0" y="2"/>
                    </a:lnTo>
                    <a:lnTo>
                      <a:pt x="9" y="12"/>
                    </a:lnTo>
                    <a:lnTo>
                      <a:pt x="19" y="21"/>
                    </a:lnTo>
                    <a:lnTo>
                      <a:pt x="27" y="29"/>
                    </a:lnTo>
                    <a:lnTo>
                      <a:pt x="36" y="36"/>
                    </a:lnTo>
                    <a:lnTo>
                      <a:pt x="44" y="41"/>
                    </a:lnTo>
                    <a:lnTo>
                      <a:pt x="51" y="46"/>
                    </a:lnTo>
                    <a:lnTo>
                      <a:pt x="59" y="49"/>
                    </a:lnTo>
                    <a:lnTo>
                      <a:pt x="66" y="52"/>
                    </a:lnTo>
                    <a:lnTo>
                      <a:pt x="73" y="54"/>
                    </a:lnTo>
                    <a:lnTo>
                      <a:pt x="81" y="54"/>
                    </a:lnTo>
                    <a:lnTo>
                      <a:pt x="88" y="54"/>
                    </a:lnTo>
                    <a:lnTo>
                      <a:pt x="96" y="53"/>
                    </a:lnTo>
                    <a:lnTo>
                      <a:pt x="104" y="51"/>
                    </a:lnTo>
                    <a:lnTo>
                      <a:pt x="112" y="49"/>
                    </a:lnTo>
                    <a:lnTo>
                      <a:pt x="120" y="45"/>
                    </a:lnTo>
                    <a:lnTo>
                      <a:pt x="130" y="41"/>
                    </a:lnTo>
                    <a:lnTo>
                      <a:pt x="128" y="37"/>
                    </a:lnTo>
                  </a:path>
                </a:pathLst>
              </a:custGeom>
              <a:solidFill>
                <a:srgbClr val="000000">
                  <a:alpha val="100000"/>
                </a:srgbClr>
              </a:solidFill>
              <a:ln>
                <a:noFill/>
              </a:ln>
            </p:spPr>
          </p:sp>
          <p:sp>
            <p:nvSpPr>
              <p:cNvPr id="1048801" name="Freeform 213"/>
              <p:cNvSpPr/>
              <p:nvPr/>
            </p:nvSpPr>
            <p:spPr>
              <a:xfrm rot="0">
                <a:off x="4405" y="1482"/>
                <a:ext cx="57" cy="50"/>
              </a:xfrm>
              <a:custGeom>
                <a:avLst/>
                <a:ahLst/>
                <a:rect l="0" t="0" r="r" b="b"/>
                <a:pathLst>
                  <a:path w="57" h="50">
                    <a:moveTo>
                      <a:pt x="54" y="0"/>
                    </a:moveTo>
                    <a:lnTo>
                      <a:pt x="54" y="0"/>
                    </a:lnTo>
                    <a:lnTo>
                      <a:pt x="49" y="6"/>
                    </a:lnTo>
                    <a:lnTo>
                      <a:pt x="44" y="12"/>
                    </a:lnTo>
                    <a:lnTo>
                      <a:pt x="40" y="18"/>
                    </a:lnTo>
                    <a:lnTo>
                      <a:pt x="35" y="23"/>
                    </a:lnTo>
                    <a:lnTo>
                      <a:pt x="29" y="29"/>
                    </a:lnTo>
                    <a:lnTo>
                      <a:pt x="22" y="35"/>
                    </a:lnTo>
                    <a:lnTo>
                      <a:pt x="12" y="40"/>
                    </a:lnTo>
                    <a:lnTo>
                      <a:pt x="0" y="45"/>
                    </a:lnTo>
                    <a:lnTo>
                      <a:pt x="2" y="49"/>
                    </a:lnTo>
                    <a:lnTo>
                      <a:pt x="14" y="44"/>
                    </a:lnTo>
                    <a:lnTo>
                      <a:pt x="24" y="37"/>
                    </a:lnTo>
                    <a:lnTo>
                      <a:pt x="32" y="32"/>
                    </a:lnTo>
                    <a:lnTo>
                      <a:pt x="38" y="26"/>
                    </a:lnTo>
                    <a:lnTo>
                      <a:pt x="43" y="20"/>
                    </a:lnTo>
                    <a:lnTo>
                      <a:pt x="48" y="14"/>
                    </a:lnTo>
                    <a:lnTo>
                      <a:pt x="52" y="8"/>
                    </a:lnTo>
                    <a:lnTo>
                      <a:pt x="56" y="3"/>
                    </a:lnTo>
                    <a:lnTo>
                      <a:pt x="54" y="0"/>
                    </a:lnTo>
                  </a:path>
                </a:pathLst>
              </a:custGeom>
              <a:solidFill>
                <a:srgbClr val="000000">
                  <a:alpha val="100000"/>
                </a:srgbClr>
              </a:solidFill>
              <a:ln>
                <a:noFill/>
              </a:ln>
            </p:spPr>
          </p:sp>
          <p:sp>
            <p:nvSpPr>
              <p:cNvPr id="1048802" name="Freeform 214"/>
              <p:cNvSpPr/>
              <p:nvPr/>
            </p:nvSpPr>
            <p:spPr>
              <a:xfrm rot="0">
                <a:off x="4459" y="1382"/>
                <a:ext cx="67" cy="104"/>
              </a:xfrm>
              <a:custGeom>
                <a:avLst/>
                <a:ahLst/>
                <a:rect l="0" t="0" r="r" b="b"/>
                <a:pathLst>
                  <a:path w="67" h="104">
                    <a:moveTo>
                      <a:pt x="62" y="1"/>
                    </a:moveTo>
                    <a:lnTo>
                      <a:pt x="62" y="0"/>
                    </a:lnTo>
                    <a:lnTo>
                      <a:pt x="59" y="6"/>
                    </a:lnTo>
                    <a:lnTo>
                      <a:pt x="56" y="12"/>
                    </a:lnTo>
                    <a:lnTo>
                      <a:pt x="53" y="18"/>
                    </a:lnTo>
                    <a:lnTo>
                      <a:pt x="51" y="25"/>
                    </a:lnTo>
                    <a:lnTo>
                      <a:pt x="48" y="31"/>
                    </a:lnTo>
                    <a:lnTo>
                      <a:pt x="44" y="37"/>
                    </a:lnTo>
                    <a:lnTo>
                      <a:pt x="41" y="44"/>
                    </a:lnTo>
                    <a:lnTo>
                      <a:pt x="38" y="50"/>
                    </a:lnTo>
                    <a:lnTo>
                      <a:pt x="34" y="56"/>
                    </a:lnTo>
                    <a:lnTo>
                      <a:pt x="30" y="63"/>
                    </a:lnTo>
                    <a:lnTo>
                      <a:pt x="26" y="69"/>
                    </a:lnTo>
                    <a:lnTo>
                      <a:pt x="21" y="76"/>
                    </a:lnTo>
                    <a:lnTo>
                      <a:pt x="16" y="82"/>
                    </a:lnTo>
                    <a:lnTo>
                      <a:pt x="11" y="88"/>
                    </a:lnTo>
                    <a:lnTo>
                      <a:pt x="6" y="94"/>
                    </a:lnTo>
                    <a:lnTo>
                      <a:pt x="0" y="100"/>
                    </a:lnTo>
                    <a:lnTo>
                      <a:pt x="2" y="103"/>
                    </a:lnTo>
                    <a:lnTo>
                      <a:pt x="8" y="97"/>
                    </a:lnTo>
                    <a:lnTo>
                      <a:pt x="14" y="91"/>
                    </a:lnTo>
                    <a:lnTo>
                      <a:pt x="19" y="84"/>
                    </a:lnTo>
                    <a:lnTo>
                      <a:pt x="24" y="77"/>
                    </a:lnTo>
                    <a:lnTo>
                      <a:pt x="28" y="71"/>
                    </a:lnTo>
                    <a:lnTo>
                      <a:pt x="33" y="65"/>
                    </a:lnTo>
                    <a:lnTo>
                      <a:pt x="36" y="58"/>
                    </a:lnTo>
                    <a:lnTo>
                      <a:pt x="41" y="52"/>
                    </a:lnTo>
                    <a:lnTo>
                      <a:pt x="44" y="46"/>
                    </a:lnTo>
                    <a:lnTo>
                      <a:pt x="48" y="39"/>
                    </a:lnTo>
                    <a:lnTo>
                      <a:pt x="51" y="33"/>
                    </a:lnTo>
                    <a:lnTo>
                      <a:pt x="55" y="27"/>
                    </a:lnTo>
                    <a:lnTo>
                      <a:pt x="57" y="20"/>
                    </a:lnTo>
                    <a:lnTo>
                      <a:pt x="60" y="14"/>
                    </a:lnTo>
                    <a:lnTo>
                      <a:pt x="63" y="8"/>
                    </a:lnTo>
                    <a:lnTo>
                      <a:pt x="66" y="2"/>
                    </a:lnTo>
                    <a:lnTo>
                      <a:pt x="62" y="1"/>
                    </a:lnTo>
                  </a:path>
                </a:pathLst>
              </a:custGeom>
              <a:solidFill>
                <a:srgbClr val="000000">
                  <a:alpha val="100000"/>
                </a:srgbClr>
              </a:solidFill>
              <a:ln>
                <a:noFill/>
              </a:ln>
            </p:spPr>
          </p:sp>
          <p:sp>
            <p:nvSpPr>
              <p:cNvPr id="1048803" name="Freeform 215"/>
              <p:cNvSpPr/>
              <p:nvPr/>
            </p:nvSpPr>
            <p:spPr>
              <a:xfrm rot="0">
                <a:off x="4521" y="1200"/>
                <a:ext cx="25" cy="185"/>
              </a:xfrm>
              <a:custGeom>
                <a:avLst/>
                <a:ahLst/>
                <a:rect l="0" t="0" r="r" b="b"/>
                <a:pathLst>
                  <a:path w="25" h="185">
                    <a:moveTo>
                      <a:pt x="3" y="0"/>
                    </a:moveTo>
                    <a:lnTo>
                      <a:pt x="3" y="0"/>
                    </a:lnTo>
                    <a:lnTo>
                      <a:pt x="7" y="14"/>
                    </a:lnTo>
                    <a:lnTo>
                      <a:pt x="10" y="26"/>
                    </a:lnTo>
                    <a:lnTo>
                      <a:pt x="13" y="37"/>
                    </a:lnTo>
                    <a:lnTo>
                      <a:pt x="15" y="49"/>
                    </a:lnTo>
                    <a:lnTo>
                      <a:pt x="18" y="60"/>
                    </a:lnTo>
                    <a:lnTo>
                      <a:pt x="19" y="70"/>
                    </a:lnTo>
                    <a:lnTo>
                      <a:pt x="20" y="81"/>
                    </a:lnTo>
                    <a:lnTo>
                      <a:pt x="20" y="92"/>
                    </a:lnTo>
                    <a:lnTo>
                      <a:pt x="20" y="102"/>
                    </a:lnTo>
                    <a:lnTo>
                      <a:pt x="19" y="113"/>
                    </a:lnTo>
                    <a:lnTo>
                      <a:pt x="18" y="123"/>
                    </a:lnTo>
                    <a:lnTo>
                      <a:pt x="16" y="135"/>
                    </a:lnTo>
                    <a:lnTo>
                      <a:pt x="13" y="146"/>
                    </a:lnTo>
                    <a:lnTo>
                      <a:pt x="9" y="158"/>
                    </a:lnTo>
                    <a:lnTo>
                      <a:pt x="5" y="170"/>
                    </a:lnTo>
                    <a:lnTo>
                      <a:pt x="0" y="183"/>
                    </a:lnTo>
                    <a:lnTo>
                      <a:pt x="4" y="184"/>
                    </a:lnTo>
                    <a:lnTo>
                      <a:pt x="9" y="171"/>
                    </a:lnTo>
                    <a:lnTo>
                      <a:pt x="13" y="159"/>
                    </a:lnTo>
                    <a:lnTo>
                      <a:pt x="17" y="147"/>
                    </a:lnTo>
                    <a:lnTo>
                      <a:pt x="20" y="136"/>
                    </a:lnTo>
                    <a:lnTo>
                      <a:pt x="21" y="124"/>
                    </a:lnTo>
                    <a:lnTo>
                      <a:pt x="23" y="113"/>
                    </a:lnTo>
                    <a:lnTo>
                      <a:pt x="24" y="102"/>
                    </a:lnTo>
                    <a:lnTo>
                      <a:pt x="24" y="92"/>
                    </a:lnTo>
                    <a:lnTo>
                      <a:pt x="24" y="81"/>
                    </a:lnTo>
                    <a:lnTo>
                      <a:pt x="23" y="70"/>
                    </a:lnTo>
                    <a:lnTo>
                      <a:pt x="21" y="59"/>
                    </a:lnTo>
                    <a:lnTo>
                      <a:pt x="19" y="48"/>
                    </a:lnTo>
                    <a:lnTo>
                      <a:pt x="17" y="36"/>
                    </a:lnTo>
                    <a:lnTo>
                      <a:pt x="14" y="25"/>
                    </a:lnTo>
                    <a:lnTo>
                      <a:pt x="11" y="12"/>
                    </a:lnTo>
                    <a:lnTo>
                      <a:pt x="7" y="0"/>
                    </a:lnTo>
                    <a:lnTo>
                      <a:pt x="3" y="0"/>
                    </a:lnTo>
                  </a:path>
                </a:pathLst>
              </a:custGeom>
              <a:solidFill>
                <a:srgbClr val="000000">
                  <a:alpha val="100000"/>
                </a:srgbClr>
              </a:solidFill>
              <a:ln>
                <a:noFill/>
              </a:ln>
            </p:spPr>
          </p:sp>
          <p:sp>
            <p:nvSpPr>
              <p:cNvPr id="1048804" name="Freeform 216"/>
              <p:cNvSpPr/>
              <p:nvPr/>
            </p:nvSpPr>
            <p:spPr>
              <a:xfrm rot="0">
                <a:off x="4301" y="1056"/>
                <a:ext cx="228" cy="145"/>
              </a:xfrm>
              <a:custGeom>
                <a:avLst/>
                <a:ahLst/>
                <a:rect l="0" t="0" r="r" b="b"/>
                <a:pathLst>
                  <a:path w="228" h="145">
                    <a:moveTo>
                      <a:pt x="3" y="4"/>
                    </a:moveTo>
                    <a:lnTo>
                      <a:pt x="2" y="4"/>
                    </a:lnTo>
                    <a:lnTo>
                      <a:pt x="19" y="5"/>
                    </a:lnTo>
                    <a:lnTo>
                      <a:pt x="36" y="7"/>
                    </a:lnTo>
                    <a:lnTo>
                      <a:pt x="54" y="10"/>
                    </a:lnTo>
                    <a:lnTo>
                      <a:pt x="71" y="14"/>
                    </a:lnTo>
                    <a:lnTo>
                      <a:pt x="88" y="20"/>
                    </a:lnTo>
                    <a:lnTo>
                      <a:pt x="104" y="26"/>
                    </a:lnTo>
                    <a:lnTo>
                      <a:pt x="121" y="34"/>
                    </a:lnTo>
                    <a:lnTo>
                      <a:pt x="137" y="42"/>
                    </a:lnTo>
                    <a:lnTo>
                      <a:pt x="152" y="52"/>
                    </a:lnTo>
                    <a:lnTo>
                      <a:pt x="165" y="63"/>
                    </a:lnTo>
                    <a:lnTo>
                      <a:pt x="178" y="74"/>
                    </a:lnTo>
                    <a:lnTo>
                      <a:pt x="190" y="87"/>
                    </a:lnTo>
                    <a:lnTo>
                      <a:pt x="201" y="100"/>
                    </a:lnTo>
                    <a:lnTo>
                      <a:pt x="209" y="114"/>
                    </a:lnTo>
                    <a:lnTo>
                      <a:pt x="217" y="129"/>
                    </a:lnTo>
                    <a:lnTo>
                      <a:pt x="223" y="144"/>
                    </a:lnTo>
                    <a:lnTo>
                      <a:pt x="227" y="144"/>
                    </a:lnTo>
                    <a:lnTo>
                      <a:pt x="221" y="127"/>
                    </a:lnTo>
                    <a:lnTo>
                      <a:pt x="213" y="112"/>
                    </a:lnTo>
                    <a:lnTo>
                      <a:pt x="204" y="98"/>
                    </a:lnTo>
                    <a:lnTo>
                      <a:pt x="193" y="84"/>
                    </a:lnTo>
                    <a:lnTo>
                      <a:pt x="181" y="71"/>
                    </a:lnTo>
                    <a:lnTo>
                      <a:pt x="168" y="60"/>
                    </a:lnTo>
                    <a:lnTo>
                      <a:pt x="153" y="49"/>
                    </a:lnTo>
                    <a:lnTo>
                      <a:pt x="138" y="39"/>
                    </a:lnTo>
                    <a:lnTo>
                      <a:pt x="123" y="30"/>
                    </a:lnTo>
                    <a:lnTo>
                      <a:pt x="106" y="23"/>
                    </a:lnTo>
                    <a:lnTo>
                      <a:pt x="89" y="16"/>
                    </a:lnTo>
                    <a:lnTo>
                      <a:pt x="72" y="10"/>
                    </a:lnTo>
                    <a:lnTo>
                      <a:pt x="54" y="6"/>
                    </a:lnTo>
                    <a:lnTo>
                      <a:pt x="37" y="3"/>
                    </a:lnTo>
                    <a:lnTo>
                      <a:pt x="19" y="1"/>
                    </a:lnTo>
                    <a:lnTo>
                      <a:pt x="2" y="0"/>
                    </a:lnTo>
                    <a:lnTo>
                      <a:pt x="0" y="1"/>
                    </a:lnTo>
                    <a:lnTo>
                      <a:pt x="2" y="0"/>
                    </a:lnTo>
                    <a:lnTo>
                      <a:pt x="1" y="0"/>
                    </a:lnTo>
                    <a:lnTo>
                      <a:pt x="0" y="1"/>
                    </a:lnTo>
                    <a:lnTo>
                      <a:pt x="3" y="4"/>
                    </a:lnTo>
                  </a:path>
                </a:pathLst>
              </a:custGeom>
              <a:solidFill>
                <a:srgbClr val="000000">
                  <a:alpha val="100000"/>
                </a:srgbClr>
              </a:solidFill>
              <a:ln>
                <a:noFill/>
              </a:ln>
            </p:spPr>
          </p:sp>
          <p:sp>
            <p:nvSpPr>
              <p:cNvPr id="1048805" name="Freeform 217"/>
              <p:cNvSpPr/>
              <p:nvPr/>
            </p:nvSpPr>
            <p:spPr>
              <a:xfrm rot="0">
                <a:off x="4236" y="1057"/>
                <a:ext cx="69" cy="61"/>
              </a:xfrm>
              <a:custGeom>
                <a:avLst/>
                <a:ahLst/>
                <a:rect l="0" t="0" r="r" b="b"/>
                <a:pathLst>
                  <a:path w="69" h="61">
                    <a:moveTo>
                      <a:pt x="4" y="59"/>
                    </a:moveTo>
                    <a:lnTo>
                      <a:pt x="3" y="60"/>
                    </a:lnTo>
                    <a:lnTo>
                      <a:pt x="68" y="3"/>
                    </a:lnTo>
                    <a:lnTo>
                      <a:pt x="65" y="0"/>
                    </a:lnTo>
                    <a:lnTo>
                      <a:pt x="0" y="57"/>
                    </a:lnTo>
                    <a:lnTo>
                      <a:pt x="4" y="59"/>
                    </a:lnTo>
                  </a:path>
                </a:pathLst>
              </a:custGeom>
              <a:solidFill>
                <a:srgbClr val="000000">
                  <a:alpha val="100000"/>
                </a:srgbClr>
              </a:solidFill>
              <a:ln>
                <a:noFill/>
              </a:ln>
            </p:spPr>
          </p:sp>
          <p:sp>
            <p:nvSpPr>
              <p:cNvPr id="1048806" name="Freeform 218"/>
              <p:cNvSpPr/>
              <p:nvPr/>
            </p:nvSpPr>
            <p:spPr>
              <a:xfrm rot="0">
                <a:off x="4281" y="1004"/>
                <a:ext cx="375" cy="530"/>
              </a:xfrm>
              <a:custGeom>
                <a:avLst/>
                <a:ahLst/>
                <a:rect l="0" t="0" r="r" b="b"/>
                <a:pathLst>
                  <a:path w="375" h="530">
                    <a:moveTo>
                      <a:pt x="199" y="518"/>
                    </a:moveTo>
                    <a:lnTo>
                      <a:pt x="199" y="510"/>
                    </a:lnTo>
                    <a:lnTo>
                      <a:pt x="200" y="502"/>
                    </a:lnTo>
                    <a:lnTo>
                      <a:pt x="200" y="494"/>
                    </a:lnTo>
                    <a:lnTo>
                      <a:pt x="201" y="486"/>
                    </a:lnTo>
                    <a:lnTo>
                      <a:pt x="202" y="477"/>
                    </a:lnTo>
                    <a:lnTo>
                      <a:pt x="203" y="468"/>
                    </a:lnTo>
                    <a:lnTo>
                      <a:pt x="204" y="460"/>
                    </a:lnTo>
                    <a:lnTo>
                      <a:pt x="206" y="451"/>
                    </a:lnTo>
                    <a:lnTo>
                      <a:pt x="209" y="442"/>
                    </a:lnTo>
                    <a:lnTo>
                      <a:pt x="213" y="432"/>
                    </a:lnTo>
                    <a:lnTo>
                      <a:pt x="218" y="422"/>
                    </a:lnTo>
                    <a:lnTo>
                      <a:pt x="224" y="412"/>
                    </a:lnTo>
                    <a:lnTo>
                      <a:pt x="229" y="402"/>
                    </a:lnTo>
                    <a:lnTo>
                      <a:pt x="234" y="393"/>
                    </a:lnTo>
                    <a:lnTo>
                      <a:pt x="239" y="384"/>
                    </a:lnTo>
                    <a:lnTo>
                      <a:pt x="242" y="376"/>
                    </a:lnTo>
                    <a:lnTo>
                      <a:pt x="243" y="372"/>
                    </a:lnTo>
                    <a:lnTo>
                      <a:pt x="244" y="368"/>
                    </a:lnTo>
                    <a:lnTo>
                      <a:pt x="245" y="364"/>
                    </a:lnTo>
                    <a:lnTo>
                      <a:pt x="246" y="360"/>
                    </a:lnTo>
                    <a:lnTo>
                      <a:pt x="247" y="356"/>
                    </a:lnTo>
                    <a:lnTo>
                      <a:pt x="248" y="352"/>
                    </a:lnTo>
                    <a:lnTo>
                      <a:pt x="249" y="348"/>
                    </a:lnTo>
                    <a:lnTo>
                      <a:pt x="249" y="344"/>
                    </a:lnTo>
                    <a:lnTo>
                      <a:pt x="250" y="335"/>
                    </a:lnTo>
                    <a:lnTo>
                      <a:pt x="251" y="329"/>
                    </a:lnTo>
                    <a:lnTo>
                      <a:pt x="250" y="323"/>
                    </a:lnTo>
                    <a:lnTo>
                      <a:pt x="249" y="317"/>
                    </a:lnTo>
                    <a:lnTo>
                      <a:pt x="248" y="311"/>
                    </a:lnTo>
                    <a:lnTo>
                      <a:pt x="247" y="306"/>
                    </a:lnTo>
                    <a:lnTo>
                      <a:pt x="246" y="300"/>
                    </a:lnTo>
                    <a:lnTo>
                      <a:pt x="245" y="292"/>
                    </a:lnTo>
                    <a:lnTo>
                      <a:pt x="245" y="288"/>
                    </a:lnTo>
                    <a:lnTo>
                      <a:pt x="246" y="283"/>
                    </a:lnTo>
                    <a:lnTo>
                      <a:pt x="247" y="278"/>
                    </a:lnTo>
                    <a:lnTo>
                      <a:pt x="248" y="272"/>
                    </a:lnTo>
                    <a:lnTo>
                      <a:pt x="248" y="266"/>
                    </a:lnTo>
                    <a:lnTo>
                      <a:pt x="249" y="260"/>
                    </a:lnTo>
                    <a:lnTo>
                      <a:pt x="249" y="255"/>
                    </a:lnTo>
                    <a:lnTo>
                      <a:pt x="249" y="250"/>
                    </a:lnTo>
                    <a:lnTo>
                      <a:pt x="248" y="245"/>
                    </a:lnTo>
                    <a:lnTo>
                      <a:pt x="247" y="241"/>
                    </a:lnTo>
                    <a:lnTo>
                      <a:pt x="246" y="235"/>
                    </a:lnTo>
                    <a:lnTo>
                      <a:pt x="245" y="231"/>
                    </a:lnTo>
                    <a:lnTo>
                      <a:pt x="244" y="226"/>
                    </a:lnTo>
                    <a:lnTo>
                      <a:pt x="243" y="221"/>
                    </a:lnTo>
                    <a:lnTo>
                      <a:pt x="241" y="216"/>
                    </a:lnTo>
                    <a:lnTo>
                      <a:pt x="239" y="211"/>
                    </a:lnTo>
                    <a:lnTo>
                      <a:pt x="238" y="206"/>
                    </a:lnTo>
                    <a:lnTo>
                      <a:pt x="236" y="201"/>
                    </a:lnTo>
                    <a:lnTo>
                      <a:pt x="235" y="196"/>
                    </a:lnTo>
                    <a:lnTo>
                      <a:pt x="233" y="191"/>
                    </a:lnTo>
                    <a:lnTo>
                      <a:pt x="231" y="186"/>
                    </a:lnTo>
                    <a:lnTo>
                      <a:pt x="229" y="180"/>
                    </a:lnTo>
                    <a:lnTo>
                      <a:pt x="227" y="176"/>
                    </a:lnTo>
                    <a:lnTo>
                      <a:pt x="225" y="170"/>
                    </a:lnTo>
                    <a:lnTo>
                      <a:pt x="224" y="168"/>
                    </a:lnTo>
                    <a:lnTo>
                      <a:pt x="221" y="166"/>
                    </a:lnTo>
                    <a:lnTo>
                      <a:pt x="218" y="165"/>
                    </a:lnTo>
                    <a:lnTo>
                      <a:pt x="214" y="164"/>
                    </a:lnTo>
                    <a:lnTo>
                      <a:pt x="210" y="162"/>
                    </a:lnTo>
                    <a:lnTo>
                      <a:pt x="204" y="161"/>
                    </a:lnTo>
                    <a:lnTo>
                      <a:pt x="199" y="160"/>
                    </a:lnTo>
                    <a:lnTo>
                      <a:pt x="193" y="159"/>
                    </a:lnTo>
                    <a:lnTo>
                      <a:pt x="186" y="158"/>
                    </a:lnTo>
                    <a:lnTo>
                      <a:pt x="180" y="157"/>
                    </a:lnTo>
                    <a:lnTo>
                      <a:pt x="173" y="156"/>
                    </a:lnTo>
                    <a:lnTo>
                      <a:pt x="167" y="154"/>
                    </a:lnTo>
                    <a:lnTo>
                      <a:pt x="160" y="152"/>
                    </a:lnTo>
                    <a:lnTo>
                      <a:pt x="154" y="151"/>
                    </a:lnTo>
                    <a:lnTo>
                      <a:pt x="148" y="148"/>
                    </a:lnTo>
                    <a:lnTo>
                      <a:pt x="143" y="146"/>
                    </a:lnTo>
                    <a:lnTo>
                      <a:pt x="145" y="150"/>
                    </a:lnTo>
                    <a:lnTo>
                      <a:pt x="147" y="154"/>
                    </a:lnTo>
                    <a:lnTo>
                      <a:pt x="150" y="158"/>
                    </a:lnTo>
                    <a:lnTo>
                      <a:pt x="154" y="160"/>
                    </a:lnTo>
                    <a:lnTo>
                      <a:pt x="158" y="162"/>
                    </a:lnTo>
                    <a:lnTo>
                      <a:pt x="162" y="164"/>
                    </a:lnTo>
                    <a:lnTo>
                      <a:pt x="167" y="166"/>
                    </a:lnTo>
                    <a:lnTo>
                      <a:pt x="172" y="167"/>
                    </a:lnTo>
                    <a:lnTo>
                      <a:pt x="160" y="166"/>
                    </a:lnTo>
                    <a:lnTo>
                      <a:pt x="148" y="164"/>
                    </a:lnTo>
                    <a:lnTo>
                      <a:pt x="138" y="160"/>
                    </a:lnTo>
                    <a:lnTo>
                      <a:pt x="127" y="156"/>
                    </a:lnTo>
                    <a:lnTo>
                      <a:pt x="117" y="152"/>
                    </a:lnTo>
                    <a:lnTo>
                      <a:pt x="107" y="146"/>
                    </a:lnTo>
                    <a:lnTo>
                      <a:pt x="97" y="140"/>
                    </a:lnTo>
                    <a:lnTo>
                      <a:pt x="88" y="134"/>
                    </a:lnTo>
                    <a:lnTo>
                      <a:pt x="80" y="127"/>
                    </a:lnTo>
                    <a:lnTo>
                      <a:pt x="71" y="120"/>
                    </a:lnTo>
                    <a:lnTo>
                      <a:pt x="62" y="112"/>
                    </a:lnTo>
                    <a:lnTo>
                      <a:pt x="54" y="104"/>
                    </a:lnTo>
                    <a:lnTo>
                      <a:pt x="47" y="96"/>
                    </a:lnTo>
                    <a:lnTo>
                      <a:pt x="39" y="88"/>
                    </a:lnTo>
                    <a:lnTo>
                      <a:pt x="32" y="79"/>
                    </a:lnTo>
                    <a:lnTo>
                      <a:pt x="25" y="71"/>
                    </a:lnTo>
                    <a:lnTo>
                      <a:pt x="0" y="40"/>
                    </a:lnTo>
                    <a:lnTo>
                      <a:pt x="10" y="30"/>
                    </a:lnTo>
                    <a:lnTo>
                      <a:pt x="16" y="22"/>
                    </a:lnTo>
                    <a:lnTo>
                      <a:pt x="21" y="17"/>
                    </a:lnTo>
                    <a:lnTo>
                      <a:pt x="24" y="13"/>
                    </a:lnTo>
                    <a:lnTo>
                      <a:pt x="27" y="10"/>
                    </a:lnTo>
                    <a:lnTo>
                      <a:pt x="30" y="7"/>
                    </a:lnTo>
                    <a:lnTo>
                      <a:pt x="35" y="5"/>
                    </a:lnTo>
                    <a:lnTo>
                      <a:pt x="43" y="0"/>
                    </a:lnTo>
                    <a:lnTo>
                      <a:pt x="44" y="0"/>
                    </a:lnTo>
                    <a:lnTo>
                      <a:pt x="46" y="0"/>
                    </a:lnTo>
                    <a:lnTo>
                      <a:pt x="50" y="1"/>
                    </a:lnTo>
                    <a:lnTo>
                      <a:pt x="56" y="1"/>
                    </a:lnTo>
                    <a:lnTo>
                      <a:pt x="62" y="1"/>
                    </a:lnTo>
                    <a:lnTo>
                      <a:pt x="69" y="1"/>
                    </a:lnTo>
                    <a:lnTo>
                      <a:pt x="77" y="2"/>
                    </a:lnTo>
                    <a:lnTo>
                      <a:pt x="84" y="2"/>
                    </a:lnTo>
                    <a:lnTo>
                      <a:pt x="92" y="2"/>
                    </a:lnTo>
                    <a:lnTo>
                      <a:pt x="100" y="2"/>
                    </a:lnTo>
                    <a:lnTo>
                      <a:pt x="107" y="2"/>
                    </a:lnTo>
                    <a:lnTo>
                      <a:pt x="113" y="2"/>
                    </a:lnTo>
                    <a:lnTo>
                      <a:pt x="118" y="3"/>
                    </a:lnTo>
                    <a:lnTo>
                      <a:pt x="123" y="3"/>
                    </a:lnTo>
                    <a:lnTo>
                      <a:pt x="125" y="3"/>
                    </a:lnTo>
                    <a:lnTo>
                      <a:pt x="126" y="3"/>
                    </a:lnTo>
                    <a:lnTo>
                      <a:pt x="143" y="8"/>
                    </a:lnTo>
                    <a:lnTo>
                      <a:pt x="158" y="13"/>
                    </a:lnTo>
                    <a:lnTo>
                      <a:pt x="170" y="18"/>
                    </a:lnTo>
                    <a:lnTo>
                      <a:pt x="182" y="22"/>
                    </a:lnTo>
                    <a:lnTo>
                      <a:pt x="192" y="27"/>
                    </a:lnTo>
                    <a:lnTo>
                      <a:pt x="202" y="31"/>
                    </a:lnTo>
                    <a:lnTo>
                      <a:pt x="210" y="35"/>
                    </a:lnTo>
                    <a:lnTo>
                      <a:pt x="217" y="40"/>
                    </a:lnTo>
                    <a:lnTo>
                      <a:pt x="224" y="45"/>
                    </a:lnTo>
                    <a:lnTo>
                      <a:pt x="231" y="51"/>
                    </a:lnTo>
                    <a:lnTo>
                      <a:pt x="237" y="57"/>
                    </a:lnTo>
                    <a:lnTo>
                      <a:pt x="244" y="64"/>
                    </a:lnTo>
                    <a:lnTo>
                      <a:pt x="251" y="72"/>
                    </a:lnTo>
                    <a:lnTo>
                      <a:pt x="258" y="81"/>
                    </a:lnTo>
                    <a:lnTo>
                      <a:pt x="266" y="91"/>
                    </a:lnTo>
                    <a:lnTo>
                      <a:pt x="275" y="103"/>
                    </a:lnTo>
                    <a:lnTo>
                      <a:pt x="282" y="112"/>
                    </a:lnTo>
                    <a:lnTo>
                      <a:pt x="287" y="117"/>
                    </a:lnTo>
                    <a:lnTo>
                      <a:pt x="291" y="122"/>
                    </a:lnTo>
                    <a:lnTo>
                      <a:pt x="293" y="125"/>
                    </a:lnTo>
                    <a:lnTo>
                      <a:pt x="296" y="129"/>
                    </a:lnTo>
                    <a:lnTo>
                      <a:pt x="298" y="134"/>
                    </a:lnTo>
                    <a:lnTo>
                      <a:pt x="302" y="142"/>
                    </a:lnTo>
                    <a:lnTo>
                      <a:pt x="307" y="154"/>
                    </a:lnTo>
                    <a:lnTo>
                      <a:pt x="308" y="160"/>
                    </a:lnTo>
                    <a:lnTo>
                      <a:pt x="311" y="165"/>
                    </a:lnTo>
                    <a:lnTo>
                      <a:pt x="314" y="170"/>
                    </a:lnTo>
                    <a:lnTo>
                      <a:pt x="317" y="176"/>
                    </a:lnTo>
                    <a:lnTo>
                      <a:pt x="319" y="182"/>
                    </a:lnTo>
                    <a:lnTo>
                      <a:pt x="322" y="187"/>
                    </a:lnTo>
                    <a:lnTo>
                      <a:pt x="324" y="192"/>
                    </a:lnTo>
                    <a:lnTo>
                      <a:pt x="325" y="198"/>
                    </a:lnTo>
                    <a:lnTo>
                      <a:pt x="327" y="206"/>
                    </a:lnTo>
                    <a:lnTo>
                      <a:pt x="330" y="212"/>
                    </a:lnTo>
                    <a:lnTo>
                      <a:pt x="332" y="218"/>
                    </a:lnTo>
                    <a:lnTo>
                      <a:pt x="335" y="223"/>
                    </a:lnTo>
                    <a:lnTo>
                      <a:pt x="337" y="228"/>
                    </a:lnTo>
                    <a:lnTo>
                      <a:pt x="339" y="233"/>
                    </a:lnTo>
                    <a:lnTo>
                      <a:pt x="341" y="237"/>
                    </a:lnTo>
                    <a:lnTo>
                      <a:pt x="343" y="242"/>
                    </a:lnTo>
                    <a:lnTo>
                      <a:pt x="345" y="247"/>
                    </a:lnTo>
                    <a:lnTo>
                      <a:pt x="347" y="252"/>
                    </a:lnTo>
                    <a:lnTo>
                      <a:pt x="349" y="258"/>
                    </a:lnTo>
                    <a:lnTo>
                      <a:pt x="352" y="265"/>
                    </a:lnTo>
                    <a:lnTo>
                      <a:pt x="355" y="273"/>
                    </a:lnTo>
                    <a:lnTo>
                      <a:pt x="358" y="283"/>
                    </a:lnTo>
                    <a:lnTo>
                      <a:pt x="361" y="293"/>
                    </a:lnTo>
                    <a:lnTo>
                      <a:pt x="364" y="306"/>
                    </a:lnTo>
                    <a:lnTo>
                      <a:pt x="366" y="314"/>
                    </a:lnTo>
                    <a:lnTo>
                      <a:pt x="368" y="321"/>
                    </a:lnTo>
                    <a:lnTo>
                      <a:pt x="371" y="326"/>
                    </a:lnTo>
                    <a:lnTo>
                      <a:pt x="372" y="331"/>
                    </a:lnTo>
                    <a:lnTo>
                      <a:pt x="373" y="337"/>
                    </a:lnTo>
                    <a:lnTo>
                      <a:pt x="374" y="343"/>
                    </a:lnTo>
                    <a:lnTo>
                      <a:pt x="374" y="350"/>
                    </a:lnTo>
                    <a:lnTo>
                      <a:pt x="374" y="359"/>
                    </a:lnTo>
                    <a:lnTo>
                      <a:pt x="373" y="364"/>
                    </a:lnTo>
                    <a:lnTo>
                      <a:pt x="373" y="369"/>
                    </a:lnTo>
                    <a:lnTo>
                      <a:pt x="371" y="374"/>
                    </a:lnTo>
                    <a:lnTo>
                      <a:pt x="370" y="380"/>
                    </a:lnTo>
                    <a:lnTo>
                      <a:pt x="368" y="386"/>
                    </a:lnTo>
                    <a:lnTo>
                      <a:pt x="366" y="393"/>
                    </a:lnTo>
                    <a:lnTo>
                      <a:pt x="364" y="398"/>
                    </a:lnTo>
                    <a:lnTo>
                      <a:pt x="361" y="405"/>
                    </a:lnTo>
                    <a:lnTo>
                      <a:pt x="359" y="411"/>
                    </a:lnTo>
                    <a:lnTo>
                      <a:pt x="356" y="416"/>
                    </a:lnTo>
                    <a:lnTo>
                      <a:pt x="352" y="422"/>
                    </a:lnTo>
                    <a:lnTo>
                      <a:pt x="349" y="427"/>
                    </a:lnTo>
                    <a:lnTo>
                      <a:pt x="345" y="431"/>
                    </a:lnTo>
                    <a:lnTo>
                      <a:pt x="341" y="435"/>
                    </a:lnTo>
                    <a:lnTo>
                      <a:pt x="337" y="438"/>
                    </a:lnTo>
                    <a:lnTo>
                      <a:pt x="334" y="440"/>
                    </a:lnTo>
                    <a:lnTo>
                      <a:pt x="332" y="441"/>
                    </a:lnTo>
                    <a:lnTo>
                      <a:pt x="332" y="444"/>
                    </a:lnTo>
                    <a:lnTo>
                      <a:pt x="331" y="447"/>
                    </a:lnTo>
                    <a:lnTo>
                      <a:pt x="329" y="448"/>
                    </a:lnTo>
                    <a:lnTo>
                      <a:pt x="322" y="453"/>
                    </a:lnTo>
                    <a:lnTo>
                      <a:pt x="314" y="458"/>
                    </a:lnTo>
                    <a:lnTo>
                      <a:pt x="307" y="464"/>
                    </a:lnTo>
                    <a:lnTo>
                      <a:pt x="300" y="471"/>
                    </a:lnTo>
                    <a:lnTo>
                      <a:pt x="293" y="478"/>
                    </a:lnTo>
                    <a:lnTo>
                      <a:pt x="285" y="486"/>
                    </a:lnTo>
                    <a:lnTo>
                      <a:pt x="279" y="493"/>
                    </a:lnTo>
                    <a:lnTo>
                      <a:pt x="272" y="500"/>
                    </a:lnTo>
                    <a:lnTo>
                      <a:pt x="265" y="507"/>
                    </a:lnTo>
                    <a:lnTo>
                      <a:pt x="257" y="513"/>
                    </a:lnTo>
                    <a:lnTo>
                      <a:pt x="250" y="518"/>
                    </a:lnTo>
                    <a:lnTo>
                      <a:pt x="243" y="523"/>
                    </a:lnTo>
                    <a:lnTo>
                      <a:pt x="235" y="526"/>
                    </a:lnTo>
                    <a:lnTo>
                      <a:pt x="227" y="529"/>
                    </a:lnTo>
                    <a:lnTo>
                      <a:pt x="219" y="529"/>
                    </a:lnTo>
                    <a:lnTo>
                      <a:pt x="211" y="528"/>
                    </a:lnTo>
                    <a:lnTo>
                      <a:pt x="199" y="518"/>
                    </a:lnTo>
                  </a:path>
                </a:pathLst>
              </a:custGeom>
              <a:solidFill>
                <a:srgbClr val="FFFFFF">
                  <a:alpha val="100000"/>
                </a:srgbClr>
              </a:solidFill>
              <a:ln>
                <a:noFill/>
              </a:ln>
            </p:spPr>
          </p:sp>
          <p:sp>
            <p:nvSpPr>
              <p:cNvPr id="1048807" name="Freeform 219"/>
              <p:cNvSpPr/>
              <p:nvPr/>
            </p:nvSpPr>
            <p:spPr>
              <a:xfrm rot="0">
                <a:off x="4478" y="1454"/>
                <a:ext cx="17" cy="69"/>
              </a:xfrm>
              <a:custGeom>
                <a:avLst/>
                <a:ahLst/>
                <a:rect l="0" t="0" r="r" b="b"/>
                <a:pathLst>
                  <a:path w="17" h="69">
                    <a:moveTo>
                      <a:pt x="10" y="0"/>
                    </a:moveTo>
                    <a:lnTo>
                      <a:pt x="10" y="0"/>
                    </a:lnTo>
                    <a:lnTo>
                      <a:pt x="7" y="9"/>
                    </a:lnTo>
                    <a:lnTo>
                      <a:pt x="5" y="18"/>
                    </a:lnTo>
                    <a:lnTo>
                      <a:pt x="4" y="26"/>
                    </a:lnTo>
                    <a:lnTo>
                      <a:pt x="2" y="36"/>
                    </a:lnTo>
                    <a:lnTo>
                      <a:pt x="1" y="44"/>
                    </a:lnTo>
                    <a:lnTo>
                      <a:pt x="1" y="52"/>
                    </a:lnTo>
                    <a:lnTo>
                      <a:pt x="0" y="60"/>
                    </a:lnTo>
                    <a:lnTo>
                      <a:pt x="0" y="68"/>
                    </a:lnTo>
                    <a:lnTo>
                      <a:pt x="5" y="68"/>
                    </a:lnTo>
                    <a:lnTo>
                      <a:pt x="5" y="60"/>
                    </a:lnTo>
                    <a:lnTo>
                      <a:pt x="7" y="52"/>
                    </a:lnTo>
                    <a:lnTo>
                      <a:pt x="7" y="44"/>
                    </a:lnTo>
                    <a:lnTo>
                      <a:pt x="7" y="36"/>
                    </a:lnTo>
                    <a:lnTo>
                      <a:pt x="10" y="27"/>
                    </a:lnTo>
                    <a:lnTo>
                      <a:pt x="11" y="19"/>
                    </a:lnTo>
                    <a:lnTo>
                      <a:pt x="13" y="10"/>
                    </a:lnTo>
                    <a:lnTo>
                      <a:pt x="16" y="2"/>
                    </a:lnTo>
                    <a:lnTo>
                      <a:pt x="10" y="0"/>
                    </a:lnTo>
                  </a:path>
                </a:pathLst>
              </a:custGeom>
              <a:solidFill>
                <a:srgbClr val="000000">
                  <a:alpha val="100000"/>
                </a:srgbClr>
              </a:solidFill>
              <a:ln>
                <a:noFill/>
              </a:ln>
            </p:spPr>
          </p:sp>
          <p:sp>
            <p:nvSpPr>
              <p:cNvPr id="1048808" name="Freeform 220"/>
              <p:cNvSpPr/>
              <p:nvPr/>
            </p:nvSpPr>
            <p:spPr>
              <a:xfrm rot="0">
                <a:off x="4485" y="1380"/>
                <a:ext cx="41" cy="77"/>
              </a:xfrm>
              <a:custGeom>
                <a:avLst/>
                <a:ahLst/>
                <a:rect l="0" t="0" r="r" b="b"/>
                <a:pathLst>
                  <a:path w="41" h="77">
                    <a:moveTo>
                      <a:pt x="36" y="0"/>
                    </a:moveTo>
                    <a:lnTo>
                      <a:pt x="36" y="0"/>
                    </a:lnTo>
                    <a:lnTo>
                      <a:pt x="33" y="8"/>
                    </a:lnTo>
                    <a:lnTo>
                      <a:pt x="29" y="16"/>
                    </a:lnTo>
                    <a:lnTo>
                      <a:pt x="24" y="25"/>
                    </a:lnTo>
                    <a:lnTo>
                      <a:pt x="18" y="35"/>
                    </a:lnTo>
                    <a:lnTo>
                      <a:pt x="12" y="45"/>
                    </a:lnTo>
                    <a:lnTo>
                      <a:pt x="7" y="55"/>
                    </a:lnTo>
                    <a:lnTo>
                      <a:pt x="3" y="65"/>
                    </a:lnTo>
                    <a:lnTo>
                      <a:pt x="0" y="74"/>
                    </a:lnTo>
                    <a:lnTo>
                      <a:pt x="4" y="76"/>
                    </a:lnTo>
                    <a:lnTo>
                      <a:pt x="7" y="66"/>
                    </a:lnTo>
                    <a:lnTo>
                      <a:pt x="11" y="57"/>
                    </a:lnTo>
                    <a:lnTo>
                      <a:pt x="16" y="47"/>
                    </a:lnTo>
                    <a:lnTo>
                      <a:pt x="21" y="37"/>
                    </a:lnTo>
                    <a:lnTo>
                      <a:pt x="27" y="27"/>
                    </a:lnTo>
                    <a:lnTo>
                      <a:pt x="32" y="18"/>
                    </a:lnTo>
                    <a:lnTo>
                      <a:pt x="37" y="10"/>
                    </a:lnTo>
                    <a:lnTo>
                      <a:pt x="40" y="1"/>
                    </a:lnTo>
                    <a:lnTo>
                      <a:pt x="36" y="0"/>
                    </a:lnTo>
                  </a:path>
                </a:pathLst>
              </a:custGeom>
              <a:solidFill>
                <a:srgbClr val="000000">
                  <a:alpha val="100000"/>
                </a:srgbClr>
              </a:solidFill>
              <a:ln>
                <a:noFill/>
              </a:ln>
            </p:spPr>
          </p:sp>
          <p:sp>
            <p:nvSpPr>
              <p:cNvPr id="1048809" name="Freeform 221"/>
              <p:cNvSpPr/>
              <p:nvPr/>
            </p:nvSpPr>
            <p:spPr>
              <a:xfrm rot="0">
                <a:off x="4521" y="1347"/>
                <a:ext cx="17" cy="35"/>
              </a:xfrm>
              <a:custGeom>
                <a:avLst/>
                <a:ahLst/>
                <a:rect l="0" t="0" r="r" b="b"/>
                <a:pathLst>
                  <a:path w="17" h="35">
                    <a:moveTo>
                      <a:pt x="10" y="0"/>
                    </a:moveTo>
                    <a:lnTo>
                      <a:pt x="10" y="1"/>
                    </a:lnTo>
                    <a:lnTo>
                      <a:pt x="10" y="4"/>
                    </a:lnTo>
                    <a:lnTo>
                      <a:pt x="8" y="9"/>
                    </a:lnTo>
                    <a:lnTo>
                      <a:pt x="7" y="12"/>
                    </a:lnTo>
                    <a:lnTo>
                      <a:pt x="5" y="16"/>
                    </a:lnTo>
                    <a:lnTo>
                      <a:pt x="4" y="21"/>
                    </a:lnTo>
                    <a:lnTo>
                      <a:pt x="2" y="24"/>
                    </a:lnTo>
                    <a:lnTo>
                      <a:pt x="1" y="29"/>
                    </a:lnTo>
                    <a:lnTo>
                      <a:pt x="0" y="33"/>
                    </a:lnTo>
                    <a:lnTo>
                      <a:pt x="5" y="34"/>
                    </a:lnTo>
                    <a:lnTo>
                      <a:pt x="7" y="30"/>
                    </a:lnTo>
                    <a:lnTo>
                      <a:pt x="8" y="25"/>
                    </a:lnTo>
                    <a:lnTo>
                      <a:pt x="10" y="21"/>
                    </a:lnTo>
                    <a:lnTo>
                      <a:pt x="11" y="17"/>
                    </a:lnTo>
                    <a:lnTo>
                      <a:pt x="13" y="14"/>
                    </a:lnTo>
                    <a:lnTo>
                      <a:pt x="14" y="10"/>
                    </a:lnTo>
                    <a:lnTo>
                      <a:pt x="16" y="6"/>
                    </a:lnTo>
                    <a:lnTo>
                      <a:pt x="16" y="1"/>
                    </a:lnTo>
                    <a:lnTo>
                      <a:pt x="10" y="0"/>
                    </a:lnTo>
                  </a:path>
                </a:pathLst>
              </a:custGeom>
              <a:solidFill>
                <a:srgbClr val="000000">
                  <a:alpha val="100000"/>
                </a:srgbClr>
              </a:solidFill>
              <a:ln>
                <a:noFill/>
              </a:ln>
            </p:spPr>
          </p:sp>
          <p:sp>
            <p:nvSpPr>
              <p:cNvPr id="1048810" name="Freeform 222"/>
              <p:cNvSpPr/>
              <p:nvPr/>
            </p:nvSpPr>
            <p:spPr>
              <a:xfrm rot="0">
                <a:off x="4524" y="1296"/>
                <a:ext cx="17" cy="53"/>
              </a:xfrm>
              <a:custGeom>
                <a:avLst/>
                <a:ahLst/>
                <a:rect l="0" t="0" r="r" b="b"/>
                <a:pathLst>
                  <a:path w="17" h="53">
                    <a:moveTo>
                      <a:pt x="0" y="0"/>
                    </a:moveTo>
                    <a:lnTo>
                      <a:pt x="0" y="0"/>
                    </a:lnTo>
                    <a:lnTo>
                      <a:pt x="1" y="8"/>
                    </a:lnTo>
                    <a:lnTo>
                      <a:pt x="3" y="14"/>
                    </a:lnTo>
                    <a:lnTo>
                      <a:pt x="4" y="20"/>
                    </a:lnTo>
                    <a:lnTo>
                      <a:pt x="6" y="26"/>
                    </a:lnTo>
                    <a:lnTo>
                      <a:pt x="8" y="31"/>
                    </a:lnTo>
                    <a:lnTo>
                      <a:pt x="9" y="37"/>
                    </a:lnTo>
                    <a:lnTo>
                      <a:pt x="8" y="43"/>
                    </a:lnTo>
                    <a:lnTo>
                      <a:pt x="6" y="51"/>
                    </a:lnTo>
                    <a:lnTo>
                      <a:pt x="12" y="52"/>
                    </a:lnTo>
                    <a:lnTo>
                      <a:pt x="14" y="43"/>
                    </a:lnTo>
                    <a:lnTo>
                      <a:pt x="16" y="37"/>
                    </a:lnTo>
                    <a:lnTo>
                      <a:pt x="14" y="31"/>
                    </a:lnTo>
                    <a:lnTo>
                      <a:pt x="12" y="25"/>
                    </a:lnTo>
                    <a:lnTo>
                      <a:pt x="11" y="19"/>
                    </a:lnTo>
                    <a:lnTo>
                      <a:pt x="9" y="13"/>
                    </a:lnTo>
                    <a:lnTo>
                      <a:pt x="8" y="7"/>
                    </a:lnTo>
                    <a:lnTo>
                      <a:pt x="6" y="0"/>
                    </a:lnTo>
                    <a:lnTo>
                      <a:pt x="0" y="0"/>
                    </a:lnTo>
                  </a:path>
                </a:pathLst>
              </a:custGeom>
              <a:solidFill>
                <a:srgbClr val="000000">
                  <a:alpha val="100000"/>
                </a:srgbClr>
              </a:solidFill>
              <a:ln>
                <a:noFill/>
              </a:ln>
            </p:spPr>
          </p:sp>
          <p:sp>
            <p:nvSpPr>
              <p:cNvPr id="1048811" name="Freeform 223"/>
              <p:cNvSpPr/>
              <p:nvPr/>
            </p:nvSpPr>
            <p:spPr>
              <a:xfrm rot="0">
                <a:off x="4524" y="1254"/>
                <a:ext cx="17" cy="43"/>
              </a:xfrm>
              <a:custGeom>
                <a:avLst/>
                <a:ahLst/>
                <a:rect l="0" t="0" r="r" b="b"/>
                <a:pathLst>
                  <a:path w="17" h="43">
                    <a:moveTo>
                      <a:pt x="8" y="1"/>
                    </a:moveTo>
                    <a:lnTo>
                      <a:pt x="8" y="1"/>
                    </a:lnTo>
                    <a:lnTo>
                      <a:pt x="8" y="5"/>
                    </a:lnTo>
                    <a:lnTo>
                      <a:pt x="8" y="10"/>
                    </a:lnTo>
                    <a:lnTo>
                      <a:pt x="6" y="16"/>
                    </a:lnTo>
                    <a:lnTo>
                      <a:pt x="6" y="22"/>
                    </a:lnTo>
                    <a:lnTo>
                      <a:pt x="4" y="27"/>
                    </a:lnTo>
                    <a:lnTo>
                      <a:pt x="2" y="33"/>
                    </a:lnTo>
                    <a:lnTo>
                      <a:pt x="0" y="38"/>
                    </a:lnTo>
                    <a:lnTo>
                      <a:pt x="0" y="42"/>
                    </a:lnTo>
                    <a:lnTo>
                      <a:pt x="8" y="42"/>
                    </a:lnTo>
                    <a:lnTo>
                      <a:pt x="8" y="38"/>
                    </a:lnTo>
                    <a:lnTo>
                      <a:pt x="10" y="34"/>
                    </a:lnTo>
                    <a:lnTo>
                      <a:pt x="12" y="28"/>
                    </a:lnTo>
                    <a:lnTo>
                      <a:pt x="14" y="22"/>
                    </a:lnTo>
                    <a:lnTo>
                      <a:pt x="14" y="16"/>
                    </a:lnTo>
                    <a:lnTo>
                      <a:pt x="16" y="10"/>
                    </a:lnTo>
                    <a:lnTo>
                      <a:pt x="16" y="5"/>
                    </a:lnTo>
                    <a:lnTo>
                      <a:pt x="16" y="0"/>
                    </a:lnTo>
                    <a:lnTo>
                      <a:pt x="8" y="1"/>
                    </a:lnTo>
                  </a:path>
                </a:pathLst>
              </a:custGeom>
              <a:solidFill>
                <a:srgbClr val="000000">
                  <a:alpha val="100000"/>
                </a:srgbClr>
              </a:solidFill>
              <a:ln>
                <a:noFill/>
              </a:ln>
            </p:spPr>
          </p:sp>
          <p:sp>
            <p:nvSpPr>
              <p:cNvPr id="1048812" name="Freeform 224"/>
              <p:cNvSpPr/>
              <p:nvPr/>
            </p:nvSpPr>
            <p:spPr>
              <a:xfrm rot="0">
                <a:off x="4504" y="1173"/>
                <a:ext cx="29" cy="83"/>
              </a:xfrm>
              <a:custGeom>
                <a:avLst/>
                <a:ahLst/>
                <a:rect l="0" t="0" r="r" b="b"/>
                <a:pathLst>
                  <a:path w="29" h="83">
                    <a:moveTo>
                      <a:pt x="0" y="2"/>
                    </a:moveTo>
                    <a:lnTo>
                      <a:pt x="0" y="2"/>
                    </a:lnTo>
                    <a:lnTo>
                      <a:pt x="2" y="7"/>
                    </a:lnTo>
                    <a:lnTo>
                      <a:pt x="4" y="12"/>
                    </a:lnTo>
                    <a:lnTo>
                      <a:pt x="6" y="17"/>
                    </a:lnTo>
                    <a:lnTo>
                      <a:pt x="8" y="22"/>
                    </a:lnTo>
                    <a:lnTo>
                      <a:pt x="10" y="27"/>
                    </a:lnTo>
                    <a:lnTo>
                      <a:pt x="11" y="32"/>
                    </a:lnTo>
                    <a:lnTo>
                      <a:pt x="13" y="37"/>
                    </a:lnTo>
                    <a:lnTo>
                      <a:pt x="15" y="42"/>
                    </a:lnTo>
                    <a:lnTo>
                      <a:pt x="16" y="48"/>
                    </a:lnTo>
                    <a:lnTo>
                      <a:pt x="18" y="52"/>
                    </a:lnTo>
                    <a:lnTo>
                      <a:pt x="19" y="58"/>
                    </a:lnTo>
                    <a:lnTo>
                      <a:pt x="20" y="62"/>
                    </a:lnTo>
                    <a:lnTo>
                      <a:pt x="21" y="67"/>
                    </a:lnTo>
                    <a:lnTo>
                      <a:pt x="22" y="72"/>
                    </a:lnTo>
                    <a:lnTo>
                      <a:pt x="23" y="77"/>
                    </a:lnTo>
                    <a:lnTo>
                      <a:pt x="24" y="82"/>
                    </a:lnTo>
                    <a:lnTo>
                      <a:pt x="28" y="81"/>
                    </a:lnTo>
                    <a:lnTo>
                      <a:pt x="27" y="76"/>
                    </a:lnTo>
                    <a:lnTo>
                      <a:pt x="26" y="71"/>
                    </a:lnTo>
                    <a:lnTo>
                      <a:pt x="25" y="66"/>
                    </a:lnTo>
                    <a:lnTo>
                      <a:pt x="24" y="61"/>
                    </a:lnTo>
                    <a:lnTo>
                      <a:pt x="23" y="56"/>
                    </a:lnTo>
                    <a:lnTo>
                      <a:pt x="21" y="51"/>
                    </a:lnTo>
                    <a:lnTo>
                      <a:pt x="20" y="47"/>
                    </a:lnTo>
                    <a:lnTo>
                      <a:pt x="18" y="41"/>
                    </a:lnTo>
                    <a:lnTo>
                      <a:pt x="17" y="37"/>
                    </a:lnTo>
                    <a:lnTo>
                      <a:pt x="15" y="31"/>
                    </a:lnTo>
                    <a:lnTo>
                      <a:pt x="14" y="26"/>
                    </a:lnTo>
                    <a:lnTo>
                      <a:pt x="12" y="21"/>
                    </a:lnTo>
                    <a:lnTo>
                      <a:pt x="10" y="16"/>
                    </a:lnTo>
                    <a:lnTo>
                      <a:pt x="8" y="10"/>
                    </a:lnTo>
                    <a:lnTo>
                      <a:pt x="6" y="5"/>
                    </a:lnTo>
                    <a:lnTo>
                      <a:pt x="4" y="0"/>
                    </a:lnTo>
                    <a:lnTo>
                      <a:pt x="4" y="1"/>
                    </a:lnTo>
                    <a:lnTo>
                      <a:pt x="0" y="2"/>
                    </a:lnTo>
                  </a:path>
                </a:pathLst>
              </a:custGeom>
              <a:solidFill>
                <a:srgbClr val="000000">
                  <a:alpha val="100000"/>
                </a:srgbClr>
              </a:solidFill>
              <a:ln>
                <a:noFill/>
              </a:ln>
            </p:spPr>
          </p:sp>
          <p:sp>
            <p:nvSpPr>
              <p:cNvPr id="1048813" name="Freeform 225"/>
              <p:cNvSpPr/>
              <p:nvPr/>
            </p:nvSpPr>
            <p:spPr>
              <a:xfrm rot="0">
                <a:off x="4421" y="1146"/>
                <a:ext cx="88" cy="30"/>
              </a:xfrm>
              <a:custGeom>
                <a:avLst/>
                <a:ahLst/>
                <a:rect l="0" t="0" r="r" b="b"/>
                <a:pathLst>
                  <a:path w="88" h="30">
                    <a:moveTo>
                      <a:pt x="5" y="3"/>
                    </a:moveTo>
                    <a:lnTo>
                      <a:pt x="2" y="6"/>
                    </a:lnTo>
                    <a:lnTo>
                      <a:pt x="8" y="8"/>
                    </a:lnTo>
                    <a:lnTo>
                      <a:pt x="14" y="10"/>
                    </a:lnTo>
                    <a:lnTo>
                      <a:pt x="20" y="12"/>
                    </a:lnTo>
                    <a:lnTo>
                      <a:pt x="27" y="14"/>
                    </a:lnTo>
                    <a:lnTo>
                      <a:pt x="33" y="15"/>
                    </a:lnTo>
                    <a:lnTo>
                      <a:pt x="40" y="17"/>
                    </a:lnTo>
                    <a:lnTo>
                      <a:pt x="46" y="18"/>
                    </a:lnTo>
                    <a:lnTo>
                      <a:pt x="52" y="19"/>
                    </a:lnTo>
                    <a:lnTo>
                      <a:pt x="58" y="20"/>
                    </a:lnTo>
                    <a:lnTo>
                      <a:pt x="64" y="21"/>
                    </a:lnTo>
                    <a:lnTo>
                      <a:pt x="69" y="22"/>
                    </a:lnTo>
                    <a:lnTo>
                      <a:pt x="74" y="24"/>
                    </a:lnTo>
                    <a:lnTo>
                      <a:pt x="77" y="25"/>
                    </a:lnTo>
                    <a:lnTo>
                      <a:pt x="80" y="26"/>
                    </a:lnTo>
                    <a:lnTo>
                      <a:pt x="82" y="28"/>
                    </a:lnTo>
                    <a:lnTo>
                      <a:pt x="83" y="29"/>
                    </a:lnTo>
                    <a:lnTo>
                      <a:pt x="87" y="28"/>
                    </a:lnTo>
                    <a:lnTo>
                      <a:pt x="85" y="25"/>
                    </a:lnTo>
                    <a:lnTo>
                      <a:pt x="82" y="23"/>
                    </a:lnTo>
                    <a:lnTo>
                      <a:pt x="79" y="21"/>
                    </a:lnTo>
                    <a:lnTo>
                      <a:pt x="75" y="20"/>
                    </a:lnTo>
                    <a:lnTo>
                      <a:pt x="70" y="19"/>
                    </a:lnTo>
                    <a:lnTo>
                      <a:pt x="65" y="17"/>
                    </a:lnTo>
                    <a:lnTo>
                      <a:pt x="59" y="16"/>
                    </a:lnTo>
                    <a:lnTo>
                      <a:pt x="54" y="15"/>
                    </a:lnTo>
                    <a:lnTo>
                      <a:pt x="47" y="14"/>
                    </a:lnTo>
                    <a:lnTo>
                      <a:pt x="40" y="13"/>
                    </a:lnTo>
                    <a:lnTo>
                      <a:pt x="34" y="12"/>
                    </a:lnTo>
                    <a:lnTo>
                      <a:pt x="28" y="10"/>
                    </a:lnTo>
                    <a:lnTo>
                      <a:pt x="21" y="9"/>
                    </a:lnTo>
                    <a:lnTo>
                      <a:pt x="15" y="7"/>
                    </a:lnTo>
                    <a:lnTo>
                      <a:pt x="10" y="4"/>
                    </a:lnTo>
                    <a:lnTo>
                      <a:pt x="4" y="2"/>
                    </a:lnTo>
                    <a:lnTo>
                      <a:pt x="1" y="4"/>
                    </a:lnTo>
                    <a:lnTo>
                      <a:pt x="4" y="2"/>
                    </a:lnTo>
                    <a:lnTo>
                      <a:pt x="0" y="0"/>
                    </a:lnTo>
                    <a:lnTo>
                      <a:pt x="1" y="4"/>
                    </a:lnTo>
                    <a:lnTo>
                      <a:pt x="5" y="3"/>
                    </a:lnTo>
                  </a:path>
                </a:pathLst>
              </a:custGeom>
              <a:solidFill>
                <a:srgbClr val="000000">
                  <a:alpha val="100000"/>
                </a:srgbClr>
              </a:solidFill>
              <a:ln>
                <a:noFill/>
              </a:ln>
            </p:spPr>
          </p:sp>
          <p:sp>
            <p:nvSpPr>
              <p:cNvPr id="1048814" name="Freeform 226"/>
              <p:cNvSpPr/>
              <p:nvPr/>
            </p:nvSpPr>
            <p:spPr>
              <a:xfrm rot="0">
                <a:off x="4422" y="1149"/>
                <a:ext cx="32" cy="25"/>
              </a:xfrm>
              <a:custGeom>
                <a:avLst/>
                <a:ahLst/>
                <a:rect l="0" t="0" r="r" b="b"/>
                <a:pathLst>
                  <a:path w="32" h="25">
                    <a:moveTo>
                      <a:pt x="31" y="24"/>
                    </a:moveTo>
                    <a:lnTo>
                      <a:pt x="31" y="21"/>
                    </a:lnTo>
                    <a:lnTo>
                      <a:pt x="27" y="19"/>
                    </a:lnTo>
                    <a:lnTo>
                      <a:pt x="22" y="17"/>
                    </a:lnTo>
                    <a:lnTo>
                      <a:pt x="18" y="16"/>
                    </a:lnTo>
                    <a:lnTo>
                      <a:pt x="14" y="14"/>
                    </a:lnTo>
                    <a:lnTo>
                      <a:pt x="11" y="11"/>
                    </a:lnTo>
                    <a:lnTo>
                      <a:pt x="7" y="9"/>
                    </a:lnTo>
                    <a:lnTo>
                      <a:pt x="6" y="4"/>
                    </a:lnTo>
                    <a:lnTo>
                      <a:pt x="4" y="0"/>
                    </a:lnTo>
                    <a:lnTo>
                      <a:pt x="0" y="1"/>
                    </a:lnTo>
                    <a:lnTo>
                      <a:pt x="2" y="6"/>
                    </a:lnTo>
                    <a:lnTo>
                      <a:pt x="5" y="11"/>
                    </a:lnTo>
                    <a:lnTo>
                      <a:pt x="8" y="14"/>
                    </a:lnTo>
                    <a:lnTo>
                      <a:pt x="12" y="17"/>
                    </a:lnTo>
                    <a:lnTo>
                      <a:pt x="16" y="19"/>
                    </a:lnTo>
                    <a:lnTo>
                      <a:pt x="21" y="21"/>
                    </a:lnTo>
                    <a:lnTo>
                      <a:pt x="26" y="23"/>
                    </a:lnTo>
                    <a:lnTo>
                      <a:pt x="31" y="24"/>
                    </a:lnTo>
                    <a:lnTo>
                      <a:pt x="31" y="21"/>
                    </a:lnTo>
                    <a:lnTo>
                      <a:pt x="31" y="24"/>
                    </a:lnTo>
                  </a:path>
                </a:pathLst>
              </a:custGeom>
              <a:solidFill>
                <a:srgbClr val="000000">
                  <a:alpha val="100000"/>
                </a:srgbClr>
              </a:solidFill>
              <a:ln>
                <a:noFill/>
              </a:ln>
            </p:spPr>
          </p:sp>
          <p:sp>
            <p:nvSpPr>
              <p:cNvPr id="1048815" name="Freeform 227"/>
              <p:cNvSpPr/>
              <p:nvPr/>
            </p:nvSpPr>
            <p:spPr>
              <a:xfrm rot="0">
                <a:off x="4304" y="1074"/>
                <a:ext cx="150" cy="100"/>
              </a:xfrm>
              <a:custGeom>
                <a:avLst/>
                <a:ahLst/>
                <a:rect l="0" t="0" r="r" b="b"/>
                <a:pathLst>
                  <a:path w="150" h="100">
                    <a:moveTo>
                      <a:pt x="0" y="3"/>
                    </a:moveTo>
                    <a:lnTo>
                      <a:pt x="0" y="3"/>
                    </a:lnTo>
                    <a:lnTo>
                      <a:pt x="7" y="11"/>
                    </a:lnTo>
                    <a:lnTo>
                      <a:pt x="15" y="20"/>
                    </a:lnTo>
                    <a:lnTo>
                      <a:pt x="22" y="28"/>
                    </a:lnTo>
                    <a:lnTo>
                      <a:pt x="30" y="36"/>
                    </a:lnTo>
                    <a:lnTo>
                      <a:pt x="38" y="43"/>
                    </a:lnTo>
                    <a:lnTo>
                      <a:pt x="47" y="51"/>
                    </a:lnTo>
                    <a:lnTo>
                      <a:pt x="55" y="58"/>
                    </a:lnTo>
                    <a:lnTo>
                      <a:pt x="64" y="65"/>
                    </a:lnTo>
                    <a:lnTo>
                      <a:pt x="73" y="72"/>
                    </a:lnTo>
                    <a:lnTo>
                      <a:pt x="83" y="78"/>
                    </a:lnTo>
                    <a:lnTo>
                      <a:pt x="93" y="84"/>
                    </a:lnTo>
                    <a:lnTo>
                      <a:pt x="103" y="88"/>
                    </a:lnTo>
                    <a:lnTo>
                      <a:pt x="114" y="92"/>
                    </a:lnTo>
                    <a:lnTo>
                      <a:pt x="125" y="96"/>
                    </a:lnTo>
                    <a:lnTo>
                      <a:pt x="137" y="98"/>
                    </a:lnTo>
                    <a:lnTo>
                      <a:pt x="149" y="99"/>
                    </a:lnTo>
                    <a:lnTo>
                      <a:pt x="149" y="96"/>
                    </a:lnTo>
                    <a:lnTo>
                      <a:pt x="137" y="94"/>
                    </a:lnTo>
                    <a:lnTo>
                      <a:pt x="126" y="92"/>
                    </a:lnTo>
                    <a:lnTo>
                      <a:pt x="115" y="88"/>
                    </a:lnTo>
                    <a:lnTo>
                      <a:pt x="105" y="84"/>
                    </a:lnTo>
                    <a:lnTo>
                      <a:pt x="95" y="80"/>
                    </a:lnTo>
                    <a:lnTo>
                      <a:pt x="85" y="75"/>
                    </a:lnTo>
                    <a:lnTo>
                      <a:pt x="75" y="69"/>
                    </a:lnTo>
                    <a:lnTo>
                      <a:pt x="66" y="62"/>
                    </a:lnTo>
                    <a:lnTo>
                      <a:pt x="58" y="55"/>
                    </a:lnTo>
                    <a:lnTo>
                      <a:pt x="49" y="48"/>
                    </a:lnTo>
                    <a:lnTo>
                      <a:pt x="41" y="40"/>
                    </a:lnTo>
                    <a:lnTo>
                      <a:pt x="33" y="33"/>
                    </a:lnTo>
                    <a:lnTo>
                      <a:pt x="25" y="25"/>
                    </a:lnTo>
                    <a:lnTo>
                      <a:pt x="17" y="16"/>
                    </a:lnTo>
                    <a:lnTo>
                      <a:pt x="10" y="8"/>
                    </a:lnTo>
                    <a:lnTo>
                      <a:pt x="3" y="0"/>
                    </a:lnTo>
                    <a:lnTo>
                      <a:pt x="3" y="1"/>
                    </a:lnTo>
                    <a:lnTo>
                      <a:pt x="0" y="3"/>
                    </a:lnTo>
                  </a:path>
                </a:pathLst>
              </a:custGeom>
              <a:solidFill>
                <a:srgbClr val="000000">
                  <a:alpha val="100000"/>
                </a:srgbClr>
              </a:solidFill>
              <a:ln>
                <a:noFill/>
              </a:ln>
            </p:spPr>
          </p:sp>
          <p:sp>
            <p:nvSpPr>
              <p:cNvPr id="1048816" name="Freeform 228"/>
              <p:cNvSpPr/>
              <p:nvPr/>
            </p:nvSpPr>
            <p:spPr>
              <a:xfrm rot="0">
                <a:off x="4279" y="1043"/>
                <a:ext cx="29" cy="35"/>
              </a:xfrm>
              <a:custGeom>
                <a:avLst/>
                <a:ahLst/>
                <a:rect l="0" t="0" r="r" b="b"/>
                <a:pathLst>
                  <a:path w="29" h="35">
                    <a:moveTo>
                      <a:pt x="1" y="0"/>
                    </a:moveTo>
                    <a:lnTo>
                      <a:pt x="1" y="2"/>
                    </a:lnTo>
                    <a:lnTo>
                      <a:pt x="25" y="34"/>
                    </a:lnTo>
                    <a:lnTo>
                      <a:pt x="28" y="32"/>
                    </a:lnTo>
                    <a:lnTo>
                      <a:pt x="3" y="0"/>
                    </a:lnTo>
                    <a:lnTo>
                      <a:pt x="3" y="2"/>
                    </a:lnTo>
                    <a:lnTo>
                      <a:pt x="1" y="0"/>
                    </a:lnTo>
                    <a:lnTo>
                      <a:pt x="0" y="1"/>
                    </a:lnTo>
                    <a:lnTo>
                      <a:pt x="1" y="2"/>
                    </a:lnTo>
                    <a:lnTo>
                      <a:pt x="1" y="0"/>
                    </a:lnTo>
                  </a:path>
                </a:pathLst>
              </a:custGeom>
              <a:solidFill>
                <a:srgbClr val="000000">
                  <a:alpha val="100000"/>
                </a:srgbClr>
              </a:solidFill>
              <a:ln>
                <a:noFill/>
              </a:ln>
            </p:spPr>
          </p:sp>
          <p:sp>
            <p:nvSpPr>
              <p:cNvPr id="1048817" name="Freeform 229"/>
              <p:cNvSpPr/>
              <p:nvPr/>
            </p:nvSpPr>
            <p:spPr>
              <a:xfrm rot="0">
                <a:off x="4280" y="1000"/>
                <a:ext cx="47" cy="46"/>
              </a:xfrm>
              <a:custGeom>
                <a:avLst/>
                <a:ahLst/>
                <a:rect l="0" t="0" r="r" b="b"/>
                <a:pathLst>
                  <a:path w="47" h="46">
                    <a:moveTo>
                      <a:pt x="46" y="4"/>
                    </a:moveTo>
                    <a:lnTo>
                      <a:pt x="43" y="2"/>
                    </a:lnTo>
                    <a:lnTo>
                      <a:pt x="36" y="7"/>
                    </a:lnTo>
                    <a:lnTo>
                      <a:pt x="30" y="10"/>
                    </a:lnTo>
                    <a:lnTo>
                      <a:pt x="26" y="13"/>
                    </a:lnTo>
                    <a:lnTo>
                      <a:pt x="24" y="16"/>
                    </a:lnTo>
                    <a:lnTo>
                      <a:pt x="20" y="19"/>
                    </a:lnTo>
                    <a:lnTo>
                      <a:pt x="16" y="25"/>
                    </a:lnTo>
                    <a:lnTo>
                      <a:pt x="9" y="33"/>
                    </a:lnTo>
                    <a:lnTo>
                      <a:pt x="0" y="43"/>
                    </a:lnTo>
                    <a:lnTo>
                      <a:pt x="2" y="45"/>
                    </a:lnTo>
                    <a:lnTo>
                      <a:pt x="12" y="35"/>
                    </a:lnTo>
                    <a:lnTo>
                      <a:pt x="18" y="28"/>
                    </a:lnTo>
                    <a:lnTo>
                      <a:pt x="23" y="22"/>
                    </a:lnTo>
                    <a:lnTo>
                      <a:pt x="26" y="19"/>
                    </a:lnTo>
                    <a:lnTo>
                      <a:pt x="29" y="16"/>
                    </a:lnTo>
                    <a:lnTo>
                      <a:pt x="32" y="13"/>
                    </a:lnTo>
                    <a:lnTo>
                      <a:pt x="37" y="10"/>
                    </a:lnTo>
                    <a:lnTo>
                      <a:pt x="45" y="5"/>
                    </a:lnTo>
                    <a:lnTo>
                      <a:pt x="42" y="4"/>
                    </a:lnTo>
                    <a:lnTo>
                      <a:pt x="46" y="4"/>
                    </a:lnTo>
                    <a:lnTo>
                      <a:pt x="46" y="0"/>
                    </a:lnTo>
                    <a:lnTo>
                      <a:pt x="43" y="2"/>
                    </a:lnTo>
                    <a:lnTo>
                      <a:pt x="46" y="4"/>
                    </a:lnTo>
                  </a:path>
                </a:pathLst>
              </a:custGeom>
              <a:solidFill>
                <a:srgbClr val="000000">
                  <a:alpha val="100000"/>
                </a:srgbClr>
              </a:solidFill>
              <a:ln>
                <a:noFill/>
              </a:ln>
            </p:spPr>
          </p:sp>
          <p:sp>
            <p:nvSpPr>
              <p:cNvPr id="1048818" name="Freeform 230"/>
              <p:cNvSpPr/>
              <p:nvPr/>
            </p:nvSpPr>
            <p:spPr>
              <a:xfrm rot="0">
                <a:off x="4322" y="1002"/>
                <a:ext cx="86" cy="17"/>
              </a:xfrm>
              <a:custGeom>
                <a:avLst/>
                <a:ahLst/>
                <a:rect l="0" t="0" r="r" b="b"/>
                <a:pathLst>
                  <a:path w="86" h="17">
                    <a:moveTo>
                      <a:pt x="85" y="6"/>
                    </a:moveTo>
                    <a:lnTo>
                      <a:pt x="85" y="6"/>
                    </a:lnTo>
                    <a:lnTo>
                      <a:pt x="84" y="6"/>
                    </a:lnTo>
                    <a:lnTo>
                      <a:pt x="82" y="6"/>
                    </a:lnTo>
                    <a:lnTo>
                      <a:pt x="77" y="6"/>
                    </a:lnTo>
                    <a:lnTo>
                      <a:pt x="72" y="4"/>
                    </a:lnTo>
                    <a:lnTo>
                      <a:pt x="66" y="4"/>
                    </a:lnTo>
                    <a:lnTo>
                      <a:pt x="59" y="4"/>
                    </a:lnTo>
                    <a:lnTo>
                      <a:pt x="51" y="4"/>
                    </a:lnTo>
                    <a:lnTo>
                      <a:pt x="43" y="4"/>
                    </a:lnTo>
                    <a:lnTo>
                      <a:pt x="36" y="4"/>
                    </a:lnTo>
                    <a:lnTo>
                      <a:pt x="28" y="2"/>
                    </a:lnTo>
                    <a:lnTo>
                      <a:pt x="21" y="2"/>
                    </a:lnTo>
                    <a:lnTo>
                      <a:pt x="15" y="2"/>
                    </a:lnTo>
                    <a:lnTo>
                      <a:pt x="9" y="2"/>
                    </a:lnTo>
                    <a:lnTo>
                      <a:pt x="5" y="0"/>
                    </a:lnTo>
                    <a:lnTo>
                      <a:pt x="3" y="0"/>
                    </a:lnTo>
                    <a:lnTo>
                      <a:pt x="4" y="4"/>
                    </a:lnTo>
                    <a:lnTo>
                      <a:pt x="0" y="4"/>
                    </a:lnTo>
                    <a:lnTo>
                      <a:pt x="3" y="9"/>
                    </a:lnTo>
                    <a:lnTo>
                      <a:pt x="5" y="9"/>
                    </a:lnTo>
                    <a:lnTo>
                      <a:pt x="9" y="11"/>
                    </a:lnTo>
                    <a:lnTo>
                      <a:pt x="15" y="11"/>
                    </a:lnTo>
                    <a:lnTo>
                      <a:pt x="21" y="11"/>
                    </a:lnTo>
                    <a:lnTo>
                      <a:pt x="28" y="11"/>
                    </a:lnTo>
                    <a:lnTo>
                      <a:pt x="36" y="11"/>
                    </a:lnTo>
                    <a:lnTo>
                      <a:pt x="43" y="11"/>
                    </a:lnTo>
                    <a:lnTo>
                      <a:pt x="51" y="13"/>
                    </a:lnTo>
                    <a:lnTo>
                      <a:pt x="59" y="13"/>
                    </a:lnTo>
                    <a:lnTo>
                      <a:pt x="66" y="13"/>
                    </a:lnTo>
                    <a:lnTo>
                      <a:pt x="72" y="13"/>
                    </a:lnTo>
                    <a:lnTo>
                      <a:pt x="77" y="16"/>
                    </a:lnTo>
                    <a:lnTo>
                      <a:pt x="82" y="16"/>
                    </a:lnTo>
                    <a:lnTo>
                      <a:pt x="84" y="16"/>
                    </a:lnTo>
                    <a:lnTo>
                      <a:pt x="85" y="16"/>
                    </a:lnTo>
                    <a:lnTo>
                      <a:pt x="85" y="6"/>
                    </a:lnTo>
                  </a:path>
                </a:pathLst>
              </a:custGeom>
              <a:solidFill>
                <a:srgbClr val="000000">
                  <a:alpha val="100000"/>
                </a:srgbClr>
              </a:solidFill>
              <a:ln>
                <a:noFill/>
              </a:ln>
            </p:spPr>
          </p:sp>
          <p:sp>
            <p:nvSpPr>
              <p:cNvPr id="1048819" name="Freeform 231"/>
              <p:cNvSpPr/>
              <p:nvPr/>
            </p:nvSpPr>
            <p:spPr>
              <a:xfrm rot="0">
                <a:off x="4407" y="1005"/>
                <a:ext cx="151" cy="104"/>
              </a:xfrm>
              <a:custGeom>
                <a:avLst/>
                <a:ahLst/>
                <a:rect l="0" t="0" r="r" b="b"/>
                <a:pathLst>
                  <a:path w="151" h="104">
                    <a:moveTo>
                      <a:pt x="150" y="101"/>
                    </a:moveTo>
                    <a:lnTo>
                      <a:pt x="150" y="101"/>
                    </a:lnTo>
                    <a:lnTo>
                      <a:pt x="141" y="89"/>
                    </a:lnTo>
                    <a:lnTo>
                      <a:pt x="134" y="79"/>
                    </a:lnTo>
                    <a:lnTo>
                      <a:pt x="126" y="70"/>
                    </a:lnTo>
                    <a:lnTo>
                      <a:pt x="119" y="61"/>
                    </a:lnTo>
                    <a:lnTo>
                      <a:pt x="113" y="54"/>
                    </a:lnTo>
                    <a:lnTo>
                      <a:pt x="106" y="48"/>
                    </a:lnTo>
                    <a:lnTo>
                      <a:pt x="99" y="43"/>
                    </a:lnTo>
                    <a:lnTo>
                      <a:pt x="92" y="38"/>
                    </a:lnTo>
                    <a:lnTo>
                      <a:pt x="85" y="33"/>
                    </a:lnTo>
                    <a:lnTo>
                      <a:pt x="76" y="28"/>
                    </a:lnTo>
                    <a:lnTo>
                      <a:pt x="68" y="24"/>
                    </a:lnTo>
                    <a:lnTo>
                      <a:pt x="57" y="19"/>
                    </a:lnTo>
                    <a:lnTo>
                      <a:pt x="45" y="15"/>
                    </a:lnTo>
                    <a:lnTo>
                      <a:pt x="32" y="10"/>
                    </a:lnTo>
                    <a:lnTo>
                      <a:pt x="17" y="6"/>
                    </a:lnTo>
                    <a:lnTo>
                      <a:pt x="0" y="0"/>
                    </a:lnTo>
                    <a:lnTo>
                      <a:pt x="0" y="4"/>
                    </a:lnTo>
                    <a:lnTo>
                      <a:pt x="16" y="9"/>
                    </a:lnTo>
                    <a:lnTo>
                      <a:pt x="31" y="14"/>
                    </a:lnTo>
                    <a:lnTo>
                      <a:pt x="44" y="19"/>
                    </a:lnTo>
                    <a:lnTo>
                      <a:pt x="56" y="23"/>
                    </a:lnTo>
                    <a:lnTo>
                      <a:pt x="66" y="28"/>
                    </a:lnTo>
                    <a:lnTo>
                      <a:pt x="75" y="32"/>
                    </a:lnTo>
                    <a:lnTo>
                      <a:pt x="83" y="36"/>
                    </a:lnTo>
                    <a:lnTo>
                      <a:pt x="90" y="40"/>
                    </a:lnTo>
                    <a:lnTo>
                      <a:pt x="97" y="46"/>
                    </a:lnTo>
                    <a:lnTo>
                      <a:pt x="103" y="51"/>
                    </a:lnTo>
                    <a:lnTo>
                      <a:pt x="110" y="57"/>
                    </a:lnTo>
                    <a:lnTo>
                      <a:pt x="117" y="64"/>
                    </a:lnTo>
                    <a:lnTo>
                      <a:pt x="123" y="72"/>
                    </a:lnTo>
                    <a:lnTo>
                      <a:pt x="131" y="81"/>
                    </a:lnTo>
                    <a:lnTo>
                      <a:pt x="139" y="91"/>
                    </a:lnTo>
                    <a:lnTo>
                      <a:pt x="147" y="103"/>
                    </a:lnTo>
                    <a:lnTo>
                      <a:pt x="150" y="101"/>
                    </a:lnTo>
                  </a:path>
                </a:pathLst>
              </a:custGeom>
              <a:solidFill>
                <a:srgbClr val="000000">
                  <a:alpha val="100000"/>
                </a:srgbClr>
              </a:solidFill>
              <a:ln>
                <a:noFill/>
              </a:ln>
            </p:spPr>
          </p:sp>
          <p:sp>
            <p:nvSpPr>
              <p:cNvPr id="1048820" name="Freeform 232"/>
              <p:cNvSpPr/>
              <p:nvPr/>
            </p:nvSpPr>
            <p:spPr>
              <a:xfrm rot="0">
                <a:off x="4554" y="1106"/>
                <a:ext cx="36" cy="54"/>
              </a:xfrm>
              <a:custGeom>
                <a:avLst/>
                <a:ahLst/>
                <a:rect l="0" t="0" r="r" b="b"/>
                <a:pathLst>
                  <a:path w="36" h="54">
                    <a:moveTo>
                      <a:pt x="35" y="52"/>
                    </a:moveTo>
                    <a:lnTo>
                      <a:pt x="35" y="52"/>
                    </a:lnTo>
                    <a:lnTo>
                      <a:pt x="31" y="40"/>
                    </a:lnTo>
                    <a:lnTo>
                      <a:pt x="27" y="32"/>
                    </a:lnTo>
                    <a:lnTo>
                      <a:pt x="25" y="26"/>
                    </a:lnTo>
                    <a:lnTo>
                      <a:pt x="22" y="22"/>
                    </a:lnTo>
                    <a:lnTo>
                      <a:pt x="19" y="18"/>
                    </a:lnTo>
                    <a:lnTo>
                      <a:pt x="15" y="14"/>
                    </a:lnTo>
                    <a:lnTo>
                      <a:pt x="10" y="8"/>
                    </a:lnTo>
                    <a:lnTo>
                      <a:pt x="3" y="0"/>
                    </a:lnTo>
                    <a:lnTo>
                      <a:pt x="0" y="2"/>
                    </a:lnTo>
                    <a:lnTo>
                      <a:pt x="8" y="11"/>
                    </a:lnTo>
                    <a:lnTo>
                      <a:pt x="12" y="16"/>
                    </a:lnTo>
                    <a:lnTo>
                      <a:pt x="16" y="21"/>
                    </a:lnTo>
                    <a:lnTo>
                      <a:pt x="19" y="24"/>
                    </a:lnTo>
                    <a:lnTo>
                      <a:pt x="21" y="28"/>
                    </a:lnTo>
                    <a:lnTo>
                      <a:pt x="24" y="33"/>
                    </a:lnTo>
                    <a:lnTo>
                      <a:pt x="27" y="41"/>
                    </a:lnTo>
                    <a:lnTo>
                      <a:pt x="32" y="53"/>
                    </a:lnTo>
                    <a:lnTo>
                      <a:pt x="35" y="52"/>
                    </a:lnTo>
                  </a:path>
                </a:pathLst>
              </a:custGeom>
              <a:solidFill>
                <a:srgbClr val="000000">
                  <a:alpha val="100000"/>
                </a:srgbClr>
              </a:solidFill>
              <a:ln>
                <a:noFill/>
              </a:ln>
            </p:spPr>
          </p:sp>
          <p:sp>
            <p:nvSpPr>
              <p:cNvPr id="1048821" name="Freeform 233"/>
              <p:cNvSpPr/>
              <p:nvPr/>
            </p:nvSpPr>
            <p:spPr>
              <a:xfrm rot="0">
                <a:off x="4586" y="1158"/>
                <a:ext cx="23" cy="45"/>
              </a:xfrm>
              <a:custGeom>
                <a:avLst/>
                <a:ahLst/>
                <a:rect l="0" t="0" r="r" b="b"/>
                <a:pathLst>
                  <a:path w="23" h="45">
                    <a:moveTo>
                      <a:pt x="22" y="43"/>
                    </a:moveTo>
                    <a:lnTo>
                      <a:pt x="22" y="43"/>
                    </a:lnTo>
                    <a:lnTo>
                      <a:pt x="20" y="38"/>
                    </a:lnTo>
                    <a:lnTo>
                      <a:pt x="19" y="32"/>
                    </a:lnTo>
                    <a:lnTo>
                      <a:pt x="16" y="27"/>
                    </a:lnTo>
                    <a:lnTo>
                      <a:pt x="14" y="21"/>
                    </a:lnTo>
                    <a:lnTo>
                      <a:pt x="10" y="15"/>
                    </a:lnTo>
                    <a:lnTo>
                      <a:pt x="8" y="10"/>
                    </a:lnTo>
                    <a:lnTo>
                      <a:pt x="5" y="5"/>
                    </a:lnTo>
                    <a:lnTo>
                      <a:pt x="3" y="0"/>
                    </a:lnTo>
                    <a:lnTo>
                      <a:pt x="0" y="1"/>
                    </a:lnTo>
                    <a:lnTo>
                      <a:pt x="2" y="7"/>
                    </a:lnTo>
                    <a:lnTo>
                      <a:pt x="4" y="12"/>
                    </a:lnTo>
                    <a:lnTo>
                      <a:pt x="7" y="17"/>
                    </a:lnTo>
                    <a:lnTo>
                      <a:pt x="10" y="23"/>
                    </a:lnTo>
                    <a:lnTo>
                      <a:pt x="12" y="29"/>
                    </a:lnTo>
                    <a:lnTo>
                      <a:pt x="15" y="34"/>
                    </a:lnTo>
                    <a:lnTo>
                      <a:pt x="17" y="39"/>
                    </a:lnTo>
                    <a:lnTo>
                      <a:pt x="18" y="44"/>
                    </a:lnTo>
                    <a:lnTo>
                      <a:pt x="22" y="43"/>
                    </a:lnTo>
                  </a:path>
                </a:pathLst>
              </a:custGeom>
              <a:solidFill>
                <a:srgbClr val="000000">
                  <a:alpha val="100000"/>
                </a:srgbClr>
              </a:solidFill>
              <a:ln>
                <a:noFill/>
              </a:ln>
            </p:spPr>
          </p:sp>
          <p:sp>
            <p:nvSpPr>
              <p:cNvPr id="1048822" name="Freeform 234"/>
              <p:cNvSpPr/>
              <p:nvPr/>
            </p:nvSpPr>
            <p:spPr>
              <a:xfrm rot="0">
                <a:off x="4604" y="1201"/>
                <a:ext cx="44" cy="111"/>
              </a:xfrm>
              <a:custGeom>
                <a:avLst/>
                <a:ahLst/>
                <a:rect l="0" t="0" r="r" b="b"/>
                <a:pathLst>
                  <a:path w="44" h="111">
                    <a:moveTo>
                      <a:pt x="43" y="109"/>
                    </a:moveTo>
                    <a:lnTo>
                      <a:pt x="43" y="109"/>
                    </a:lnTo>
                    <a:lnTo>
                      <a:pt x="39" y="96"/>
                    </a:lnTo>
                    <a:lnTo>
                      <a:pt x="36" y="85"/>
                    </a:lnTo>
                    <a:lnTo>
                      <a:pt x="34" y="75"/>
                    </a:lnTo>
                    <a:lnTo>
                      <a:pt x="31" y="67"/>
                    </a:lnTo>
                    <a:lnTo>
                      <a:pt x="28" y="60"/>
                    </a:lnTo>
                    <a:lnTo>
                      <a:pt x="26" y="54"/>
                    </a:lnTo>
                    <a:lnTo>
                      <a:pt x="24" y="48"/>
                    </a:lnTo>
                    <a:lnTo>
                      <a:pt x="22" y="44"/>
                    </a:lnTo>
                    <a:lnTo>
                      <a:pt x="20" y="39"/>
                    </a:lnTo>
                    <a:lnTo>
                      <a:pt x="18" y="35"/>
                    </a:lnTo>
                    <a:lnTo>
                      <a:pt x="16" y="30"/>
                    </a:lnTo>
                    <a:lnTo>
                      <a:pt x="14" y="26"/>
                    </a:lnTo>
                    <a:lnTo>
                      <a:pt x="11" y="21"/>
                    </a:lnTo>
                    <a:lnTo>
                      <a:pt x="9" y="15"/>
                    </a:lnTo>
                    <a:lnTo>
                      <a:pt x="6" y="8"/>
                    </a:lnTo>
                    <a:lnTo>
                      <a:pt x="4" y="0"/>
                    </a:lnTo>
                    <a:lnTo>
                      <a:pt x="0" y="1"/>
                    </a:lnTo>
                    <a:lnTo>
                      <a:pt x="2" y="9"/>
                    </a:lnTo>
                    <a:lnTo>
                      <a:pt x="5" y="16"/>
                    </a:lnTo>
                    <a:lnTo>
                      <a:pt x="7" y="22"/>
                    </a:lnTo>
                    <a:lnTo>
                      <a:pt x="10" y="28"/>
                    </a:lnTo>
                    <a:lnTo>
                      <a:pt x="12" y="32"/>
                    </a:lnTo>
                    <a:lnTo>
                      <a:pt x="14" y="37"/>
                    </a:lnTo>
                    <a:lnTo>
                      <a:pt x="16" y="41"/>
                    </a:lnTo>
                    <a:lnTo>
                      <a:pt x="18" y="46"/>
                    </a:lnTo>
                    <a:lnTo>
                      <a:pt x="20" y="50"/>
                    </a:lnTo>
                    <a:lnTo>
                      <a:pt x="22" y="55"/>
                    </a:lnTo>
                    <a:lnTo>
                      <a:pt x="24" y="62"/>
                    </a:lnTo>
                    <a:lnTo>
                      <a:pt x="27" y="68"/>
                    </a:lnTo>
                    <a:lnTo>
                      <a:pt x="30" y="76"/>
                    </a:lnTo>
                    <a:lnTo>
                      <a:pt x="33" y="86"/>
                    </a:lnTo>
                    <a:lnTo>
                      <a:pt x="36" y="97"/>
                    </a:lnTo>
                    <a:lnTo>
                      <a:pt x="39" y="110"/>
                    </a:lnTo>
                    <a:lnTo>
                      <a:pt x="43" y="109"/>
                    </a:lnTo>
                  </a:path>
                </a:pathLst>
              </a:custGeom>
              <a:solidFill>
                <a:srgbClr val="000000">
                  <a:alpha val="100000"/>
                </a:srgbClr>
              </a:solidFill>
              <a:ln>
                <a:noFill/>
              </a:ln>
            </p:spPr>
          </p:sp>
          <p:sp>
            <p:nvSpPr>
              <p:cNvPr id="1048823" name="Freeform 235"/>
              <p:cNvSpPr/>
              <p:nvPr/>
            </p:nvSpPr>
            <p:spPr>
              <a:xfrm rot="0">
                <a:off x="4643" y="1310"/>
                <a:ext cx="17" cy="54"/>
              </a:xfrm>
              <a:custGeom>
                <a:avLst/>
                <a:ahLst/>
                <a:rect l="0" t="0" r="r" b="b"/>
                <a:pathLst>
                  <a:path w="17" h="54">
                    <a:moveTo>
                      <a:pt x="16" y="53"/>
                    </a:moveTo>
                    <a:lnTo>
                      <a:pt x="16" y="53"/>
                    </a:lnTo>
                    <a:lnTo>
                      <a:pt x="16" y="44"/>
                    </a:lnTo>
                    <a:lnTo>
                      <a:pt x="16" y="37"/>
                    </a:lnTo>
                    <a:lnTo>
                      <a:pt x="14" y="30"/>
                    </a:lnTo>
                    <a:lnTo>
                      <a:pt x="13" y="25"/>
                    </a:lnTo>
                    <a:lnTo>
                      <a:pt x="12" y="19"/>
                    </a:lnTo>
                    <a:lnTo>
                      <a:pt x="9" y="14"/>
                    </a:lnTo>
                    <a:lnTo>
                      <a:pt x="6" y="7"/>
                    </a:lnTo>
                    <a:lnTo>
                      <a:pt x="4" y="0"/>
                    </a:lnTo>
                    <a:lnTo>
                      <a:pt x="0" y="1"/>
                    </a:lnTo>
                    <a:lnTo>
                      <a:pt x="2" y="9"/>
                    </a:lnTo>
                    <a:lnTo>
                      <a:pt x="4" y="15"/>
                    </a:lnTo>
                    <a:lnTo>
                      <a:pt x="8" y="21"/>
                    </a:lnTo>
                    <a:lnTo>
                      <a:pt x="9" y="26"/>
                    </a:lnTo>
                    <a:lnTo>
                      <a:pt x="10" y="31"/>
                    </a:lnTo>
                    <a:lnTo>
                      <a:pt x="12" y="37"/>
                    </a:lnTo>
                    <a:lnTo>
                      <a:pt x="12" y="44"/>
                    </a:lnTo>
                    <a:lnTo>
                      <a:pt x="11" y="53"/>
                    </a:lnTo>
                    <a:lnTo>
                      <a:pt x="16" y="53"/>
                    </a:lnTo>
                  </a:path>
                </a:pathLst>
              </a:custGeom>
              <a:solidFill>
                <a:srgbClr val="000000">
                  <a:alpha val="100000"/>
                </a:srgbClr>
              </a:solidFill>
              <a:ln>
                <a:noFill/>
              </a:ln>
            </p:spPr>
          </p:sp>
          <p:sp>
            <p:nvSpPr>
              <p:cNvPr id="1048824" name="Freeform 236"/>
              <p:cNvSpPr/>
              <p:nvPr/>
            </p:nvSpPr>
            <p:spPr>
              <a:xfrm rot="0">
                <a:off x="4614" y="1363"/>
                <a:ext cx="44" cy="84"/>
              </a:xfrm>
              <a:custGeom>
                <a:avLst/>
                <a:ahLst/>
                <a:rect l="0" t="0" r="r" b="b"/>
                <a:pathLst>
                  <a:path w="44" h="84">
                    <a:moveTo>
                      <a:pt x="1" y="83"/>
                    </a:moveTo>
                    <a:lnTo>
                      <a:pt x="1" y="83"/>
                    </a:lnTo>
                    <a:lnTo>
                      <a:pt x="6" y="80"/>
                    </a:lnTo>
                    <a:lnTo>
                      <a:pt x="10" y="77"/>
                    </a:lnTo>
                    <a:lnTo>
                      <a:pt x="14" y="73"/>
                    </a:lnTo>
                    <a:lnTo>
                      <a:pt x="18" y="69"/>
                    </a:lnTo>
                    <a:lnTo>
                      <a:pt x="21" y="64"/>
                    </a:lnTo>
                    <a:lnTo>
                      <a:pt x="24" y="59"/>
                    </a:lnTo>
                    <a:lnTo>
                      <a:pt x="28" y="53"/>
                    </a:lnTo>
                    <a:lnTo>
                      <a:pt x="30" y="47"/>
                    </a:lnTo>
                    <a:lnTo>
                      <a:pt x="33" y="40"/>
                    </a:lnTo>
                    <a:lnTo>
                      <a:pt x="35" y="34"/>
                    </a:lnTo>
                    <a:lnTo>
                      <a:pt x="37" y="28"/>
                    </a:lnTo>
                    <a:lnTo>
                      <a:pt x="39" y="22"/>
                    </a:lnTo>
                    <a:lnTo>
                      <a:pt x="40" y="16"/>
                    </a:lnTo>
                    <a:lnTo>
                      <a:pt x="41" y="10"/>
                    </a:lnTo>
                    <a:lnTo>
                      <a:pt x="42" y="5"/>
                    </a:lnTo>
                    <a:lnTo>
                      <a:pt x="43" y="0"/>
                    </a:lnTo>
                    <a:lnTo>
                      <a:pt x="39" y="0"/>
                    </a:lnTo>
                    <a:lnTo>
                      <a:pt x="38" y="5"/>
                    </a:lnTo>
                    <a:lnTo>
                      <a:pt x="38" y="9"/>
                    </a:lnTo>
                    <a:lnTo>
                      <a:pt x="36" y="15"/>
                    </a:lnTo>
                    <a:lnTo>
                      <a:pt x="35" y="21"/>
                    </a:lnTo>
                    <a:lnTo>
                      <a:pt x="33" y="27"/>
                    </a:lnTo>
                    <a:lnTo>
                      <a:pt x="31" y="33"/>
                    </a:lnTo>
                    <a:lnTo>
                      <a:pt x="29" y="39"/>
                    </a:lnTo>
                    <a:lnTo>
                      <a:pt x="26" y="45"/>
                    </a:lnTo>
                    <a:lnTo>
                      <a:pt x="24" y="51"/>
                    </a:lnTo>
                    <a:lnTo>
                      <a:pt x="21" y="57"/>
                    </a:lnTo>
                    <a:lnTo>
                      <a:pt x="18" y="62"/>
                    </a:lnTo>
                    <a:lnTo>
                      <a:pt x="14" y="67"/>
                    </a:lnTo>
                    <a:lnTo>
                      <a:pt x="11" y="71"/>
                    </a:lnTo>
                    <a:lnTo>
                      <a:pt x="7" y="74"/>
                    </a:lnTo>
                    <a:lnTo>
                      <a:pt x="4" y="77"/>
                    </a:lnTo>
                    <a:lnTo>
                      <a:pt x="0" y="79"/>
                    </a:lnTo>
                    <a:lnTo>
                      <a:pt x="1" y="79"/>
                    </a:lnTo>
                    <a:lnTo>
                      <a:pt x="1" y="83"/>
                    </a:lnTo>
                  </a:path>
                </a:pathLst>
              </a:custGeom>
              <a:solidFill>
                <a:srgbClr val="000000">
                  <a:alpha val="100000"/>
                </a:srgbClr>
              </a:solidFill>
              <a:ln>
                <a:noFill/>
              </a:ln>
            </p:spPr>
          </p:sp>
          <p:sp>
            <p:nvSpPr>
              <p:cNvPr id="1048825" name="Freeform 237"/>
              <p:cNvSpPr/>
              <p:nvPr/>
            </p:nvSpPr>
            <p:spPr>
              <a:xfrm rot="0">
                <a:off x="4610" y="1442"/>
                <a:ext cx="17" cy="17"/>
              </a:xfrm>
              <a:custGeom>
                <a:avLst/>
                <a:ahLst/>
                <a:rect l="0" t="0" r="r" b="b"/>
                <a:pathLst>
                  <a:path w="17" h="17">
                    <a:moveTo>
                      <a:pt x="3" y="16"/>
                    </a:moveTo>
                    <a:lnTo>
                      <a:pt x="0" y="16"/>
                    </a:lnTo>
                    <a:lnTo>
                      <a:pt x="9" y="13"/>
                    </a:lnTo>
                    <a:lnTo>
                      <a:pt x="16" y="8"/>
                    </a:lnTo>
                    <a:lnTo>
                      <a:pt x="16" y="5"/>
                    </a:lnTo>
                    <a:lnTo>
                      <a:pt x="16" y="0"/>
                    </a:lnTo>
                    <a:lnTo>
                      <a:pt x="3" y="2"/>
                    </a:lnTo>
                    <a:lnTo>
                      <a:pt x="3" y="6"/>
                    </a:lnTo>
                    <a:lnTo>
                      <a:pt x="0" y="10"/>
                    </a:lnTo>
                    <a:lnTo>
                      <a:pt x="3" y="16"/>
                    </a:lnTo>
                  </a:path>
                </a:pathLst>
              </a:custGeom>
              <a:solidFill>
                <a:srgbClr val="000000">
                  <a:alpha val="100000"/>
                </a:srgbClr>
              </a:solidFill>
              <a:ln>
                <a:noFill/>
              </a:ln>
            </p:spPr>
          </p:sp>
          <p:sp>
            <p:nvSpPr>
              <p:cNvPr id="1048826" name="Freeform 238"/>
              <p:cNvSpPr/>
              <p:nvPr/>
            </p:nvSpPr>
            <p:spPr>
              <a:xfrm rot="0">
                <a:off x="4490" y="1450"/>
                <a:ext cx="122" cy="86"/>
              </a:xfrm>
              <a:custGeom>
                <a:avLst/>
                <a:ahLst/>
                <a:rect l="0" t="0" r="r" b="b"/>
                <a:pathLst>
                  <a:path w="122" h="86">
                    <a:moveTo>
                      <a:pt x="0" y="84"/>
                    </a:moveTo>
                    <a:lnTo>
                      <a:pt x="1" y="84"/>
                    </a:lnTo>
                    <a:lnTo>
                      <a:pt x="10" y="85"/>
                    </a:lnTo>
                    <a:lnTo>
                      <a:pt x="19" y="85"/>
                    </a:lnTo>
                    <a:lnTo>
                      <a:pt x="26" y="82"/>
                    </a:lnTo>
                    <a:lnTo>
                      <a:pt x="34" y="79"/>
                    </a:lnTo>
                    <a:lnTo>
                      <a:pt x="42" y="74"/>
                    </a:lnTo>
                    <a:lnTo>
                      <a:pt x="49" y="69"/>
                    </a:lnTo>
                    <a:lnTo>
                      <a:pt x="57" y="62"/>
                    </a:lnTo>
                    <a:lnTo>
                      <a:pt x="64" y="56"/>
                    </a:lnTo>
                    <a:lnTo>
                      <a:pt x="71" y="48"/>
                    </a:lnTo>
                    <a:lnTo>
                      <a:pt x="78" y="41"/>
                    </a:lnTo>
                    <a:lnTo>
                      <a:pt x="85" y="34"/>
                    </a:lnTo>
                    <a:lnTo>
                      <a:pt x="92" y="26"/>
                    </a:lnTo>
                    <a:lnTo>
                      <a:pt x="99" y="20"/>
                    </a:lnTo>
                    <a:lnTo>
                      <a:pt x="106" y="14"/>
                    </a:lnTo>
                    <a:lnTo>
                      <a:pt x="114" y="8"/>
                    </a:lnTo>
                    <a:lnTo>
                      <a:pt x="121" y="4"/>
                    </a:lnTo>
                    <a:lnTo>
                      <a:pt x="120" y="0"/>
                    </a:lnTo>
                    <a:lnTo>
                      <a:pt x="112" y="6"/>
                    </a:lnTo>
                    <a:lnTo>
                      <a:pt x="104" y="11"/>
                    </a:lnTo>
                    <a:lnTo>
                      <a:pt x="96" y="17"/>
                    </a:lnTo>
                    <a:lnTo>
                      <a:pt x="89" y="24"/>
                    </a:lnTo>
                    <a:lnTo>
                      <a:pt x="82" y="31"/>
                    </a:lnTo>
                    <a:lnTo>
                      <a:pt x="75" y="38"/>
                    </a:lnTo>
                    <a:lnTo>
                      <a:pt x="68" y="46"/>
                    </a:lnTo>
                    <a:lnTo>
                      <a:pt x="61" y="53"/>
                    </a:lnTo>
                    <a:lnTo>
                      <a:pt x="54" y="60"/>
                    </a:lnTo>
                    <a:lnTo>
                      <a:pt x="47" y="65"/>
                    </a:lnTo>
                    <a:lnTo>
                      <a:pt x="40" y="71"/>
                    </a:lnTo>
                    <a:lnTo>
                      <a:pt x="32" y="75"/>
                    </a:lnTo>
                    <a:lnTo>
                      <a:pt x="25" y="79"/>
                    </a:lnTo>
                    <a:lnTo>
                      <a:pt x="18" y="81"/>
                    </a:lnTo>
                    <a:lnTo>
                      <a:pt x="10" y="81"/>
                    </a:lnTo>
                    <a:lnTo>
                      <a:pt x="2" y="80"/>
                    </a:lnTo>
                    <a:lnTo>
                      <a:pt x="3" y="81"/>
                    </a:lnTo>
                    <a:lnTo>
                      <a:pt x="0" y="84"/>
                    </a:lnTo>
                    <a:lnTo>
                      <a:pt x="1" y="84"/>
                    </a:lnTo>
                    <a:lnTo>
                      <a:pt x="0" y="84"/>
                    </a:lnTo>
                  </a:path>
                </a:pathLst>
              </a:custGeom>
              <a:solidFill>
                <a:srgbClr val="000000">
                  <a:alpha val="100000"/>
                </a:srgbClr>
              </a:solidFill>
              <a:ln>
                <a:noFill/>
              </a:ln>
            </p:spPr>
          </p:sp>
          <p:sp>
            <p:nvSpPr>
              <p:cNvPr id="1048827" name="Freeform 239"/>
              <p:cNvSpPr/>
              <p:nvPr/>
            </p:nvSpPr>
            <p:spPr>
              <a:xfrm rot="0">
                <a:off x="4478" y="1521"/>
                <a:ext cx="17" cy="17"/>
              </a:xfrm>
              <a:custGeom>
                <a:avLst/>
                <a:ahLst/>
                <a:rect l="0" t="0" r="r" b="b"/>
                <a:pathLst>
                  <a:path w="17" h="17">
                    <a:moveTo>
                      <a:pt x="0" y="1"/>
                    </a:moveTo>
                    <a:lnTo>
                      <a:pt x="1" y="3"/>
                    </a:lnTo>
                    <a:lnTo>
                      <a:pt x="12" y="16"/>
                    </a:lnTo>
                    <a:lnTo>
                      <a:pt x="16" y="12"/>
                    </a:lnTo>
                    <a:lnTo>
                      <a:pt x="4" y="0"/>
                    </a:lnTo>
                    <a:lnTo>
                      <a:pt x="4" y="1"/>
                    </a:lnTo>
                    <a:lnTo>
                      <a:pt x="0" y="1"/>
                    </a:lnTo>
                    <a:lnTo>
                      <a:pt x="0" y="2"/>
                    </a:lnTo>
                    <a:lnTo>
                      <a:pt x="1" y="3"/>
                    </a:lnTo>
                    <a:lnTo>
                      <a:pt x="0" y="1"/>
                    </a:lnTo>
                  </a:path>
                </a:pathLst>
              </a:custGeom>
              <a:solidFill>
                <a:srgbClr val="000000">
                  <a:alpha val="100000"/>
                </a:srgbClr>
              </a:solidFill>
              <a:ln>
                <a:noFill/>
              </a:ln>
            </p:spPr>
          </p:sp>
          <p:sp>
            <p:nvSpPr>
              <p:cNvPr id="1048828" name="Freeform 240"/>
              <p:cNvSpPr/>
              <p:nvPr/>
            </p:nvSpPr>
            <p:spPr>
              <a:xfrm rot="0">
                <a:off x="4061" y="1041"/>
                <a:ext cx="254" cy="491"/>
              </a:xfrm>
              <a:custGeom>
                <a:avLst/>
                <a:ahLst/>
                <a:rect l="0" t="0" r="r" b="b"/>
                <a:pathLst>
                  <a:path w="254" h="491">
                    <a:moveTo>
                      <a:pt x="181" y="473"/>
                    </a:moveTo>
                    <a:lnTo>
                      <a:pt x="179" y="463"/>
                    </a:lnTo>
                    <a:lnTo>
                      <a:pt x="178" y="455"/>
                    </a:lnTo>
                    <a:lnTo>
                      <a:pt x="178" y="446"/>
                    </a:lnTo>
                    <a:lnTo>
                      <a:pt x="178" y="437"/>
                    </a:lnTo>
                    <a:lnTo>
                      <a:pt x="178" y="429"/>
                    </a:lnTo>
                    <a:lnTo>
                      <a:pt x="177" y="420"/>
                    </a:lnTo>
                    <a:lnTo>
                      <a:pt x="176" y="411"/>
                    </a:lnTo>
                    <a:lnTo>
                      <a:pt x="174" y="401"/>
                    </a:lnTo>
                    <a:lnTo>
                      <a:pt x="170" y="391"/>
                    </a:lnTo>
                    <a:lnTo>
                      <a:pt x="165" y="380"/>
                    </a:lnTo>
                    <a:lnTo>
                      <a:pt x="160" y="369"/>
                    </a:lnTo>
                    <a:lnTo>
                      <a:pt x="155" y="358"/>
                    </a:lnTo>
                    <a:lnTo>
                      <a:pt x="150" y="347"/>
                    </a:lnTo>
                    <a:lnTo>
                      <a:pt x="146" y="339"/>
                    </a:lnTo>
                    <a:lnTo>
                      <a:pt x="144" y="332"/>
                    </a:lnTo>
                    <a:lnTo>
                      <a:pt x="144" y="328"/>
                    </a:lnTo>
                    <a:lnTo>
                      <a:pt x="147" y="322"/>
                    </a:lnTo>
                    <a:lnTo>
                      <a:pt x="150" y="314"/>
                    </a:lnTo>
                    <a:lnTo>
                      <a:pt x="153" y="305"/>
                    </a:lnTo>
                    <a:lnTo>
                      <a:pt x="155" y="295"/>
                    </a:lnTo>
                    <a:lnTo>
                      <a:pt x="157" y="285"/>
                    </a:lnTo>
                    <a:lnTo>
                      <a:pt x="159" y="274"/>
                    </a:lnTo>
                    <a:lnTo>
                      <a:pt x="160" y="262"/>
                    </a:lnTo>
                    <a:lnTo>
                      <a:pt x="161" y="250"/>
                    </a:lnTo>
                    <a:lnTo>
                      <a:pt x="162" y="238"/>
                    </a:lnTo>
                    <a:lnTo>
                      <a:pt x="164" y="226"/>
                    </a:lnTo>
                    <a:lnTo>
                      <a:pt x="166" y="213"/>
                    </a:lnTo>
                    <a:lnTo>
                      <a:pt x="167" y="200"/>
                    </a:lnTo>
                    <a:lnTo>
                      <a:pt x="170" y="188"/>
                    </a:lnTo>
                    <a:lnTo>
                      <a:pt x="173" y="176"/>
                    </a:lnTo>
                    <a:lnTo>
                      <a:pt x="176" y="165"/>
                    </a:lnTo>
                    <a:lnTo>
                      <a:pt x="180" y="153"/>
                    </a:lnTo>
                    <a:lnTo>
                      <a:pt x="183" y="147"/>
                    </a:lnTo>
                    <a:lnTo>
                      <a:pt x="188" y="141"/>
                    </a:lnTo>
                    <a:lnTo>
                      <a:pt x="193" y="134"/>
                    </a:lnTo>
                    <a:lnTo>
                      <a:pt x="198" y="129"/>
                    </a:lnTo>
                    <a:lnTo>
                      <a:pt x="204" y="123"/>
                    </a:lnTo>
                    <a:lnTo>
                      <a:pt x="211" y="117"/>
                    </a:lnTo>
                    <a:lnTo>
                      <a:pt x="217" y="111"/>
                    </a:lnTo>
                    <a:lnTo>
                      <a:pt x="223" y="105"/>
                    </a:lnTo>
                    <a:lnTo>
                      <a:pt x="230" y="99"/>
                    </a:lnTo>
                    <a:lnTo>
                      <a:pt x="235" y="93"/>
                    </a:lnTo>
                    <a:lnTo>
                      <a:pt x="241" y="86"/>
                    </a:lnTo>
                    <a:lnTo>
                      <a:pt x="245" y="79"/>
                    </a:lnTo>
                    <a:lnTo>
                      <a:pt x="249" y="72"/>
                    </a:lnTo>
                    <a:lnTo>
                      <a:pt x="252" y="64"/>
                    </a:lnTo>
                    <a:lnTo>
                      <a:pt x="253" y="56"/>
                    </a:lnTo>
                    <a:lnTo>
                      <a:pt x="253" y="47"/>
                    </a:lnTo>
                    <a:lnTo>
                      <a:pt x="236" y="26"/>
                    </a:lnTo>
                    <a:lnTo>
                      <a:pt x="233" y="18"/>
                    </a:lnTo>
                    <a:lnTo>
                      <a:pt x="231" y="12"/>
                    </a:lnTo>
                    <a:lnTo>
                      <a:pt x="230" y="8"/>
                    </a:lnTo>
                    <a:lnTo>
                      <a:pt x="229" y="5"/>
                    </a:lnTo>
                    <a:lnTo>
                      <a:pt x="228" y="3"/>
                    </a:lnTo>
                    <a:lnTo>
                      <a:pt x="225" y="2"/>
                    </a:lnTo>
                    <a:lnTo>
                      <a:pt x="221" y="0"/>
                    </a:lnTo>
                    <a:lnTo>
                      <a:pt x="213" y="0"/>
                    </a:lnTo>
                    <a:lnTo>
                      <a:pt x="193" y="0"/>
                    </a:lnTo>
                    <a:lnTo>
                      <a:pt x="175" y="5"/>
                    </a:lnTo>
                    <a:lnTo>
                      <a:pt x="157" y="12"/>
                    </a:lnTo>
                    <a:lnTo>
                      <a:pt x="141" y="23"/>
                    </a:lnTo>
                    <a:lnTo>
                      <a:pt x="125" y="36"/>
                    </a:lnTo>
                    <a:lnTo>
                      <a:pt x="111" y="51"/>
                    </a:lnTo>
                    <a:lnTo>
                      <a:pt x="97" y="68"/>
                    </a:lnTo>
                    <a:lnTo>
                      <a:pt x="85" y="86"/>
                    </a:lnTo>
                    <a:lnTo>
                      <a:pt x="73" y="107"/>
                    </a:lnTo>
                    <a:lnTo>
                      <a:pt x="63" y="127"/>
                    </a:lnTo>
                    <a:lnTo>
                      <a:pt x="54" y="148"/>
                    </a:lnTo>
                    <a:lnTo>
                      <a:pt x="46" y="169"/>
                    </a:lnTo>
                    <a:lnTo>
                      <a:pt x="38" y="190"/>
                    </a:lnTo>
                    <a:lnTo>
                      <a:pt x="32" y="210"/>
                    </a:lnTo>
                    <a:lnTo>
                      <a:pt x="26" y="229"/>
                    </a:lnTo>
                    <a:lnTo>
                      <a:pt x="22" y="246"/>
                    </a:lnTo>
                    <a:lnTo>
                      <a:pt x="18" y="262"/>
                    </a:lnTo>
                    <a:lnTo>
                      <a:pt x="15" y="274"/>
                    </a:lnTo>
                    <a:lnTo>
                      <a:pt x="12" y="283"/>
                    </a:lnTo>
                    <a:lnTo>
                      <a:pt x="9" y="291"/>
                    </a:lnTo>
                    <a:lnTo>
                      <a:pt x="7" y="296"/>
                    </a:lnTo>
                    <a:lnTo>
                      <a:pt x="4" y="300"/>
                    </a:lnTo>
                    <a:lnTo>
                      <a:pt x="2" y="304"/>
                    </a:lnTo>
                    <a:lnTo>
                      <a:pt x="2" y="307"/>
                    </a:lnTo>
                    <a:lnTo>
                      <a:pt x="0" y="310"/>
                    </a:lnTo>
                    <a:lnTo>
                      <a:pt x="0" y="313"/>
                    </a:lnTo>
                    <a:lnTo>
                      <a:pt x="0" y="317"/>
                    </a:lnTo>
                    <a:lnTo>
                      <a:pt x="0" y="322"/>
                    </a:lnTo>
                    <a:lnTo>
                      <a:pt x="0" y="330"/>
                    </a:lnTo>
                    <a:lnTo>
                      <a:pt x="2" y="339"/>
                    </a:lnTo>
                    <a:lnTo>
                      <a:pt x="4" y="351"/>
                    </a:lnTo>
                    <a:lnTo>
                      <a:pt x="6" y="367"/>
                    </a:lnTo>
                    <a:lnTo>
                      <a:pt x="9" y="380"/>
                    </a:lnTo>
                    <a:lnTo>
                      <a:pt x="14" y="391"/>
                    </a:lnTo>
                    <a:lnTo>
                      <a:pt x="20" y="401"/>
                    </a:lnTo>
                    <a:lnTo>
                      <a:pt x="28" y="410"/>
                    </a:lnTo>
                    <a:lnTo>
                      <a:pt x="36" y="417"/>
                    </a:lnTo>
                    <a:lnTo>
                      <a:pt x="45" y="422"/>
                    </a:lnTo>
                    <a:lnTo>
                      <a:pt x="55" y="426"/>
                    </a:lnTo>
                    <a:lnTo>
                      <a:pt x="65" y="428"/>
                    </a:lnTo>
                    <a:lnTo>
                      <a:pt x="72" y="430"/>
                    </a:lnTo>
                    <a:lnTo>
                      <a:pt x="79" y="434"/>
                    </a:lnTo>
                    <a:lnTo>
                      <a:pt x="87" y="439"/>
                    </a:lnTo>
                    <a:lnTo>
                      <a:pt x="94" y="444"/>
                    </a:lnTo>
                    <a:lnTo>
                      <a:pt x="101" y="449"/>
                    </a:lnTo>
                    <a:lnTo>
                      <a:pt x="108" y="456"/>
                    </a:lnTo>
                    <a:lnTo>
                      <a:pt x="115" y="462"/>
                    </a:lnTo>
                    <a:lnTo>
                      <a:pt x="123" y="469"/>
                    </a:lnTo>
                    <a:lnTo>
                      <a:pt x="129" y="474"/>
                    </a:lnTo>
                    <a:lnTo>
                      <a:pt x="137" y="479"/>
                    </a:lnTo>
                    <a:lnTo>
                      <a:pt x="143" y="484"/>
                    </a:lnTo>
                    <a:lnTo>
                      <a:pt x="149" y="488"/>
                    </a:lnTo>
                    <a:lnTo>
                      <a:pt x="156" y="489"/>
                    </a:lnTo>
                    <a:lnTo>
                      <a:pt x="162" y="490"/>
                    </a:lnTo>
                    <a:lnTo>
                      <a:pt x="168" y="489"/>
                    </a:lnTo>
                    <a:lnTo>
                      <a:pt x="174" y="486"/>
                    </a:lnTo>
                    <a:lnTo>
                      <a:pt x="181" y="473"/>
                    </a:lnTo>
                  </a:path>
                </a:pathLst>
              </a:custGeom>
              <a:solidFill>
                <a:srgbClr val="FFFFFF">
                  <a:alpha val="100000"/>
                </a:srgbClr>
              </a:solidFill>
              <a:ln>
                <a:noFill/>
              </a:ln>
            </p:spPr>
          </p:sp>
          <p:sp>
            <p:nvSpPr>
              <p:cNvPr id="1048829" name="Freeform 241"/>
              <p:cNvSpPr/>
              <p:nvPr/>
            </p:nvSpPr>
            <p:spPr>
              <a:xfrm rot="0">
                <a:off x="4233" y="1442"/>
                <a:ext cx="17" cy="73"/>
              </a:xfrm>
              <a:custGeom>
                <a:avLst/>
                <a:ahLst/>
                <a:rect l="0" t="0" r="r" b="b"/>
                <a:pathLst>
                  <a:path w="17" h="73">
                    <a:moveTo>
                      <a:pt x="0" y="0"/>
                    </a:moveTo>
                    <a:lnTo>
                      <a:pt x="0" y="0"/>
                    </a:lnTo>
                    <a:lnTo>
                      <a:pt x="2" y="11"/>
                    </a:lnTo>
                    <a:lnTo>
                      <a:pt x="5" y="19"/>
                    </a:lnTo>
                    <a:lnTo>
                      <a:pt x="5" y="28"/>
                    </a:lnTo>
                    <a:lnTo>
                      <a:pt x="5" y="36"/>
                    </a:lnTo>
                    <a:lnTo>
                      <a:pt x="5" y="45"/>
                    </a:lnTo>
                    <a:lnTo>
                      <a:pt x="5" y="54"/>
                    </a:lnTo>
                    <a:lnTo>
                      <a:pt x="7" y="63"/>
                    </a:lnTo>
                    <a:lnTo>
                      <a:pt x="10" y="72"/>
                    </a:lnTo>
                    <a:lnTo>
                      <a:pt x="16" y="71"/>
                    </a:lnTo>
                    <a:lnTo>
                      <a:pt x="13" y="62"/>
                    </a:lnTo>
                    <a:lnTo>
                      <a:pt x="11" y="54"/>
                    </a:lnTo>
                    <a:lnTo>
                      <a:pt x="11" y="45"/>
                    </a:lnTo>
                    <a:lnTo>
                      <a:pt x="11" y="36"/>
                    </a:lnTo>
                    <a:lnTo>
                      <a:pt x="11" y="28"/>
                    </a:lnTo>
                    <a:lnTo>
                      <a:pt x="10" y="19"/>
                    </a:lnTo>
                    <a:lnTo>
                      <a:pt x="8" y="10"/>
                    </a:lnTo>
                    <a:lnTo>
                      <a:pt x="5" y="0"/>
                    </a:lnTo>
                    <a:lnTo>
                      <a:pt x="0" y="0"/>
                    </a:lnTo>
                  </a:path>
                </a:pathLst>
              </a:custGeom>
              <a:solidFill>
                <a:srgbClr val="000000">
                  <a:alpha val="100000"/>
                </a:srgbClr>
              </a:solidFill>
              <a:ln>
                <a:noFill/>
              </a:ln>
            </p:spPr>
          </p:sp>
          <p:sp>
            <p:nvSpPr>
              <p:cNvPr id="1048830" name="Freeform 242"/>
              <p:cNvSpPr/>
              <p:nvPr/>
            </p:nvSpPr>
            <p:spPr>
              <a:xfrm rot="0">
                <a:off x="4203" y="1368"/>
                <a:ext cx="35" cy="75"/>
              </a:xfrm>
              <a:custGeom>
                <a:avLst/>
                <a:ahLst/>
                <a:rect l="0" t="0" r="r" b="b"/>
                <a:pathLst>
                  <a:path w="35" h="75">
                    <a:moveTo>
                      <a:pt x="0" y="0"/>
                    </a:moveTo>
                    <a:lnTo>
                      <a:pt x="0" y="0"/>
                    </a:lnTo>
                    <a:lnTo>
                      <a:pt x="0" y="5"/>
                    </a:lnTo>
                    <a:lnTo>
                      <a:pt x="2" y="12"/>
                    </a:lnTo>
                    <a:lnTo>
                      <a:pt x="6" y="21"/>
                    </a:lnTo>
                    <a:lnTo>
                      <a:pt x="11" y="32"/>
                    </a:lnTo>
                    <a:lnTo>
                      <a:pt x="16" y="42"/>
                    </a:lnTo>
                    <a:lnTo>
                      <a:pt x="21" y="54"/>
                    </a:lnTo>
                    <a:lnTo>
                      <a:pt x="26" y="65"/>
                    </a:lnTo>
                    <a:lnTo>
                      <a:pt x="30" y="74"/>
                    </a:lnTo>
                    <a:lnTo>
                      <a:pt x="34" y="74"/>
                    </a:lnTo>
                    <a:lnTo>
                      <a:pt x="30" y="63"/>
                    </a:lnTo>
                    <a:lnTo>
                      <a:pt x="25" y="52"/>
                    </a:lnTo>
                    <a:lnTo>
                      <a:pt x="20" y="41"/>
                    </a:lnTo>
                    <a:lnTo>
                      <a:pt x="15" y="30"/>
                    </a:lnTo>
                    <a:lnTo>
                      <a:pt x="10" y="19"/>
                    </a:lnTo>
                    <a:lnTo>
                      <a:pt x="6" y="10"/>
                    </a:lnTo>
                    <a:lnTo>
                      <a:pt x="3" y="4"/>
                    </a:lnTo>
                    <a:lnTo>
                      <a:pt x="3" y="2"/>
                    </a:lnTo>
                    <a:lnTo>
                      <a:pt x="0" y="0"/>
                    </a:lnTo>
                  </a:path>
                </a:pathLst>
              </a:custGeom>
              <a:solidFill>
                <a:srgbClr val="000000">
                  <a:alpha val="100000"/>
                </a:srgbClr>
              </a:solidFill>
              <a:ln>
                <a:noFill/>
              </a:ln>
            </p:spPr>
          </p:sp>
          <p:sp>
            <p:nvSpPr>
              <p:cNvPr id="1048831" name="Freeform 243"/>
              <p:cNvSpPr/>
              <p:nvPr/>
            </p:nvSpPr>
            <p:spPr>
              <a:xfrm rot="0">
                <a:off x="4203" y="1194"/>
                <a:ext cx="41" cy="177"/>
              </a:xfrm>
              <a:custGeom>
                <a:avLst/>
                <a:ahLst/>
                <a:rect l="0" t="0" r="r" b="b"/>
                <a:pathLst>
                  <a:path w="41" h="177">
                    <a:moveTo>
                      <a:pt x="36" y="0"/>
                    </a:moveTo>
                    <a:lnTo>
                      <a:pt x="36" y="0"/>
                    </a:lnTo>
                    <a:lnTo>
                      <a:pt x="32" y="11"/>
                    </a:lnTo>
                    <a:lnTo>
                      <a:pt x="29" y="23"/>
                    </a:lnTo>
                    <a:lnTo>
                      <a:pt x="26" y="35"/>
                    </a:lnTo>
                    <a:lnTo>
                      <a:pt x="24" y="47"/>
                    </a:lnTo>
                    <a:lnTo>
                      <a:pt x="22" y="59"/>
                    </a:lnTo>
                    <a:lnTo>
                      <a:pt x="20" y="72"/>
                    </a:lnTo>
                    <a:lnTo>
                      <a:pt x="18" y="85"/>
                    </a:lnTo>
                    <a:lnTo>
                      <a:pt x="17" y="97"/>
                    </a:lnTo>
                    <a:lnTo>
                      <a:pt x="16" y="109"/>
                    </a:lnTo>
                    <a:lnTo>
                      <a:pt x="15" y="121"/>
                    </a:lnTo>
                    <a:lnTo>
                      <a:pt x="13" y="131"/>
                    </a:lnTo>
                    <a:lnTo>
                      <a:pt x="11" y="142"/>
                    </a:lnTo>
                    <a:lnTo>
                      <a:pt x="9" y="151"/>
                    </a:lnTo>
                    <a:lnTo>
                      <a:pt x="7" y="160"/>
                    </a:lnTo>
                    <a:lnTo>
                      <a:pt x="3" y="167"/>
                    </a:lnTo>
                    <a:lnTo>
                      <a:pt x="0" y="174"/>
                    </a:lnTo>
                    <a:lnTo>
                      <a:pt x="3" y="176"/>
                    </a:lnTo>
                    <a:lnTo>
                      <a:pt x="7" y="169"/>
                    </a:lnTo>
                    <a:lnTo>
                      <a:pt x="10" y="161"/>
                    </a:lnTo>
                    <a:lnTo>
                      <a:pt x="13" y="152"/>
                    </a:lnTo>
                    <a:lnTo>
                      <a:pt x="15" y="143"/>
                    </a:lnTo>
                    <a:lnTo>
                      <a:pt x="17" y="132"/>
                    </a:lnTo>
                    <a:lnTo>
                      <a:pt x="18" y="121"/>
                    </a:lnTo>
                    <a:lnTo>
                      <a:pt x="20" y="109"/>
                    </a:lnTo>
                    <a:lnTo>
                      <a:pt x="21" y="97"/>
                    </a:lnTo>
                    <a:lnTo>
                      <a:pt x="22" y="85"/>
                    </a:lnTo>
                    <a:lnTo>
                      <a:pt x="24" y="73"/>
                    </a:lnTo>
                    <a:lnTo>
                      <a:pt x="25" y="60"/>
                    </a:lnTo>
                    <a:lnTo>
                      <a:pt x="27" y="48"/>
                    </a:lnTo>
                    <a:lnTo>
                      <a:pt x="30" y="36"/>
                    </a:lnTo>
                    <a:lnTo>
                      <a:pt x="33" y="24"/>
                    </a:lnTo>
                    <a:lnTo>
                      <a:pt x="36" y="12"/>
                    </a:lnTo>
                    <a:lnTo>
                      <a:pt x="40" y="1"/>
                    </a:lnTo>
                    <a:lnTo>
                      <a:pt x="36" y="0"/>
                    </a:lnTo>
                  </a:path>
                </a:pathLst>
              </a:custGeom>
              <a:solidFill>
                <a:srgbClr val="000000">
                  <a:alpha val="100000"/>
                </a:srgbClr>
              </a:solidFill>
              <a:ln>
                <a:noFill/>
              </a:ln>
            </p:spPr>
          </p:sp>
          <p:sp>
            <p:nvSpPr>
              <p:cNvPr id="1048832" name="Freeform 244"/>
              <p:cNvSpPr/>
              <p:nvPr/>
            </p:nvSpPr>
            <p:spPr>
              <a:xfrm rot="0">
                <a:off x="4239" y="1087"/>
                <a:ext cx="78" cy="109"/>
              </a:xfrm>
              <a:custGeom>
                <a:avLst/>
                <a:ahLst/>
                <a:rect l="0" t="0" r="r" b="b"/>
                <a:pathLst>
                  <a:path w="78" h="109">
                    <a:moveTo>
                      <a:pt x="74" y="2"/>
                    </a:moveTo>
                    <a:lnTo>
                      <a:pt x="73" y="1"/>
                    </a:lnTo>
                    <a:lnTo>
                      <a:pt x="73" y="10"/>
                    </a:lnTo>
                    <a:lnTo>
                      <a:pt x="72" y="18"/>
                    </a:lnTo>
                    <a:lnTo>
                      <a:pt x="69" y="25"/>
                    </a:lnTo>
                    <a:lnTo>
                      <a:pt x="66" y="32"/>
                    </a:lnTo>
                    <a:lnTo>
                      <a:pt x="62" y="39"/>
                    </a:lnTo>
                    <a:lnTo>
                      <a:pt x="56" y="45"/>
                    </a:lnTo>
                    <a:lnTo>
                      <a:pt x="50" y="51"/>
                    </a:lnTo>
                    <a:lnTo>
                      <a:pt x="44" y="57"/>
                    </a:lnTo>
                    <a:lnTo>
                      <a:pt x="38" y="64"/>
                    </a:lnTo>
                    <a:lnTo>
                      <a:pt x="31" y="69"/>
                    </a:lnTo>
                    <a:lnTo>
                      <a:pt x="25" y="75"/>
                    </a:lnTo>
                    <a:lnTo>
                      <a:pt x="19" y="81"/>
                    </a:lnTo>
                    <a:lnTo>
                      <a:pt x="13" y="87"/>
                    </a:lnTo>
                    <a:lnTo>
                      <a:pt x="8" y="93"/>
                    </a:lnTo>
                    <a:lnTo>
                      <a:pt x="4" y="100"/>
                    </a:lnTo>
                    <a:lnTo>
                      <a:pt x="0" y="107"/>
                    </a:lnTo>
                    <a:lnTo>
                      <a:pt x="4" y="108"/>
                    </a:lnTo>
                    <a:lnTo>
                      <a:pt x="7" y="101"/>
                    </a:lnTo>
                    <a:lnTo>
                      <a:pt x="11" y="95"/>
                    </a:lnTo>
                    <a:lnTo>
                      <a:pt x="16" y="90"/>
                    </a:lnTo>
                    <a:lnTo>
                      <a:pt x="21" y="84"/>
                    </a:lnTo>
                    <a:lnTo>
                      <a:pt x="28" y="78"/>
                    </a:lnTo>
                    <a:lnTo>
                      <a:pt x="34" y="73"/>
                    </a:lnTo>
                    <a:lnTo>
                      <a:pt x="41" y="67"/>
                    </a:lnTo>
                    <a:lnTo>
                      <a:pt x="47" y="61"/>
                    </a:lnTo>
                    <a:lnTo>
                      <a:pt x="53" y="54"/>
                    </a:lnTo>
                    <a:lnTo>
                      <a:pt x="59" y="48"/>
                    </a:lnTo>
                    <a:lnTo>
                      <a:pt x="65" y="41"/>
                    </a:lnTo>
                    <a:lnTo>
                      <a:pt x="69" y="34"/>
                    </a:lnTo>
                    <a:lnTo>
                      <a:pt x="73" y="27"/>
                    </a:lnTo>
                    <a:lnTo>
                      <a:pt x="75" y="19"/>
                    </a:lnTo>
                    <a:lnTo>
                      <a:pt x="77" y="10"/>
                    </a:lnTo>
                    <a:lnTo>
                      <a:pt x="77" y="1"/>
                    </a:lnTo>
                    <a:lnTo>
                      <a:pt x="77" y="0"/>
                    </a:lnTo>
                    <a:lnTo>
                      <a:pt x="77" y="1"/>
                    </a:lnTo>
                    <a:lnTo>
                      <a:pt x="77" y="0"/>
                    </a:lnTo>
                    <a:lnTo>
                      <a:pt x="74" y="2"/>
                    </a:lnTo>
                  </a:path>
                </a:pathLst>
              </a:custGeom>
              <a:solidFill>
                <a:srgbClr val="000000">
                  <a:alpha val="100000"/>
                </a:srgbClr>
              </a:solidFill>
              <a:ln>
                <a:noFill/>
              </a:ln>
            </p:spPr>
          </p:sp>
          <p:sp>
            <p:nvSpPr>
              <p:cNvPr id="1048833" name="Freeform 245"/>
              <p:cNvSpPr/>
              <p:nvPr/>
            </p:nvSpPr>
            <p:spPr>
              <a:xfrm rot="0">
                <a:off x="4295" y="1066"/>
                <a:ext cx="22" cy="24"/>
              </a:xfrm>
              <a:custGeom>
                <a:avLst/>
                <a:ahLst/>
                <a:rect l="0" t="0" r="r" b="b"/>
                <a:pathLst>
                  <a:path w="22" h="24">
                    <a:moveTo>
                      <a:pt x="0" y="2"/>
                    </a:moveTo>
                    <a:lnTo>
                      <a:pt x="1" y="2"/>
                    </a:lnTo>
                    <a:lnTo>
                      <a:pt x="18" y="23"/>
                    </a:lnTo>
                    <a:lnTo>
                      <a:pt x="21" y="21"/>
                    </a:lnTo>
                    <a:lnTo>
                      <a:pt x="3" y="0"/>
                    </a:lnTo>
                    <a:lnTo>
                      <a:pt x="4" y="0"/>
                    </a:lnTo>
                    <a:lnTo>
                      <a:pt x="0" y="2"/>
                    </a:lnTo>
                    <a:lnTo>
                      <a:pt x="1" y="2"/>
                    </a:lnTo>
                    <a:lnTo>
                      <a:pt x="0" y="2"/>
                    </a:lnTo>
                  </a:path>
                </a:pathLst>
              </a:custGeom>
              <a:solidFill>
                <a:srgbClr val="000000">
                  <a:alpha val="100000"/>
                </a:srgbClr>
              </a:solidFill>
              <a:ln>
                <a:noFill/>
              </a:ln>
            </p:spPr>
          </p:sp>
          <p:sp>
            <p:nvSpPr>
              <p:cNvPr id="1048834" name="Freeform 246"/>
              <p:cNvSpPr/>
              <p:nvPr/>
            </p:nvSpPr>
            <p:spPr>
              <a:xfrm rot="0">
                <a:off x="4274" y="1039"/>
                <a:ext cx="26" cy="30"/>
              </a:xfrm>
              <a:custGeom>
                <a:avLst/>
                <a:ahLst/>
                <a:rect l="0" t="0" r="r" b="b"/>
                <a:pathLst>
                  <a:path w="26" h="30">
                    <a:moveTo>
                      <a:pt x="0" y="4"/>
                    </a:moveTo>
                    <a:lnTo>
                      <a:pt x="0" y="4"/>
                    </a:lnTo>
                    <a:lnTo>
                      <a:pt x="8" y="4"/>
                    </a:lnTo>
                    <a:lnTo>
                      <a:pt x="12" y="5"/>
                    </a:lnTo>
                    <a:lnTo>
                      <a:pt x="13" y="6"/>
                    </a:lnTo>
                    <a:lnTo>
                      <a:pt x="14" y="8"/>
                    </a:lnTo>
                    <a:lnTo>
                      <a:pt x="15" y="11"/>
                    </a:lnTo>
                    <a:lnTo>
                      <a:pt x="16" y="15"/>
                    </a:lnTo>
                    <a:lnTo>
                      <a:pt x="18" y="21"/>
                    </a:lnTo>
                    <a:lnTo>
                      <a:pt x="21" y="29"/>
                    </a:lnTo>
                    <a:lnTo>
                      <a:pt x="25" y="27"/>
                    </a:lnTo>
                    <a:lnTo>
                      <a:pt x="22" y="20"/>
                    </a:lnTo>
                    <a:lnTo>
                      <a:pt x="20" y="14"/>
                    </a:lnTo>
                    <a:lnTo>
                      <a:pt x="19" y="10"/>
                    </a:lnTo>
                    <a:lnTo>
                      <a:pt x="18" y="6"/>
                    </a:lnTo>
                    <a:lnTo>
                      <a:pt x="16" y="4"/>
                    </a:lnTo>
                    <a:lnTo>
                      <a:pt x="13" y="2"/>
                    </a:lnTo>
                    <a:lnTo>
                      <a:pt x="8" y="0"/>
                    </a:lnTo>
                    <a:lnTo>
                      <a:pt x="0" y="0"/>
                    </a:lnTo>
                    <a:lnTo>
                      <a:pt x="0" y="4"/>
                    </a:lnTo>
                  </a:path>
                </a:pathLst>
              </a:custGeom>
              <a:solidFill>
                <a:srgbClr val="000000">
                  <a:alpha val="100000"/>
                </a:srgbClr>
              </a:solidFill>
              <a:ln>
                <a:noFill/>
              </a:ln>
            </p:spPr>
          </p:sp>
          <p:sp>
            <p:nvSpPr>
              <p:cNvPr id="1048835" name="Freeform 247"/>
              <p:cNvSpPr/>
              <p:nvPr/>
            </p:nvSpPr>
            <p:spPr>
              <a:xfrm rot="0">
                <a:off x="4081" y="1039"/>
                <a:ext cx="194" cy="250"/>
              </a:xfrm>
              <a:custGeom>
                <a:avLst/>
                <a:ahLst/>
                <a:rect l="0" t="0" r="r" b="b"/>
                <a:pathLst>
                  <a:path w="194" h="250">
                    <a:moveTo>
                      <a:pt x="4" y="249"/>
                    </a:moveTo>
                    <a:lnTo>
                      <a:pt x="4" y="249"/>
                    </a:lnTo>
                    <a:lnTo>
                      <a:pt x="8" y="231"/>
                    </a:lnTo>
                    <a:lnTo>
                      <a:pt x="14" y="212"/>
                    </a:lnTo>
                    <a:lnTo>
                      <a:pt x="20" y="192"/>
                    </a:lnTo>
                    <a:lnTo>
                      <a:pt x="27" y="171"/>
                    </a:lnTo>
                    <a:lnTo>
                      <a:pt x="36" y="151"/>
                    </a:lnTo>
                    <a:lnTo>
                      <a:pt x="45" y="130"/>
                    </a:lnTo>
                    <a:lnTo>
                      <a:pt x="55" y="109"/>
                    </a:lnTo>
                    <a:lnTo>
                      <a:pt x="66" y="89"/>
                    </a:lnTo>
                    <a:lnTo>
                      <a:pt x="79" y="71"/>
                    </a:lnTo>
                    <a:lnTo>
                      <a:pt x="93" y="55"/>
                    </a:lnTo>
                    <a:lnTo>
                      <a:pt x="107" y="39"/>
                    </a:lnTo>
                    <a:lnTo>
                      <a:pt x="122" y="26"/>
                    </a:lnTo>
                    <a:lnTo>
                      <a:pt x="139" y="16"/>
                    </a:lnTo>
                    <a:lnTo>
                      <a:pt x="156" y="9"/>
                    </a:lnTo>
                    <a:lnTo>
                      <a:pt x="173" y="4"/>
                    </a:lnTo>
                    <a:lnTo>
                      <a:pt x="193" y="4"/>
                    </a:lnTo>
                    <a:lnTo>
                      <a:pt x="193" y="0"/>
                    </a:lnTo>
                    <a:lnTo>
                      <a:pt x="173" y="0"/>
                    </a:lnTo>
                    <a:lnTo>
                      <a:pt x="155" y="5"/>
                    </a:lnTo>
                    <a:lnTo>
                      <a:pt x="137" y="12"/>
                    </a:lnTo>
                    <a:lnTo>
                      <a:pt x="120" y="24"/>
                    </a:lnTo>
                    <a:lnTo>
                      <a:pt x="104" y="36"/>
                    </a:lnTo>
                    <a:lnTo>
                      <a:pt x="90" y="51"/>
                    </a:lnTo>
                    <a:lnTo>
                      <a:pt x="76" y="69"/>
                    </a:lnTo>
                    <a:lnTo>
                      <a:pt x="63" y="87"/>
                    </a:lnTo>
                    <a:lnTo>
                      <a:pt x="51" y="107"/>
                    </a:lnTo>
                    <a:lnTo>
                      <a:pt x="41" y="128"/>
                    </a:lnTo>
                    <a:lnTo>
                      <a:pt x="32" y="149"/>
                    </a:lnTo>
                    <a:lnTo>
                      <a:pt x="24" y="171"/>
                    </a:lnTo>
                    <a:lnTo>
                      <a:pt x="16" y="191"/>
                    </a:lnTo>
                    <a:lnTo>
                      <a:pt x="10" y="211"/>
                    </a:lnTo>
                    <a:lnTo>
                      <a:pt x="4" y="230"/>
                    </a:lnTo>
                    <a:lnTo>
                      <a:pt x="0" y="248"/>
                    </a:lnTo>
                    <a:lnTo>
                      <a:pt x="4" y="249"/>
                    </a:lnTo>
                  </a:path>
                </a:pathLst>
              </a:custGeom>
              <a:solidFill>
                <a:srgbClr val="000000">
                  <a:alpha val="100000"/>
                </a:srgbClr>
              </a:solidFill>
              <a:ln>
                <a:noFill/>
              </a:ln>
            </p:spPr>
          </p:sp>
          <p:sp>
            <p:nvSpPr>
              <p:cNvPr id="1048836" name="Freeform 248"/>
              <p:cNvSpPr/>
              <p:nvPr/>
            </p:nvSpPr>
            <p:spPr>
              <a:xfrm rot="0">
                <a:off x="4059" y="1287"/>
                <a:ext cx="27" cy="122"/>
              </a:xfrm>
              <a:custGeom>
                <a:avLst/>
                <a:ahLst/>
                <a:rect l="0" t="0" r="r" b="b"/>
                <a:pathLst>
                  <a:path w="27" h="122">
                    <a:moveTo>
                      <a:pt x="10" y="120"/>
                    </a:moveTo>
                    <a:lnTo>
                      <a:pt x="10" y="120"/>
                    </a:lnTo>
                    <a:lnTo>
                      <a:pt x="8" y="105"/>
                    </a:lnTo>
                    <a:lnTo>
                      <a:pt x="6" y="93"/>
                    </a:lnTo>
                    <a:lnTo>
                      <a:pt x="4" y="84"/>
                    </a:lnTo>
                    <a:lnTo>
                      <a:pt x="4" y="76"/>
                    </a:lnTo>
                    <a:lnTo>
                      <a:pt x="4" y="71"/>
                    </a:lnTo>
                    <a:lnTo>
                      <a:pt x="4" y="67"/>
                    </a:lnTo>
                    <a:lnTo>
                      <a:pt x="4" y="64"/>
                    </a:lnTo>
                    <a:lnTo>
                      <a:pt x="5" y="62"/>
                    </a:lnTo>
                    <a:lnTo>
                      <a:pt x="6" y="59"/>
                    </a:lnTo>
                    <a:lnTo>
                      <a:pt x="8" y="55"/>
                    </a:lnTo>
                    <a:lnTo>
                      <a:pt x="11" y="51"/>
                    </a:lnTo>
                    <a:lnTo>
                      <a:pt x="13" y="46"/>
                    </a:lnTo>
                    <a:lnTo>
                      <a:pt x="16" y="38"/>
                    </a:lnTo>
                    <a:lnTo>
                      <a:pt x="19" y="28"/>
                    </a:lnTo>
                    <a:lnTo>
                      <a:pt x="22" y="16"/>
                    </a:lnTo>
                    <a:lnTo>
                      <a:pt x="26" y="1"/>
                    </a:lnTo>
                    <a:lnTo>
                      <a:pt x="22" y="0"/>
                    </a:lnTo>
                    <a:lnTo>
                      <a:pt x="18" y="15"/>
                    </a:lnTo>
                    <a:lnTo>
                      <a:pt x="15" y="27"/>
                    </a:lnTo>
                    <a:lnTo>
                      <a:pt x="12" y="37"/>
                    </a:lnTo>
                    <a:lnTo>
                      <a:pt x="9" y="44"/>
                    </a:lnTo>
                    <a:lnTo>
                      <a:pt x="7" y="49"/>
                    </a:lnTo>
                    <a:lnTo>
                      <a:pt x="5" y="54"/>
                    </a:lnTo>
                    <a:lnTo>
                      <a:pt x="2" y="57"/>
                    </a:lnTo>
                    <a:lnTo>
                      <a:pt x="2" y="60"/>
                    </a:lnTo>
                    <a:lnTo>
                      <a:pt x="0" y="63"/>
                    </a:lnTo>
                    <a:lnTo>
                      <a:pt x="0" y="67"/>
                    </a:lnTo>
                    <a:lnTo>
                      <a:pt x="0" y="71"/>
                    </a:lnTo>
                    <a:lnTo>
                      <a:pt x="0" y="76"/>
                    </a:lnTo>
                    <a:lnTo>
                      <a:pt x="1" y="84"/>
                    </a:lnTo>
                    <a:lnTo>
                      <a:pt x="2" y="94"/>
                    </a:lnTo>
                    <a:lnTo>
                      <a:pt x="4" y="106"/>
                    </a:lnTo>
                    <a:lnTo>
                      <a:pt x="6" y="121"/>
                    </a:lnTo>
                    <a:lnTo>
                      <a:pt x="10" y="120"/>
                    </a:lnTo>
                  </a:path>
                </a:pathLst>
              </a:custGeom>
              <a:solidFill>
                <a:srgbClr val="000000">
                  <a:alpha val="100000"/>
                </a:srgbClr>
              </a:solidFill>
              <a:ln>
                <a:noFill/>
              </a:ln>
            </p:spPr>
          </p:sp>
          <p:sp>
            <p:nvSpPr>
              <p:cNvPr id="1048837" name="Freeform 249"/>
              <p:cNvSpPr/>
              <p:nvPr/>
            </p:nvSpPr>
            <p:spPr>
              <a:xfrm rot="0">
                <a:off x="4065" y="1407"/>
                <a:ext cx="62" cy="65"/>
              </a:xfrm>
              <a:custGeom>
                <a:avLst/>
                <a:ahLst/>
                <a:rect l="0" t="0" r="r" b="b"/>
                <a:pathLst>
                  <a:path w="62" h="65">
                    <a:moveTo>
                      <a:pt x="61" y="61"/>
                    </a:moveTo>
                    <a:lnTo>
                      <a:pt x="61" y="61"/>
                    </a:lnTo>
                    <a:lnTo>
                      <a:pt x="52" y="58"/>
                    </a:lnTo>
                    <a:lnTo>
                      <a:pt x="42" y="54"/>
                    </a:lnTo>
                    <a:lnTo>
                      <a:pt x="33" y="49"/>
                    </a:lnTo>
                    <a:lnTo>
                      <a:pt x="25" y="42"/>
                    </a:lnTo>
                    <a:lnTo>
                      <a:pt x="18" y="35"/>
                    </a:lnTo>
                    <a:lnTo>
                      <a:pt x="12" y="25"/>
                    </a:lnTo>
                    <a:lnTo>
                      <a:pt x="7" y="13"/>
                    </a:lnTo>
                    <a:lnTo>
                      <a:pt x="4" y="0"/>
                    </a:lnTo>
                    <a:lnTo>
                      <a:pt x="0" y="1"/>
                    </a:lnTo>
                    <a:lnTo>
                      <a:pt x="3" y="15"/>
                    </a:lnTo>
                    <a:lnTo>
                      <a:pt x="8" y="27"/>
                    </a:lnTo>
                    <a:lnTo>
                      <a:pt x="15" y="37"/>
                    </a:lnTo>
                    <a:lnTo>
                      <a:pt x="22" y="45"/>
                    </a:lnTo>
                    <a:lnTo>
                      <a:pt x="31" y="52"/>
                    </a:lnTo>
                    <a:lnTo>
                      <a:pt x="40" y="58"/>
                    </a:lnTo>
                    <a:lnTo>
                      <a:pt x="50" y="62"/>
                    </a:lnTo>
                    <a:lnTo>
                      <a:pt x="60" y="64"/>
                    </a:lnTo>
                    <a:lnTo>
                      <a:pt x="61" y="61"/>
                    </a:lnTo>
                  </a:path>
                </a:pathLst>
              </a:custGeom>
              <a:solidFill>
                <a:srgbClr val="000000">
                  <a:alpha val="100000"/>
                </a:srgbClr>
              </a:solidFill>
              <a:ln>
                <a:noFill/>
              </a:ln>
            </p:spPr>
          </p:sp>
          <p:sp>
            <p:nvSpPr>
              <p:cNvPr id="1048838" name="Freeform 250"/>
              <p:cNvSpPr/>
              <p:nvPr/>
            </p:nvSpPr>
            <p:spPr>
              <a:xfrm rot="0">
                <a:off x="4125" y="1468"/>
                <a:ext cx="112" cy="66"/>
              </a:xfrm>
              <a:custGeom>
                <a:avLst/>
                <a:ahLst/>
                <a:rect l="0" t="0" r="r" b="b"/>
                <a:pathLst>
                  <a:path w="112" h="66">
                    <a:moveTo>
                      <a:pt x="108" y="58"/>
                    </a:moveTo>
                    <a:lnTo>
                      <a:pt x="109" y="57"/>
                    </a:lnTo>
                    <a:lnTo>
                      <a:pt x="103" y="60"/>
                    </a:lnTo>
                    <a:lnTo>
                      <a:pt x="98" y="61"/>
                    </a:lnTo>
                    <a:lnTo>
                      <a:pt x="93" y="61"/>
                    </a:lnTo>
                    <a:lnTo>
                      <a:pt x="86" y="59"/>
                    </a:lnTo>
                    <a:lnTo>
                      <a:pt x="80" y="55"/>
                    </a:lnTo>
                    <a:lnTo>
                      <a:pt x="73" y="51"/>
                    </a:lnTo>
                    <a:lnTo>
                      <a:pt x="66" y="46"/>
                    </a:lnTo>
                    <a:lnTo>
                      <a:pt x="60" y="40"/>
                    </a:lnTo>
                    <a:lnTo>
                      <a:pt x="53" y="34"/>
                    </a:lnTo>
                    <a:lnTo>
                      <a:pt x="46" y="27"/>
                    </a:lnTo>
                    <a:lnTo>
                      <a:pt x="39" y="21"/>
                    </a:lnTo>
                    <a:lnTo>
                      <a:pt x="31" y="15"/>
                    </a:lnTo>
                    <a:lnTo>
                      <a:pt x="24" y="10"/>
                    </a:lnTo>
                    <a:lnTo>
                      <a:pt x="16" y="5"/>
                    </a:lnTo>
                    <a:lnTo>
                      <a:pt x="9" y="1"/>
                    </a:lnTo>
                    <a:lnTo>
                      <a:pt x="1" y="0"/>
                    </a:lnTo>
                    <a:lnTo>
                      <a:pt x="0" y="3"/>
                    </a:lnTo>
                    <a:lnTo>
                      <a:pt x="7" y="5"/>
                    </a:lnTo>
                    <a:lnTo>
                      <a:pt x="14" y="8"/>
                    </a:lnTo>
                    <a:lnTo>
                      <a:pt x="22" y="13"/>
                    </a:lnTo>
                    <a:lnTo>
                      <a:pt x="29" y="18"/>
                    </a:lnTo>
                    <a:lnTo>
                      <a:pt x="36" y="24"/>
                    </a:lnTo>
                    <a:lnTo>
                      <a:pt x="43" y="30"/>
                    </a:lnTo>
                    <a:lnTo>
                      <a:pt x="50" y="37"/>
                    </a:lnTo>
                    <a:lnTo>
                      <a:pt x="57" y="43"/>
                    </a:lnTo>
                    <a:lnTo>
                      <a:pt x="64" y="49"/>
                    </a:lnTo>
                    <a:lnTo>
                      <a:pt x="71" y="54"/>
                    </a:lnTo>
                    <a:lnTo>
                      <a:pt x="78" y="58"/>
                    </a:lnTo>
                    <a:lnTo>
                      <a:pt x="85" y="62"/>
                    </a:lnTo>
                    <a:lnTo>
                      <a:pt x="92" y="64"/>
                    </a:lnTo>
                    <a:lnTo>
                      <a:pt x="98" y="65"/>
                    </a:lnTo>
                    <a:lnTo>
                      <a:pt x="105" y="64"/>
                    </a:lnTo>
                    <a:lnTo>
                      <a:pt x="111" y="60"/>
                    </a:lnTo>
                    <a:lnTo>
                      <a:pt x="111" y="59"/>
                    </a:lnTo>
                    <a:lnTo>
                      <a:pt x="111" y="60"/>
                    </a:lnTo>
                    <a:lnTo>
                      <a:pt x="111" y="59"/>
                    </a:lnTo>
                    <a:lnTo>
                      <a:pt x="108" y="58"/>
                    </a:lnTo>
                  </a:path>
                </a:pathLst>
              </a:custGeom>
              <a:solidFill>
                <a:srgbClr val="000000">
                  <a:alpha val="100000"/>
                </a:srgbClr>
              </a:solidFill>
              <a:ln>
                <a:noFill/>
              </a:ln>
            </p:spPr>
          </p:sp>
          <p:sp>
            <p:nvSpPr>
              <p:cNvPr id="1048839" name="Freeform 251"/>
              <p:cNvSpPr/>
              <p:nvPr/>
            </p:nvSpPr>
            <p:spPr>
              <a:xfrm rot="0">
                <a:off x="4233" y="1513"/>
                <a:ext cx="17" cy="17"/>
              </a:xfrm>
              <a:custGeom>
                <a:avLst/>
                <a:ahLst/>
                <a:rect l="0" t="0" r="r" b="b"/>
                <a:pathLst>
                  <a:path w="17" h="17">
                    <a:moveTo>
                      <a:pt x="10" y="1"/>
                    </a:moveTo>
                    <a:lnTo>
                      <a:pt x="11" y="0"/>
                    </a:lnTo>
                    <a:lnTo>
                      <a:pt x="0" y="14"/>
                    </a:lnTo>
                    <a:lnTo>
                      <a:pt x="4" y="16"/>
                    </a:lnTo>
                    <a:lnTo>
                      <a:pt x="16" y="2"/>
                    </a:lnTo>
                    <a:lnTo>
                      <a:pt x="16" y="0"/>
                    </a:lnTo>
                    <a:lnTo>
                      <a:pt x="16" y="2"/>
                    </a:lnTo>
                    <a:lnTo>
                      <a:pt x="16" y="1"/>
                    </a:lnTo>
                    <a:lnTo>
                      <a:pt x="16" y="0"/>
                    </a:lnTo>
                    <a:lnTo>
                      <a:pt x="10" y="1"/>
                    </a:lnTo>
                  </a:path>
                </a:pathLst>
              </a:custGeom>
              <a:solidFill>
                <a:srgbClr val="000000">
                  <a:alpha val="100000"/>
                </a:srgbClr>
              </a:solidFill>
              <a:ln>
                <a:noFill/>
              </a:ln>
            </p:spPr>
          </p:sp>
          <p:sp>
            <p:nvSpPr>
              <p:cNvPr id="1048840" name="Freeform 252"/>
              <p:cNvSpPr/>
              <p:nvPr/>
            </p:nvSpPr>
            <p:spPr>
              <a:xfrm rot="0">
                <a:off x="4075" y="1046"/>
                <a:ext cx="207" cy="383"/>
              </a:xfrm>
              <a:custGeom>
                <a:avLst/>
                <a:ahLst/>
                <a:rect l="0" t="0" r="r" b="b"/>
                <a:pathLst>
                  <a:path w="207" h="383">
                    <a:moveTo>
                      <a:pt x="206" y="2"/>
                    </a:moveTo>
                    <a:lnTo>
                      <a:pt x="206" y="2"/>
                    </a:lnTo>
                    <a:lnTo>
                      <a:pt x="192" y="0"/>
                    </a:lnTo>
                    <a:lnTo>
                      <a:pt x="179" y="0"/>
                    </a:lnTo>
                    <a:lnTo>
                      <a:pt x="165" y="3"/>
                    </a:lnTo>
                    <a:lnTo>
                      <a:pt x="153" y="7"/>
                    </a:lnTo>
                    <a:lnTo>
                      <a:pt x="142" y="12"/>
                    </a:lnTo>
                    <a:lnTo>
                      <a:pt x="131" y="19"/>
                    </a:lnTo>
                    <a:lnTo>
                      <a:pt x="121" y="27"/>
                    </a:lnTo>
                    <a:lnTo>
                      <a:pt x="111" y="36"/>
                    </a:lnTo>
                    <a:lnTo>
                      <a:pt x="103" y="46"/>
                    </a:lnTo>
                    <a:lnTo>
                      <a:pt x="95" y="56"/>
                    </a:lnTo>
                    <a:lnTo>
                      <a:pt x="88" y="68"/>
                    </a:lnTo>
                    <a:lnTo>
                      <a:pt x="82" y="80"/>
                    </a:lnTo>
                    <a:lnTo>
                      <a:pt x="76" y="92"/>
                    </a:lnTo>
                    <a:lnTo>
                      <a:pt x="71" y="104"/>
                    </a:lnTo>
                    <a:lnTo>
                      <a:pt x="67" y="116"/>
                    </a:lnTo>
                    <a:lnTo>
                      <a:pt x="64" y="128"/>
                    </a:lnTo>
                    <a:lnTo>
                      <a:pt x="58" y="149"/>
                    </a:lnTo>
                    <a:lnTo>
                      <a:pt x="52" y="168"/>
                    </a:lnTo>
                    <a:lnTo>
                      <a:pt x="45" y="185"/>
                    </a:lnTo>
                    <a:lnTo>
                      <a:pt x="38" y="203"/>
                    </a:lnTo>
                    <a:lnTo>
                      <a:pt x="32" y="219"/>
                    </a:lnTo>
                    <a:lnTo>
                      <a:pt x="25" y="234"/>
                    </a:lnTo>
                    <a:lnTo>
                      <a:pt x="19" y="248"/>
                    </a:lnTo>
                    <a:lnTo>
                      <a:pt x="13" y="263"/>
                    </a:lnTo>
                    <a:lnTo>
                      <a:pt x="8" y="277"/>
                    </a:lnTo>
                    <a:lnTo>
                      <a:pt x="4" y="291"/>
                    </a:lnTo>
                    <a:lnTo>
                      <a:pt x="1" y="305"/>
                    </a:lnTo>
                    <a:lnTo>
                      <a:pt x="0" y="319"/>
                    </a:lnTo>
                    <a:lnTo>
                      <a:pt x="0" y="334"/>
                    </a:lnTo>
                    <a:lnTo>
                      <a:pt x="2" y="349"/>
                    </a:lnTo>
                    <a:lnTo>
                      <a:pt x="5" y="365"/>
                    </a:lnTo>
                    <a:lnTo>
                      <a:pt x="11" y="382"/>
                    </a:lnTo>
                  </a:path>
                </a:pathLst>
              </a:custGeom>
              <a:noFill/>
              <a:ln w="12700" cap="rnd" cmpd="sng">
                <a:solidFill>
                  <a:srgbClr val="000000">
                    <a:alpha val="100000"/>
                  </a:srgbClr>
                </a:solidFill>
                <a:prstDash val="solid"/>
                <a:round/>
              </a:ln>
            </p:spPr>
          </p:sp>
          <p:sp>
            <p:nvSpPr>
              <p:cNvPr id="1048841" name="Freeform 253"/>
              <p:cNvSpPr/>
              <p:nvPr/>
            </p:nvSpPr>
            <p:spPr>
              <a:xfrm rot="0">
                <a:off x="4132" y="1054"/>
                <a:ext cx="107" cy="173"/>
              </a:xfrm>
              <a:custGeom>
                <a:avLst/>
                <a:ahLst/>
                <a:rect l="0" t="0" r="r" b="b"/>
                <a:pathLst>
                  <a:path w="107" h="173">
                    <a:moveTo>
                      <a:pt x="106" y="0"/>
                    </a:moveTo>
                    <a:lnTo>
                      <a:pt x="106" y="0"/>
                    </a:lnTo>
                    <a:lnTo>
                      <a:pt x="97" y="7"/>
                    </a:lnTo>
                    <a:lnTo>
                      <a:pt x="88" y="14"/>
                    </a:lnTo>
                    <a:lnTo>
                      <a:pt x="79" y="23"/>
                    </a:lnTo>
                    <a:lnTo>
                      <a:pt x="71" y="31"/>
                    </a:lnTo>
                    <a:lnTo>
                      <a:pt x="63" y="41"/>
                    </a:lnTo>
                    <a:lnTo>
                      <a:pt x="55" y="51"/>
                    </a:lnTo>
                    <a:lnTo>
                      <a:pt x="47" y="62"/>
                    </a:lnTo>
                    <a:lnTo>
                      <a:pt x="40" y="73"/>
                    </a:lnTo>
                    <a:lnTo>
                      <a:pt x="34" y="84"/>
                    </a:lnTo>
                    <a:lnTo>
                      <a:pt x="27" y="96"/>
                    </a:lnTo>
                    <a:lnTo>
                      <a:pt x="21" y="109"/>
                    </a:lnTo>
                    <a:lnTo>
                      <a:pt x="15" y="121"/>
                    </a:lnTo>
                    <a:lnTo>
                      <a:pt x="10" y="134"/>
                    </a:lnTo>
                    <a:lnTo>
                      <a:pt x="6" y="146"/>
                    </a:lnTo>
                    <a:lnTo>
                      <a:pt x="2" y="159"/>
                    </a:lnTo>
                    <a:lnTo>
                      <a:pt x="0" y="172"/>
                    </a:lnTo>
                  </a:path>
                </a:pathLst>
              </a:custGeom>
              <a:noFill/>
              <a:ln w="12700" cap="rnd" cmpd="sng">
                <a:solidFill>
                  <a:srgbClr val="000000">
                    <a:alpha val="100000"/>
                  </a:srgbClr>
                </a:solidFill>
                <a:prstDash val="solid"/>
                <a:round/>
              </a:ln>
            </p:spPr>
          </p:sp>
          <p:sp>
            <p:nvSpPr>
              <p:cNvPr id="1048842" name="Freeform 254"/>
              <p:cNvSpPr/>
              <p:nvPr/>
            </p:nvSpPr>
            <p:spPr>
              <a:xfrm rot="0">
                <a:off x="4337" y="1082"/>
                <a:ext cx="91" cy="72"/>
              </a:xfrm>
              <a:custGeom>
                <a:avLst/>
                <a:ahLst/>
                <a:rect l="0" t="0" r="r" b="b"/>
                <a:pathLst>
                  <a:path w="91" h="72">
                    <a:moveTo>
                      <a:pt x="0" y="0"/>
                    </a:moveTo>
                    <a:lnTo>
                      <a:pt x="0" y="0"/>
                    </a:lnTo>
                    <a:lnTo>
                      <a:pt x="6" y="7"/>
                    </a:lnTo>
                    <a:lnTo>
                      <a:pt x="12" y="13"/>
                    </a:lnTo>
                    <a:lnTo>
                      <a:pt x="17" y="18"/>
                    </a:lnTo>
                    <a:lnTo>
                      <a:pt x="23" y="23"/>
                    </a:lnTo>
                    <a:lnTo>
                      <a:pt x="28" y="28"/>
                    </a:lnTo>
                    <a:lnTo>
                      <a:pt x="33" y="33"/>
                    </a:lnTo>
                    <a:lnTo>
                      <a:pt x="38" y="37"/>
                    </a:lnTo>
                    <a:lnTo>
                      <a:pt x="43" y="41"/>
                    </a:lnTo>
                    <a:lnTo>
                      <a:pt x="48" y="45"/>
                    </a:lnTo>
                    <a:lnTo>
                      <a:pt x="54" y="48"/>
                    </a:lnTo>
                    <a:lnTo>
                      <a:pt x="59" y="52"/>
                    </a:lnTo>
                    <a:lnTo>
                      <a:pt x="65" y="56"/>
                    </a:lnTo>
                    <a:lnTo>
                      <a:pt x="71" y="59"/>
                    </a:lnTo>
                    <a:lnTo>
                      <a:pt x="77" y="63"/>
                    </a:lnTo>
                    <a:lnTo>
                      <a:pt x="84" y="67"/>
                    </a:lnTo>
                    <a:lnTo>
                      <a:pt x="90" y="71"/>
                    </a:lnTo>
                  </a:path>
                </a:pathLst>
              </a:custGeom>
              <a:noFill/>
              <a:ln w="12700" cap="rnd" cmpd="sng">
                <a:solidFill>
                  <a:srgbClr val="000000">
                    <a:alpha val="100000"/>
                  </a:srgbClr>
                </a:solidFill>
                <a:prstDash val="solid"/>
                <a:round/>
              </a:ln>
            </p:spPr>
          </p:sp>
          <p:sp>
            <p:nvSpPr>
              <p:cNvPr id="1048843" name="Freeform 255"/>
              <p:cNvSpPr/>
              <p:nvPr/>
            </p:nvSpPr>
            <p:spPr>
              <a:xfrm rot="0">
                <a:off x="4483" y="1130"/>
                <a:ext cx="64" cy="330"/>
              </a:xfrm>
              <a:custGeom>
                <a:avLst/>
                <a:ahLst/>
                <a:rect l="0" t="0" r="r" b="b"/>
                <a:pathLst>
                  <a:path w="64" h="330">
                    <a:moveTo>
                      <a:pt x="0" y="0"/>
                    </a:moveTo>
                    <a:lnTo>
                      <a:pt x="0" y="0"/>
                    </a:lnTo>
                    <a:lnTo>
                      <a:pt x="12" y="9"/>
                    </a:lnTo>
                    <a:lnTo>
                      <a:pt x="22" y="21"/>
                    </a:lnTo>
                    <a:lnTo>
                      <a:pt x="31" y="34"/>
                    </a:lnTo>
                    <a:lnTo>
                      <a:pt x="39" y="48"/>
                    </a:lnTo>
                    <a:lnTo>
                      <a:pt x="46" y="64"/>
                    </a:lnTo>
                    <a:lnTo>
                      <a:pt x="51" y="80"/>
                    </a:lnTo>
                    <a:lnTo>
                      <a:pt x="55" y="97"/>
                    </a:lnTo>
                    <a:lnTo>
                      <a:pt x="59" y="114"/>
                    </a:lnTo>
                    <a:lnTo>
                      <a:pt x="61" y="133"/>
                    </a:lnTo>
                    <a:lnTo>
                      <a:pt x="63" y="150"/>
                    </a:lnTo>
                    <a:lnTo>
                      <a:pt x="63" y="168"/>
                    </a:lnTo>
                    <a:lnTo>
                      <a:pt x="63" y="185"/>
                    </a:lnTo>
                    <a:lnTo>
                      <a:pt x="63" y="202"/>
                    </a:lnTo>
                    <a:lnTo>
                      <a:pt x="63" y="219"/>
                    </a:lnTo>
                    <a:lnTo>
                      <a:pt x="61" y="234"/>
                    </a:lnTo>
                    <a:lnTo>
                      <a:pt x="60" y="248"/>
                    </a:lnTo>
                    <a:lnTo>
                      <a:pt x="59" y="256"/>
                    </a:lnTo>
                    <a:lnTo>
                      <a:pt x="58" y="263"/>
                    </a:lnTo>
                    <a:lnTo>
                      <a:pt x="56" y="269"/>
                    </a:lnTo>
                    <a:lnTo>
                      <a:pt x="55" y="273"/>
                    </a:lnTo>
                    <a:lnTo>
                      <a:pt x="53" y="277"/>
                    </a:lnTo>
                    <a:lnTo>
                      <a:pt x="51" y="280"/>
                    </a:lnTo>
                    <a:lnTo>
                      <a:pt x="49" y="284"/>
                    </a:lnTo>
                    <a:lnTo>
                      <a:pt x="48" y="286"/>
                    </a:lnTo>
                    <a:lnTo>
                      <a:pt x="46" y="289"/>
                    </a:lnTo>
                    <a:lnTo>
                      <a:pt x="45" y="292"/>
                    </a:lnTo>
                    <a:lnTo>
                      <a:pt x="43" y="296"/>
                    </a:lnTo>
                    <a:lnTo>
                      <a:pt x="42" y="301"/>
                    </a:lnTo>
                    <a:lnTo>
                      <a:pt x="41" y="306"/>
                    </a:lnTo>
                    <a:lnTo>
                      <a:pt x="39" y="312"/>
                    </a:lnTo>
                    <a:lnTo>
                      <a:pt x="38" y="320"/>
                    </a:lnTo>
                    <a:lnTo>
                      <a:pt x="37" y="329"/>
                    </a:lnTo>
                  </a:path>
                </a:pathLst>
              </a:custGeom>
              <a:noFill/>
              <a:ln w="12700" cap="rnd" cmpd="sng">
                <a:solidFill>
                  <a:srgbClr val="000000">
                    <a:alpha val="100000"/>
                  </a:srgbClr>
                </a:solidFill>
                <a:prstDash val="solid"/>
                <a:round/>
              </a:ln>
            </p:spPr>
          </p:sp>
          <p:sp>
            <p:nvSpPr>
              <p:cNvPr id="1048844" name="Freeform 256"/>
              <p:cNvSpPr/>
              <p:nvPr/>
            </p:nvSpPr>
            <p:spPr>
              <a:xfrm rot="0">
                <a:off x="4583" y="1366"/>
                <a:ext cx="17" cy="94"/>
              </a:xfrm>
              <a:custGeom>
                <a:avLst/>
                <a:ahLst/>
                <a:rect l="0" t="0" r="r" b="b"/>
                <a:pathLst>
                  <a:path w="17" h="94">
                    <a:moveTo>
                      <a:pt x="16" y="0"/>
                    </a:moveTo>
                    <a:lnTo>
                      <a:pt x="16" y="0"/>
                    </a:lnTo>
                    <a:lnTo>
                      <a:pt x="11" y="16"/>
                    </a:lnTo>
                    <a:lnTo>
                      <a:pt x="8" y="28"/>
                    </a:lnTo>
                    <a:lnTo>
                      <a:pt x="4" y="37"/>
                    </a:lnTo>
                    <a:lnTo>
                      <a:pt x="3" y="43"/>
                    </a:lnTo>
                    <a:lnTo>
                      <a:pt x="1" y="46"/>
                    </a:lnTo>
                    <a:lnTo>
                      <a:pt x="0" y="48"/>
                    </a:lnTo>
                    <a:lnTo>
                      <a:pt x="1" y="49"/>
                    </a:lnTo>
                    <a:lnTo>
                      <a:pt x="1" y="53"/>
                    </a:lnTo>
                    <a:lnTo>
                      <a:pt x="3" y="58"/>
                    </a:lnTo>
                    <a:lnTo>
                      <a:pt x="4" y="66"/>
                    </a:lnTo>
                    <a:lnTo>
                      <a:pt x="8" y="78"/>
                    </a:lnTo>
                    <a:lnTo>
                      <a:pt x="9" y="93"/>
                    </a:lnTo>
                  </a:path>
                </a:pathLst>
              </a:custGeom>
              <a:noFill/>
              <a:ln w="12700" cap="rnd" cmpd="sng">
                <a:solidFill>
                  <a:srgbClr val="000000">
                    <a:alpha val="100000"/>
                  </a:srgbClr>
                </a:solidFill>
                <a:prstDash val="solid"/>
                <a:round/>
              </a:ln>
            </p:spPr>
          </p:sp>
          <p:sp>
            <p:nvSpPr>
              <p:cNvPr id="1048845" name="Freeform 257"/>
              <p:cNvSpPr/>
              <p:nvPr/>
            </p:nvSpPr>
            <p:spPr>
              <a:xfrm rot="0">
                <a:off x="4288" y="1007"/>
                <a:ext cx="36" cy="34"/>
              </a:xfrm>
              <a:custGeom>
                <a:avLst/>
                <a:ahLst/>
                <a:rect l="0" t="0" r="r" b="b"/>
                <a:pathLst>
                  <a:path w="36" h="34">
                    <a:moveTo>
                      <a:pt x="35" y="0"/>
                    </a:moveTo>
                    <a:lnTo>
                      <a:pt x="27" y="0"/>
                    </a:lnTo>
                    <a:lnTo>
                      <a:pt x="21" y="2"/>
                    </a:lnTo>
                    <a:lnTo>
                      <a:pt x="15" y="5"/>
                    </a:lnTo>
                    <a:lnTo>
                      <a:pt x="10" y="9"/>
                    </a:lnTo>
                    <a:lnTo>
                      <a:pt x="6" y="14"/>
                    </a:lnTo>
                    <a:lnTo>
                      <a:pt x="3" y="20"/>
                    </a:lnTo>
                    <a:lnTo>
                      <a:pt x="1" y="26"/>
                    </a:lnTo>
                    <a:lnTo>
                      <a:pt x="0" y="32"/>
                    </a:lnTo>
                    <a:lnTo>
                      <a:pt x="4" y="33"/>
                    </a:lnTo>
                    <a:lnTo>
                      <a:pt x="5" y="27"/>
                    </a:lnTo>
                    <a:lnTo>
                      <a:pt x="7" y="22"/>
                    </a:lnTo>
                    <a:lnTo>
                      <a:pt x="9" y="16"/>
                    </a:lnTo>
                    <a:lnTo>
                      <a:pt x="13" y="12"/>
                    </a:lnTo>
                    <a:lnTo>
                      <a:pt x="17" y="8"/>
                    </a:lnTo>
                    <a:lnTo>
                      <a:pt x="22" y="6"/>
                    </a:lnTo>
                    <a:lnTo>
                      <a:pt x="28" y="4"/>
                    </a:lnTo>
                    <a:lnTo>
                      <a:pt x="35" y="4"/>
                    </a:lnTo>
                    <a:lnTo>
                      <a:pt x="35" y="0"/>
                    </a:lnTo>
                  </a:path>
                </a:pathLst>
              </a:custGeom>
              <a:solidFill>
                <a:srgbClr val="000000">
                  <a:alpha val="100000"/>
                </a:srgbClr>
              </a:solidFill>
              <a:ln>
                <a:noFill/>
              </a:ln>
            </p:spPr>
          </p:sp>
          <p:sp>
            <p:nvSpPr>
              <p:cNvPr id="1048846" name="Freeform 258"/>
              <p:cNvSpPr/>
              <p:nvPr/>
            </p:nvSpPr>
            <p:spPr>
              <a:xfrm rot="0">
                <a:off x="4235" y="1100"/>
                <a:ext cx="72" cy="89"/>
              </a:xfrm>
              <a:custGeom>
                <a:avLst/>
                <a:ahLst/>
                <a:rect l="0" t="0" r="r" b="b"/>
                <a:pathLst>
                  <a:path w="72" h="89">
                    <a:moveTo>
                      <a:pt x="71" y="0"/>
                    </a:moveTo>
                    <a:lnTo>
                      <a:pt x="71" y="0"/>
                    </a:lnTo>
                    <a:lnTo>
                      <a:pt x="67" y="6"/>
                    </a:lnTo>
                    <a:lnTo>
                      <a:pt x="63" y="12"/>
                    </a:lnTo>
                    <a:lnTo>
                      <a:pt x="59" y="18"/>
                    </a:lnTo>
                    <a:lnTo>
                      <a:pt x="54" y="24"/>
                    </a:lnTo>
                    <a:lnTo>
                      <a:pt x="50" y="29"/>
                    </a:lnTo>
                    <a:lnTo>
                      <a:pt x="46" y="34"/>
                    </a:lnTo>
                    <a:lnTo>
                      <a:pt x="41" y="40"/>
                    </a:lnTo>
                    <a:lnTo>
                      <a:pt x="37" y="45"/>
                    </a:lnTo>
                    <a:lnTo>
                      <a:pt x="32" y="50"/>
                    </a:lnTo>
                    <a:lnTo>
                      <a:pt x="27" y="56"/>
                    </a:lnTo>
                    <a:lnTo>
                      <a:pt x="23" y="61"/>
                    </a:lnTo>
                    <a:lnTo>
                      <a:pt x="18" y="66"/>
                    </a:lnTo>
                    <a:lnTo>
                      <a:pt x="13" y="71"/>
                    </a:lnTo>
                    <a:lnTo>
                      <a:pt x="9" y="77"/>
                    </a:lnTo>
                    <a:lnTo>
                      <a:pt x="4" y="83"/>
                    </a:lnTo>
                    <a:lnTo>
                      <a:pt x="0" y="88"/>
                    </a:lnTo>
                  </a:path>
                </a:pathLst>
              </a:custGeom>
              <a:noFill/>
              <a:ln w="12700" cap="rnd" cmpd="sng">
                <a:solidFill>
                  <a:srgbClr val="000000">
                    <a:alpha val="100000"/>
                  </a:srgbClr>
                </a:solidFill>
                <a:prstDash val="solid"/>
                <a:round/>
              </a:ln>
            </p:spPr>
          </p:sp>
          <p:sp>
            <p:nvSpPr>
              <p:cNvPr id="1048847" name="Freeform 259"/>
              <p:cNvSpPr/>
              <p:nvPr/>
            </p:nvSpPr>
            <p:spPr>
              <a:xfrm rot="0">
                <a:off x="4180" y="1325"/>
                <a:ext cx="30" cy="168"/>
              </a:xfrm>
              <a:custGeom>
                <a:avLst/>
                <a:ahLst/>
                <a:rect l="0" t="0" r="r" b="b"/>
                <a:pathLst>
                  <a:path w="30" h="168">
                    <a:moveTo>
                      <a:pt x="29" y="0"/>
                    </a:moveTo>
                    <a:lnTo>
                      <a:pt x="29" y="0"/>
                    </a:lnTo>
                    <a:lnTo>
                      <a:pt x="27" y="5"/>
                    </a:lnTo>
                    <a:lnTo>
                      <a:pt x="26" y="10"/>
                    </a:lnTo>
                    <a:lnTo>
                      <a:pt x="24" y="16"/>
                    </a:lnTo>
                    <a:lnTo>
                      <a:pt x="22" y="21"/>
                    </a:lnTo>
                    <a:lnTo>
                      <a:pt x="20" y="26"/>
                    </a:lnTo>
                    <a:lnTo>
                      <a:pt x="18" y="32"/>
                    </a:lnTo>
                    <a:lnTo>
                      <a:pt x="16" y="37"/>
                    </a:lnTo>
                    <a:lnTo>
                      <a:pt x="14" y="42"/>
                    </a:lnTo>
                    <a:lnTo>
                      <a:pt x="12" y="47"/>
                    </a:lnTo>
                    <a:lnTo>
                      <a:pt x="10" y="53"/>
                    </a:lnTo>
                    <a:lnTo>
                      <a:pt x="9" y="58"/>
                    </a:lnTo>
                    <a:lnTo>
                      <a:pt x="7" y="63"/>
                    </a:lnTo>
                    <a:lnTo>
                      <a:pt x="6" y="69"/>
                    </a:lnTo>
                    <a:lnTo>
                      <a:pt x="4" y="75"/>
                    </a:lnTo>
                    <a:lnTo>
                      <a:pt x="4" y="80"/>
                    </a:lnTo>
                    <a:lnTo>
                      <a:pt x="3" y="85"/>
                    </a:lnTo>
                    <a:lnTo>
                      <a:pt x="3" y="91"/>
                    </a:lnTo>
                    <a:lnTo>
                      <a:pt x="2" y="96"/>
                    </a:lnTo>
                    <a:lnTo>
                      <a:pt x="2" y="101"/>
                    </a:lnTo>
                    <a:lnTo>
                      <a:pt x="1" y="107"/>
                    </a:lnTo>
                    <a:lnTo>
                      <a:pt x="1" y="112"/>
                    </a:lnTo>
                    <a:lnTo>
                      <a:pt x="0" y="117"/>
                    </a:lnTo>
                    <a:lnTo>
                      <a:pt x="0" y="123"/>
                    </a:lnTo>
                    <a:lnTo>
                      <a:pt x="0" y="128"/>
                    </a:lnTo>
                    <a:lnTo>
                      <a:pt x="0" y="133"/>
                    </a:lnTo>
                    <a:lnTo>
                      <a:pt x="1" y="139"/>
                    </a:lnTo>
                    <a:lnTo>
                      <a:pt x="2" y="144"/>
                    </a:lnTo>
                    <a:lnTo>
                      <a:pt x="3" y="149"/>
                    </a:lnTo>
                    <a:lnTo>
                      <a:pt x="4" y="153"/>
                    </a:lnTo>
                    <a:lnTo>
                      <a:pt x="7" y="158"/>
                    </a:lnTo>
                    <a:lnTo>
                      <a:pt x="10" y="163"/>
                    </a:lnTo>
                    <a:lnTo>
                      <a:pt x="13" y="167"/>
                    </a:lnTo>
                  </a:path>
                </a:pathLst>
              </a:custGeom>
              <a:noFill/>
              <a:ln w="12700" cap="rnd" cmpd="sng">
                <a:solidFill>
                  <a:srgbClr val="000000">
                    <a:alpha val="100000"/>
                  </a:srgbClr>
                </a:solidFill>
                <a:prstDash val="solid"/>
                <a:round/>
              </a:ln>
            </p:spPr>
          </p:sp>
          <p:sp>
            <p:nvSpPr>
              <p:cNvPr id="1048848" name="Freeform 260"/>
              <p:cNvSpPr/>
              <p:nvPr/>
            </p:nvSpPr>
            <p:spPr>
              <a:xfrm rot="0">
                <a:off x="4116" y="1203"/>
                <a:ext cx="117" cy="263"/>
              </a:xfrm>
              <a:custGeom>
                <a:avLst/>
                <a:ahLst/>
                <a:rect l="0" t="0" r="r" b="b"/>
                <a:pathLst>
                  <a:path w="117" h="263">
                    <a:moveTo>
                      <a:pt x="116" y="0"/>
                    </a:moveTo>
                    <a:lnTo>
                      <a:pt x="116" y="0"/>
                    </a:lnTo>
                    <a:lnTo>
                      <a:pt x="114" y="2"/>
                    </a:lnTo>
                    <a:lnTo>
                      <a:pt x="111" y="4"/>
                    </a:lnTo>
                    <a:lnTo>
                      <a:pt x="110" y="6"/>
                    </a:lnTo>
                    <a:lnTo>
                      <a:pt x="108" y="9"/>
                    </a:lnTo>
                    <a:lnTo>
                      <a:pt x="107" y="11"/>
                    </a:lnTo>
                    <a:lnTo>
                      <a:pt x="106" y="13"/>
                    </a:lnTo>
                    <a:lnTo>
                      <a:pt x="106" y="15"/>
                    </a:lnTo>
                    <a:lnTo>
                      <a:pt x="106" y="17"/>
                    </a:lnTo>
                    <a:lnTo>
                      <a:pt x="104" y="29"/>
                    </a:lnTo>
                    <a:lnTo>
                      <a:pt x="102" y="41"/>
                    </a:lnTo>
                    <a:lnTo>
                      <a:pt x="100" y="53"/>
                    </a:lnTo>
                    <a:lnTo>
                      <a:pt x="97" y="64"/>
                    </a:lnTo>
                    <a:lnTo>
                      <a:pt x="94" y="75"/>
                    </a:lnTo>
                    <a:lnTo>
                      <a:pt x="90" y="86"/>
                    </a:lnTo>
                    <a:lnTo>
                      <a:pt x="86" y="96"/>
                    </a:lnTo>
                    <a:lnTo>
                      <a:pt x="81" y="106"/>
                    </a:lnTo>
                    <a:lnTo>
                      <a:pt x="75" y="116"/>
                    </a:lnTo>
                    <a:lnTo>
                      <a:pt x="69" y="125"/>
                    </a:lnTo>
                    <a:lnTo>
                      <a:pt x="62" y="134"/>
                    </a:lnTo>
                    <a:lnTo>
                      <a:pt x="56" y="143"/>
                    </a:lnTo>
                    <a:lnTo>
                      <a:pt x="48" y="152"/>
                    </a:lnTo>
                    <a:lnTo>
                      <a:pt x="40" y="161"/>
                    </a:lnTo>
                    <a:lnTo>
                      <a:pt x="31" y="169"/>
                    </a:lnTo>
                    <a:lnTo>
                      <a:pt x="21" y="177"/>
                    </a:lnTo>
                    <a:lnTo>
                      <a:pt x="18" y="181"/>
                    </a:lnTo>
                    <a:lnTo>
                      <a:pt x="14" y="185"/>
                    </a:lnTo>
                    <a:lnTo>
                      <a:pt x="11" y="190"/>
                    </a:lnTo>
                    <a:lnTo>
                      <a:pt x="8" y="195"/>
                    </a:lnTo>
                    <a:lnTo>
                      <a:pt x="5" y="200"/>
                    </a:lnTo>
                    <a:lnTo>
                      <a:pt x="3" y="205"/>
                    </a:lnTo>
                    <a:lnTo>
                      <a:pt x="1" y="211"/>
                    </a:lnTo>
                    <a:lnTo>
                      <a:pt x="1" y="217"/>
                    </a:lnTo>
                    <a:lnTo>
                      <a:pt x="0" y="222"/>
                    </a:lnTo>
                    <a:lnTo>
                      <a:pt x="0" y="228"/>
                    </a:lnTo>
                    <a:lnTo>
                      <a:pt x="1" y="234"/>
                    </a:lnTo>
                    <a:lnTo>
                      <a:pt x="1" y="240"/>
                    </a:lnTo>
                    <a:lnTo>
                      <a:pt x="3" y="246"/>
                    </a:lnTo>
                    <a:lnTo>
                      <a:pt x="6" y="251"/>
                    </a:lnTo>
                    <a:lnTo>
                      <a:pt x="9" y="257"/>
                    </a:lnTo>
                    <a:lnTo>
                      <a:pt x="13" y="262"/>
                    </a:lnTo>
                  </a:path>
                </a:pathLst>
              </a:custGeom>
              <a:noFill/>
              <a:ln w="12700" cap="rnd" cmpd="sng">
                <a:solidFill>
                  <a:srgbClr val="000000">
                    <a:alpha val="100000"/>
                  </a:srgbClr>
                </a:solidFill>
                <a:prstDash val="solid"/>
                <a:round/>
              </a:ln>
            </p:spPr>
          </p:sp>
          <p:sp>
            <p:nvSpPr>
              <p:cNvPr id="1048849" name="Freeform 261"/>
              <p:cNvSpPr/>
              <p:nvPr/>
            </p:nvSpPr>
            <p:spPr>
              <a:xfrm rot="0">
                <a:off x="4533" y="1188"/>
                <a:ext cx="47" cy="199"/>
              </a:xfrm>
              <a:custGeom>
                <a:avLst/>
                <a:ahLst/>
                <a:rect l="0" t="0" r="r" b="b"/>
                <a:pathLst>
                  <a:path w="47" h="199">
                    <a:moveTo>
                      <a:pt x="0" y="0"/>
                    </a:moveTo>
                    <a:lnTo>
                      <a:pt x="0" y="0"/>
                    </a:lnTo>
                    <a:lnTo>
                      <a:pt x="6" y="12"/>
                    </a:lnTo>
                    <a:lnTo>
                      <a:pt x="13" y="24"/>
                    </a:lnTo>
                    <a:lnTo>
                      <a:pt x="18" y="35"/>
                    </a:lnTo>
                    <a:lnTo>
                      <a:pt x="23" y="47"/>
                    </a:lnTo>
                    <a:lnTo>
                      <a:pt x="26" y="59"/>
                    </a:lnTo>
                    <a:lnTo>
                      <a:pt x="30" y="71"/>
                    </a:lnTo>
                    <a:lnTo>
                      <a:pt x="33" y="83"/>
                    </a:lnTo>
                    <a:lnTo>
                      <a:pt x="36" y="96"/>
                    </a:lnTo>
                    <a:lnTo>
                      <a:pt x="39" y="109"/>
                    </a:lnTo>
                    <a:lnTo>
                      <a:pt x="41" y="121"/>
                    </a:lnTo>
                    <a:lnTo>
                      <a:pt x="43" y="134"/>
                    </a:lnTo>
                    <a:lnTo>
                      <a:pt x="44" y="147"/>
                    </a:lnTo>
                    <a:lnTo>
                      <a:pt x="45" y="160"/>
                    </a:lnTo>
                    <a:lnTo>
                      <a:pt x="45" y="173"/>
                    </a:lnTo>
                    <a:lnTo>
                      <a:pt x="46" y="185"/>
                    </a:lnTo>
                    <a:lnTo>
                      <a:pt x="46" y="198"/>
                    </a:lnTo>
                  </a:path>
                </a:pathLst>
              </a:custGeom>
              <a:noFill/>
              <a:ln w="12700" cap="rnd" cmpd="sng">
                <a:solidFill>
                  <a:srgbClr val="000000">
                    <a:alpha val="100000"/>
                  </a:srgbClr>
                </a:solidFill>
                <a:prstDash val="solid"/>
                <a:round/>
              </a:ln>
            </p:spPr>
          </p:sp>
          <p:sp>
            <p:nvSpPr>
              <p:cNvPr id="1048850" name="Freeform 262"/>
              <p:cNvSpPr/>
              <p:nvPr/>
            </p:nvSpPr>
            <p:spPr>
              <a:xfrm rot="0">
                <a:off x="4321" y="2791"/>
                <a:ext cx="107" cy="131"/>
              </a:xfrm>
              <a:custGeom>
                <a:avLst/>
                <a:ahLst/>
                <a:rect l="0" t="0" r="r" b="b"/>
                <a:pathLst>
                  <a:path w="107" h="131">
                    <a:moveTo>
                      <a:pt x="42" y="0"/>
                    </a:moveTo>
                    <a:lnTo>
                      <a:pt x="1" y="2"/>
                    </a:lnTo>
                    <a:lnTo>
                      <a:pt x="0" y="19"/>
                    </a:lnTo>
                    <a:lnTo>
                      <a:pt x="27" y="95"/>
                    </a:lnTo>
                    <a:lnTo>
                      <a:pt x="18" y="102"/>
                    </a:lnTo>
                    <a:lnTo>
                      <a:pt x="39" y="130"/>
                    </a:lnTo>
                    <a:lnTo>
                      <a:pt x="66" y="119"/>
                    </a:lnTo>
                    <a:lnTo>
                      <a:pt x="72" y="107"/>
                    </a:lnTo>
                    <a:lnTo>
                      <a:pt x="68" y="95"/>
                    </a:lnTo>
                    <a:lnTo>
                      <a:pt x="90" y="27"/>
                    </a:lnTo>
                    <a:lnTo>
                      <a:pt x="106" y="5"/>
                    </a:lnTo>
                    <a:lnTo>
                      <a:pt x="87" y="0"/>
                    </a:lnTo>
                    <a:lnTo>
                      <a:pt x="42" y="0"/>
                    </a:lnTo>
                  </a:path>
                </a:pathLst>
              </a:custGeom>
              <a:noFill/>
              <a:ln w="12700" cap="rnd" cmpd="sng">
                <a:solidFill>
                  <a:srgbClr val="000000">
                    <a:alpha val="100000"/>
                  </a:srgbClr>
                </a:solidFill>
                <a:prstDash val="solid"/>
                <a:round/>
              </a:ln>
            </p:spPr>
          </p:sp>
          <p:sp>
            <p:nvSpPr>
              <p:cNvPr id="1048851" name="Freeform 263"/>
              <p:cNvSpPr/>
              <p:nvPr/>
            </p:nvSpPr>
            <p:spPr>
              <a:xfrm rot="0">
                <a:off x="4310" y="2777"/>
                <a:ext cx="128" cy="124"/>
              </a:xfrm>
              <a:custGeom>
                <a:avLst/>
                <a:ahLst/>
                <a:rect l="0" t="0" r="r" b="b"/>
                <a:pathLst>
                  <a:path w="128" h="124">
                    <a:moveTo>
                      <a:pt x="82" y="117"/>
                    </a:moveTo>
                    <a:lnTo>
                      <a:pt x="82" y="117"/>
                    </a:lnTo>
                    <a:lnTo>
                      <a:pt x="79" y="118"/>
                    </a:lnTo>
                    <a:lnTo>
                      <a:pt x="75" y="120"/>
                    </a:lnTo>
                    <a:lnTo>
                      <a:pt x="71" y="122"/>
                    </a:lnTo>
                    <a:lnTo>
                      <a:pt x="67" y="123"/>
                    </a:lnTo>
                    <a:lnTo>
                      <a:pt x="63" y="123"/>
                    </a:lnTo>
                    <a:lnTo>
                      <a:pt x="61" y="123"/>
                    </a:lnTo>
                    <a:lnTo>
                      <a:pt x="59" y="121"/>
                    </a:lnTo>
                    <a:lnTo>
                      <a:pt x="60" y="118"/>
                    </a:lnTo>
                    <a:lnTo>
                      <a:pt x="61" y="116"/>
                    </a:lnTo>
                    <a:lnTo>
                      <a:pt x="62" y="114"/>
                    </a:lnTo>
                    <a:lnTo>
                      <a:pt x="63" y="111"/>
                    </a:lnTo>
                    <a:lnTo>
                      <a:pt x="63" y="109"/>
                    </a:lnTo>
                    <a:lnTo>
                      <a:pt x="63" y="106"/>
                    </a:lnTo>
                    <a:lnTo>
                      <a:pt x="63" y="103"/>
                    </a:lnTo>
                    <a:lnTo>
                      <a:pt x="62" y="99"/>
                    </a:lnTo>
                    <a:lnTo>
                      <a:pt x="62" y="96"/>
                    </a:lnTo>
                    <a:lnTo>
                      <a:pt x="61" y="93"/>
                    </a:lnTo>
                    <a:lnTo>
                      <a:pt x="61" y="90"/>
                    </a:lnTo>
                    <a:lnTo>
                      <a:pt x="61" y="87"/>
                    </a:lnTo>
                    <a:lnTo>
                      <a:pt x="60" y="83"/>
                    </a:lnTo>
                    <a:lnTo>
                      <a:pt x="60" y="80"/>
                    </a:lnTo>
                    <a:lnTo>
                      <a:pt x="60" y="77"/>
                    </a:lnTo>
                    <a:lnTo>
                      <a:pt x="61" y="75"/>
                    </a:lnTo>
                    <a:lnTo>
                      <a:pt x="61" y="73"/>
                    </a:lnTo>
                    <a:lnTo>
                      <a:pt x="63" y="69"/>
                    </a:lnTo>
                    <a:lnTo>
                      <a:pt x="64" y="67"/>
                    </a:lnTo>
                    <a:lnTo>
                      <a:pt x="65" y="63"/>
                    </a:lnTo>
                    <a:lnTo>
                      <a:pt x="66" y="61"/>
                    </a:lnTo>
                    <a:lnTo>
                      <a:pt x="67" y="58"/>
                    </a:lnTo>
                    <a:lnTo>
                      <a:pt x="69" y="55"/>
                    </a:lnTo>
                    <a:lnTo>
                      <a:pt x="70" y="53"/>
                    </a:lnTo>
                    <a:lnTo>
                      <a:pt x="71" y="50"/>
                    </a:lnTo>
                    <a:lnTo>
                      <a:pt x="73" y="47"/>
                    </a:lnTo>
                    <a:lnTo>
                      <a:pt x="75" y="45"/>
                    </a:lnTo>
                    <a:lnTo>
                      <a:pt x="77" y="43"/>
                    </a:lnTo>
                    <a:lnTo>
                      <a:pt x="79" y="41"/>
                    </a:lnTo>
                    <a:lnTo>
                      <a:pt x="81" y="39"/>
                    </a:lnTo>
                    <a:lnTo>
                      <a:pt x="83" y="37"/>
                    </a:lnTo>
                    <a:lnTo>
                      <a:pt x="86" y="36"/>
                    </a:lnTo>
                    <a:lnTo>
                      <a:pt x="89" y="35"/>
                    </a:lnTo>
                    <a:lnTo>
                      <a:pt x="90" y="34"/>
                    </a:lnTo>
                    <a:lnTo>
                      <a:pt x="92" y="33"/>
                    </a:lnTo>
                    <a:lnTo>
                      <a:pt x="94" y="32"/>
                    </a:lnTo>
                    <a:lnTo>
                      <a:pt x="97" y="31"/>
                    </a:lnTo>
                    <a:lnTo>
                      <a:pt x="100" y="29"/>
                    </a:lnTo>
                    <a:lnTo>
                      <a:pt x="102" y="28"/>
                    </a:lnTo>
                    <a:lnTo>
                      <a:pt x="105" y="27"/>
                    </a:lnTo>
                    <a:lnTo>
                      <a:pt x="107" y="26"/>
                    </a:lnTo>
                    <a:lnTo>
                      <a:pt x="108" y="26"/>
                    </a:lnTo>
                    <a:lnTo>
                      <a:pt x="109" y="25"/>
                    </a:lnTo>
                    <a:lnTo>
                      <a:pt x="109" y="24"/>
                    </a:lnTo>
                    <a:lnTo>
                      <a:pt x="109" y="23"/>
                    </a:lnTo>
                    <a:lnTo>
                      <a:pt x="109" y="22"/>
                    </a:lnTo>
                    <a:lnTo>
                      <a:pt x="108" y="20"/>
                    </a:lnTo>
                    <a:lnTo>
                      <a:pt x="107" y="20"/>
                    </a:lnTo>
                    <a:lnTo>
                      <a:pt x="106" y="19"/>
                    </a:lnTo>
                    <a:lnTo>
                      <a:pt x="105" y="19"/>
                    </a:lnTo>
                    <a:lnTo>
                      <a:pt x="103" y="19"/>
                    </a:lnTo>
                    <a:lnTo>
                      <a:pt x="101" y="19"/>
                    </a:lnTo>
                    <a:lnTo>
                      <a:pt x="99" y="19"/>
                    </a:lnTo>
                    <a:lnTo>
                      <a:pt x="97" y="20"/>
                    </a:lnTo>
                    <a:lnTo>
                      <a:pt x="95" y="20"/>
                    </a:lnTo>
                    <a:lnTo>
                      <a:pt x="93" y="21"/>
                    </a:lnTo>
                    <a:lnTo>
                      <a:pt x="90" y="22"/>
                    </a:lnTo>
                    <a:lnTo>
                      <a:pt x="87" y="22"/>
                    </a:lnTo>
                    <a:lnTo>
                      <a:pt x="84" y="23"/>
                    </a:lnTo>
                    <a:lnTo>
                      <a:pt x="81" y="24"/>
                    </a:lnTo>
                    <a:lnTo>
                      <a:pt x="77" y="24"/>
                    </a:lnTo>
                    <a:lnTo>
                      <a:pt x="73" y="25"/>
                    </a:lnTo>
                    <a:lnTo>
                      <a:pt x="69" y="26"/>
                    </a:lnTo>
                    <a:lnTo>
                      <a:pt x="65" y="26"/>
                    </a:lnTo>
                    <a:lnTo>
                      <a:pt x="60" y="26"/>
                    </a:lnTo>
                    <a:lnTo>
                      <a:pt x="56" y="26"/>
                    </a:lnTo>
                    <a:lnTo>
                      <a:pt x="53" y="26"/>
                    </a:lnTo>
                    <a:lnTo>
                      <a:pt x="50" y="25"/>
                    </a:lnTo>
                    <a:lnTo>
                      <a:pt x="47" y="25"/>
                    </a:lnTo>
                    <a:lnTo>
                      <a:pt x="44" y="24"/>
                    </a:lnTo>
                    <a:lnTo>
                      <a:pt x="42" y="24"/>
                    </a:lnTo>
                    <a:lnTo>
                      <a:pt x="39" y="23"/>
                    </a:lnTo>
                    <a:lnTo>
                      <a:pt x="37" y="22"/>
                    </a:lnTo>
                    <a:lnTo>
                      <a:pt x="34" y="22"/>
                    </a:lnTo>
                    <a:lnTo>
                      <a:pt x="32" y="22"/>
                    </a:lnTo>
                    <a:lnTo>
                      <a:pt x="30" y="21"/>
                    </a:lnTo>
                    <a:lnTo>
                      <a:pt x="28" y="21"/>
                    </a:lnTo>
                    <a:lnTo>
                      <a:pt x="26" y="21"/>
                    </a:lnTo>
                    <a:lnTo>
                      <a:pt x="24" y="21"/>
                    </a:lnTo>
                    <a:lnTo>
                      <a:pt x="22" y="21"/>
                    </a:lnTo>
                    <a:lnTo>
                      <a:pt x="20" y="21"/>
                    </a:lnTo>
                    <a:lnTo>
                      <a:pt x="19" y="21"/>
                    </a:lnTo>
                    <a:lnTo>
                      <a:pt x="17" y="22"/>
                    </a:lnTo>
                    <a:lnTo>
                      <a:pt x="17" y="23"/>
                    </a:lnTo>
                    <a:lnTo>
                      <a:pt x="16" y="24"/>
                    </a:lnTo>
                    <a:lnTo>
                      <a:pt x="16" y="26"/>
                    </a:lnTo>
                    <a:lnTo>
                      <a:pt x="17" y="27"/>
                    </a:lnTo>
                    <a:lnTo>
                      <a:pt x="18" y="29"/>
                    </a:lnTo>
                    <a:lnTo>
                      <a:pt x="20" y="29"/>
                    </a:lnTo>
                    <a:lnTo>
                      <a:pt x="21" y="29"/>
                    </a:lnTo>
                    <a:lnTo>
                      <a:pt x="22" y="30"/>
                    </a:lnTo>
                    <a:lnTo>
                      <a:pt x="23" y="30"/>
                    </a:lnTo>
                    <a:lnTo>
                      <a:pt x="24" y="31"/>
                    </a:lnTo>
                    <a:lnTo>
                      <a:pt x="25" y="31"/>
                    </a:lnTo>
                    <a:lnTo>
                      <a:pt x="27" y="32"/>
                    </a:lnTo>
                    <a:lnTo>
                      <a:pt x="28" y="33"/>
                    </a:lnTo>
                    <a:lnTo>
                      <a:pt x="30" y="34"/>
                    </a:lnTo>
                    <a:lnTo>
                      <a:pt x="33" y="35"/>
                    </a:lnTo>
                    <a:lnTo>
                      <a:pt x="36" y="37"/>
                    </a:lnTo>
                    <a:lnTo>
                      <a:pt x="38" y="39"/>
                    </a:lnTo>
                    <a:lnTo>
                      <a:pt x="40" y="41"/>
                    </a:lnTo>
                    <a:lnTo>
                      <a:pt x="42" y="44"/>
                    </a:lnTo>
                    <a:lnTo>
                      <a:pt x="43" y="47"/>
                    </a:lnTo>
                    <a:lnTo>
                      <a:pt x="45" y="50"/>
                    </a:lnTo>
                    <a:lnTo>
                      <a:pt x="46" y="53"/>
                    </a:lnTo>
                    <a:lnTo>
                      <a:pt x="47" y="56"/>
                    </a:lnTo>
                    <a:lnTo>
                      <a:pt x="47" y="59"/>
                    </a:lnTo>
                    <a:lnTo>
                      <a:pt x="48" y="62"/>
                    </a:lnTo>
                    <a:lnTo>
                      <a:pt x="49" y="64"/>
                    </a:lnTo>
                    <a:lnTo>
                      <a:pt x="49" y="67"/>
                    </a:lnTo>
                    <a:lnTo>
                      <a:pt x="50" y="69"/>
                    </a:lnTo>
                    <a:lnTo>
                      <a:pt x="50" y="71"/>
                    </a:lnTo>
                    <a:lnTo>
                      <a:pt x="51" y="73"/>
                    </a:lnTo>
                    <a:lnTo>
                      <a:pt x="51" y="75"/>
                    </a:lnTo>
                    <a:lnTo>
                      <a:pt x="52" y="78"/>
                    </a:lnTo>
                    <a:lnTo>
                      <a:pt x="52" y="81"/>
                    </a:lnTo>
                    <a:lnTo>
                      <a:pt x="52" y="84"/>
                    </a:lnTo>
                    <a:lnTo>
                      <a:pt x="52" y="87"/>
                    </a:lnTo>
                    <a:lnTo>
                      <a:pt x="52" y="90"/>
                    </a:lnTo>
                    <a:lnTo>
                      <a:pt x="51" y="93"/>
                    </a:lnTo>
                    <a:lnTo>
                      <a:pt x="51" y="97"/>
                    </a:lnTo>
                    <a:lnTo>
                      <a:pt x="51" y="99"/>
                    </a:lnTo>
                    <a:lnTo>
                      <a:pt x="51" y="103"/>
                    </a:lnTo>
                    <a:lnTo>
                      <a:pt x="51" y="105"/>
                    </a:lnTo>
                    <a:lnTo>
                      <a:pt x="51" y="108"/>
                    </a:lnTo>
                    <a:lnTo>
                      <a:pt x="51" y="111"/>
                    </a:lnTo>
                    <a:lnTo>
                      <a:pt x="51" y="113"/>
                    </a:lnTo>
                    <a:lnTo>
                      <a:pt x="52" y="116"/>
                    </a:lnTo>
                    <a:lnTo>
                      <a:pt x="53" y="118"/>
                    </a:lnTo>
                    <a:lnTo>
                      <a:pt x="53" y="121"/>
                    </a:lnTo>
                    <a:lnTo>
                      <a:pt x="52" y="123"/>
                    </a:lnTo>
                    <a:lnTo>
                      <a:pt x="49" y="123"/>
                    </a:lnTo>
                    <a:lnTo>
                      <a:pt x="45" y="123"/>
                    </a:lnTo>
                    <a:lnTo>
                      <a:pt x="41" y="122"/>
                    </a:lnTo>
                    <a:lnTo>
                      <a:pt x="37" y="120"/>
                    </a:lnTo>
                    <a:lnTo>
                      <a:pt x="34" y="117"/>
                    </a:lnTo>
                    <a:lnTo>
                      <a:pt x="32" y="113"/>
                    </a:lnTo>
                    <a:lnTo>
                      <a:pt x="31" y="111"/>
                    </a:lnTo>
                    <a:lnTo>
                      <a:pt x="31" y="109"/>
                    </a:lnTo>
                    <a:lnTo>
                      <a:pt x="30" y="107"/>
                    </a:lnTo>
                    <a:lnTo>
                      <a:pt x="29" y="104"/>
                    </a:lnTo>
                    <a:lnTo>
                      <a:pt x="29" y="102"/>
                    </a:lnTo>
                    <a:lnTo>
                      <a:pt x="29" y="100"/>
                    </a:lnTo>
                    <a:lnTo>
                      <a:pt x="28" y="98"/>
                    </a:lnTo>
                    <a:lnTo>
                      <a:pt x="28" y="96"/>
                    </a:lnTo>
                    <a:lnTo>
                      <a:pt x="27" y="94"/>
                    </a:lnTo>
                    <a:lnTo>
                      <a:pt x="27" y="92"/>
                    </a:lnTo>
                    <a:lnTo>
                      <a:pt x="26" y="90"/>
                    </a:lnTo>
                    <a:lnTo>
                      <a:pt x="26" y="88"/>
                    </a:lnTo>
                    <a:lnTo>
                      <a:pt x="25" y="86"/>
                    </a:lnTo>
                    <a:lnTo>
                      <a:pt x="25" y="83"/>
                    </a:lnTo>
                    <a:lnTo>
                      <a:pt x="24" y="81"/>
                    </a:lnTo>
                    <a:lnTo>
                      <a:pt x="23" y="79"/>
                    </a:lnTo>
                    <a:lnTo>
                      <a:pt x="21" y="74"/>
                    </a:lnTo>
                    <a:lnTo>
                      <a:pt x="20" y="70"/>
                    </a:lnTo>
                    <a:lnTo>
                      <a:pt x="18" y="66"/>
                    </a:lnTo>
                    <a:lnTo>
                      <a:pt x="16" y="62"/>
                    </a:lnTo>
                    <a:lnTo>
                      <a:pt x="14" y="59"/>
                    </a:lnTo>
                    <a:lnTo>
                      <a:pt x="13" y="56"/>
                    </a:lnTo>
                    <a:lnTo>
                      <a:pt x="11" y="54"/>
                    </a:lnTo>
                    <a:lnTo>
                      <a:pt x="9" y="52"/>
                    </a:lnTo>
                    <a:lnTo>
                      <a:pt x="7" y="50"/>
                    </a:lnTo>
                    <a:lnTo>
                      <a:pt x="6" y="48"/>
                    </a:lnTo>
                    <a:lnTo>
                      <a:pt x="4" y="46"/>
                    </a:lnTo>
                    <a:lnTo>
                      <a:pt x="4" y="45"/>
                    </a:lnTo>
                    <a:lnTo>
                      <a:pt x="2" y="43"/>
                    </a:lnTo>
                    <a:lnTo>
                      <a:pt x="2" y="42"/>
                    </a:lnTo>
                    <a:lnTo>
                      <a:pt x="1" y="41"/>
                    </a:lnTo>
                    <a:lnTo>
                      <a:pt x="1" y="39"/>
                    </a:lnTo>
                    <a:lnTo>
                      <a:pt x="0" y="38"/>
                    </a:lnTo>
                    <a:lnTo>
                      <a:pt x="0" y="36"/>
                    </a:lnTo>
                    <a:lnTo>
                      <a:pt x="0" y="35"/>
                    </a:lnTo>
                    <a:lnTo>
                      <a:pt x="0" y="33"/>
                    </a:lnTo>
                    <a:lnTo>
                      <a:pt x="0" y="30"/>
                    </a:lnTo>
                    <a:lnTo>
                      <a:pt x="0" y="28"/>
                    </a:lnTo>
                    <a:lnTo>
                      <a:pt x="1" y="26"/>
                    </a:lnTo>
                    <a:lnTo>
                      <a:pt x="2" y="24"/>
                    </a:lnTo>
                    <a:lnTo>
                      <a:pt x="3" y="22"/>
                    </a:lnTo>
                    <a:lnTo>
                      <a:pt x="4" y="19"/>
                    </a:lnTo>
                    <a:lnTo>
                      <a:pt x="6" y="17"/>
                    </a:lnTo>
                    <a:lnTo>
                      <a:pt x="7" y="15"/>
                    </a:lnTo>
                    <a:lnTo>
                      <a:pt x="9" y="14"/>
                    </a:lnTo>
                    <a:lnTo>
                      <a:pt x="10" y="12"/>
                    </a:lnTo>
                    <a:lnTo>
                      <a:pt x="12" y="11"/>
                    </a:lnTo>
                    <a:lnTo>
                      <a:pt x="15" y="10"/>
                    </a:lnTo>
                    <a:lnTo>
                      <a:pt x="20" y="8"/>
                    </a:lnTo>
                    <a:lnTo>
                      <a:pt x="25" y="7"/>
                    </a:lnTo>
                    <a:lnTo>
                      <a:pt x="31" y="6"/>
                    </a:lnTo>
                    <a:lnTo>
                      <a:pt x="37" y="4"/>
                    </a:lnTo>
                    <a:lnTo>
                      <a:pt x="42" y="3"/>
                    </a:lnTo>
                    <a:lnTo>
                      <a:pt x="48" y="2"/>
                    </a:lnTo>
                    <a:lnTo>
                      <a:pt x="53" y="1"/>
                    </a:lnTo>
                    <a:lnTo>
                      <a:pt x="59" y="0"/>
                    </a:lnTo>
                    <a:lnTo>
                      <a:pt x="65" y="0"/>
                    </a:lnTo>
                    <a:lnTo>
                      <a:pt x="71" y="0"/>
                    </a:lnTo>
                    <a:lnTo>
                      <a:pt x="77" y="0"/>
                    </a:lnTo>
                    <a:lnTo>
                      <a:pt x="83" y="1"/>
                    </a:lnTo>
                    <a:lnTo>
                      <a:pt x="88" y="2"/>
                    </a:lnTo>
                    <a:lnTo>
                      <a:pt x="94" y="4"/>
                    </a:lnTo>
                    <a:lnTo>
                      <a:pt x="100" y="6"/>
                    </a:lnTo>
                    <a:lnTo>
                      <a:pt x="106" y="8"/>
                    </a:lnTo>
                    <a:lnTo>
                      <a:pt x="110" y="10"/>
                    </a:lnTo>
                    <a:lnTo>
                      <a:pt x="113" y="11"/>
                    </a:lnTo>
                    <a:lnTo>
                      <a:pt x="117" y="13"/>
                    </a:lnTo>
                    <a:lnTo>
                      <a:pt x="119" y="14"/>
                    </a:lnTo>
                    <a:lnTo>
                      <a:pt x="122" y="17"/>
                    </a:lnTo>
                    <a:lnTo>
                      <a:pt x="124" y="19"/>
                    </a:lnTo>
                    <a:lnTo>
                      <a:pt x="125" y="23"/>
                    </a:lnTo>
                    <a:lnTo>
                      <a:pt x="127" y="27"/>
                    </a:lnTo>
                    <a:lnTo>
                      <a:pt x="127" y="31"/>
                    </a:lnTo>
                    <a:lnTo>
                      <a:pt x="127" y="35"/>
                    </a:lnTo>
                    <a:lnTo>
                      <a:pt x="126" y="38"/>
                    </a:lnTo>
                    <a:lnTo>
                      <a:pt x="125" y="42"/>
                    </a:lnTo>
                    <a:lnTo>
                      <a:pt x="123" y="45"/>
                    </a:lnTo>
                    <a:lnTo>
                      <a:pt x="121" y="48"/>
                    </a:lnTo>
                    <a:lnTo>
                      <a:pt x="118" y="51"/>
                    </a:lnTo>
                    <a:lnTo>
                      <a:pt x="115" y="54"/>
                    </a:lnTo>
                    <a:lnTo>
                      <a:pt x="112" y="57"/>
                    </a:lnTo>
                    <a:lnTo>
                      <a:pt x="108" y="60"/>
                    </a:lnTo>
                    <a:lnTo>
                      <a:pt x="105" y="63"/>
                    </a:lnTo>
                    <a:lnTo>
                      <a:pt x="102" y="66"/>
                    </a:lnTo>
                    <a:lnTo>
                      <a:pt x="99" y="69"/>
                    </a:lnTo>
                    <a:lnTo>
                      <a:pt x="97" y="72"/>
                    </a:lnTo>
                    <a:lnTo>
                      <a:pt x="94" y="75"/>
                    </a:lnTo>
                    <a:lnTo>
                      <a:pt x="93" y="78"/>
                    </a:lnTo>
                    <a:lnTo>
                      <a:pt x="92" y="81"/>
                    </a:lnTo>
                    <a:lnTo>
                      <a:pt x="91" y="83"/>
                    </a:lnTo>
                    <a:lnTo>
                      <a:pt x="90" y="85"/>
                    </a:lnTo>
                    <a:lnTo>
                      <a:pt x="90" y="88"/>
                    </a:lnTo>
                    <a:lnTo>
                      <a:pt x="89" y="91"/>
                    </a:lnTo>
                    <a:lnTo>
                      <a:pt x="89" y="93"/>
                    </a:lnTo>
                    <a:lnTo>
                      <a:pt x="88" y="95"/>
                    </a:lnTo>
                    <a:lnTo>
                      <a:pt x="88" y="98"/>
                    </a:lnTo>
                    <a:lnTo>
                      <a:pt x="87" y="100"/>
                    </a:lnTo>
                    <a:lnTo>
                      <a:pt x="87" y="103"/>
                    </a:lnTo>
                    <a:lnTo>
                      <a:pt x="86" y="105"/>
                    </a:lnTo>
                    <a:lnTo>
                      <a:pt x="86" y="108"/>
                    </a:lnTo>
                    <a:lnTo>
                      <a:pt x="85" y="110"/>
                    </a:lnTo>
                    <a:lnTo>
                      <a:pt x="84" y="112"/>
                    </a:lnTo>
                    <a:lnTo>
                      <a:pt x="83" y="115"/>
                    </a:lnTo>
                    <a:lnTo>
                      <a:pt x="82" y="117"/>
                    </a:lnTo>
                  </a:path>
                </a:pathLst>
              </a:custGeom>
              <a:noFill/>
              <a:ln w="12700" cap="rnd" cmpd="sng">
                <a:solidFill>
                  <a:srgbClr val="000000">
                    <a:alpha val="100000"/>
                  </a:srgbClr>
                </a:solidFill>
                <a:prstDash val="solid"/>
                <a:round/>
              </a:ln>
            </p:spPr>
          </p:sp>
          <p:sp>
            <p:nvSpPr>
              <p:cNvPr id="1048852" name="Freeform 264"/>
              <p:cNvSpPr/>
              <p:nvPr/>
            </p:nvSpPr>
            <p:spPr>
              <a:xfrm rot="0">
                <a:off x="4194" y="2732"/>
                <a:ext cx="81" cy="69"/>
              </a:xfrm>
              <a:custGeom>
                <a:avLst/>
                <a:ahLst/>
                <a:rect l="0" t="0" r="r" b="b"/>
                <a:pathLst>
                  <a:path w="81" h="69">
                    <a:moveTo>
                      <a:pt x="60" y="11"/>
                    </a:moveTo>
                    <a:lnTo>
                      <a:pt x="60" y="11"/>
                    </a:lnTo>
                    <a:lnTo>
                      <a:pt x="62" y="14"/>
                    </a:lnTo>
                    <a:lnTo>
                      <a:pt x="64" y="15"/>
                    </a:lnTo>
                    <a:lnTo>
                      <a:pt x="67" y="17"/>
                    </a:lnTo>
                    <a:lnTo>
                      <a:pt x="70" y="17"/>
                    </a:lnTo>
                    <a:lnTo>
                      <a:pt x="72" y="18"/>
                    </a:lnTo>
                    <a:lnTo>
                      <a:pt x="74" y="19"/>
                    </a:lnTo>
                    <a:lnTo>
                      <a:pt x="75" y="21"/>
                    </a:lnTo>
                    <a:lnTo>
                      <a:pt x="76" y="23"/>
                    </a:lnTo>
                    <a:lnTo>
                      <a:pt x="76" y="24"/>
                    </a:lnTo>
                    <a:lnTo>
                      <a:pt x="77" y="25"/>
                    </a:lnTo>
                    <a:lnTo>
                      <a:pt x="78" y="26"/>
                    </a:lnTo>
                    <a:lnTo>
                      <a:pt x="78" y="27"/>
                    </a:lnTo>
                    <a:lnTo>
                      <a:pt x="78" y="29"/>
                    </a:lnTo>
                    <a:lnTo>
                      <a:pt x="78" y="30"/>
                    </a:lnTo>
                    <a:lnTo>
                      <a:pt x="77" y="31"/>
                    </a:lnTo>
                    <a:lnTo>
                      <a:pt x="76" y="33"/>
                    </a:lnTo>
                    <a:lnTo>
                      <a:pt x="76" y="34"/>
                    </a:lnTo>
                    <a:lnTo>
                      <a:pt x="77" y="35"/>
                    </a:lnTo>
                    <a:lnTo>
                      <a:pt x="78" y="37"/>
                    </a:lnTo>
                    <a:lnTo>
                      <a:pt x="79" y="39"/>
                    </a:lnTo>
                    <a:lnTo>
                      <a:pt x="80" y="40"/>
                    </a:lnTo>
                    <a:lnTo>
                      <a:pt x="80" y="43"/>
                    </a:lnTo>
                    <a:lnTo>
                      <a:pt x="80" y="45"/>
                    </a:lnTo>
                    <a:lnTo>
                      <a:pt x="78" y="49"/>
                    </a:lnTo>
                    <a:lnTo>
                      <a:pt x="77" y="51"/>
                    </a:lnTo>
                    <a:lnTo>
                      <a:pt x="77" y="52"/>
                    </a:lnTo>
                    <a:lnTo>
                      <a:pt x="76" y="53"/>
                    </a:lnTo>
                    <a:lnTo>
                      <a:pt x="76" y="55"/>
                    </a:lnTo>
                    <a:lnTo>
                      <a:pt x="76" y="57"/>
                    </a:lnTo>
                    <a:lnTo>
                      <a:pt x="75" y="58"/>
                    </a:lnTo>
                    <a:lnTo>
                      <a:pt x="74" y="60"/>
                    </a:lnTo>
                    <a:lnTo>
                      <a:pt x="72" y="61"/>
                    </a:lnTo>
                    <a:lnTo>
                      <a:pt x="70" y="62"/>
                    </a:lnTo>
                    <a:lnTo>
                      <a:pt x="69" y="62"/>
                    </a:lnTo>
                    <a:lnTo>
                      <a:pt x="68" y="62"/>
                    </a:lnTo>
                    <a:lnTo>
                      <a:pt x="67" y="63"/>
                    </a:lnTo>
                    <a:lnTo>
                      <a:pt x="66" y="63"/>
                    </a:lnTo>
                    <a:lnTo>
                      <a:pt x="66" y="64"/>
                    </a:lnTo>
                    <a:lnTo>
                      <a:pt x="66" y="65"/>
                    </a:lnTo>
                    <a:lnTo>
                      <a:pt x="65" y="65"/>
                    </a:lnTo>
                    <a:lnTo>
                      <a:pt x="64" y="66"/>
                    </a:lnTo>
                    <a:lnTo>
                      <a:pt x="64" y="67"/>
                    </a:lnTo>
                    <a:lnTo>
                      <a:pt x="63" y="67"/>
                    </a:lnTo>
                    <a:lnTo>
                      <a:pt x="61" y="68"/>
                    </a:lnTo>
                    <a:lnTo>
                      <a:pt x="59" y="68"/>
                    </a:lnTo>
                    <a:lnTo>
                      <a:pt x="57" y="68"/>
                    </a:lnTo>
                    <a:lnTo>
                      <a:pt x="56" y="68"/>
                    </a:lnTo>
                    <a:lnTo>
                      <a:pt x="54" y="67"/>
                    </a:lnTo>
                    <a:lnTo>
                      <a:pt x="52" y="67"/>
                    </a:lnTo>
                    <a:lnTo>
                      <a:pt x="51" y="66"/>
                    </a:lnTo>
                    <a:lnTo>
                      <a:pt x="49" y="65"/>
                    </a:lnTo>
                    <a:lnTo>
                      <a:pt x="48" y="65"/>
                    </a:lnTo>
                    <a:lnTo>
                      <a:pt x="47" y="64"/>
                    </a:lnTo>
                    <a:lnTo>
                      <a:pt x="45" y="62"/>
                    </a:lnTo>
                    <a:lnTo>
                      <a:pt x="42" y="60"/>
                    </a:lnTo>
                    <a:lnTo>
                      <a:pt x="38" y="57"/>
                    </a:lnTo>
                    <a:lnTo>
                      <a:pt x="34" y="54"/>
                    </a:lnTo>
                    <a:lnTo>
                      <a:pt x="30" y="50"/>
                    </a:lnTo>
                    <a:lnTo>
                      <a:pt x="26" y="47"/>
                    </a:lnTo>
                    <a:lnTo>
                      <a:pt x="22" y="43"/>
                    </a:lnTo>
                    <a:lnTo>
                      <a:pt x="18" y="40"/>
                    </a:lnTo>
                    <a:lnTo>
                      <a:pt x="14" y="37"/>
                    </a:lnTo>
                    <a:lnTo>
                      <a:pt x="10" y="34"/>
                    </a:lnTo>
                    <a:lnTo>
                      <a:pt x="7" y="31"/>
                    </a:lnTo>
                    <a:lnTo>
                      <a:pt x="5" y="29"/>
                    </a:lnTo>
                    <a:lnTo>
                      <a:pt x="3" y="28"/>
                    </a:lnTo>
                    <a:lnTo>
                      <a:pt x="2" y="27"/>
                    </a:lnTo>
                    <a:lnTo>
                      <a:pt x="2" y="26"/>
                    </a:lnTo>
                    <a:lnTo>
                      <a:pt x="2" y="24"/>
                    </a:lnTo>
                    <a:lnTo>
                      <a:pt x="1" y="22"/>
                    </a:lnTo>
                    <a:lnTo>
                      <a:pt x="1" y="19"/>
                    </a:lnTo>
                    <a:lnTo>
                      <a:pt x="0" y="17"/>
                    </a:lnTo>
                    <a:lnTo>
                      <a:pt x="0" y="15"/>
                    </a:lnTo>
                    <a:lnTo>
                      <a:pt x="0" y="13"/>
                    </a:lnTo>
                    <a:lnTo>
                      <a:pt x="0" y="11"/>
                    </a:lnTo>
                    <a:lnTo>
                      <a:pt x="3" y="9"/>
                    </a:lnTo>
                    <a:lnTo>
                      <a:pt x="6" y="6"/>
                    </a:lnTo>
                    <a:lnTo>
                      <a:pt x="10" y="4"/>
                    </a:lnTo>
                    <a:lnTo>
                      <a:pt x="14" y="3"/>
                    </a:lnTo>
                    <a:lnTo>
                      <a:pt x="18" y="1"/>
                    </a:lnTo>
                    <a:lnTo>
                      <a:pt x="22" y="1"/>
                    </a:lnTo>
                    <a:lnTo>
                      <a:pt x="27" y="0"/>
                    </a:lnTo>
                    <a:lnTo>
                      <a:pt x="31" y="0"/>
                    </a:lnTo>
                    <a:lnTo>
                      <a:pt x="36" y="0"/>
                    </a:lnTo>
                    <a:lnTo>
                      <a:pt x="40" y="1"/>
                    </a:lnTo>
                    <a:lnTo>
                      <a:pt x="44" y="2"/>
                    </a:lnTo>
                    <a:lnTo>
                      <a:pt x="48" y="3"/>
                    </a:lnTo>
                    <a:lnTo>
                      <a:pt x="51" y="5"/>
                    </a:lnTo>
                    <a:lnTo>
                      <a:pt x="54" y="7"/>
                    </a:lnTo>
                    <a:lnTo>
                      <a:pt x="58" y="9"/>
                    </a:lnTo>
                    <a:lnTo>
                      <a:pt x="60" y="11"/>
                    </a:lnTo>
                  </a:path>
                </a:pathLst>
              </a:custGeom>
              <a:noFill/>
              <a:ln w="12700" cap="rnd" cmpd="sng">
                <a:solidFill>
                  <a:srgbClr val="000000">
                    <a:alpha val="100000"/>
                  </a:srgbClr>
                </a:solidFill>
                <a:prstDash val="solid"/>
                <a:round/>
              </a:ln>
            </p:spPr>
          </p:sp>
          <p:sp>
            <p:nvSpPr>
              <p:cNvPr id="1048853" name="Freeform 265"/>
              <p:cNvSpPr/>
              <p:nvPr/>
            </p:nvSpPr>
            <p:spPr>
              <a:xfrm rot="0">
                <a:off x="4478" y="2731"/>
                <a:ext cx="81" cy="69"/>
              </a:xfrm>
              <a:custGeom>
                <a:avLst/>
                <a:ahLst/>
                <a:rect l="0" t="0" r="r" b="b"/>
                <a:pathLst>
                  <a:path w="81" h="69">
                    <a:moveTo>
                      <a:pt x="20" y="12"/>
                    </a:moveTo>
                    <a:lnTo>
                      <a:pt x="20" y="12"/>
                    </a:lnTo>
                    <a:lnTo>
                      <a:pt x="18" y="14"/>
                    </a:lnTo>
                    <a:lnTo>
                      <a:pt x="15" y="16"/>
                    </a:lnTo>
                    <a:lnTo>
                      <a:pt x="13" y="17"/>
                    </a:lnTo>
                    <a:lnTo>
                      <a:pt x="10" y="18"/>
                    </a:lnTo>
                    <a:lnTo>
                      <a:pt x="8" y="18"/>
                    </a:lnTo>
                    <a:lnTo>
                      <a:pt x="6" y="19"/>
                    </a:lnTo>
                    <a:lnTo>
                      <a:pt x="5" y="21"/>
                    </a:lnTo>
                    <a:lnTo>
                      <a:pt x="4" y="23"/>
                    </a:lnTo>
                    <a:lnTo>
                      <a:pt x="3" y="24"/>
                    </a:lnTo>
                    <a:lnTo>
                      <a:pt x="3" y="25"/>
                    </a:lnTo>
                    <a:lnTo>
                      <a:pt x="2" y="26"/>
                    </a:lnTo>
                    <a:lnTo>
                      <a:pt x="2" y="28"/>
                    </a:lnTo>
                    <a:lnTo>
                      <a:pt x="2" y="29"/>
                    </a:lnTo>
                    <a:lnTo>
                      <a:pt x="2" y="30"/>
                    </a:lnTo>
                    <a:lnTo>
                      <a:pt x="3" y="32"/>
                    </a:lnTo>
                    <a:lnTo>
                      <a:pt x="3" y="33"/>
                    </a:lnTo>
                    <a:lnTo>
                      <a:pt x="3" y="34"/>
                    </a:lnTo>
                    <a:lnTo>
                      <a:pt x="3" y="36"/>
                    </a:lnTo>
                    <a:lnTo>
                      <a:pt x="2" y="37"/>
                    </a:lnTo>
                    <a:lnTo>
                      <a:pt x="1" y="39"/>
                    </a:lnTo>
                    <a:lnTo>
                      <a:pt x="1" y="40"/>
                    </a:lnTo>
                    <a:lnTo>
                      <a:pt x="0" y="43"/>
                    </a:lnTo>
                    <a:lnTo>
                      <a:pt x="0" y="46"/>
                    </a:lnTo>
                    <a:lnTo>
                      <a:pt x="1" y="49"/>
                    </a:lnTo>
                    <a:lnTo>
                      <a:pt x="2" y="50"/>
                    </a:lnTo>
                    <a:lnTo>
                      <a:pt x="3" y="51"/>
                    </a:lnTo>
                    <a:lnTo>
                      <a:pt x="3" y="52"/>
                    </a:lnTo>
                    <a:lnTo>
                      <a:pt x="3" y="53"/>
                    </a:lnTo>
                    <a:lnTo>
                      <a:pt x="3" y="55"/>
                    </a:lnTo>
                    <a:lnTo>
                      <a:pt x="4" y="57"/>
                    </a:lnTo>
                    <a:lnTo>
                      <a:pt x="5" y="58"/>
                    </a:lnTo>
                    <a:lnTo>
                      <a:pt x="6" y="60"/>
                    </a:lnTo>
                    <a:lnTo>
                      <a:pt x="8" y="61"/>
                    </a:lnTo>
                    <a:lnTo>
                      <a:pt x="9" y="62"/>
                    </a:lnTo>
                    <a:lnTo>
                      <a:pt x="11" y="62"/>
                    </a:lnTo>
                    <a:lnTo>
                      <a:pt x="12" y="62"/>
                    </a:lnTo>
                    <a:lnTo>
                      <a:pt x="13" y="63"/>
                    </a:lnTo>
                    <a:lnTo>
                      <a:pt x="13" y="64"/>
                    </a:lnTo>
                    <a:lnTo>
                      <a:pt x="14" y="64"/>
                    </a:lnTo>
                    <a:lnTo>
                      <a:pt x="15" y="65"/>
                    </a:lnTo>
                    <a:lnTo>
                      <a:pt x="15" y="66"/>
                    </a:lnTo>
                    <a:lnTo>
                      <a:pt x="16" y="67"/>
                    </a:lnTo>
                    <a:lnTo>
                      <a:pt x="17" y="68"/>
                    </a:lnTo>
                    <a:lnTo>
                      <a:pt x="19" y="68"/>
                    </a:lnTo>
                    <a:lnTo>
                      <a:pt x="21" y="68"/>
                    </a:lnTo>
                    <a:lnTo>
                      <a:pt x="23" y="68"/>
                    </a:lnTo>
                    <a:lnTo>
                      <a:pt x="25" y="68"/>
                    </a:lnTo>
                    <a:lnTo>
                      <a:pt x="27" y="68"/>
                    </a:lnTo>
                    <a:lnTo>
                      <a:pt x="28" y="68"/>
                    </a:lnTo>
                    <a:lnTo>
                      <a:pt x="30" y="67"/>
                    </a:lnTo>
                    <a:lnTo>
                      <a:pt x="32" y="66"/>
                    </a:lnTo>
                    <a:lnTo>
                      <a:pt x="33" y="65"/>
                    </a:lnTo>
                    <a:lnTo>
                      <a:pt x="36" y="63"/>
                    </a:lnTo>
                    <a:lnTo>
                      <a:pt x="38" y="61"/>
                    </a:lnTo>
                    <a:lnTo>
                      <a:pt x="42" y="58"/>
                    </a:lnTo>
                    <a:lnTo>
                      <a:pt x="46" y="54"/>
                    </a:lnTo>
                    <a:lnTo>
                      <a:pt x="50" y="51"/>
                    </a:lnTo>
                    <a:lnTo>
                      <a:pt x="54" y="48"/>
                    </a:lnTo>
                    <a:lnTo>
                      <a:pt x="58" y="44"/>
                    </a:lnTo>
                    <a:lnTo>
                      <a:pt x="62" y="40"/>
                    </a:lnTo>
                    <a:lnTo>
                      <a:pt x="66" y="37"/>
                    </a:lnTo>
                    <a:lnTo>
                      <a:pt x="70" y="34"/>
                    </a:lnTo>
                    <a:lnTo>
                      <a:pt x="73" y="32"/>
                    </a:lnTo>
                    <a:lnTo>
                      <a:pt x="75" y="30"/>
                    </a:lnTo>
                    <a:lnTo>
                      <a:pt x="76" y="28"/>
                    </a:lnTo>
                    <a:lnTo>
                      <a:pt x="77" y="28"/>
                    </a:lnTo>
                    <a:lnTo>
                      <a:pt x="78" y="26"/>
                    </a:lnTo>
                    <a:lnTo>
                      <a:pt x="78" y="24"/>
                    </a:lnTo>
                    <a:lnTo>
                      <a:pt x="78" y="22"/>
                    </a:lnTo>
                    <a:lnTo>
                      <a:pt x="79" y="20"/>
                    </a:lnTo>
                    <a:lnTo>
                      <a:pt x="79" y="18"/>
                    </a:lnTo>
                    <a:lnTo>
                      <a:pt x="79" y="16"/>
                    </a:lnTo>
                    <a:lnTo>
                      <a:pt x="80" y="14"/>
                    </a:lnTo>
                    <a:lnTo>
                      <a:pt x="80" y="11"/>
                    </a:lnTo>
                    <a:lnTo>
                      <a:pt x="76" y="9"/>
                    </a:lnTo>
                    <a:lnTo>
                      <a:pt x="73" y="6"/>
                    </a:lnTo>
                    <a:lnTo>
                      <a:pt x="70" y="4"/>
                    </a:lnTo>
                    <a:lnTo>
                      <a:pt x="66" y="3"/>
                    </a:lnTo>
                    <a:lnTo>
                      <a:pt x="61" y="2"/>
                    </a:lnTo>
                    <a:lnTo>
                      <a:pt x="57" y="1"/>
                    </a:lnTo>
                    <a:lnTo>
                      <a:pt x="53" y="0"/>
                    </a:lnTo>
                    <a:lnTo>
                      <a:pt x="48" y="0"/>
                    </a:lnTo>
                    <a:lnTo>
                      <a:pt x="44" y="0"/>
                    </a:lnTo>
                    <a:lnTo>
                      <a:pt x="40" y="1"/>
                    </a:lnTo>
                    <a:lnTo>
                      <a:pt x="36" y="2"/>
                    </a:lnTo>
                    <a:lnTo>
                      <a:pt x="32" y="3"/>
                    </a:lnTo>
                    <a:lnTo>
                      <a:pt x="29" y="5"/>
                    </a:lnTo>
                    <a:lnTo>
                      <a:pt x="25" y="7"/>
                    </a:lnTo>
                    <a:lnTo>
                      <a:pt x="22" y="9"/>
                    </a:lnTo>
                    <a:lnTo>
                      <a:pt x="20" y="12"/>
                    </a:lnTo>
                  </a:path>
                </a:pathLst>
              </a:custGeom>
              <a:noFill/>
              <a:ln w="12700" cap="rnd" cmpd="sng">
                <a:solidFill>
                  <a:srgbClr val="000000">
                    <a:alpha val="100000"/>
                  </a:srgbClr>
                </a:solidFill>
                <a:prstDash val="solid"/>
                <a:round/>
              </a:ln>
            </p:spPr>
          </p:sp>
          <p:sp>
            <p:nvSpPr>
              <p:cNvPr id="1048854" name="Freeform 266"/>
              <p:cNvSpPr/>
              <p:nvPr/>
            </p:nvSpPr>
            <p:spPr>
              <a:xfrm rot="0">
                <a:off x="4202" y="2773"/>
                <a:ext cx="44" cy="29"/>
              </a:xfrm>
              <a:custGeom>
                <a:avLst/>
                <a:ahLst/>
                <a:rect l="0" t="0" r="r" b="b"/>
                <a:pathLst>
                  <a:path w="44" h="29">
                    <a:moveTo>
                      <a:pt x="34" y="28"/>
                    </a:moveTo>
                    <a:lnTo>
                      <a:pt x="34" y="28"/>
                    </a:lnTo>
                    <a:lnTo>
                      <a:pt x="32" y="28"/>
                    </a:lnTo>
                    <a:lnTo>
                      <a:pt x="30" y="27"/>
                    </a:lnTo>
                    <a:lnTo>
                      <a:pt x="27" y="26"/>
                    </a:lnTo>
                    <a:lnTo>
                      <a:pt x="24" y="24"/>
                    </a:lnTo>
                    <a:lnTo>
                      <a:pt x="22" y="23"/>
                    </a:lnTo>
                    <a:lnTo>
                      <a:pt x="19" y="22"/>
                    </a:lnTo>
                    <a:lnTo>
                      <a:pt x="16" y="20"/>
                    </a:lnTo>
                    <a:lnTo>
                      <a:pt x="14" y="18"/>
                    </a:lnTo>
                    <a:lnTo>
                      <a:pt x="11" y="16"/>
                    </a:lnTo>
                    <a:lnTo>
                      <a:pt x="9" y="14"/>
                    </a:lnTo>
                    <a:lnTo>
                      <a:pt x="6" y="12"/>
                    </a:lnTo>
                    <a:lnTo>
                      <a:pt x="4" y="10"/>
                    </a:lnTo>
                    <a:lnTo>
                      <a:pt x="2" y="8"/>
                    </a:lnTo>
                    <a:lnTo>
                      <a:pt x="1" y="5"/>
                    </a:lnTo>
                    <a:lnTo>
                      <a:pt x="0" y="2"/>
                    </a:lnTo>
                    <a:lnTo>
                      <a:pt x="0" y="0"/>
                    </a:lnTo>
                    <a:lnTo>
                      <a:pt x="3" y="1"/>
                    </a:lnTo>
                    <a:lnTo>
                      <a:pt x="6" y="2"/>
                    </a:lnTo>
                    <a:lnTo>
                      <a:pt x="9" y="4"/>
                    </a:lnTo>
                    <a:lnTo>
                      <a:pt x="12" y="5"/>
                    </a:lnTo>
                    <a:lnTo>
                      <a:pt x="14" y="6"/>
                    </a:lnTo>
                    <a:lnTo>
                      <a:pt x="17" y="8"/>
                    </a:lnTo>
                    <a:lnTo>
                      <a:pt x="20" y="10"/>
                    </a:lnTo>
                    <a:lnTo>
                      <a:pt x="23" y="12"/>
                    </a:lnTo>
                    <a:lnTo>
                      <a:pt x="25" y="14"/>
                    </a:lnTo>
                    <a:lnTo>
                      <a:pt x="28" y="16"/>
                    </a:lnTo>
                    <a:lnTo>
                      <a:pt x="30" y="18"/>
                    </a:lnTo>
                    <a:lnTo>
                      <a:pt x="33" y="20"/>
                    </a:lnTo>
                    <a:lnTo>
                      <a:pt x="36" y="22"/>
                    </a:lnTo>
                    <a:lnTo>
                      <a:pt x="38" y="24"/>
                    </a:lnTo>
                    <a:lnTo>
                      <a:pt x="40" y="26"/>
                    </a:lnTo>
                    <a:lnTo>
                      <a:pt x="43" y="28"/>
                    </a:lnTo>
                    <a:lnTo>
                      <a:pt x="34" y="28"/>
                    </a:lnTo>
                  </a:path>
                </a:pathLst>
              </a:custGeom>
              <a:noFill/>
              <a:ln w="12700" cap="rnd" cmpd="sng">
                <a:solidFill>
                  <a:srgbClr val="000000">
                    <a:alpha val="100000"/>
                  </a:srgbClr>
                </a:solidFill>
                <a:prstDash val="solid"/>
                <a:round/>
              </a:ln>
            </p:spPr>
          </p:sp>
          <p:sp>
            <p:nvSpPr>
              <p:cNvPr id="1048855" name="Freeform 267"/>
              <p:cNvSpPr/>
              <p:nvPr/>
            </p:nvSpPr>
            <p:spPr>
              <a:xfrm rot="0">
                <a:off x="4514" y="2767"/>
                <a:ext cx="44" cy="30"/>
              </a:xfrm>
              <a:custGeom>
                <a:avLst/>
                <a:ahLst/>
                <a:rect l="0" t="0" r="r" b="b"/>
                <a:pathLst>
                  <a:path w="44" h="30">
                    <a:moveTo>
                      <a:pt x="8" y="29"/>
                    </a:moveTo>
                    <a:lnTo>
                      <a:pt x="8" y="29"/>
                    </a:lnTo>
                    <a:lnTo>
                      <a:pt x="10" y="28"/>
                    </a:lnTo>
                    <a:lnTo>
                      <a:pt x="13" y="27"/>
                    </a:lnTo>
                    <a:lnTo>
                      <a:pt x="16" y="26"/>
                    </a:lnTo>
                    <a:lnTo>
                      <a:pt x="18" y="25"/>
                    </a:lnTo>
                    <a:lnTo>
                      <a:pt x="21" y="24"/>
                    </a:lnTo>
                    <a:lnTo>
                      <a:pt x="24" y="22"/>
                    </a:lnTo>
                    <a:lnTo>
                      <a:pt x="26" y="20"/>
                    </a:lnTo>
                    <a:lnTo>
                      <a:pt x="29" y="19"/>
                    </a:lnTo>
                    <a:lnTo>
                      <a:pt x="32" y="17"/>
                    </a:lnTo>
                    <a:lnTo>
                      <a:pt x="34" y="14"/>
                    </a:lnTo>
                    <a:lnTo>
                      <a:pt x="36" y="12"/>
                    </a:lnTo>
                    <a:lnTo>
                      <a:pt x="38" y="10"/>
                    </a:lnTo>
                    <a:lnTo>
                      <a:pt x="40" y="8"/>
                    </a:lnTo>
                    <a:lnTo>
                      <a:pt x="41" y="6"/>
                    </a:lnTo>
                    <a:lnTo>
                      <a:pt x="42" y="3"/>
                    </a:lnTo>
                    <a:lnTo>
                      <a:pt x="43" y="0"/>
                    </a:lnTo>
                    <a:lnTo>
                      <a:pt x="40" y="2"/>
                    </a:lnTo>
                    <a:lnTo>
                      <a:pt x="37" y="3"/>
                    </a:lnTo>
                    <a:lnTo>
                      <a:pt x="34" y="4"/>
                    </a:lnTo>
                    <a:lnTo>
                      <a:pt x="31" y="6"/>
                    </a:lnTo>
                    <a:lnTo>
                      <a:pt x="28" y="7"/>
                    </a:lnTo>
                    <a:lnTo>
                      <a:pt x="25" y="9"/>
                    </a:lnTo>
                    <a:lnTo>
                      <a:pt x="23" y="10"/>
                    </a:lnTo>
                    <a:lnTo>
                      <a:pt x="20" y="12"/>
                    </a:lnTo>
                    <a:lnTo>
                      <a:pt x="17" y="14"/>
                    </a:lnTo>
                    <a:lnTo>
                      <a:pt x="15" y="16"/>
                    </a:lnTo>
                    <a:lnTo>
                      <a:pt x="12" y="18"/>
                    </a:lnTo>
                    <a:lnTo>
                      <a:pt x="10" y="20"/>
                    </a:lnTo>
                    <a:lnTo>
                      <a:pt x="7" y="22"/>
                    </a:lnTo>
                    <a:lnTo>
                      <a:pt x="5" y="24"/>
                    </a:lnTo>
                    <a:lnTo>
                      <a:pt x="2" y="26"/>
                    </a:lnTo>
                    <a:lnTo>
                      <a:pt x="0" y="28"/>
                    </a:lnTo>
                    <a:lnTo>
                      <a:pt x="8" y="29"/>
                    </a:lnTo>
                  </a:path>
                </a:pathLst>
              </a:custGeom>
              <a:noFill/>
              <a:ln w="12700" cap="rnd" cmpd="sng">
                <a:solidFill>
                  <a:srgbClr val="000000">
                    <a:alpha val="100000"/>
                  </a:srgbClr>
                </a:solidFill>
                <a:prstDash val="solid"/>
                <a:round/>
              </a:ln>
            </p:spPr>
          </p:sp>
          <p:sp>
            <p:nvSpPr>
              <p:cNvPr id="1048856" name="Freeform 268"/>
              <p:cNvSpPr/>
              <p:nvPr/>
            </p:nvSpPr>
            <p:spPr>
              <a:xfrm rot="0">
                <a:off x="4317" y="3042"/>
                <a:ext cx="43" cy="17"/>
              </a:xfrm>
              <a:custGeom>
                <a:avLst/>
                <a:ahLst/>
                <a:rect l="0" t="0" r="r" b="b"/>
                <a:pathLst>
                  <a:path w="43" h="17">
                    <a:moveTo>
                      <a:pt x="40" y="0"/>
                    </a:moveTo>
                    <a:lnTo>
                      <a:pt x="40" y="0"/>
                    </a:lnTo>
                    <a:lnTo>
                      <a:pt x="39" y="3"/>
                    </a:lnTo>
                    <a:lnTo>
                      <a:pt x="38" y="7"/>
                    </a:lnTo>
                    <a:lnTo>
                      <a:pt x="36" y="8"/>
                    </a:lnTo>
                    <a:lnTo>
                      <a:pt x="33" y="12"/>
                    </a:lnTo>
                    <a:lnTo>
                      <a:pt x="31" y="12"/>
                    </a:lnTo>
                    <a:lnTo>
                      <a:pt x="28" y="14"/>
                    </a:lnTo>
                    <a:lnTo>
                      <a:pt x="25" y="14"/>
                    </a:lnTo>
                    <a:lnTo>
                      <a:pt x="22" y="14"/>
                    </a:lnTo>
                    <a:lnTo>
                      <a:pt x="19" y="12"/>
                    </a:lnTo>
                    <a:lnTo>
                      <a:pt x="16" y="12"/>
                    </a:lnTo>
                    <a:lnTo>
                      <a:pt x="13" y="10"/>
                    </a:lnTo>
                    <a:lnTo>
                      <a:pt x="10" y="10"/>
                    </a:lnTo>
                    <a:lnTo>
                      <a:pt x="8" y="8"/>
                    </a:lnTo>
                    <a:lnTo>
                      <a:pt x="5" y="7"/>
                    </a:lnTo>
                    <a:lnTo>
                      <a:pt x="3" y="5"/>
                    </a:lnTo>
                    <a:lnTo>
                      <a:pt x="1" y="5"/>
                    </a:lnTo>
                    <a:lnTo>
                      <a:pt x="0" y="7"/>
                    </a:lnTo>
                    <a:lnTo>
                      <a:pt x="2" y="8"/>
                    </a:lnTo>
                    <a:lnTo>
                      <a:pt x="4" y="8"/>
                    </a:lnTo>
                    <a:lnTo>
                      <a:pt x="7" y="10"/>
                    </a:lnTo>
                    <a:lnTo>
                      <a:pt x="10" y="12"/>
                    </a:lnTo>
                    <a:lnTo>
                      <a:pt x="13" y="14"/>
                    </a:lnTo>
                    <a:lnTo>
                      <a:pt x="16" y="14"/>
                    </a:lnTo>
                    <a:lnTo>
                      <a:pt x="19" y="16"/>
                    </a:lnTo>
                    <a:lnTo>
                      <a:pt x="22" y="16"/>
                    </a:lnTo>
                    <a:lnTo>
                      <a:pt x="25" y="16"/>
                    </a:lnTo>
                    <a:lnTo>
                      <a:pt x="28" y="16"/>
                    </a:lnTo>
                    <a:lnTo>
                      <a:pt x="31" y="16"/>
                    </a:lnTo>
                    <a:lnTo>
                      <a:pt x="34" y="14"/>
                    </a:lnTo>
                    <a:lnTo>
                      <a:pt x="36" y="12"/>
                    </a:lnTo>
                    <a:lnTo>
                      <a:pt x="38" y="8"/>
                    </a:lnTo>
                    <a:lnTo>
                      <a:pt x="40" y="5"/>
                    </a:lnTo>
                    <a:lnTo>
                      <a:pt x="42" y="1"/>
                    </a:lnTo>
                    <a:lnTo>
                      <a:pt x="40" y="0"/>
                    </a:lnTo>
                  </a:path>
                </a:pathLst>
              </a:custGeom>
              <a:solidFill>
                <a:srgbClr val="000000">
                  <a:alpha val="100000"/>
                </a:srgbClr>
              </a:solidFill>
              <a:ln>
                <a:noFill/>
              </a:ln>
            </p:spPr>
          </p:sp>
          <p:sp>
            <p:nvSpPr>
              <p:cNvPr id="1048857" name="Freeform 269"/>
              <p:cNvSpPr/>
              <p:nvPr/>
            </p:nvSpPr>
            <p:spPr>
              <a:xfrm rot="0">
                <a:off x="4340" y="3018"/>
                <a:ext cx="21" cy="26"/>
              </a:xfrm>
              <a:custGeom>
                <a:avLst/>
                <a:ahLst/>
                <a:rect l="0" t="0" r="r" b="b"/>
                <a:pathLst>
                  <a:path w="21" h="26">
                    <a:moveTo>
                      <a:pt x="0" y="1"/>
                    </a:moveTo>
                    <a:lnTo>
                      <a:pt x="3" y="3"/>
                    </a:lnTo>
                    <a:lnTo>
                      <a:pt x="6" y="5"/>
                    </a:lnTo>
                    <a:lnTo>
                      <a:pt x="10" y="8"/>
                    </a:lnTo>
                    <a:lnTo>
                      <a:pt x="13" y="11"/>
                    </a:lnTo>
                    <a:lnTo>
                      <a:pt x="16" y="14"/>
                    </a:lnTo>
                    <a:lnTo>
                      <a:pt x="18" y="17"/>
                    </a:lnTo>
                    <a:lnTo>
                      <a:pt x="18" y="20"/>
                    </a:lnTo>
                    <a:lnTo>
                      <a:pt x="17" y="24"/>
                    </a:lnTo>
                    <a:lnTo>
                      <a:pt x="19" y="25"/>
                    </a:lnTo>
                    <a:lnTo>
                      <a:pt x="20" y="20"/>
                    </a:lnTo>
                    <a:lnTo>
                      <a:pt x="19" y="16"/>
                    </a:lnTo>
                    <a:lnTo>
                      <a:pt x="17" y="13"/>
                    </a:lnTo>
                    <a:lnTo>
                      <a:pt x="14" y="10"/>
                    </a:lnTo>
                    <a:lnTo>
                      <a:pt x="11" y="7"/>
                    </a:lnTo>
                    <a:lnTo>
                      <a:pt x="7" y="5"/>
                    </a:lnTo>
                    <a:lnTo>
                      <a:pt x="4" y="2"/>
                    </a:lnTo>
                    <a:lnTo>
                      <a:pt x="1" y="0"/>
                    </a:lnTo>
                    <a:lnTo>
                      <a:pt x="0" y="1"/>
                    </a:lnTo>
                  </a:path>
                </a:pathLst>
              </a:custGeom>
              <a:solidFill>
                <a:srgbClr val="000000">
                  <a:alpha val="100000"/>
                </a:srgbClr>
              </a:solidFill>
              <a:ln>
                <a:noFill/>
              </a:ln>
            </p:spPr>
          </p:sp>
          <p:sp>
            <p:nvSpPr>
              <p:cNvPr id="1048858" name="Freeform 270"/>
              <p:cNvSpPr/>
              <p:nvPr/>
            </p:nvSpPr>
            <p:spPr>
              <a:xfrm rot="0">
                <a:off x="4352" y="3025"/>
                <a:ext cx="17" cy="17"/>
              </a:xfrm>
              <a:custGeom>
                <a:avLst/>
                <a:ahLst/>
                <a:rect l="0" t="0" r="r" b="b"/>
                <a:pathLst>
                  <a:path w="17" h="17">
                    <a:moveTo>
                      <a:pt x="0" y="8"/>
                    </a:moveTo>
                    <a:lnTo>
                      <a:pt x="4" y="13"/>
                    </a:lnTo>
                    <a:lnTo>
                      <a:pt x="8" y="16"/>
                    </a:lnTo>
                    <a:lnTo>
                      <a:pt x="10" y="16"/>
                    </a:lnTo>
                    <a:lnTo>
                      <a:pt x="14" y="13"/>
                    </a:lnTo>
                    <a:lnTo>
                      <a:pt x="16" y="10"/>
                    </a:lnTo>
                    <a:lnTo>
                      <a:pt x="16" y="8"/>
                    </a:lnTo>
                    <a:lnTo>
                      <a:pt x="16" y="2"/>
                    </a:lnTo>
                    <a:lnTo>
                      <a:pt x="14" y="0"/>
                    </a:lnTo>
                    <a:lnTo>
                      <a:pt x="12" y="2"/>
                    </a:lnTo>
                    <a:lnTo>
                      <a:pt x="14" y="5"/>
                    </a:lnTo>
                    <a:lnTo>
                      <a:pt x="14" y="8"/>
                    </a:lnTo>
                    <a:lnTo>
                      <a:pt x="12" y="10"/>
                    </a:lnTo>
                    <a:lnTo>
                      <a:pt x="10" y="10"/>
                    </a:lnTo>
                    <a:lnTo>
                      <a:pt x="8" y="10"/>
                    </a:lnTo>
                    <a:lnTo>
                      <a:pt x="6" y="10"/>
                    </a:lnTo>
                    <a:lnTo>
                      <a:pt x="2" y="5"/>
                    </a:lnTo>
                    <a:lnTo>
                      <a:pt x="0" y="8"/>
                    </a:lnTo>
                  </a:path>
                </a:pathLst>
              </a:custGeom>
              <a:solidFill>
                <a:srgbClr val="000000">
                  <a:alpha val="100000"/>
                </a:srgbClr>
              </a:solidFill>
              <a:ln>
                <a:noFill/>
              </a:ln>
            </p:spPr>
          </p:sp>
          <p:sp>
            <p:nvSpPr>
              <p:cNvPr id="1048859" name="Freeform 271"/>
              <p:cNvSpPr/>
              <p:nvPr/>
            </p:nvSpPr>
            <p:spPr>
              <a:xfrm rot="0">
                <a:off x="4365" y="3023"/>
                <a:ext cx="17" cy="17"/>
              </a:xfrm>
              <a:custGeom>
                <a:avLst/>
                <a:ahLst/>
                <a:rect l="0" t="0" r="r" b="b"/>
                <a:pathLst>
                  <a:path w="17" h="17">
                    <a:moveTo>
                      <a:pt x="2" y="0"/>
                    </a:moveTo>
                    <a:lnTo>
                      <a:pt x="0" y="4"/>
                    </a:lnTo>
                    <a:lnTo>
                      <a:pt x="0" y="6"/>
                    </a:lnTo>
                    <a:lnTo>
                      <a:pt x="0" y="11"/>
                    </a:lnTo>
                    <a:lnTo>
                      <a:pt x="2" y="13"/>
                    </a:lnTo>
                    <a:lnTo>
                      <a:pt x="5" y="16"/>
                    </a:lnTo>
                    <a:lnTo>
                      <a:pt x="8" y="16"/>
                    </a:lnTo>
                    <a:lnTo>
                      <a:pt x="10" y="16"/>
                    </a:lnTo>
                    <a:lnTo>
                      <a:pt x="16" y="13"/>
                    </a:lnTo>
                    <a:lnTo>
                      <a:pt x="16" y="11"/>
                    </a:lnTo>
                    <a:lnTo>
                      <a:pt x="10" y="13"/>
                    </a:lnTo>
                    <a:lnTo>
                      <a:pt x="8" y="13"/>
                    </a:lnTo>
                    <a:lnTo>
                      <a:pt x="5" y="13"/>
                    </a:lnTo>
                    <a:lnTo>
                      <a:pt x="5" y="11"/>
                    </a:lnTo>
                    <a:lnTo>
                      <a:pt x="2" y="9"/>
                    </a:lnTo>
                    <a:lnTo>
                      <a:pt x="5" y="4"/>
                    </a:lnTo>
                    <a:lnTo>
                      <a:pt x="5" y="2"/>
                    </a:lnTo>
                    <a:lnTo>
                      <a:pt x="2" y="0"/>
                    </a:lnTo>
                  </a:path>
                </a:pathLst>
              </a:custGeom>
              <a:solidFill>
                <a:srgbClr val="000000">
                  <a:alpha val="100000"/>
                </a:srgbClr>
              </a:solidFill>
              <a:ln>
                <a:noFill/>
              </a:ln>
            </p:spPr>
          </p:sp>
          <p:sp>
            <p:nvSpPr>
              <p:cNvPr id="1048860" name="Freeform 272"/>
              <p:cNvSpPr/>
              <p:nvPr/>
            </p:nvSpPr>
            <p:spPr>
              <a:xfrm rot="0">
                <a:off x="4365" y="3042"/>
                <a:ext cx="43" cy="17"/>
              </a:xfrm>
              <a:custGeom>
                <a:avLst/>
                <a:ahLst/>
                <a:rect l="0" t="0" r="r" b="b"/>
                <a:pathLst>
                  <a:path w="43" h="17">
                    <a:moveTo>
                      <a:pt x="0" y="1"/>
                    </a:moveTo>
                    <a:lnTo>
                      <a:pt x="0" y="1"/>
                    </a:lnTo>
                    <a:lnTo>
                      <a:pt x="2" y="5"/>
                    </a:lnTo>
                    <a:lnTo>
                      <a:pt x="4" y="8"/>
                    </a:lnTo>
                    <a:lnTo>
                      <a:pt x="6" y="12"/>
                    </a:lnTo>
                    <a:lnTo>
                      <a:pt x="8" y="14"/>
                    </a:lnTo>
                    <a:lnTo>
                      <a:pt x="11" y="16"/>
                    </a:lnTo>
                    <a:lnTo>
                      <a:pt x="14" y="16"/>
                    </a:lnTo>
                    <a:lnTo>
                      <a:pt x="17" y="16"/>
                    </a:lnTo>
                    <a:lnTo>
                      <a:pt x="20" y="16"/>
                    </a:lnTo>
                    <a:lnTo>
                      <a:pt x="23" y="16"/>
                    </a:lnTo>
                    <a:lnTo>
                      <a:pt x="26" y="14"/>
                    </a:lnTo>
                    <a:lnTo>
                      <a:pt x="30" y="14"/>
                    </a:lnTo>
                    <a:lnTo>
                      <a:pt x="32" y="12"/>
                    </a:lnTo>
                    <a:lnTo>
                      <a:pt x="35" y="10"/>
                    </a:lnTo>
                    <a:lnTo>
                      <a:pt x="38" y="8"/>
                    </a:lnTo>
                    <a:lnTo>
                      <a:pt x="40" y="8"/>
                    </a:lnTo>
                    <a:lnTo>
                      <a:pt x="42" y="7"/>
                    </a:lnTo>
                    <a:lnTo>
                      <a:pt x="42" y="5"/>
                    </a:lnTo>
                    <a:lnTo>
                      <a:pt x="40" y="5"/>
                    </a:lnTo>
                    <a:lnTo>
                      <a:pt x="37" y="7"/>
                    </a:lnTo>
                    <a:lnTo>
                      <a:pt x="35" y="8"/>
                    </a:lnTo>
                    <a:lnTo>
                      <a:pt x="32" y="10"/>
                    </a:lnTo>
                    <a:lnTo>
                      <a:pt x="29" y="10"/>
                    </a:lnTo>
                    <a:lnTo>
                      <a:pt x="26" y="12"/>
                    </a:lnTo>
                    <a:lnTo>
                      <a:pt x="23" y="12"/>
                    </a:lnTo>
                    <a:lnTo>
                      <a:pt x="20" y="14"/>
                    </a:lnTo>
                    <a:lnTo>
                      <a:pt x="17" y="14"/>
                    </a:lnTo>
                    <a:lnTo>
                      <a:pt x="14" y="14"/>
                    </a:lnTo>
                    <a:lnTo>
                      <a:pt x="12" y="12"/>
                    </a:lnTo>
                    <a:lnTo>
                      <a:pt x="9" y="12"/>
                    </a:lnTo>
                    <a:lnTo>
                      <a:pt x="6" y="8"/>
                    </a:lnTo>
                    <a:lnTo>
                      <a:pt x="5" y="7"/>
                    </a:lnTo>
                    <a:lnTo>
                      <a:pt x="3" y="3"/>
                    </a:lnTo>
                    <a:lnTo>
                      <a:pt x="2" y="0"/>
                    </a:lnTo>
                    <a:lnTo>
                      <a:pt x="0" y="1"/>
                    </a:lnTo>
                  </a:path>
                </a:pathLst>
              </a:custGeom>
              <a:solidFill>
                <a:srgbClr val="000000">
                  <a:alpha val="100000"/>
                </a:srgbClr>
              </a:solidFill>
              <a:ln>
                <a:noFill/>
              </a:ln>
            </p:spPr>
          </p:sp>
          <p:sp>
            <p:nvSpPr>
              <p:cNvPr id="1048861" name="Freeform 273"/>
              <p:cNvSpPr/>
              <p:nvPr/>
            </p:nvSpPr>
            <p:spPr>
              <a:xfrm rot="0">
                <a:off x="4365" y="3018"/>
                <a:ext cx="20" cy="26"/>
              </a:xfrm>
              <a:custGeom>
                <a:avLst/>
                <a:ahLst/>
                <a:rect l="0" t="0" r="r" b="b"/>
                <a:pathLst>
                  <a:path w="20" h="26">
                    <a:moveTo>
                      <a:pt x="18" y="0"/>
                    </a:moveTo>
                    <a:lnTo>
                      <a:pt x="16" y="2"/>
                    </a:lnTo>
                    <a:lnTo>
                      <a:pt x="12" y="5"/>
                    </a:lnTo>
                    <a:lnTo>
                      <a:pt x="8" y="7"/>
                    </a:lnTo>
                    <a:lnTo>
                      <a:pt x="5" y="10"/>
                    </a:lnTo>
                    <a:lnTo>
                      <a:pt x="2" y="13"/>
                    </a:lnTo>
                    <a:lnTo>
                      <a:pt x="0" y="16"/>
                    </a:lnTo>
                    <a:lnTo>
                      <a:pt x="0" y="20"/>
                    </a:lnTo>
                    <a:lnTo>
                      <a:pt x="0" y="25"/>
                    </a:lnTo>
                    <a:lnTo>
                      <a:pt x="2" y="24"/>
                    </a:lnTo>
                    <a:lnTo>
                      <a:pt x="1" y="20"/>
                    </a:lnTo>
                    <a:lnTo>
                      <a:pt x="2" y="17"/>
                    </a:lnTo>
                    <a:lnTo>
                      <a:pt x="3" y="14"/>
                    </a:lnTo>
                    <a:lnTo>
                      <a:pt x="6" y="11"/>
                    </a:lnTo>
                    <a:lnTo>
                      <a:pt x="10" y="8"/>
                    </a:lnTo>
                    <a:lnTo>
                      <a:pt x="13" y="5"/>
                    </a:lnTo>
                    <a:lnTo>
                      <a:pt x="16" y="3"/>
                    </a:lnTo>
                    <a:lnTo>
                      <a:pt x="19" y="1"/>
                    </a:lnTo>
                    <a:lnTo>
                      <a:pt x="18" y="0"/>
                    </a:lnTo>
                  </a:path>
                </a:pathLst>
              </a:custGeom>
              <a:solidFill>
                <a:srgbClr val="000000">
                  <a:alpha val="100000"/>
                </a:srgbClr>
              </a:solidFill>
              <a:ln>
                <a:noFill/>
              </a:ln>
            </p:spPr>
          </p:sp>
          <p:sp>
            <p:nvSpPr>
              <p:cNvPr id="1048862" name="Freeform 274"/>
              <p:cNvSpPr/>
              <p:nvPr/>
            </p:nvSpPr>
            <p:spPr>
              <a:xfrm rot="0">
                <a:off x="4334" y="2882"/>
                <a:ext cx="17" cy="17"/>
              </a:xfrm>
              <a:custGeom>
                <a:avLst/>
                <a:ahLst/>
                <a:rect l="0" t="0" r="r" b="b"/>
                <a:pathLst>
                  <a:path w="17" h="17">
                    <a:moveTo>
                      <a:pt x="2" y="16"/>
                    </a:moveTo>
                    <a:lnTo>
                      <a:pt x="2" y="16"/>
                    </a:lnTo>
                    <a:lnTo>
                      <a:pt x="5" y="13"/>
                    </a:lnTo>
                    <a:lnTo>
                      <a:pt x="5" y="11"/>
                    </a:lnTo>
                    <a:lnTo>
                      <a:pt x="5" y="9"/>
                    </a:lnTo>
                    <a:lnTo>
                      <a:pt x="8" y="6"/>
                    </a:lnTo>
                    <a:lnTo>
                      <a:pt x="8" y="4"/>
                    </a:lnTo>
                    <a:lnTo>
                      <a:pt x="10" y="4"/>
                    </a:lnTo>
                    <a:lnTo>
                      <a:pt x="13" y="2"/>
                    </a:lnTo>
                    <a:lnTo>
                      <a:pt x="16" y="2"/>
                    </a:lnTo>
                    <a:lnTo>
                      <a:pt x="13" y="0"/>
                    </a:lnTo>
                    <a:lnTo>
                      <a:pt x="10" y="0"/>
                    </a:lnTo>
                    <a:lnTo>
                      <a:pt x="8" y="2"/>
                    </a:lnTo>
                    <a:lnTo>
                      <a:pt x="5" y="4"/>
                    </a:lnTo>
                    <a:lnTo>
                      <a:pt x="2" y="9"/>
                    </a:lnTo>
                    <a:lnTo>
                      <a:pt x="2" y="11"/>
                    </a:lnTo>
                    <a:lnTo>
                      <a:pt x="0" y="13"/>
                    </a:lnTo>
                    <a:lnTo>
                      <a:pt x="0" y="16"/>
                    </a:lnTo>
                    <a:lnTo>
                      <a:pt x="2" y="16"/>
                    </a:lnTo>
                  </a:path>
                </a:pathLst>
              </a:custGeom>
              <a:solidFill>
                <a:srgbClr val="000000">
                  <a:alpha val="100000"/>
                </a:srgbClr>
              </a:solidFill>
              <a:ln>
                <a:noFill/>
              </a:ln>
            </p:spPr>
          </p:sp>
          <p:sp>
            <p:nvSpPr>
              <p:cNvPr id="1048863" name="Freeform 275"/>
              <p:cNvSpPr/>
              <p:nvPr/>
            </p:nvSpPr>
            <p:spPr>
              <a:xfrm rot="0">
                <a:off x="4333" y="2889"/>
                <a:ext cx="17" cy="38"/>
              </a:xfrm>
              <a:custGeom>
                <a:avLst/>
                <a:ahLst/>
                <a:rect l="0" t="0" r="r" b="b"/>
                <a:pathLst>
                  <a:path w="17" h="38">
                    <a:moveTo>
                      <a:pt x="16" y="37"/>
                    </a:moveTo>
                    <a:lnTo>
                      <a:pt x="16" y="37"/>
                    </a:lnTo>
                    <a:lnTo>
                      <a:pt x="12" y="35"/>
                    </a:lnTo>
                    <a:lnTo>
                      <a:pt x="12" y="33"/>
                    </a:lnTo>
                    <a:lnTo>
                      <a:pt x="12" y="31"/>
                    </a:lnTo>
                    <a:lnTo>
                      <a:pt x="9" y="28"/>
                    </a:lnTo>
                    <a:lnTo>
                      <a:pt x="9" y="25"/>
                    </a:lnTo>
                    <a:lnTo>
                      <a:pt x="6" y="23"/>
                    </a:lnTo>
                    <a:lnTo>
                      <a:pt x="6" y="20"/>
                    </a:lnTo>
                    <a:lnTo>
                      <a:pt x="6" y="18"/>
                    </a:lnTo>
                    <a:lnTo>
                      <a:pt x="6" y="15"/>
                    </a:lnTo>
                    <a:lnTo>
                      <a:pt x="3" y="13"/>
                    </a:lnTo>
                    <a:lnTo>
                      <a:pt x="3" y="10"/>
                    </a:lnTo>
                    <a:lnTo>
                      <a:pt x="3" y="8"/>
                    </a:lnTo>
                    <a:lnTo>
                      <a:pt x="3" y="5"/>
                    </a:lnTo>
                    <a:lnTo>
                      <a:pt x="6" y="3"/>
                    </a:lnTo>
                    <a:lnTo>
                      <a:pt x="6" y="2"/>
                    </a:lnTo>
                    <a:lnTo>
                      <a:pt x="6" y="0"/>
                    </a:lnTo>
                    <a:lnTo>
                      <a:pt x="3" y="0"/>
                    </a:lnTo>
                    <a:lnTo>
                      <a:pt x="0" y="1"/>
                    </a:lnTo>
                    <a:lnTo>
                      <a:pt x="0" y="3"/>
                    </a:lnTo>
                    <a:lnTo>
                      <a:pt x="0" y="5"/>
                    </a:lnTo>
                    <a:lnTo>
                      <a:pt x="0" y="8"/>
                    </a:lnTo>
                    <a:lnTo>
                      <a:pt x="0" y="10"/>
                    </a:lnTo>
                    <a:lnTo>
                      <a:pt x="0" y="13"/>
                    </a:lnTo>
                    <a:lnTo>
                      <a:pt x="0" y="15"/>
                    </a:lnTo>
                    <a:lnTo>
                      <a:pt x="0" y="18"/>
                    </a:lnTo>
                    <a:lnTo>
                      <a:pt x="3" y="21"/>
                    </a:lnTo>
                    <a:lnTo>
                      <a:pt x="3" y="23"/>
                    </a:lnTo>
                    <a:lnTo>
                      <a:pt x="6" y="26"/>
                    </a:lnTo>
                    <a:lnTo>
                      <a:pt x="6" y="29"/>
                    </a:lnTo>
                    <a:lnTo>
                      <a:pt x="6" y="31"/>
                    </a:lnTo>
                    <a:lnTo>
                      <a:pt x="9" y="33"/>
                    </a:lnTo>
                    <a:lnTo>
                      <a:pt x="9" y="35"/>
                    </a:lnTo>
                    <a:lnTo>
                      <a:pt x="9" y="37"/>
                    </a:lnTo>
                    <a:lnTo>
                      <a:pt x="16" y="37"/>
                    </a:lnTo>
                  </a:path>
                </a:pathLst>
              </a:custGeom>
              <a:solidFill>
                <a:srgbClr val="000000">
                  <a:alpha val="100000"/>
                </a:srgbClr>
              </a:solidFill>
              <a:ln>
                <a:noFill/>
              </a:ln>
            </p:spPr>
          </p:sp>
          <p:sp>
            <p:nvSpPr>
              <p:cNvPr id="1048864" name="Freeform 276"/>
              <p:cNvSpPr/>
              <p:nvPr/>
            </p:nvSpPr>
            <p:spPr>
              <a:xfrm rot="0">
                <a:off x="4336" y="2926"/>
                <a:ext cx="17" cy="59"/>
              </a:xfrm>
              <a:custGeom>
                <a:avLst/>
                <a:ahLst/>
                <a:rect l="0" t="0" r="r" b="b"/>
                <a:pathLst>
                  <a:path w="17" h="59">
                    <a:moveTo>
                      <a:pt x="16" y="58"/>
                    </a:moveTo>
                    <a:lnTo>
                      <a:pt x="16" y="58"/>
                    </a:lnTo>
                    <a:lnTo>
                      <a:pt x="16" y="54"/>
                    </a:lnTo>
                    <a:lnTo>
                      <a:pt x="10" y="51"/>
                    </a:lnTo>
                    <a:lnTo>
                      <a:pt x="10" y="47"/>
                    </a:lnTo>
                    <a:lnTo>
                      <a:pt x="10" y="44"/>
                    </a:lnTo>
                    <a:lnTo>
                      <a:pt x="10" y="40"/>
                    </a:lnTo>
                    <a:lnTo>
                      <a:pt x="10" y="36"/>
                    </a:lnTo>
                    <a:lnTo>
                      <a:pt x="10" y="33"/>
                    </a:lnTo>
                    <a:lnTo>
                      <a:pt x="16" y="29"/>
                    </a:lnTo>
                    <a:lnTo>
                      <a:pt x="16" y="25"/>
                    </a:lnTo>
                    <a:lnTo>
                      <a:pt x="16" y="22"/>
                    </a:lnTo>
                    <a:lnTo>
                      <a:pt x="16" y="18"/>
                    </a:lnTo>
                    <a:lnTo>
                      <a:pt x="16" y="14"/>
                    </a:lnTo>
                    <a:lnTo>
                      <a:pt x="16" y="10"/>
                    </a:lnTo>
                    <a:lnTo>
                      <a:pt x="16" y="7"/>
                    </a:lnTo>
                    <a:lnTo>
                      <a:pt x="10" y="3"/>
                    </a:lnTo>
                    <a:lnTo>
                      <a:pt x="10" y="0"/>
                    </a:lnTo>
                    <a:lnTo>
                      <a:pt x="0" y="0"/>
                    </a:lnTo>
                    <a:lnTo>
                      <a:pt x="5" y="3"/>
                    </a:lnTo>
                    <a:lnTo>
                      <a:pt x="5" y="7"/>
                    </a:lnTo>
                    <a:lnTo>
                      <a:pt x="10" y="10"/>
                    </a:lnTo>
                    <a:lnTo>
                      <a:pt x="10" y="14"/>
                    </a:lnTo>
                    <a:lnTo>
                      <a:pt x="10" y="18"/>
                    </a:lnTo>
                    <a:lnTo>
                      <a:pt x="5" y="22"/>
                    </a:lnTo>
                    <a:lnTo>
                      <a:pt x="5" y="25"/>
                    </a:lnTo>
                    <a:lnTo>
                      <a:pt x="5" y="29"/>
                    </a:lnTo>
                    <a:lnTo>
                      <a:pt x="5" y="33"/>
                    </a:lnTo>
                    <a:lnTo>
                      <a:pt x="5" y="36"/>
                    </a:lnTo>
                    <a:lnTo>
                      <a:pt x="5" y="40"/>
                    </a:lnTo>
                    <a:lnTo>
                      <a:pt x="5" y="44"/>
                    </a:lnTo>
                    <a:lnTo>
                      <a:pt x="5" y="47"/>
                    </a:lnTo>
                    <a:lnTo>
                      <a:pt x="5" y="51"/>
                    </a:lnTo>
                    <a:lnTo>
                      <a:pt x="5" y="55"/>
                    </a:lnTo>
                    <a:lnTo>
                      <a:pt x="10" y="58"/>
                    </a:lnTo>
                    <a:lnTo>
                      <a:pt x="16" y="58"/>
                    </a:lnTo>
                  </a:path>
                </a:pathLst>
              </a:custGeom>
              <a:solidFill>
                <a:srgbClr val="000000">
                  <a:alpha val="100000"/>
                </a:srgbClr>
              </a:solidFill>
              <a:ln>
                <a:noFill/>
              </a:ln>
            </p:spPr>
          </p:sp>
          <p:sp>
            <p:nvSpPr>
              <p:cNvPr id="1048865" name="Freeform 277"/>
              <p:cNvSpPr/>
              <p:nvPr/>
            </p:nvSpPr>
            <p:spPr>
              <a:xfrm rot="0">
                <a:off x="4337" y="2984"/>
                <a:ext cx="17" cy="22"/>
              </a:xfrm>
              <a:custGeom>
                <a:avLst/>
                <a:ahLst/>
                <a:rect l="0" t="0" r="r" b="b"/>
                <a:pathLst>
                  <a:path w="17" h="22">
                    <a:moveTo>
                      <a:pt x="10" y="21"/>
                    </a:moveTo>
                    <a:lnTo>
                      <a:pt x="10" y="18"/>
                    </a:lnTo>
                    <a:lnTo>
                      <a:pt x="5" y="16"/>
                    </a:lnTo>
                    <a:lnTo>
                      <a:pt x="5" y="13"/>
                    </a:lnTo>
                    <a:lnTo>
                      <a:pt x="10" y="11"/>
                    </a:lnTo>
                    <a:lnTo>
                      <a:pt x="10" y="8"/>
                    </a:lnTo>
                    <a:lnTo>
                      <a:pt x="10" y="5"/>
                    </a:lnTo>
                    <a:lnTo>
                      <a:pt x="16" y="2"/>
                    </a:lnTo>
                    <a:lnTo>
                      <a:pt x="10" y="0"/>
                    </a:lnTo>
                    <a:lnTo>
                      <a:pt x="5" y="0"/>
                    </a:lnTo>
                    <a:lnTo>
                      <a:pt x="5" y="2"/>
                    </a:lnTo>
                    <a:lnTo>
                      <a:pt x="5" y="5"/>
                    </a:lnTo>
                    <a:lnTo>
                      <a:pt x="5" y="7"/>
                    </a:lnTo>
                    <a:lnTo>
                      <a:pt x="0" y="10"/>
                    </a:lnTo>
                    <a:lnTo>
                      <a:pt x="0" y="13"/>
                    </a:lnTo>
                    <a:lnTo>
                      <a:pt x="0" y="16"/>
                    </a:lnTo>
                    <a:lnTo>
                      <a:pt x="0" y="19"/>
                    </a:lnTo>
                    <a:lnTo>
                      <a:pt x="5" y="21"/>
                    </a:lnTo>
                    <a:lnTo>
                      <a:pt x="10" y="21"/>
                    </a:lnTo>
                  </a:path>
                </a:pathLst>
              </a:custGeom>
              <a:solidFill>
                <a:srgbClr val="000000">
                  <a:alpha val="100000"/>
                </a:srgbClr>
              </a:solidFill>
              <a:ln>
                <a:noFill/>
              </a:ln>
            </p:spPr>
          </p:sp>
          <p:sp>
            <p:nvSpPr>
              <p:cNvPr id="1048866" name="Freeform 278"/>
              <p:cNvSpPr/>
              <p:nvPr/>
            </p:nvSpPr>
            <p:spPr>
              <a:xfrm rot="0">
                <a:off x="4394" y="2883"/>
                <a:ext cx="17" cy="54"/>
              </a:xfrm>
              <a:custGeom>
                <a:avLst/>
                <a:ahLst/>
                <a:rect l="0" t="0" r="r" b="b"/>
                <a:pathLst>
                  <a:path w="17" h="54">
                    <a:moveTo>
                      <a:pt x="3" y="53"/>
                    </a:moveTo>
                    <a:lnTo>
                      <a:pt x="3" y="53"/>
                    </a:lnTo>
                    <a:lnTo>
                      <a:pt x="6" y="50"/>
                    </a:lnTo>
                    <a:lnTo>
                      <a:pt x="6" y="47"/>
                    </a:lnTo>
                    <a:lnTo>
                      <a:pt x="9" y="44"/>
                    </a:lnTo>
                    <a:lnTo>
                      <a:pt x="9" y="41"/>
                    </a:lnTo>
                    <a:lnTo>
                      <a:pt x="12" y="37"/>
                    </a:lnTo>
                    <a:lnTo>
                      <a:pt x="16" y="33"/>
                    </a:lnTo>
                    <a:lnTo>
                      <a:pt x="16" y="30"/>
                    </a:lnTo>
                    <a:lnTo>
                      <a:pt x="16" y="26"/>
                    </a:lnTo>
                    <a:lnTo>
                      <a:pt x="16" y="23"/>
                    </a:lnTo>
                    <a:lnTo>
                      <a:pt x="16" y="19"/>
                    </a:lnTo>
                    <a:lnTo>
                      <a:pt x="16" y="16"/>
                    </a:lnTo>
                    <a:lnTo>
                      <a:pt x="16" y="13"/>
                    </a:lnTo>
                    <a:lnTo>
                      <a:pt x="16" y="9"/>
                    </a:lnTo>
                    <a:lnTo>
                      <a:pt x="16" y="6"/>
                    </a:lnTo>
                    <a:lnTo>
                      <a:pt x="12" y="3"/>
                    </a:lnTo>
                    <a:lnTo>
                      <a:pt x="9" y="0"/>
                    </a:lnTo>
                    <a:lnTo>
                      <a:pt x="3" y="0"/>
                    </a:lnTo>
                    <a:lnTo>
                      <a:pt x="9" y="3"/>
                    </a:lnTo>
                    <a:lnTo>
                      <a:pt x="9" y="6"/>
                    </a:lnTo>
                    <a:lnTo>
                      <a:pt x="12" y="9"/>
                    </a:lnTo>
                    <a:lnTo>
                      <a:pt x="12" y="13"/>
                    </a:lnTo>
                    <a:lnTo>
                      <a:pt x="12" y="16"/>
                    </a:lnTo>
                    <a:lnTo>
                      <a:pt x="12" y="19"/>
                    </a:lnTo>
                    <a:lnTo>
                      <a:pt x="12" y="23"/>
                    </a:lnTo>
                    <a:lnTo>
                      <a:pt x="12" y="26"/>
                    </a:lnTo>
                    <a:lnTo>
                      <a:pt x="12" y="30"/>
                    </a:lnTo>
                    <a:lnTo>
                      <a:pt x="9" y="33"/>
                    </a:lnTo>
                    <a:lnTo>
                      <a:pt x="9" y="37"/>
                    </a:lnTo>
                    <a:lnTo>
                      <a:pt x="6" y="40"/>
                    </a:lnTo>
                    <a:lnTo>
                      <a:pt x="6" y="43"/>
                    </a:lnTo>
                    <a:lnTo>
                      <a:pt x="3" y="47"/>
                    </a:lnTo>
                    <a:lnTo>
                      <a:pt x="3" y="50"/>
                    </a:lnTo>
                    <a:lnTo>
                      <a:pt x="0" y="53"/>
                    </a:lnTo>
                    <a:lnTo>
                      <a:pt x="3" y="53"/>
                    </a:lnTo>
                  </a:path>
                </a:pathLst>
              </a:custGeom>
              <a:solidFill>
                <a:srgbClr val="000000">
                  <a:alpha val="100000"/>
                </a:srgbClr>
              </a:solidFill>
              <a:ln>
                <a:noFill/>
              </a:ln>
            </p:spPr>
          </p:sp>
          <p:sp>
            <p:nvSpPr>
              <p:cNvPr id="1048867" name="Freeform 279"/>
              <p:cNvSpPr/>
              <p:nvPr/>
            </p:nvSpPr>
            <p:spPr>
              <a:xfrm rot="0">
                <a:off x="4391" y="2936"/>
                <a:ext cx="17" cy="61"/>
              </a:xfrm>
              <a:custGeom>
                <a:avLst/>
                <a:ahLst/>
                <a:rect l="0" t="0" r="r" b="b"/>
                <a:pathLst>
                  <a:path w="17" h="61">
                    <a:moveTo>
                      <a:pt x="8" y="60"/>
                    </a:moveTo>
                    <a:lnTo>
                      <a:pt x="8" y="60"/>
                    </a:lnTo>
                    <a:lnTo>
                      <a:pt x="8" y="57"/>
                    </a:lnTo>
                    <a:lnTo>
                      <a:pt x="12" y="53"/>
                    </a:lnTo>
                    <a:lnTo>
                      <a:pt x="12" y="49"/>
                    </a:lnTo>
                    <a:lnTo>
                      <a:pt x="12" y="45"/>
                    </a:lnTo>
                    <a:lnTo>
                      <a:pt x="12" y="41"/>
                    </a:lnTo>
                    <a:lnTo>
                      <a:pt x="12" y="38"/>
                    </a:lnTo>
                    <a:lnTo>
                      <a:pt x="12" y="34"/>
                    </a:lnTo>
                    <a:lnTo>
                      <a:pt x="12" y="30"/>
                    </a:lnTo>
                    <a:lnTo>
                      <a:pt x="8" y="26"/>
                    </a:lnTo>
                    <a:lnTo>
                      <a:pt x="8" y="23"/>
                    </a:lnTo>
                    <a:lnTo>
                      <a:pt x="8" y="19"/>
                    </a:lnTo>
                    <a:lnTo>
                      <a:pt x="8" y="15"/>
                    </a:lnTo>
                    <a:lnTo>
                      <a:pt x="8" y="11"/>
                    </a:lnTo>
                    <a:lnTo>
                      <a:pt x="12" y="7"/>
                    </a:lnTo>
                    <a:lnTo>
                      <a:pt x="12" y="4"/>
                    </a:lnTo>
                    <a:lnTo>
                      <a:pt x="16" y="0"/>
                    </a:lnTo>
                    <a:lnTo>
                      <a:pt x="12" y="0"/>
                    </a:lnTo>
                    <a:lnTo>
                      <a:pt x="8" y="4"/>
                    </a:lnTo>
                    <a:lnTo>
                      <a:pt x="8" y="7"/>
                    </a:lnTo>
                    <a:lnTo>
                      <a:pt x="4" y="11"/>
                    </a:lnTo>
                    <a:lnTo>
                      <a:pt x="4" y="15"/>
                    </a:lnTo>
                    <a:lnTo>
                      <a:pt x="4" y="19"/>
                    </a:lnTo>
                    <a:lnTo>
                      <a:pt x="4" y="23"/>
                    </a:lnTo>
                    <a:lnTo>
                      <a:pt x="4" y="26"/>
                    </a:lnTo>
                    <a:lnTo>
                      <a:pt x="8" y="30"/>
                    </a:lnTo>
                    <a:lnTo>
                      <a:pt x="8" y="34"/>
                    </a:lnTo>
                    <a:lnTo>
                      <a:pt x="8" y="38"/>
                    </a:lnTo>
                    <a:lnTo>
                      <a:pt x="8" y="41"/>
                    </a:lnTo>
                    <a:lnTo>
                      <a:pt x="8" y="45"/>
                    </a:lnTo>
                    <a:lnTo>
                      <a:pt x="8" y="49"/>
                    </a:lnTo>
                    <a:lnTo>
                      <a:pt x="8" y="53"/>
                    </a:lnTo>
                    <a:lnTo>
                      <a:pt x="4" y="56"/>
                    </a:lnTo>
                    <a:lnTo>
                      <a:pt x="0" y="60"/>
                    </a:lnTo>
                    <a:lnTo>
                      <a:pt x="8" y="60"/>
                    </a:lnTo>
                  </a:path>
                </a:pathLst>
              </a:custGeom>
              <a:solidFill>
                <a:srgbClr val="000000">
                  <a:alpha val="100000"/>
                </a:srgbClr>
              </a:solidFill>
              <a:ln>
                <a:noFill/>
              </a:ln>
            </p:spPr>
          </p:sp>
          <p:sp>
            <p:nvSpPr>
              <p:cNvPr id="1048868" name="Freeform 280"/>
              <p:cNvSpPr/>
              <p:nvPr/>
            </p:nvSpPr>
            <p:spPr>
              <a:xfrm rot="0">
                <a:off x="4390" y="2996"/>
                <a:ext cx="17" cy="17"/>
              </a:xfrm>
              <a:custGeom>
                <a:avLst/>
                <a:ahLst/>
                <a:rect l="0" t="0" r="r" b="b"/>
                <a:pathLst>
                  <a:path w="17" h="17">
                    <a:moveTo>
                      <a:pt x="0" y="16"/>
                    </a:moveTo>
                    <a:lnTo>
                      <a:pt x="5" y="16"/>
                    </a:lnTo>
                    <a:lnTo>
                      <a:pt x="10" y="13"/>
                    </a:lnTo>
                    <a:lnTo>
                      <a:pt x="10" y="11"/>
                    </a:lnTo>
                    <a:lnTo>
                      <a:pt x="10" y="6"/>
                    </a:lnTo>
                    <a:lnTo>
                      <a:pt x="16" y="4"/>
                    </a:lnTo>
                    <a:lnTo>
                      <a:pt x="16" y="2"/>
                    </a:lnTo>
                    <a:lnTo>
                      <a:pt x="16" y="0"/>
                    </a:lnTo>
                    <a:lnTo>
                      <a:pt x="5" y="0"/>
                    </a:lnTo>
                    <a:lnTo>
                      <a:pt x="5" y="2"/>
                    </a:lnTo>
                    <a:lnTo>
                      <a:pt x="5" y="6"/>
                    </a:lnTo>
                    <a:lnTo>
                      <a:pt x="5" y="9"/>
                    </a:lnTo>
                    <a:lnTo>
                      <a:pt x="0" y="11"/>
                    </a:lnTo>
                    <a:lnTo>
                      <a:pt x="0" y="13"/>
                    </a:lnTo>
                    <a:lnTo>
                      <a:pt x="5" y="16"/>
                    </a:lnTo>
                    <a:lnTo>
                      <a:pt x="0" y="16"/>
                    </a:lnTo>
                  </a:path>
                </a:pathLst>
              </a:custGeom>
              <a:solidFill>
                <a:srgbClr val="000000">
                  <a:alpha val="100000"/>
                </a:srgbClr>
              </a:solidFill>
              <a:ln>
                <a:noFill/>
              </a:ln>
            </p:spPr>
          </p:sp>
          <p:sp>
            <p:nvSpPr>
              <p:cNvPr id="1048869" name="Freeform 281"/>
              <p:cNvSpPr/>
              <p:nvPr/>
            </p:nvSpPr>
            <p:spPr>
              <a:xfrm rot="0">
                <a:off x="4338" y="2888"/>
                <a:ext cx="58" cy="138"/>
              </a:xfrm>
              <a:custGeom>
                <a:avLst/>
                <a:ahLst/>
                <a:rect l="0" t="0" r="r" b="b"/>
                <a:pathLst>
                  <a:path w="58" h="138">
                    <a:moveTo>
                      <a:pt x="3" y="0"/>
                    </a:moveTo>
                    <a:lnTo>
                      <a:pt x="3" y="0"/>
                    </a:lnTo>
                    <a:lnTo>
                      <a:pt x="2" y="1"/>
                    </a:lnTo>
                    <a:lnTo>
                      <a:pt x="2" y="2"/>
                    </a:lnTo>
                    <a:lnTo>
                      <a:pt x="1" y="4"/>
                    </a:lnTo>
                    <a:lnTo>
                      <a:pt x="1" y="5"/>
                    </a:lnTo>
                    <a:lnTo>
                      <a:pt x="0" y="6"/>
                    </a:lnTo>
                    <a:lnTo>
                      <a:pt x="0" y="8"/>
                    </a:lnTo>
                    <a:lnTo>
                      <a:pt x="0" y="11"/>
                    </a:lnTo>
                    <a:lnTo>
                      <a:pt x="1" y="12"/>
                    </a:lnTo>
                    <a:lnTo>
                      <a:pt x="1" y="13"/>
                    </a:lnTo>
                    <a:lnTo>
                      <a:pt x="1" y="14"/>
                    </a:lnTo>
                    <a:lnTo>
                      <a:pt x="1" y="15"/>
                    </a:lnTo>
                    <a:lnTo>
                      <a:pt x="1" y="16"/>
                    </a:lnTo>
                    <a:lnTo>
                      <a:pt x="1" y="17"/>
                    </a:lnTo>
                    <a:lnTo>
                      <a:pt x="1" y="18"/>
                    </a:lnTo>
                    <a:lnTo>
                      <a:pt x="0" y="20"/>
                    </a:lnTo>
                    <a:lnTo>
                      <a:pt x="0" y="22"/>
                    </a:lnTo>
                    <a:lnTo>
                      <a:pt x="0" y="23"/>
                    </a:lnTo>
                    <a:lnTo>
                      <a:pt x="1" y="24"/>
                    </a:lnTo>
                    <a:lnTo>
                      <a:pt x="1" y="25"/>
                    </a:lnTo>
                    <a:lnTo>
                      <a:pt x="2" y="25"/>
                    </a:lnTo>
                    <a:lnTo>
                      <a:pt x="2" y="26"/>
                    </a:lnTo>
                    <a:lnTo>
                      <a:pt x="3" y="27"/>
                    </a:lnTo>
                    <a:lnTo>
                      <a:pt x="3" y="28"/>
                    </a:lnTo>
                    <a:lnTo>
                      <a:pt x="3" y="29"/>
                    </a:lnTo>
                    <a:lnTo>
                      <a:pt x="3" y="30"/>
                    </a:lnTo>
                    <a:lnTo>
                      <a:pt x="3" y="32"/>
                    </a:lnTo>
                    <a:lnTo>
                      <a:pt x="2" y="32"/>
                    </a:lnTo>
                    <a:lnTo>
                      <a:pt x="2" y="33"/>
                    </a:lnTo>
                    <a:lnTo>
                      <a:pt x="1" y="34"/>
                    </a:lnTo>
                    <a:lnTo>
                      <a:pt x="1" y="36"/>
                    </a:lnTo>
                    <a:lnTo>
                      <a:pt x="2" y="36"/>
                    </a:lnTo>
                    <a:lnTo>
                      <a:pt x="2" y="38"/>
                    </a:lnTo>
                    <a:lnTo>
                      <a:pt x="3" y="38"/>
                    </a:lnTo>
                    <a:lnTo>
                      <a:pt x="3" y="39"/>
                    </a:lnTo>
                    <a:lnTo>
                      <a:pt x="4" y="40"/>
                    </a:lnTo>
                    <a:lnTo>
                      <a:pt x="4" y="41"/>
                    </a:lnTo>
                    <a:lnTo>
                      <a:pt x="5" y="42"/>
                    </a:lnTo>
                    <a:lnTo>
                      <a:pt x="5" y="43"/>
                    </a:lnTo>
                    <a:lnTo>
                      <a:pt x="5" y="44"/>
                    </a:lnTo>
                    <a:lnTo>
                      <a:pt x="5" y="45"/>
                    </a:lnTo>
                    <a:lnTo>
                      <a:pt x="5" y="46"/>
                    </a:lnTo>
                    <a:lnTo>
                      <a:pt x="4" y="47"/>
                    </a:lnTo>
                    <a:lnTo>
                      <a:pt x="4" y="48"/>
                    </a:lnTo>
                    <a:lnTo>
                      <a:pt x="4" y="50"/>
                    </a:lnTo>
                    <a:lnTo>
                      <a:pt x="4" y="51"/>
                    </a:lnTo>
                    <a:lnTo>
                      <a:pt x="5" y="52"/>
                    </a:lnTo>
                    <a:lnTo>
                      <a:pt x="6" y="53"/>
                    </a:lnTo>
                    <a:lnTo>
                      <a:pt x="6" y="54"/>
                    </a:lnTo>
                    <a:lnTo>
                      <a:pt x="7" y="55"/>
                    </a:lnTo>
                    <a:lnTo>
                      <a:pt x="7" y="56"/>
                    </a:lnTo>
                    <a:lnTo>
                      <a:pt x="7" y="57"/>
                    </a:lnTo>
                    <a:lnTo>
                      <a:pt x="7" y="58"/>
                    </a:lnTo>
                    <a:lnTo>
                      <a:pt x="6" y="58"/>
                    </a:lnTo>
                    <a:lnTo>
                      <a:pt x="6" y="59"/>
                    </a:lnTo>
                    <a:lnTo>
                      <a:pt x="5" y="60"/>
                    </a:lnTo>
                    <a:lnTo>
                      <a:pt x="5" y="61"/>
                    </a:lnTo>
                    <a:lnTo>
                      <a:pt x="5" y="63"/>
                    </a:lnTo>
                    <a:lnTo>
                      <a:pt x="5" y="64"/>
                    </a:lnTo>
                    <a:lnTo>
                      <a:pt x="5" y="65"/>
                    </a:lnTo>
                    <a:lnTo>
                      <a:pt x="6" y="66"/>
                    </a:lnTo>
                    <a:lnTo>
                      <a:pt x="7" y="67"/>
                    </a:lnTo>
                    <a:lnTo>
                      <a:pt x="7" y="68"/>
                    </a:lnTo>
                    <a:lnTo>
                      <a:pt x="7" y="69"/>
                    </a:lnTo>
                    <a:lnTo>
                      <a:pt x="7" y="70"/>
                    </a:lnTo>
                    <a:lnTo>
                      <a:pt x="7" y="71"/>
                    </a:lnTo>
                    <a:lnTo>
                      <a:pt x="7" y="72"/>
                    </a:lnTo>
                    <a:lnTo>
                      <a:pt x="6" y="73"/>
                    </a:lnTo>
                    <a:lnTo>
                      <a:pt x="5" y="74"/>
                    </a:lnTo>
                    <a:lnTo>
                      <a:pt x="5" y="75"/>
                    </a:lnTo>
                    <a:lnTo>
                      <a:pt x="5" y="76"/>
                    </a:lnTo>
                    <a:lnTo>
                      <a:pt x="5" y="77"/>
                    </a:lnTo>
                    <a:lnTo>
                      <a:pt x="6" y="78"/>
                    </a:lnTo>
                    <a:lnTo>
                      <a:pt x="6" y="79"/>
                    </a:lnTo>
                    <a:lnTo>
                      <a:pt x="7" y="79"/>
                    </a:lnTo>
                    <a:lnTo>
                      <a:pt x="7" y="80"/>
                    </a:lnTo>
                    <a:lnTo>
                      <a:pt x="7" y="81"/>
                    </a:lnTo>
                    <a:lnTo>
                      <a:pt x="7" y="82"/>
                    </a:lnTo>
                    <a:lnTo>
                      <a:pt x="7" y="83"/>
                    </a:lnTo>
                    <a:lnTo>
                      <a:pt x="7" y="84"/>
                    </a:lnTo>
                    <a:lnTo>
                      <a:pt x="7" y="85"/>
                    </a:lnTo>
                    <a:lnTo>
                      <a:pt x="7" y="86"/>
                    </a:lnTo>
                    <a:lnTo>
                      <a:pt x="6" y="87"/>
                    </a:lnTo>
                    <a:lnTo>
                      <a:pt x="6" y="88"/>
                    </a:lnTo>
                    <a:lnTo>
                      <a:pt x="5" y="89"/>
                    </a:lnTo>
                    <a:lnTo>
                      <a:pt x="5" y="90"/>
                    </a:lnTo>
                    <a:lnTo>
                      <a:pt x="6" y="91"/>
                    </a:lnTo>
                    <a:lnTo>
                      <a:pt x="6" y="92"/>
                    </a:lnTo>
                    <a:lnTo>
                      <a:pt x="7" y="93"/>
                    </a:lnTo>
                    <a:lnTo>
                      <a:pt x="7" y="94"/>
                    </a:lnTo>
                    <a:lnTo>
                      <a:pt x="8" y="95"/>
                    </a:lnTo>
                    <a:lnTo>
                      <a:pt x="8" y="97"/>
                    </a:lnTo>
                    <a:lnTo>
                      <a:pt x="8" y="98"/>
                    </a:lnTo>
                    <a:lnTo>
                      <a:pt x="7" y="99"/>
                    </a:lnTo>
                    <a:lnTo>
                      <a:pt x="7" y="100"/>
                    </a:lnTo>
                    <a:lnTo>
                      <a:pt x="7" y="101"/>
                    </a:lnTo>
                    <a:lnTo>
                      <a:pt x="6" y="102"/>
                    </a:lnTo>
                    <a:lnTo>
                      <a:pt x="6" y="103"/>
                    </a:lnTo>
                    <a:lnTo>
                      <a:pt x="6" y="104"/>
                    </a:lnTo>
                    <a:lnTo>
                      <a:pt x="6" y="105"/>
                    </a:lnTo>
                    <a:lnTo>
                      <a:pt x="7" y="106"/>
                    </a:lnTo>
                    <a:lnTo>
                      <a:pt x="7" y="107"/>
                    </a:lnTo>
                    <a:lnTo>
                      <a:pt x="8" y="108"/>
                    </a:lnTo>
                    <a:lnTo>
                      <a:pt x="8" y="109"/>
                    </a:lnTo>
                    <a:lnTo>
                      <a:pt x="8" y="110"/>
                    </a:lnTo>
                    <a:lnTo>
                      <a:pt x="8" y="111"/>
                    </a:lnTo>
                    <a:lnTo>
                      <a:pt x="8" y="112"/>
                    </a:lnTo>
                    <a:lnTo>
                      <a:pt x="8" y="113"/>
                    </a:lnTo>
                    <a:lnTo>
                      <a:pt x="7" y="114"/>
                    </a:lnTo>
                    <a:lnTo>
                      <a:pt x="6" y="118"/>
                    </a:lnTo>
                    <a:lnTo>
                      <a:pt x="7" y="121"/>
                    </a:lnTo>
                    <a:lnTo>
                      <a:pt x="8" y="124"/>
                    </a:lnTo>
                    <a:lnTo>
                      <a:pt x="10" y="127"/>
                    </a:lnTo>
                    <a:lnTo>
                      <a:pt x="13" y="129"/>
                    </a:lnTo>
                    <a:lnTo>
                      <a:pt x="15" y="131"/>
                    </a:lnTo>
                    <a:lnTo>
                      <a:pt x="18" y="134"/>
                    </a:lnTo>
                    <a:lnTo>
                      <a:pt x="21" y="137"/>
                    </a:lnTo>
                    <a:lnTo>
                      <a:pt x="21" y="136"/>
                    </a:lnTo>
                    <a:lnTo>
                      <a:pt x="22" y="135"/>
                    </a:lnTo>
                    <a:lnTo>
                      <a:pt x="23" y="135"/>
                    </a:lnTo>
                    <a:lnTo>
                      <a:pt x="25" y="135"/>
                    </a:lnTo>
                    <a:lnTo>
                      <a:pt x="26" y="135"/>
                    </a:lnTo>
                    <a:lnTo>
                      <a:pt x="27" y="135"/>
                    </a:lnTo>
                    <a:lnTo>
                      <a:pt x="28" y="135"/>
                    </a:lnTo>
                    <a:lnTo>
                      <a:pt x="29" y="136"/>
                    </a:lnTo>
                    <a:lnTo>
                      <a:pt x="32" y="133"/>
                    </a:lnTo>
                    <a:lnTo>
                      <a:pt x="35" y="131"/>
                    </a:lnTo>
                    <a:lnTo>
                      <a:pt x="38" y="128"/>
                    </a:lnTo>
                    <a:lnTo>
                      <a:pt x="41" y="125"/>
                    </a:lnTo>
                    <a:lnTo>
                      <a:pt x="44" y="123"/>
                    </a:lnTo>
                    <a:lnTo>
                      <a:pt x="46" y="119"/>
                    </a:lnTo>
                    <a:lnTo>
                      <a:pt x="46" y="115"/>
                    </a:lnTo>
                    <a:lnTo>
                      <a:pt x="46" y="111"/>
                    </a:lnTo>
                    <a:lnTo>
                      <a:pt x="45" y="111"/>
                    </a:lnTo>
                    <a:lnTo>
                      <a:pt x="45" y="109"/>
                    </a:lnTo>
                    <a:lnTo>
                      <a:pt x="45" y="108"/>
                    </a:lnTo>
                    <a:lnTo>
                      <a:pt x="45" y="107"/>
                    </a:lnTo>
                    <a:lnTo>
                      <a:pt x="45" y="106"/>
                    </a:lnTo>
                    <a:lnTo>
                      <a:pt x="45" y="105"/>
                    </a:lnTo>
                    <a:lnTo>
                      <a:pt x="46" y="105"/>
                    </a:lnTo>
                    <a:lnTo>
                      <a:pt x="47" y="103"/>
                    </a:lnTo>
                    <a:lnTo>
                      <a:pt x="47" y="102"/>
                    </a:lnTo>
                    <a:lnTo>
                      <a:pt x="47" y="101"/>
                    </a:lnTo>
                    <a:lnTo>
                      <a:pt x="47" y="100"/>
                    </a:lnTo>
                    <a:lnTo>
                      <a:pt x="47" y="99"/>
                    </a:lnTo>
                    <a:lnTo>
                      <a:pt x="47" y="98"/>
                    </a:lnTo>
                    <a:lnTo>
                      <a:pt x="46" y="97"/>
                    </a:lnTo>
                    <a:lnTo>
                      <a:pt x="46" y="96"/>
                    </a:lnTo>
                    <a:lnTo>
                      <a:pt x="45" y="95"/>
                    </a:lnTo>
                    <a:lnTo>
                      <a:pt x="45" y="94"/>
                    </a:lnTo>
                    <a:lnTo>
                      <a:pt x="46" y="93"/>
                    </a:lnTo>
                    <a:lnTo>
                      <a:pt x="46" y="92"/>
                    </a:lnTo>
                    <a:lnTo>
                      <a:pt x="46" y="91"/>
                    </a:lnTo>
                    <a:lnTo>
                      <a:pt x="47" y="91"/>
                    </a:lnTo>
                    <a:lnTo>
                      <a:pt x="47" y="90"/>
                    </a:lnTo>
                    <a:lnTo>
                      <a:pt x="48" y="89"/>
                    </a:lnTo>
                    <a:lnTo>
                      <a:pt x="48" y="88"/>
                    </a:lnTo>
                    <a:lnTo>
                      <a:pt x="48" y="87"/>
                    </a:lnTo>
                    <a:lnTo>
                      <a:pt x="48" y="86"/>
                    </a:lnTo>
                    <a:lnTo>
                      <a:pt x="47" y="85"/>
                    </a:lnTo>
                    <a:lnTo>
                      <a:pt x="47" y="84"/>
                    </a:lnTo>
                    <a:lnTo>
                      <a:pt x="47" y="83"/>
                    </a:lnTo>
                    <a:lnTo>
                      <a:pt x="48" y="82"/>
                    </a:lnTo>
                    <a:lnTo>
                      <a:pt x="48" y="81"/>
                    </a:lnTo>
                    <a:lnTo>
                      <a:pt x="49" y="80"/>
                    </a:lnTo>
                    <a:lnTo>
                      <a:pt x="49" y="79"/>
                    </a:lnTo>
                    <a:lnTo>
                      <a:pt x="50" y="78"/>
                    </a:lnTo>
                    <a:lnTo>
                      <a:pt x="49" y="77"/>
                    </a:lnTo>
                    <a:lnTo>
                      <a:pt x="49" y="76"/>
                    </a:lnTo>
                    <a:lnTo>
                      <a:pt x="49" y="75"/>
                    </a:lnTo>
                    <a:lnTo>
                      <a:pt x="49" y="74"/>
                    </a:lnTo>
                    <a:lnTo>
                      <a:pt x="49" y="73"/>
                    </a:lnTo>
                    <a:lnTo>
                      <a:pt x="49" y="72"/>
                    </a:lnTo>
                    <a:lnTo>
                      <a:pt x="50" y="71"/>
                    </a:lnTo>
                    <a:lnTo>
                      <a:pt x="51" y="70"/>
                    </a:lnTo>
                    <a:lnTo>
                      <a:pt x="51" y="69"/>
                    </a:lnTo>
                    <a:lnTo>
                      <a:pt x="51" y="68"/>
                    </a:lnTo>
                    <a:lnTo>
                      <a:pt x="51" y="67"/>
                    </a:lnTo>
                    <a:lnTo>
                      <a:pt x="51" y="66"/>
                    </a:lnTo>
                    <a:lnTo>
                      <a:pt x="51" y="65"/>
                    </a:lnTo>
                    <a:lnTo>
                      <a:pt x="50" y="64"/>
                    </a:lnTo>
                    <a:lnTo>
                      <a:pt x="50" y="63"/>
                    </a:lnTo>
                    <a:lnTo>
                      <a:pt x="49" y="62"/>
                    </a:lnTo>
                    <a:lnTo>
                      <a:pt x="49" y="61"/>
                    </a:lnTo>
                    <a:lnTo>
                      <a:pt x="50" y="60"/>
                    </a:lnTo>
                    <a:lnTo>
                      <a:pt x="50" y="59"/>
                    </a:lnTo>
                    <a:lnTo>
                      <a:pt x="50" y="58"/>
                    </a:lnTo>
                    <a:lnTo>
                      <a:pt x="51" y="57"/>
                    </a:lnTo>
                    <a:lnTo>
                      <a:pt x="51" y="56"/>
                    </a:lnTo>
                    <a:lnTo>
                      <a:pt x="52" y="55"/>
                    </a:lnTo>
                    <a:lnTo>
                      <a:pt x="52" y="54"/>
                    </a:lnTo>
                    <a:lnTo>
                      <a:pt x="52" y="53"/>
                    </a:lnTo>
                    <a:lnTo>
                      <a:pt x="52" y="52"/>
                    </a:lnTo>
                    <a:lnTo>
                      <a:pt x="52" y="51"/>
                    </a:lnTo>
                    <a:lnTo>
                      <a:pt x="52" y="50"/>
                    </a:lnTo>
                    <a:lnTo>
                      <a:pt x="51" y="50"/>
                    </a:lnTo>
                    <a:lnTo>
                      <a:pt x="51" y="49"/>
                    </a:lnTo>
                    <a:lnTo>
                      <a:pt x="51" y="48"/>
                    </a:lnTo>
                    <a:lnTo>
                      <a:pt x="51" y="47"/>
                    </a:lnTo>
                    <a:lnTo>
                      <a:pt x="51" y="46"/>
                    </a:lnTo>
                    <a:lnTo>
                      <a:pt x="52" y="45"/>
                    </a:lnTo>
                    <a:lnTo>
                      <a:pt x="52" y="44"/>
                    </a:lnTo>
                    <a:lnTo>
                      <a:pt x="53" y="44"/>
                    </a:lnTo>
                    <a:lnTo>
                      <a:pt x="53" y="43"/>
                    </a:lnTo>
                    <a:lnTo>
                      <a:pt x="53" y="42"/>
                    </a:lnTo>
                    <a:lnTo>
                      <a:pt x="54" y="41"/>
                    </a:lnTo>
                    <a:lnTo>
                      <a:pt x="54" y="40"/>
                    </a:lnTo>
                    <a:lnTo>
                      <a:pt x="53" y="39"/>
                    </a:lnTo>
                    <a:lnTo>
                      <a:pt x="53" y="38"/>
                    </a:lnTo>
                    <a:lnTo>
                      <a:pt x="52" y="37"/>
                    </a:lnTo>
                    <a:lnTo>
                      <a:pt x="52" y="36"/>
                    </a:lnTo>
                    <a:lnTo>
                      <a:pt x="51" y="35"/>
                    </a:lnTo>
                    <a:lnTo>
                      <a:pt x="51" y="34"/>
                    </a:lnTo>
                    <a:lnTo>
                      <a:pt x="52" y="32"/>
                    </a:lnTo>
                    <a:lnTo>
                      <a:pt x="53" y="31"/>
                    </a:lnTo>
                    <a:lnTo>
                      <a:pt x="53" y="30"/>
                    </a:lnTo>
                    <a:lnTo>
                      <a:pt x="54" y="29"/>
                    </a:lnTo>
                    <a:lnTo>
                      <a:pt x="54" y="28"/>
                    </a:lnTo>
                    <a:lnTo>
                      <a:pt x="54" y="27"/>
                    </a:lnTo>
                    <a:lnTo>
                      <a:pt x="54" y="26"/>
                    </a:lnTo>
                    <a:lnTo>
                      <a:pt x="54" y="25"/>
                    </a:lnTo>
                    <a:lnTo>
                      <a:pt x="53" y="24"/>
                    </a:lnTo>
                    <a:lnTo>
                      <a:pt x="53" y="23"/>
                    </a:lnTo>
                    <a:lnTo>
                      <a:pt x="53" y="22"/>
                    </a:lnTo>
                    <a:lnTo>
                      <a:pt x="52" y="22"/>
                    </a:lnTo>
                    <a:lnTo>
                      <a:pt x="52" y="21"/>
                    </a:lnTo>
                    <a:lnTo>
                      <a:pt x="52" y="20"/>
                    </a:lnTo>
                    <a:lnTo>
                      <a:pt x="52" y="19"/>
                    </a:lnTo>
                    <a:lnTo>
                      <a:pt x="53" y="18"/>
                    </a:lnTo>
                    <a:lnTo>
                      <a:pt x="53" y="17"/>
                    </a:lnTo>
                    <a:lnTo>
                      <a:pt x="54" y="16"/>
                    </a:lnTo>
                    <a:lnTo>
                      <a:pt x="55" y="16"/>
                    </a:lnTo>
                    <a:lnTo>
                      <a:pt x="55" y="15"/>
                    </a:lnTo>
                    <a:lnTo>
                      <a:pt x="56" y="14"/>
                    </a:lnTo>
                    <a:lnTo>
                      <a:pt x="57" y="13"/>
                    </a:lnTo>
                    <a:lnTo>
                      <a:pt x="57" y="12"/>
                    </a:lnTo>
                    <a:lnTo>
                      <a:pt x="57" y="10"/>
                    </a:lnTo>
                    <a:lnTo>
                      <a:pt x="57" y="8"/>
                    </a:lnTo>
                    <a:lnTo>
                      <a:pt x="57" y="7"/>
                    </a:lnTo>
                    <a:lnTo>
                      <a:pt x="56" y="6"/>
                    </a:lnTo>
                    <a:lnTo>
                      <a:pt x="56" y="5"/>
                    </a:lnTo>
                    <a:lnTo>
                      <a:pt x="55" y="4"/>
                    </a:lnTo>
                    <a:lnTo>
                      <a:pt x="55" y="3"/>
                    </a:lnTo>
                    <a:lnTo>
                      <a:pt x="55" y="2"/>
                    </a:lnTo>
                    <a:lnTo>
                      <a:pt x="53" y="7"/>
                    </a:lnTo>
                    <a:lnTo>
                      <a:pt x="51" y="11"/>
                    </a:lnTo>
                    <a:lnTo>
                      <a:pt x="48" y="15"/>
                    </a:lnTo>
                    <a:lnTo>
                      <a:pt x="45" y="18"/>
                    </a:lnTo>
                    <a:lnTo>
                      <a:pt x="41" y="20"/>
                    </a:lnTo>
                    <a:lnTo>
                      <a:pt x="37" y="21"/>
                    </a:lnTo>
                    <a:lnTo>
                      <a:pt x="33" y="22"/>
                    </a:lnTo>
                    <a:lnTo>
                      <a:pt x="29" y="22"/>
                    </a:lnTo>
                    <a:lnTo>
                      <a:pt x="25" y="22"/>
                    </a:lnTo>
                    <a:lnTo>
                      <a:pt x="21" y="21"/>
                    </a:lnTo>
                    <a:lnTo>
                      <a:pt x="17" y="19"/>
                    </a:lnTo>
                    <a:lnTo>
                      <a:pt x="13" y="16"/>
                    </a:lnTo>
                    <a:lnTo>
                      <a:pt x="10" y="13"/>
                    </a:lnTo>
                    <a:lnTo>
                      <a:pt x="7" y="9"/>
                    </a:lnTo>
                    <a:lnTo>
                      <a:pt x="5" y="5"/>
                    </a:lnTo>
                    <a:lnTo>
                      <a:pt x="3" y="0"/>
                    </a:lnTo>
                  </a:path>
                </a:pathLst>
              </a:custGeom>
              <a:noFill/>
              <a:ln w="12700" cap="rnd" cmpd="sng">
                <a:solidFill>
                  <a:srgbClr val="000000">
                    <a:alpha val="100000"/>
                  </a:srgbClr>
                </a:solidFill>
                <a:prstDash val="solid"/>
                <a:round/>
              </a:ln>
            </p:spPr>
          </p:sp>
          <p:sp>
            <p:nvSpPr>
              <p:cNvPr id="1048870" name="Freeform 282"/>
              <p:cNvSpPr/>
              <p:nvPr/>
            </p:nvSpPr>
            <p:spPr>
              <a:xfrm rot="0">
                <a:off x="4186" y="2720"/>
                <a:ext cx="381" cy="99"/>
              </a:xfrm>
              <a:custGeom>
                <a:avLst/>
                <a:ahLst/>
                <a:rect l="0" t="0" r="r" b="b"/>
                <a:pathLst>
                  <a:path w="381" h="99">
                    <a:moveTo>
                      <a:pt x="247" y="63"/>
                    </a:moveTo>
                    <a:lnTo>
                      <a:pt x="247" y="63"/>
                    </a:lnTo>
                    <a:lnTo>
                      <a:pt x="244" y="62"/>
                    </a:lnTo>
                    <a:lnTo>
                      <a:pt x="240" y="61"/>
                    </a:lnTo>
                    <a:lnTo>
                      <a:pt x="237" y="60"/>
                    </a:lnTo>
                    <a:lnTo>
                      <a:pt x="233" y="59"/>
                    </a:lnTo>
                    <a:lnTo>
                      <a:pt x="230" y="57"/>
                    </a:lnTo>
                    <a:lnTo>
                      <a:pt x="226" y="56"/>
                    </a:lnTo>
                    <a:lnTo>
                      <a:pt x="223" y="55"/>
                    </a:lnTo>
                    <a:lnTo>
                      <a:pt x="219" y="53"/>
                    </a:lnTo>
                    <a:lnTo>
                      <a:pt x="216" y="53"/>
                    </a:lnTo>
                    <a:lnTo>
                      <a:pt x="212" y="51"/>
                    </a:lnTo>
                    <a:lnTo>
                      <a:pt x="209" y="51"/>
                    </a:lnTo>
                    <a:lnTo>
                      <a:pt x="205" y="49"/>
                    </a:lnTo>
                    <a:lnTo>
                      <a:pt x="201" y="49"/>
                    </a:lnTo>
                    <a:lnTo>
                      <a:pt x="197" y="48"/>
                    </a:lnTo>
                    <a:lnTo>
                      <a:pt x="193" y="48"/>
                    </a:lnTo>
                    <a:lnTo>
                      <a:pt x="189" y="48"/>
                    </a:lnTo>
                    <a:lnTo>
                      <a:pt x="185" y="48"/>
                    </a:lnTo>
                    <a:lnTo>
                      <a:pt x="181" y="48"/>
                    </a:lnTo>
                    <a:lnTo>
                      <a:pt x="177" y="49"/>
                    </a:lnTo>
                    <a:lnTo>
                      <a:pt x="174" y="49"/>
                    </a:lnTo>
                    <a:lnTo>
                      <a:pt x="170" y="51"/>
                    </a:lnTo>
                    <a:lnTo>
                      <a:pt x="167" y="51"/>
                    </a:lnTo>
                    <a:lnTo>
                      <a:pt x="163" y="53"/>
                    </a:lnTo>
                    <a:lnTo>
                      <a:pt x="159" y="53"/>
                    </a:lnTo>
                    <a:lnTo>
                      <a:pt x="156" y="55"/>
                    </a:lnTo>
                    <a:lnTo>
                      <a:pt x="153" y="56"/>
                    </a:lnTo>
                    <a:lnTo>
                      <a:pt x="149" y="57"/>
                    </a:lnTo>
                    <a:lnTo>
                      <a:pt x="146" y="59"/>
                    </a:lnTo>
                    <a:lnTo>
                      <a:pt x="142" y="60"/>
                    </a:lnTo>
                    <a:lnTo>
                      <a:pt x="139" y="61"/>
                    </a:lnTo>
                    <a:lnTo>
                      <a:pt x="135" y="62"/>
                    </a:lnTo>
                    <a:lnTo>
                      <a:pt x="132" y="63"/>
                    </a:lnTo>
                    <a:lnTo>
                      <a:pt x="130" y="63"/>
                    </a:lnTo>
                    <a:lnTo>
                      <a:pt x="127" y="64"/>
                    </a:lnTo>
                    <a:lnTo>
                      <a:pt x="124" y="65"/>
                    </a:lnTo>
                    <a:lnTo>
                      <a:pt x="122" y="66"/>
                    </a:lnTo>
                    <a:lnTo>
                      <a:pt x="120" y="67"/>
                    </a:lnTo>
                    <a:lnTo>
                      <a:pt x="116" y="70"/>
                    </a:lnTo>
                    <a:lnTo>
                      <a:pt x="113" y="73"/>
                    </a:lnTo>
                    <a:lnTo>
                      <a:pt x="110" y="76"/>
                    </a:lnTo>
                    <a:lnTo>
                      <a:pt x="108" y="78"/>
                    </a:lnTo>
                    <a:lnTo>
                      <a:pt x="105" y="79"/>
                    </a:lnTo>
                    <a:lnTo>
                      <a:pt x="102" y="81"/>
                    </a:lnTo>
                    <a:lnTo>
                      <a:pt x="100" y="82"/>
                    </a:lnTo>
                    <a:lnTo>
                      <a:pt x="96" y="83"/>
                    </a:lnTo>
                    <a:lnTo>
                      <a:pt x="93" y="84"/>
                    </a:lnTo>
                    <a:lnTo>
                      <a:pt x="90" y="84"/>
                    </a:lnTo>
                    <a:lnTo>
                      <a:pt x="87" y="85"/>
                    </a:lnTo>
                    <a:lnTo>
                      <a:pt x="84" y="85"/>
                    </a:lnTo>
                    <a:lnTo>
                      <a:pt x="80" y="86"/>
                    </a:lnTo>
                    <a:lnTo>
                      <a:pt x="78" y="86"/>
                    </a:lnTo>
                    <a:lnTo>
                      <a:pt x="74" y="86"/>
                    </a:lnTo>
                    <a:lnTo>
                      <a:pt x="72" y="86"/>
                    </a:lnTo>
                    <a:lnTo>
                      <a:pt x="70" y="86"/>
                    </a:lnTo>
                    <a:lnTo>
                      <a:pt x="68" y="85"/>
                    </a:lnTo>
                    <a:lnTo>
                      <a:pt x="67" y="85"/>
                    </a:lnTo>
                    <a:lnTo>
                      <a:pt x="64" y="83"/>
                    </a:lnTo>
                    <a:lnTo>
                      <a:pt x="62" y="81"/>
                    </a:lnTo>
                    <a:lnTo>
                      <a:pt x="59" y="79"/>
                    </a:lnTo>
                    <a:lnTo>
                      <a:pt x="56" y="77"/>
                    </a:lnTo>
                    <a:lnTo>
                      <a:pt x="54" y="74"/>
                    </a:lnTo>
                    <a:lnTo>
                      <a:pt x="52" y="71"/>
                    </a:lnTo>
                    <a:lnTo>
                      <a:pt x="49" y="69"/>
                    </a:lnTo>
                    <a:lnTo>
                      <a:pt x="47" y="66"/>
                    </a:lnTo>
                    <a:lnTo>
                      <a:pt x="44" y="63"/>
                    </a:lnTo>
                    <a:lnTo>
                      <a:pt x="42" y="60"/>
                    </a:lnTo>
                    <a:lnTo>
                      <a:pt x="39" y="57"/>
                    </a:lnTo>
                    <a:lnTo>
                      <a:pt x="37" y="55"/>
                    </a:lnTo>
                    <a:lnTo>
                      <a:pt x="34" y="53"/>
                    </a:lnTo>
                    <a:lnTo>
                      <a:pt x="31" y="51"/>
                    </a:lnTo>
                    <a:lnTo>
                      <a:pt x="28" y="49"/>
                    </a:lnTo>
                    <a:lnTo>
                      <a:pt x="26" y="48"/>
                    </a:lnTo>
                    <a:lnTo>
                      <a:pt x="23" y="47"/>
                    </a:lnTo>
                    <a:lnTo>
                      <a:pt x="20" y="45"/>
                    </a:lnTo>
                    <a:lnTo>
                      <a:pt x="18" y="43"/>
                    </a:lnTo>
                    <a:lnTo>
                      <a:pt x="16" y="41"/>
                    </a:lnTo>
                    <a:lnTo>
                      <a:pt x="14" y="39"/>
                    </a:lnTo>
                    <a:lnTo>
                      <a:pt x="13" y="37"/>
                    </a:lnTo>
                    <a:lnTo>
                      <a:pt x="12" y="35"/>
                    </a:lnTo>
                    <a:lnTo>
                      <a:pt x="12" y="33"/>
                    </a:lnTo>
                    <a:lnTo>
                      <a:pt x="13" y="31"/>
                    </a:lnTo>
                    <a:lnTo>
                      <a:pt x="14" y="30"/>
                    </a:lnTo>
                    <a:lnTo>
                      <a:pt x="16" y="29"/>
                    </a:lnTo>
                    <a:lnTo>
                      <a:pt x="18" y="29"/>
                    </a:lnTo>
                    <a:lnTo>
                      <a:pt x="19" y="29"/>
                    </a:lnTo>
                    <a:lnTo>
                      <a:pt x="20" y="28"/>
                    </a:lnTo>
                    <a:lnTo>
                      <a:pt x="22" y="27"/>
                    </a:lnTo>
                    <a:lnTo>
                      <a:pt x="22" y="25"/>
                    </a:lnTo>
                    <a:lnTo>
                      <a:pt x="22" y="27"/>
                    </a:lnTo>
                    <a:lnTo>
                      <a:pt x="22" y="28"/>
                    </a:lnTo>
                    <a:lnTo>
                      <a:pt x="23" y="29"/>
                    </a:lnTo>
                    <a:lnTo>
                      <a:pt x="24" y="30"/>
                    </a:lnTo>
                    <a:lnTo>
                      <a:pt x="25" y="31"/>
                    </a:lnTo>
                    <a:lnTo>
                      <a:pt x="26" y="31"/>
                    </a:lnTo>
                    <a:lnTo>
                      <a:pt x="26" y="32"/>
                    </a:lnTo>
                    <a:lnTo>
                      <a:pt x="27" y="32"/>
                    </a:lnTo>
                    <a:lnTo>
                      <a:pt x="28" y="32"/>
                    </a:lnTo>
                    <a:lnTo>
                      <a:pt x="28" y="31"/>
                    </a:lnTo>
                    <a:lnTo>
                      <a:pt x="28" y="30"/>
                    </a:lnTo>
                    <a:lnTo>
                      <a:pt x="28" y="29"/>
                    </a:lnTo>
                    <a:lnTo>
                      <a:pt x="27" y="26"/>
                    </a:lnTo>
                    <a:lnTo>
                      <a:pt x="27" y="25"/>
                    </a:lnTo>
                    <a:lnTo>
                      <a:pt x="26" y="24"/>
                    </a:lnTo>
                    <a:lnTo>
                      <a:pt x="26" y="23"/>
                    </a:lnTo>
                    <a:lnTo>
                      <a:pt x="25" y="23"/>
                    </a:lnTo>
                    <a:lnTo>
                      <a:pt x="24" y="22"/>
                    </a:lnTo>
                    <a:lnTo>
                      <a:pt x="23" y="21"/>
                    </a:lnTo>
                    <a:lnTo>
                      <a:pt x="23" y="19"/>
                    </a:lnTo>
                    <a:lnTo>
                      <a:pt x="23" y="18"/>
                    </a:lnTo>
                    <a:lnTo>
                      <a:pt x="23" y="17"/>
                    </a:lnTo>
                    <a:lnTo>
                      <a:pt x="24" y="17"/>
                    </a:lnTo>
                    <a:lnTo>
                      <a:pt x="24" y="16"/>
                    </a:lnTo>
                    <a:lnTo>
                      <a:pt x="26" y="16"/>
                    </a:lnTo>
                    <a:lnTo>
                      <a:pt x="27" y="15"/>
                    </a:lnTo>
                    <a:lnTo>
                      <a:pt x="28" y="16"/>
                    </a:lnTo>
                    <a:lnTo>
                      <a:pt x="29" y="16"/>
                    </a:lnTo>
                    <a:lnTo>
                      <a:pt x="30" y="17"/>
                    </a:lnTo>
                    <a:lnTo>
                      <a:pt x="30" y="18"/>
                    </a:lnTo>
                    <a:lnTo>
                      <a:pt x="31" y="19"/>
                    </a:lnTo>
                    <a:lnTo>
                      <a:pt x="32" y="20"/>
                    </a:lnTo>
                    <a:lnTo>
                      <a:pt x="33" y="20"/>
                    </a:lnTo>
                    <a:lnTo>
                      <a:pt x="34" y="21"/>
                    </a:lnTo>
                    <a:lnTo>
                      <a:pt x="35" y="21"/>
                    </a:lnTo>
                    <a:lnTo>
                      <a:pt x="37" y="22"/>
                    </a:lnTo>
                    <a:lnTo>
                      <a:pt x="38" y="24"/>
                    </a:lnTo>
                    <a:lnTo>
                      <a:pt x="39" y="25"/>
                    </a:lnTo>
                    <a:lnTo>
                      <a:pt x="40" y="25"/>
                    </a:lnTo>
                    <a:lnTo>
                      <a:pt x="41" y="25"/>
                    </a:lnTo>
                    <a:lnTo>
                      <a:pt x="41" y="24"/>
                    </a:lnTo>
                    <a:lnTo>
                      <a:pt x="41" y="23"/>
                    </a:lnTo>
                    <a:lnTo>
                      <a:pt x="41" y="22"/>
                    </a:lnTo>
                    <a:lnTo>
                      <a:pt x="40" y="21"/>
                    </a:lnTo>
                    <a:lnTo>
                      <a:pt x="40" y="20"/>
                    </a:lnTo>
                    <a:lnTo>
                      <a:pt x="39" y="19"/>
                    </a:lnTo>
                    <a:lnTo>
                      <a:pt x="38" y="19"/>
                    </a:lnTo>
                    <a:lnTo>
                      <a:pt x="38" y="18"/>
                    </a:lnTo>
                    <a:lnTo>
                      <a:pt x="37" y="18"/>
                    </a:lnTo>
                    <a:lnTo>
                      <a:pt x="39" y="18"/>
                    </a:lnTo>
                    <a:lnTo>
                      <a:pt x="41" y="19"/>
                    </a:lnTo>
                    <a:lnTo>
                      <a:pt x="42" y="19"/>
                    </a:lnTo>
                    <a:lnTo>
                      <a:pt x="44" y="21"/>
                    </a:lnTo>
                    <a:lnTo>
                      <a:pt x="45" y="21"/>
                    </a:lnTo>
                    <a:lnTo>
                      <a:pt x="46" y="22"/>
                    </a:lnTo>
                    <a:lnTo>
                      <a:pt x="47" y="22"/>
                    </a:lnTo>
                    <a:lnTo>
                      <a:pt x="48" y="21"/>
                    </a:lnTo>
                    <a:lnTo>
                      <a:pt x="48" y="20"/>
                    </a:lnTo>
                    <a:lnTo>
                      <a:pt x="47" y="20"/>
                    </a:lnTo>
                    <a:lnTo>
                      <a:pt x="46" y="19"/>
                    </a:lnTo>
                    <a:lnTo>
                      <a:pt x="45" y="19"/>
                    </a:lnTo>
                    <a:lnTo>
                      <a:pt x="44" y="18"/>
                    </a:lnTo>
                    <a:lnTo>
                      <a:pt x="44" y="17"/>
                    </a:lnTo>
                    <a:lnTo>
                      <a:pt x="46" y="17"/>
                    </a:lnTo>
                    <a:lnTo>
                      <a:pt x="49" y="17"/>
                    </a:lnTo>
                    <a:lnTo>
                      <a:pt x="51" y="18"/>
                    </a:lnTo>
                    <a:lnTo>
                      <a:pt x="53" y="19"/>
                    </a:lnTo>
                    <a:lnTo>
                      <a:pt x="55" y="21"/>
                    </a:lnTo>
                    <a:lnTo>
                      <a:pt x="57" y="22"/>
                    </a:lnTo>
                    <a:lnTo>
                      <a:pt x="58" y="23"/>
                    </a:lnTo>
                    <a:lnTo>
                      <a:pt x="60" y="24"/>
                    </a:lnTo>
                    <a:lnTo>
                      <a:pt x="61" y="24"/>
                    </a:lnTo>
                    <a:lnTo>
                      <a:pt x="62" y="24"/>
                    </a:lnTo>
                    <a:lnTo>
                      <a:pt x="62" y="23"/>
                    </a:lnTo>
                    <a:lnTo>
                      <a:pt x="62" y="22"/>
                    </a:lnTo>
                    <a:lnTo>
                      <a:pt x="61" y="21"/>
                    </a:lnTo>
                    <a:lnTo>
                      <a:pt x="61" y="20"/>
                    </a:lnTo>
                    <a:lnTo>
                      <a:pt x="61" y="19"/>
                    </a:lnTo>
                    <a:lnTo>
                      <a:pt x="62" y="20"/>
                    </a:lnTo>
                    <a:lnTo>
                      <a:pt x="63" y="20"/>
                    </a:lnTo>
                    <a:lnTo>
                      <a:pt x="64" y="21"/>
                    </a:lnTo>
                    <a:lnTo>
                      <a:pt x="65" y="21"/>
                    </a:lnTo>
                    <a:lnTo>
                      <a:pt x="66" y="22"/>
                    </a:lnTo>
                    <a:lnTo>
                      <a:pt x="66" y="23"/>
                    </a:lnTo>
                    <a:lnTo>
                      <a:pt x="67" y="23"/>
                    </a:lnTo>
                    <a:lnTo>
                      <a:pt x="67" y="21"/>
                    </a:lnTo>
                    <a:lnTo>
                      <a:pt x="66" y="18"/>
                    </a:lnTo>
                    <a:lnTo>
                      <a:pt x="65" y="16"/>
                    </a:lnTo>
                    <a:lnTo>
                      <a:pt x="63" y="14"/>
                    </a:lnTo>
                    <a:lnTo>
                      <a:pt x="60" y="12"/>
                    </a:lnTo>
                    <a:lnTo>
                      <a:pt x="57" y="10"/>
                    </a:lnTo>
                    <a:lnTo>
                      <a:pt x="54" y="9"/>
                    </a:lnTo>
                    <a:lnTo>
                      <a:pt x="50" y="8"/>
                    </a:lnTo>
                    <a:lnTo>
                      <a:pt x="43" y="7"/>
                    </a:lnTo>
                    <a:lnTo>
                      <a:pt x="39" y="5"/>
                    </a:lnTo>
                    <a:lnTo>
                      <a:pt x="35" y="4"/>
                    </a:lnTo>
                    <a:lnTo>
                      <a:pt x="33" y="2"/>
                    </a:lnTo>
                    <a:lnTo>
                      <a:pt x="31" y="1"/>
                    </a:lnTo>
                    <a:lnTo>
                      <a:pt x="30" y="0"/>
                    </a:lnTo>
                    <a:lnTo>
                      <a:pt x="29" y="0"/>
                    </a:lnTo>
                    <a:lnTo>
                      <a:pt x="27" y="0"/>
                    </a:lnTo>
                    <a:lnTo>
                      <a:pt x="25" y="3"/>
                    </a:lnTo>
                    <a:lnTo>
                      <a:pt x="23" y="5"/>
                    </a:lnTo>
                    <a:lnTo>
                      <a:pt x="20" y="6"/>
                    </a:lnTo>
                    <a:lnTo>
                      <a:pt x="18" y="7"/>
                    </a:lnTo>
                    <a:lnTo>
                      <a:pt x="15" y="7"/>
                    </a:lnTo>
                    <a:lnTo>
                      <a:pt x="12" y="8"/>
                    </a:lnTo>
                    <a:lnTo>
                      <a:pt x="10" y="7"/>
                    </a:lnTo>
                    <a:lnTo>
                      <a:pt x="8" y="7"/>
                    </a:lnTo>
                    <a:lnTo>
                      <a:pt x="5" y="9"/>
                    </a:lnTo>
                    <a:lnTo>
                      <a:pt x="3" y="11"/>
                    </a:lnTo>
                    <a:lnTo>
                      <a:pt x="2" y="14"/>
                    </a:lnTo>
                    <a:lnTo>
                      <a:pt x="0" y="17"/>
                    </a:lnTo>
                    <a:lnTo>
                      <a:pt x="0" y="20"/>
                    </a:lnTo>
                    <a:lnTo>
                      <a:pt x="0" y="23"/>
                    </a:lnTo>
                    <a:lnTo>
                      <a:pt x="0" y="27"/>
                    </a:lnTo>
                    <a:lnTo>
                      <a:pt x="0" y="31"/>
                    </a:lnTo>
                    <a:lnTo>
                      <a:pt x="1" y="35"/>
                    </a:lnTo>
                    <a:lnTo>
                      <a:pt x="2" y="39"/>
                    </a:lnTo>
                    <a:lnTo>
                      <a:pt x="4" y="42"/>
                    </a:lnTo>
                    <a:lnTo>
                      <a:pt x="7" y="45"/>
                    </a:lnTo>
                    <a:lnTo>
                      <a:pt x="10" y="48"/>
                    </a:lnTo>
                    <a:lnTo>
                      <a:pt x="13" y="51"/>
                    </a:lnTo>
                    <a:lnTo>
                      <a:pt x="16" y="53"/>
                    </a:lnTo>
                    <a:lnTo>
                      <a:pt x="20" y="55"/>
                    </a:lnTo>
                    <a:lnTo>
                      <a:pt x="24" y="57"/>
                    </a:lnTo>
                    <a:lnTo>
                      <a:pt x="28" y="59"/>
                    </a:lnTo>
                    <a:lnTo>
                      <a:pt x="32" y="62"/>
                    </a:lnTo>
                    <a:lnTo>
                      <a:pt x="35" y="65"/>
                    </a:lnTo>
                    <a:lnTo>
                      <a:pt x="38" y="68"/>
                    </a:lnTo>
                    <a:lnTo>
                      <a:pt x="41" y="71"/>
                    </a:lnTo>
                    <a:lnTo>
                      <a:pt x="44" y="74"/>
                    </a:lnTo>
                    <a:lnTo>
                      <a:pt x="46" y="77"/>
                    </a:lnTo>
                    <a:lnTo>
                      <a:pt x="49" y="80"/>
                    </a:lnTo>
                    <a:lnTo>
                      <a:pt x="52" y="83"/>
                    </a:lnTo>
                    <a:lnTo>
                      <a:pt x="54" y="86"/>
                    </a:lnTo>
                    <a:lnTo>
                      <a:pt x="57" y="89"/>
                    </a:lnTo>
                    <a:lnTo>
                      <a:pt x="60" y="91"/>
                    </a:lnTo>
                    <a:lnTo>
                      <a:pt x="62" y="94"/>
                    </a:lnTo>
                    <a:lnTo>
                      <a:pt x="66" y="95"/>
                    </a:lnTo>
                    <a:lnTo>
                      <a:pt x="68" y="97"/>
                    </a:lnTo>
                    <a:lnTo>
                      <a:pt x="72" y="98"/>
                    </a:lnTo>
                    <a:lnTo>
                      <a:pt x="77" y="98"/>
                    </a:lnTo>
                    <a:lnTo>
                      <a:pt x="81" y="98"/>
                    </a:lnTo>
                    <a:lnTo>
                      <a:pt x="86" y="97"/>
                    </a:lnTo>
                    <a:lnTo>
                      <a:pt x="90" y="95"/>
                    </a:lnTo>
                    <a:lnTo>
                      <a:pt x="94" y="94"/>
                    </a:lnTo>
                    <a:lnTo>
                      <a:pt x="98" y="92"/>
                    </a:lnTo>
                    <a:lnTo>
                      <a:pt x="102" y="90"/>
                    </a:lnTo>
                    <a:lnTo>
                      <a:pt x="106" y="89"/>
                    </a:lnTo>
                    <a:lnTo>
                      <a:pt x="110" y="88"/>
                    </a:lnTo>
                    <a:lnTo>
                      <a:pt x="113" y="86"/>
                    </a:lnTo>
                    <a:lnTo>
                      <a:pt x="116" y="86"/>
                    </a:lnTo>
                    <a:lnTo>
                      <a:pt x="119" y="86"/>
                    </a:lnTo>
                    <a:lnTo>
                      <a:pt x="121" y="87"/>
                    </a:lnTo>
                    <a:lnTo>
                      <a:pt x="122" y="88"/>
                    </a:lnTo>
                    <a:lnTo>
                      <a:pt x="124" y="91"/>
                    </a:lnTo>
                    <a:lnTo>
                      <a:pt x="124" y="88"/>
                    </a:lnTo>
                    <a:lnTo>
                      <a:pt x="124" y="85"/>
                    </a:lnTo>
                    <a:lnTo>
                      <a:pt x="126" y="82"/>
                    </a:lnTo>
                    <a:lnTo>
                      <a:pt x="127" y="79"/>
                    </a:lnTo>
                    <a:lnTo>
                      <a:pt x="128" y="75"/>
                    </a:lnTo>
                    <a:lnTo>
                      <a:pt x="130" y="73"/>
                    </a:lnTo>
                    <a:lnTo>
                      <a:pt x="133" y="71"/>
                    </a:lnTo>
                    <a:lnTo>
                      <a:pt x="135" y="69"/>
                    </a:lnTo>
                    <a:lnTo>
                      <a:pt x="138" y="68"/>
                    </a:lnTo>
                    <a:lnTo>
                      <a:pt x="141" y="67"/>
                    </a:lnTo>
                    <a:lnTo>
                      <a:pt x="145" y="65"/>
                    </a:lnTo>
                    <a:lnTo>
                      <a:pt x="148" y="64"/>
                    </a:lnTo>
                    <a:lnTo>
                      <a:pt x="152" y="63"/>
                    </a:lnTo>
                    <a:lnTo>
                      <a:pt x="155" y="62"/>
                    </a:lnTo>
                    <a:lnTo>
                      <a:pt x="159" y="61"/>
                    </a:lnTo>
                    <a:lnTo>
                      <a:pt x="162" y="61"/>
                    </a:lnTo>
                    <a:lnTo>
                      <a:pt x="166" y="60"/>
                    </a:lnTo>
                    <a:lnTo>
                      <a:pt x="169" y="59"/>
                    </a:lnTo>
                    <a:lnTo>
                      <a:pt x="173" y="59"/>
                    </a:lnTo>
                    <a:lnTo>
                      <a:pt x="176" y="58"/>
                    </a:lnTo>
                    <a:lnTo>
                      <a:pt x="179" y="57"/>
                    </a:lnTo>
                    <a:lnTo>
                      <a:pt x="183" y="57"/>
                    </a:lnTo>
                    <a:lnTo>
                      <a:pt x="186" y="57"/>
                    </a:lnTo>
                    <a:lnTo>
                      <a:pt x="189" y="57"/>
                    </a:lnTo>
                    <a:lnTo>
                      <a:pt x="193" y="57"/>
                    </a:lnTo>
                    <a:lnTo>
                      <a:pt x="196" y="57"/>
                    </a:lnTo>
                    <a:lnTo>
                      <a:pt x="200" y="57"/>
                    </a:lnTo>
                    <a:lnTo>
                      <a:pt x="203" y="58"/>
                    </a:lnTo>
                    <a:lnTo>
                      <a:pt x="207" y="58"/>
                    </a:lnTo>
                    <a:lnTo>
                      <a:pt x="210" y="59"/>
                    </a:lnTo>
                    <a:lnTo>
                      <a:pt x="213" y="59"/>
                    </a:lnTo>
                    <a:lnTo>
                      <a:pt x="217" y="61"/>
                    </a:lnTo>
                    <a:lnTo>
                      <a:pt x="220" y="61"/>
                    </a:lnTo>
                    <a:lnTo>
                      <a:pt x="223" y="62"/>
                    </a:lnTo>
                    <a:lnTo>
                      <a:pt x="227" y="63"/>
                    </a:lnTo>
                    <a:lnTo>
                      <a:pt x="230" y="65"/>
                    </a:lnTo>
                    <a:lnTo>
                      <a:pt x="233" y="66"/>
                    </a:lnTo>
                    <a:lnTo>
                      <a:pt x="237" y="67"/>
                    </a:lnTo>
                    <a:lnTo>
                      <a:pt x="239" y="69"/>
                    </a:lnTo>
                    <a:lnTo>
                      <a:pt x="243" y="70"/>
                    </a:lnTo>
                    <a:lnTo>
                      <a:pt x="245" y="72"/>
                    </a:lnTo>
                    <a:lnTo>
                      <a:pt x="247" y="74"/>
                    </a:lnTo>
                    <a:lnTo>
                      <a:pt x="248" y="77"/>
                    </a:lnTo>
                    <a:lnTo>
                      <a:pt x="249" y="80"/>
                    </a:lnTo>
                    <a:lnTo>
                      <a:pt x="250" y="83"/>
                    </a:lnTo>
                    <a:lnTo>
                      <a:pt x="251" y="86"/>
                    </a:lnTo>
                    <a:lnTo>
                      <a:pt x="251" y="89"/>
                    </a:lnTo>
                    <a:lnTo>
                      <a:pt x="251" y="92"/>
                    </a:lnTo>
                    <a:lnTo>
                      <a:pt x="252" y="90"/>
                    </a:lnTo>
                    <a:lnTo>
                      <a:pt x="254" y="88"/>
                    </a:lnTo>
                    <a:lnTo>
                      <a:pt x="257" y="87"/>
                    </a:lnTo>
                    <a:lnTo>
                      <a:pt x="260" y="86"/>
                    </a:lnTo>
                    <a:lnTo>
                      <a:pt x="264" y="86"/>
                    </a:lnTo>
                    <a:lnTo>
                      <a:pt x="268" y="87"/>
                    </a:lnTo>
                    <a:lnTo>
                      <a:pt x="272" y="88"/>
                    </a:lnTo>
                    <a:lnTo>
                      <a:pt x="276" y="89"/>
                    </a:lnTo>
                    <a:lnTo>
                      <a:pt x="281" y="90"/>
                    </a:lnTo>
                    <a:lnTo>
                      <a:pt x="286" y="92"/>
                    </a:lnTo>
                    <a:lnTo>
                      <a:pt x="291" y="93"/>
                    </a:lnTo>
                    <a:lnTo>
                      <a:pt x="295" y="94"/>
                    </a:lnTo>
                    <a:lnTo>
                      <a:pt x="299" y="96"/>
                    </a:lnTo>
                    <a:lnTo>
                      <a:pt x="304" y="96"/>
                    </a:lnTo>
                    <a:lnTo>
                      <a:pt x="307" y="97"/>
                    </a:lnTo>
                    <a:lnTo>
                      <a:pt x="311" y="97"/>
                    </a:lnTo>
                    <a:lnTo>
                      <a:pt x="314" y="96"/>
                    </a:lnTo>
                    <a:lnTo>
                      <a:pt x="317" y="95"/>
                    </a:lnTo>
                    <a:lnTo>
                      <a:pt x="320" y="93"/>
                    </a:lnTo>
                    <a:lnTo>
                      <a:pt x="322" y="91"/>
                    </a:lnTo>
                    <a:lnTo>
                      <a:pt x="325" y="88"/>
                    </a:lnTo>
                    <a:lnTo>
                      <a:pt x="328" y="85"/>
                    </a:lnTo>
                    <a:lnTo>
                      <a:pt x="330" y="82"/>
                    </a:lnTo>
                    <a:lnTo>
                      <a:pt x="333" y="79"/>
                    </a:lnTo>
                    <a:lnTo>
                      <a:pt x="336" y="75"/>
                    </a:lnTo>
                    <a:lnTo>
                      <a:pt x="339" y="72"/>
                    </a:lnTo>
                    <a:lnTo>
                      <a:pt x="342" y="69"/>
                    </a:lnTo>
                    <a:lnTo>
                      <a:pt x="344" y="65"/>
                    </a:lnTo>
                    <a:lnTo>
                      <a:pt x="348" y="62"/>
                    </a:lnTo>
                    <a:lnTo>
                      <a:pt x="351" y="59"/>
                    </a:lnTo>
                    <a:lnTo>
                      <a:pt x="355" y="57"/>
                    </a:lnTo>
                    <a:lnTo>
                      <a:pt x="359" y="55"/>
                    </a:lnTo>
                    <a:lnTo>
                      <a:pt x="362" y="53"/>
                    </a:lnTo>
                    <a:lnTo>
                      <a:pt x="366" y="51"/>
                    </a:lnTo>
                    <a:lnTo>
                      <a:pt x="370" y="48"/>
                    </a:lnTo>
                    <a:lnTo>
                      <a:pt x="372" y="45"/>
                    </a:lnTo>
                    <a:lnTo>
                      <a:pt x="375" y="42"/>
                    </a:lnTo>
                    <a:lnTo>
                      <a:pt x="377" y="39"/>
                    </a:lnTo>
                    <a:lnTo>
                      <a:pt x="378" y="35"/>
                    </a:lnTo>
                    <a:lnTo>
                      <a:pt x="379" y="31"/>
                    </a:lnTo>
                    <a:lnTo>
                      <a:pt x="380" y="27"/>
                    </a:lnTo>
                    <a:lnTo>
                      <a:pt x="380" y="23"/>
                    </a:lnTo>
                    <a:lnTo>
                      <a:pt x="379" y="20"/>
                    </a:lnTo>
                    <a:lnTo>
                      <a:pt x="379" y="17"/>
                    </a:lnTo>
                    <a:lnTo>
                      <a:pt x="378" y="14"/>
                    </a:lnTo>
                    <a:lnTo>
                      <a:pt x="376" y="11"/>
                    </a:lnTo>
                    <a:lnTo>
                      <a:pt x="374" y="9"/>
                    </a:lnTo>
                    <a:lnTo>
                      <a:pt x="372" y="7"/>
                    </a:lnTo>
                    <a:lnTo>
                      <a:pt x="369" y="7"/>
                    </a:lnTo>
                    <a:lnTo>
                      <a:pt x="367" y="8"/>
                    </a:lnTo>
                    <a:lnTo>
                      <a:pt x="364" y="7"/>
                    </a:lnTo>
                    <a:lnTo>
                      <a:pt x="362" y="7"/>
                    </a:lnTo>
                    <a:lnTo>
                      <a:pt x="359" y="6"/>
                    </a:lnTo>
                    <a:lnTo>
                      <a:pt x="356" y="5"/>
                    </a:lnTo>
                    <a:lnTo>
                      <a:pt x="354" y="3"/>
                    </a:lnTo>
                    <a:lnTo>
                      <a:pt x="352" y="0"/>
                    </a:lnTo>
                    <a:lnTo>
                      <a:pt x="350" y="0"/>
                    </a:lnTo>
                    <a:lnTo>
                      <a:pt x="349" y="0"/>
                    </a:lnTo>
                    <a:lnTo>
                      <a:pt x="348" y="1"/>
                    </a:lnTo>
                    <a:lnTo>
                      <a:pt x="346" y="2"/>
                    </a:lnTo>
                    <a:lnTo>
                      <a:pt x="344" y="4"/>
                    </a:lnTo>
                    <a:lnTo>
                      <a:pt x="340" y="5"/>
                    </a:lnTo>
                    <a:lnTo>
                      <a:pt x="336" y="7"/>
                    </a:lnTo>
                    <a:lnTo>
                      <a:pt x="329" y="8"/>
                    </a:lnTo>
                    <a:lnTo>
                      <a:pt x="326" y="9"/>
                    </a:lnTo>
                    <a:lnTo>
                      <a:pt x="322" y="10"/>
                    </a:lnTo>
                    <a:lnTo>
                      <a:pt x="319" y="12"/>
                    </a:lnTo>
                    <a:lnTo>
                      <a:pt x="317" y="14"/>
                    </a:lnTo>
                    <a:lnTo>
                      <a:pt x="315" y="16"/>
                    </a:lnTo>
                    <a:lnTo>
                      <a:pt x="313" y="18"/>
                    </a:lnTo>
                    <a:lnTo>
                      <a:pt x="312" y="21"/>
                    </a:lnTo>
                    <a:lnTo>
                      <a:pt x="312" y="23"/>
                    </a:lnTo>
                    <a:lnTo>
                      <a:pt x="313" y="23"/>
                    </a:lnTo>
                    <a:lnTo>
                      <a:pt x="314" y="22"/>
                    </a:lnTo>
                    <a:lnTo>
                      <a:pt x="315" y="21"/>
                    </a:lnTo>
                    <a:lnTo>
                      <a:pt x="316" y="20"/>
                    </a:lnTo>
                    <a:lnTo>
                      <a:pt x="317" y="20"/>
                    </a:lnTo>
                    <a:lnTo>
                      <a:pt x="318" y="20"/>
                    </a:lnTo>
                    <a:lnTo>
                      <a:pt x="319" y="19"/>
                    </a:lnTo>
                    <a:lnTo>
                      <a:pt x="318" y="20"/>
                    </a:lnTo>
                    <a:lnTo>
                      <a:pt x="318" y="21"/>
                    </a:lnTo>
                    <a:lnTo>
                      <a:pt x="318" y="22"/>
                    </a:lnTo>
                    <a:lnTo>
                      <a:pt x="317" y="23"/>
                    </a:lnTo>
                    <a:lnTo>
                      <a:pt x="318" y="24"/>
                    </a:lnTo>
                    <a:lnTo>
                      <a:pt x="319" y="24"/>
                    </a:lnTo>
                    <a:lnTo>
                      <a:pt x="321" y="23"/>
                    </a:lnTo>
                    <a:lnTo>
                      <a:pt x="322" y="22"/>
                    </a:lnTo>
                    <a:lnTo>
                      <a:pt x="324" y="21"/>
                    </a:lnTo>
                    <a:lnTo>
                      <a:pt x="326" y="19"/>
                    </a:lnTo>
                    <a:lnTo>
                      <a:pt x="328" y="18"/>
                    </a:lnTo>
                    <a:lnTo>
                      <a:pt x="330" y="17"/>
                    </a:lnTo>
                    <a:lnTo>
                      <a:pt x="333" y="17"/>
                    </a:lnTo>
                    <a:lnTo>
                      <a:pt x="336" y="17"/>
                    </a:lnTo>
                    <a:lnTo>
                      <a:pt x="335" y="18"/>
                    </a:lnTo>
                    <a:lnTo>
                      <a:pt x="334" y="19"/>
                    </a:lnTo>
                    <a:lnTo>
                      <a:pt x="333" y="19"/>
                    </a:lnTo>
                    <a:lnTo>
                      <a:pt x="332" y="20"/>
                    </a:lnTo>
                    <a:lnTo>
                      <a:pt x="331" y="21"/>
                    </a:lnTo>
                    <a:lnTo>
                      <a:pt x="332" y="22"/>
                    </a:lnTo>
                    <a:lnTo>
                      <a:pt x="333" y="22"/>
                    </a:lnTo>
                    <a:lnTo>
                      <a:pt x="334" y="21"/>
                    </a:lnTo>
                    <a:lnTo>
                      <a:pt x="335" y="21"/>
                    </a:lnTo>
                    <a:lnTo>
                      <a:pt x="337" y="19"/>
                    </a:lnTo>
                    <a:lnTo>
                      <a:pt x="338" y="19"/>
                    </a:lnTo>
                    <a:lnTo>
                      <a:pt x="340" y="18"/>
                    </a:lnTo>
                    <a:lnTo>
                      <a:pt x="342" y="18"/>
                    </a:lnTo>
                    <a:lnTo>
                      <a:pt x="341" y="19"/>
                    </a:lnTo>
                    <a:lnTo>
                      <a:pt x="340" y="19"/>
                    </a:lnTo>
                    <a:lnTo>
                      <a:pt x="339" y="20"/>
                    </a:lnTo>
                    <a:lnTo>
                      <a:pt x="339" y="21"/>
                    </a:lnTo>
                    <a:lnTo>
                      <a:pt x="338" y="22"/>
                    </a:lnTo>
                    <a:lnTo>
                      <a:pt x="338" y="23"/>
                    </a:lnTo>
                    <a:lnTo>
                      <a:pt x="338" y="24"/>
                    </a:lnTo>
                    <a:lnTo>
                      <a:pt x="338" y="25"/>
                    </a:lnTo>
                    <a:lnTo>
                      <a:pt x="339" y="25"/>
                    </a:lnTo>
                    <a:lnTo>
                      <a:pt x="340" y="25"/>
                    </a:lnTo>
                    <a:lnTo>
                      <a:pt x="341" y="24"/>
                    </a:lnTo>
                    <a:lnTo>
                      <a:pt x="342" y="22"/>
                    </a:lnTo>
                    <a:lnTo>
                      <a:pt x="344" y="21"/>
                    </a:lnTo>
                    <a:lnTo>
                      <a:pt x="345" y="21"/>
                    </a:lnTo>
                    <a:lnTo>
                      <a:pt x="346" y="20"/>
                    </a:lnTo>
                    <a:lnTo>
                      <a:pt x="348" y="20"/>
                    </a:lnTo>
                    <a:lnTo>
                      <a:pt x="348" y="19"/>
                    </a:lnTo>
                    <a:lnTo>
                      <a:pt x="349" y="18"/>
                    </a:lnTo>
                    <a:lnTo>
                      <a:pt x="350" y="17"/>
                    </a:lnTo>
                    <a:lnTo>
                      <a:pt x="350" y="16"/>
                    </a:lnTo>
                    <a:lnTo>
                      <a:pt x="351" y="16"/>
                    </a:lnTo>
                    <a:lnTo>
                      <a:pt x="352" y="15"/>
                    </a:lnTo>
                    <a:lnTo>
                      <a:pt x="354" y="16"/>
                    </a:lnTo>
                    <a:lnTo>
                      <a:pt x="355" y="16"/>
                    </a:lnTo>
                    <a:lnTo>
                      <a:pt x="356" y="17"/>
                    </a:lnTo>
                    <a:lnTo>
                      <a:pt x="356" y="18"/>
                    </a:lnTo>
                    <a:lnTo>
                      <a:pt x="356" y="19"/>
                    </a:lnTo>
                    <a:lnTo>
                      <a:pt x="356" y="21"/>
                    </a:lnTo>
                    <a:lnTo>
                      <a:pt x="355" y="22"/>
                    </a:lnTo>
                    <a:lnTo>
                      <a:pt x="354" y="23"/>
                    </a:lnTo>
                    <a:lnTo>
                      <a:pt x="353" y="24"/>
                    </a:lnTo>
                    <a:lnTo>
                      <a:pt x="352" y="25"/>
                    </a:lnTo>
                    <a:lnTo>
                      <a:pt x="352" y="26"/>
                    </a:lnTo>
                    <a:lnTo>
                      <a:pt x="351" y="29"/>
                    </a:lnTo>
                    <a:lnTo>
                      <a:pt x="351" y="30"/>
                    </a:lnTo>
                    <a:lnTo>
                      <a:pt x="351" y="31"/>
                    </a:lnTo>
                    <a:lnTo>
                      <a:pt x="351" y="32"/>
                    </a:lnTo>
                    <a:lnTo>
                      <a:pt x="352" y="32"/>
                    </a:lnTo>
                    <a:lnTo>
                      <a:pt x="353" y="32"/>
                    </a:lnTo>
                    <a:lnTo>
                      <a:pt x="354" y="31"/>
                    </a:lnTo>
                    <a:lnTo>
                      <a:pt x="355" y="30"/>
                    </a:lnTo>
                    <a:lnTo>
                      <a:pt x="356" y="30"/>
                    </a:lnTo>
                    <a:lnTo>
                      <a:pt x="356" y="29"/>
                    </a:lnTo>
                    <a:lnTo>
                      <a:pt x="357" y="28"/>
                    </a:lnTo>
                    <a:lnTo>
                      <a:pt x="357" y="27"/>
                    </a:lnTo>
                    <a:lnTo>
                      <a:pt x="357" y="25"/>
                    </a:lnTo>
                    <a:lnTo>
                      <a:pt x="358" y="27"/>
                    </a:lnTo>
                    <a:lnTo>
                      <a:pt x="358" y="28"/>
                    </a:lnTo>
                    <a:lnTo>
                      <a:pt x="360" y="29"/>
                    </a:lnTo>
                    <a:lnTo>
                      <a:pt x="362" y="29"/>
                    </a:lnTo>
                    <a:lnTo>
                      <a:pt x="363" y="29"/>
                    </a:lnTo>
                    <a:lnTo>
                      <a:pt x="365" y="30"/>
                    </a:lnTo>
                    <a:lnTo>
                      <a:pt x="366" y="31"/>
                    </a:lnTo>
                    <a:lnTo>
                      <a:pt x="367" y="33"/>
                    </a:lnTo>
                    <a:lnTo>
                      <a:pt x="367" y="35"/>
                    </a:lnTo>
                    <a:lnTo>
                      <a:pt x="366" y="37"/>
                    </a:lnTo>
                    <a:lnTo>
                      <a:pt x="365" y="39"/>
                    </a:lnTo>
                    <a:lnTo>
                      <a:pt x="363" y="41"/>
                    </a:lnTo>
                    <a:lnTo>
                      <a:pt x="361" y="43"/>
                    </a:lnTo>
                    <a:lnTo>
                      <a:pt x="359" y="45"/>
                    </a:lnTo>
                    <a:lnTo>
                      <a:pt x="356" y="47"/>
                    </a:lnTo>
                    <a:lnTo>
                      <a:pt x="354" y="48"/>
                    </a:lnTo>
                    <a:lnTo>
                      <a:pt x="351" y="49"/>
                    </a:lnTo>
                    <a:lnTo>
                      <a:pt x="348" y="51"/>
                    </a:lnTo>
                    <a:lnTo>
                      <a:pt x="345" y="53"/>
                    </a:lnTo>
                    <a:lnTo>
                      <a:pt x="342" y="55"/>
                    </a:lnTo>
                    <a:lnTo>
                      <a:pt x="340" y="57"/>
                    </a:lnTo>
                    <a:lnTo>
                      <a:pt x="338" y="60"/>
                    </a:lnTo>
                    <a:lnTo>
                      <a:pt x="335" y="63"/>
                    </a:lnTo>
                    <a:lnTo>
                      <a:pt x="332" y="66"/>
                    </a:lnTo>
                    <a:lnTo>
                      <a:pt x="330" y="69"/>
                    </a:lnTo>
                    <a:lnTo>
                      <a:pt x="328" y="71"/>
                    </a:lnTo>
                    <a:lnTo>
                      <a:pt x="325" y="74"/>
                    </a:lnTo>
                    <a:lnTo>
                      <a:pt x="323" y="77"/>
                    </a:lnTo>
                    <a:lnTo>
                      <a:pt x="320" y="79"/>
                    </a:lnTo>
                    <a:lnTo>
                      <a:pt x="318" y="81"/>
                    </a:lnTo>
                    <a:lnTo>
                      <a:pt x="315" y="83"/>
                    </a:lnTo>
                    <a:lnTo>
                      <a:pt x="312" y="85"/>
                    </a:lnTo>
                    <a:lnTo>
                      <a:pt x="311" y="85"/>
                    </a:lnTo>
                    <a:lnTo>
                      <a:pt x="309" y="86"/>
                    </a:lnTo>
                    <a:lnTo>
                      <a:pt x="307" y="86"/>
                    </a:lnTo>
                    <a:lnTo>
                      <a:pt x="305" y="86"/>
                    </a:lnTo>
                    <a:lnTo>
                      <a:pt x="302" y="86"/>
                    </a:lnTo>
                    <a:lnTo>
                      <a:pt x="299" y="86"/>
                    </a:lnTo>
                    <a:lnTo>
                      <a:pt x="296" y="85"/>
                    </a:lnTo>
                    <a:lnTo>
                      <a:pt x="293" y="85"/>
                    </a:lnTo>
                    <a:lnTo>
                      <a:pt x="289" y="84"/>
                    </a:lnTo>
                    <a:lnTo>
                      <a:pt x="286" y="83"/>
                    </a:lnTo>
                    <a:lnTo>
                      <a:pt x="283" y="83"/>
                    </a:lnTo>
                    <a:lnTo>
                      <a:pt x="280" y="81"/>
                    </a:lnTo>
                    <a:lnTo>
                      <a:pt x="277" y="80"/>
                    </a:lnTo>
                    <a:lnTo>
                      <a:pt x="275" y="79"/>
                    </a:lnTo>
                    <a:lnTo>
                      <a:pt x="272" y="77"/>
                    </a:lnTo>
                    <a:lnTo>
                      <a:pt x="270" y="76"/>
                    </a:lnTo>
                    <a:lnTo>
                      <a:pt x="267" y="72"/>
                    </a:lnTo>
                    <a:lnTo>
                      <a:pt x="263" y="69"/>
                    </a:lnTo>
                    <a:lnTo>
                      <a:pt x="260" y="67"/>
                    </a:lnTo>
                    <a:lnTo>
                      <a:pt x="258" y="65"/>
                    </a:lnTo>
                    <a:lnTo>
                      <a:pt x="255" y="64"/>
                    </a:lnTo>
                    <a:lnTo>
                      <a:pt x="253" y="63"/>
                    </a:lnTo>
                    <a:lnTo>
                      <a:pt x="250" y="63"/>
                    </a:lnTo>
                    <a:lnTo>
                      <a:pt x="247" y="63"/>
                    </a:lnTo>
                  </a:path>
                </a:pathLst>
              </a:custGeom>
              <a:noFill/>
              <a:ln w="12700" cap="rnd" cmpd="sng">
                <a:solidFill>
                  <a:srgbClr val="000000">
                    <a:alpha val="100000"/>
                  </a:srgbClr>
                </a:solidFill>
                <a:prstDash val="solid"/>
                <a:round/>
              </a:ln>
            </p:spPr>
          </p:sp>
          <p:sp>
            <p:nvSpPr>
              <p:cNvPr id="1048871" name="Freeform 283"/>
              <p:cNvSpPr/>
              <p:nvPr/>
            </p:nvSpPr>
            <p:spPr>
              <a:xfrm rot="0">
                <a:off x="4538" y="2699"/>
                <a:ext cx="23" cy="32"/>
              </a:xfrm>
              <a:custGeom>
                <a:avLst/>
                <a:ahLst/>
                <a:rect l="0" t="0" r="r" b="b"/>
                <a:pathLst>
                  <a:path w="23" h="32">
                    <a:moveTo>
                      <a:pt x="22" y="1"/>
                    </a:moveTo>
                    <a:lnTo>
                      <a:pt x="22" y="1"/>
                    </a:lnTo>
                    <a:lnTo>
                      <a:pt x="21" y="2"/>
                    </a:lnTo>
                    <a:lnTo>
                      <a:pt x="20" y="4"/>
                    </a:lnTo>
                    <a:lnTo>
                      <a:pt x="20" y="5"/>
                    </a:lnTo>
                    <a:lnTo>
                      <a:pt x="19" y="7"/>
                    </a:lnTo>
                    <a:lnTo>
                      <a:pt x="19" y="9"/>
                    </a:lnTo>
                    <a:lnTo>
                      <a:pt x="19" y="11"/>
                    </a:lnTo>
                    <a:lnTo>
                      <a:pt x="18" y="13"/>
                    </a:lnTo>
                    <a:lnTo>
                      <a:pt x="18" y="15"/>
                    </a:lnTo>
                    <a:lnTo>
                      <a:pt x="18" y="17"/>
                    </a:lnTo>
                    <a:lnTo>
                      <a:pt x="18" y="19"/>
                    </a:lnTo>
                    <a:lnTo>
                      <a:pt x="18" y="21"/>
                    </a:lnTo>
                    <a:lnTo>
                      <a:pt x="18" y="23"/>
                    </a:lnTo>
                    <a:lnTo>
                      <a:pt x="18" y="25"/>
                    </a:lnTo>
                    <a:lnTo>
                      <a:pt x="19" y="26"/>
                    </a:lnTo>
                    <a:lnTo>
                      <a:pt x="19" y="28"/>
                    </a:lnTo>
                    <a:lnTo>
                      <a:pt x="20" y="28"/>
                    </a:lnTo>
                    <a:lnTo>
                      <a:pt x="20" y="29"/>
                    </a:lnTo>
                    <a:lnTo>
                      <a:pt x="21" y="30"/>
                    </a:lnTo>
                    <a:lnTo>
                      <a:pt x="20" y="30"/>
                    </a:lnTo>
                    <a:lnTo>
                      <a:pt x="18" y="30"/>
                    </a:lnTo>
                    <a:lnTo>
                      <a:pt x="17" y="29"/>
                    </a:lnTo>
                    <a:lnTo>
                      <a:pt x="16" y="30"/>
                    </a:lnTo>
                    <a:lnTo>
                      <a:pt x="15" y="30"/>
                    </a:lnTo>
                    <a:lnTo>
                      <a:pt x="14" y="30"/>
                    </a:lnTo>
                    <a:lnTo>
                      <a:pt x="13" y="30"/>
                    </a:lnTo>
                    <a:lnTo>
                      <a:pt x="13" y="29"/>
                    </a:lnTo>
                    <a:lnTo>
                      <a:pt x="12" y="29"/>
                    </a:lnTo>
                    <a:lnTo>
                      <a:pt x="12" y="30"/>
                    </a:lnTo>
                    <a:lnTo>
                      <a:pt x="11" y="30"/>
                    </a:lnTo>
                    <a:lnTo>
                      <a:pt x="10" y="30"/>
                    </a:lnTo>
                    <a:lnTo>
                      <a:pt x="9" y="30"/>
                    </a:lnTo>
                    <a:lnTo>
                      <a:pt x="8" y="30"/>
                    </a:lnTo>
                    <a:lnTo>
                      <a:pt x="8" y="31"/>
                    </a:lnTo>
                    <a:lnTo>
                      <a:pt x="7" y="30"/>
                    </a:lnTo>
                    <a:lnTo>
                      <a:pt x="8" y="29"/>
                    </a:lnTo>
                    <a:lnTo>
                      <a:pt x="8" y="28"/>
                    </a:lnTo>
                    <a:lnTo>
                      <a:pt x="7" y="27"/>
                    </a:lnTo>
                    <a:lnTo>
                      <a:pt x="6" y="27"/>
                    </a:lnTo>
                    <a:lnTo>
                      <a:pt x="5" y="27"/>
                    </a:lnTo>
                    <a:lnTo>
                      <a:pt x="4" y="28"/>
                    </a:lnTo>
                    <a:lnTo>
                      <a:pt x="3" y="28"/>
                    </a:lnTo>
                    <a:lnTo>
                      <a:pt x="3" y="27"/>
                    </a:lnTo>
                    <a:lnTo>
                      <a:pt x="3" y="26"/>
                    </a:lnTo>
                    <a:lnTo>
                      <a:pt x="4" y="26"/>
                    </a:lnTo>
                    <a:lnTo>
                      <a:pt x="4" y="25"/>
                    </a:lnTo>
                    <a:lnTo>
                      <a:pt x="2" y="24"/>
                    </a:lnTo>
                    <a:lnTo>
                      <a:pt x="1" y="24"/>
                    </a:lnTo>
                    <a:lnTo>
                      <a:pt x="1" y="25"/>
                    </a:lnTo>
                    <a:lnTo>
                      <a:pt x="1" y="26"/>
                    </a:lnTo>
                    <a:lnTo>
                      <a:pt x="0" y="24"/>
                    </a:lnTo>
                    <a:lnTo>
                      <a:pt x="0" y="23"/>
                    </a:lnTo>
                    <a:lnTo>
                      <a:pt x="0" y="22"/>
                    </a:lnTo>
                    <a:lnTo>
                      <a:pt x="1" y="22"/>
                    </a:lnTo>
                    <a:lnTo>
                      <a:pt x="4" y="19"/>
                    </a:lnTo>
                    <a:lnTo>
                      <a:pt x="6" y="17"/>
                    </a:lnTo>
                    <a:lnTo>
                      <a:pt x="7" y="14"/>
                    </a:lnTo>
                    <a:lnTo>
                      <a:pt x="8" y="12"/>
                    </a:lnTo>
                    <a:lnTo>
                      <a:pt x="8" y="8"/>
                    </a:lnTo>
                    <a:lnTo>
                      <a:pt x="10" y="6"/>
                    </a:lnTo>
                    <a:lnTo>
                      <a:pt x="10" y="2"/>
                    </a:lnTo>
                    <a:lnTo>
                      <a:pt x="12" y="0"/>
                    </a:lnTo>
                    <a:lnTo>
                      <a:pt x="22" y="1"/>
                    </a:lnTo>
                  </a:path>
                </a:pathLst>
              </a:custGeom>
              <a:noFill/>
              <a:ln w="12700" cap="rnd" cmpd="sng">
                <a:solidFill>
                  <a:srgbClr val="000000">
                    <a:alpha val="100000"/>
                  </a:srgbClr>
                </a:solidFill>
                <a:prstDash val="solid"/>
                <a:round/>
              </a:ln>
            </p:spPr>
          </p:sp>
          <p:sp>
            <p:nvSpPr>
              <p:cNvPr id="1048872" name="Freeform 284"/>
              <p:cNvSpPr/>
              <p:nvPr/>
            </p:nvSpPr>
            <p:spPr>
              <a:xfrm rot="0">
                <a:off x="4364" y="3005"/>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873" name="Freeform 285"/>
              <p:cNvSpPr/>
              <p:nvPr/>
            </p:nvSpPr>
            <p:spPr>
              <a:xfrm rot="0">
                <a:off x="4364" y="3008"/>
                <a:ext cx="17" cy="17"/>
              </a:xfrm>
              <a:custGeom>
                <a:avLst/>
                <a:ahLst/>
                <a:rect l="0" t="0" r="r" b="b"/>
                <a:pathLst>
                  <a:path w="17" h="17">
                    <a:moveTo>
                      <a:pt x="0" y="16"/>
                    </a:moveTo>
                    <a:lnTo>
                      <a:pt x="0" y="16"/>
                    </a:lnTo>
                    <a:lnTo>
                      <a:pt x="6" y="16"/>
                    </a:lnTo>
                    <a:lnTo>
                      <a:pt x="9" y="10"/>
                    </a:lnTo>
                    <a:lnTo>
                      <a:pt x="12" y="5"/>
                    </a:lnTo>
                    <a:lnTo>
                      <a:pt x="16" y="0"/>
                    </a:lnTo>
                  </a:path>
                </a:pathLst>
              </a:custGeom>
              <a:noFill/>
              <a:ln w="12700" cap="rnd" cmpd="sng">
                <a:solidFill>
                  <a:srgbClr val="000000">
                    <a:alpha val="100000"/>
                  </a:srgbClr>
                </a:solidFill>
                <a:prstDash val="solid"/>
                <a:round/>
              </a:ln>
            </p:spPr>
          </p:sp>
          <p:sp>
            <p:nvSpPr>
              <p:cNvPr id="1048874" name="Freeform 286"/>
              <p:cNvSpPr/>
              <p:nvPr/>
            </p:nvSpPr>
            <p:spPr>
              <a:xfrm rot="0">
                <a:off x="4364" y="3011"/>
                <a:ext cx="17" cy="17"/>
              </a:xfrm>
              <a:custGeom>
                <a:avLst/>
                <a:ahLst/>
                <a:rect l="0" t="0" r="r" b="b"/>
                <a:pathLst>
                  <a:path w="17" h="17">
                    <a:moveTo>
                      <a:pt x="0" y="16"/>
                    </a:moveTo>
                    <a:lnTo>
                      <a:pt x="0" y="16"/>
                    </a:lnTo>
                    <a:lnTo>
                      <a:pt x="6" y="16"/>
                    </a:lnTo>
                    <a:lnTo>
                      <a:pt x="9" y="16"/>
                    </a:lnTo>
                    <a:lnTo>
                      <a:pt x="12" y="10"/>
                    </a:lnTo>
                    <a:lnTo>
                      <a:pt x="16" y="0"/>
                    </a:lnTo>
                  </a:path>
                </a:pathLst>
              </a:custGeom>
              <a:noFill/>
              <a:ln w="12700" cap="rnd" cmpd="sng">
                <a:solidFill>
                  <a:srgbClr val="000000">
                    <a:alpha val="100000"/>
                  </a:srgbClr>
                </a:solidFill>
                <a:prstDash val="solid"/>
                <a:round/>
              </a:ln>
            </p:spPr>
          </p:sp>
          <p:sp>
            <p:nvSpPr>
              <p:cNvPr id="1048875" name="Freeform 287"/>
              <p:cNvSpPr/>
              <p:nvPr/>
            </p:nvSpPr>
            <p:spPr>
              <a:xfrm rot="0">
                <a:off x="4381" y="2924"/>
                <a:ext cx="17" cy="17"/>
              </a:xfrm>
              <a:custGeom>
                <a:avLst/>
                <a:ahLst/>
                <a:rect l="0" t="0" r="r" b="b"/>
                <a:pathLst>
                  <a:path w="17" h="17">
                    <a:moveTo>
                      <a:pt x="16" y="16"/>
                    </a:moveTo>
                    <a:lnTo>
                      <a:pt x="16" y="16"/>
                    </a:lnTo>
                    <a:lnTo>
                      <a:pt x="8" y="12"/>
                    </a:lnTo>
                    <a:lnTo>
                      <a:pt x="0" y="9"/>
                    </a:lnTo>
                    <a:lnTo>
                      <a:pt x="0" y="6"/>
                    </a:lnTo>
                    <a:lnTo>
                      <a:pt x="0" y="3"/>
                    </a:lnTo>
                    <a:lnTo>
                      <a:pt x="0" y="0"/>
                    </a:lnTo>
                    <a:lnTo>
                      <a:pt x="8" y="0"/>
                    </a:lnTo>
                  </a:path>
                </a:pathLst>
              </a:custGeom>
              <a:noFill/>
              <a:ln w="12700" cap="rnd" cmpd="sng">
                <a:solidFill>
                  <a:srgbClr val="000000">
                    <a:alpha val="100000"/>
                  </a:srgbClr>
                </a:solidFill>
                <a:prstDash val="solid"/>
                <a:round/>
              </a:ln>
            </p:spPr>
          </p:sp>
          <p:sp>
            <p:nvSpPr>
              <p:cNvPr id="1048876" name="Freeform 288"/>
              <p:cNvSpPr/>
              <p:nvPr/>
            </p:nvSpPr>
            <p:spPr>
              <a:xfrm rot="0">
                <a:off x="4384" y="2921"/>
                <a:ext cx="17" cy="17"/>
              </a:xfrm>
              <a:custGeom>
                <a:avLst/>
                <a:ahLst/>
                <a:rect l="0" t="0" r="r" b="b"/>
                <a:pathLst>
                  <a:path w="17" h="17">
                    <a:moveTo>
                      <a:pt x="16" y="16"/>
                    </a:moveTo>
                    <a:lnTo>
                      <a:pt x="16" y="16"/>
                    </a:lnTo>
                    <a:lnTo>
                      <a:pt x="0"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48877" name="Freeform 289"/>
              <p:cNvSpPr/>
              <p:nvPr/>
            </p:nvSpPr>
            <p:spPr>
              <a:xfrm rot="0">
                <a:off x="4386" y="2919"/>
                <a:ext cx="17" cy="17"/>
              </a:xfrm>
              <a:custGeom>
                <a:avLst/>
                <a:ahLst/>
                <a:rect l="0" t="0" r="r" b="b"/>
                <a:pathLst>
                  <a:path w="17" h="17">
                    <a:moveTo>
                      <a:pt x="16" y="16"/>
                    </a:moveTo>
                    <a:lnTo>
                      <a:pt x="16" y="16"/>
                    </a:lnTo>
                    <a:lnTo>
                      <a:pt x="8" y="16"/>
                    </a:lnTo>
                    <a:lnTo>
                      <a:pt x="8"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48878" name="Freeform 290"/>
              <p:cNvSpPr/>
              <p:nvPr/>
            </p:nvSpPr>
            <p:spPr>
              <a:xfrm rot="0">
                <a:off x="4381" y="2938"/>
                <a:ext cx="17" cy="17"/>
              </a:xfrm>
              <a:custGeom>
                <a:avLst/>
                <a:ahLst/>
                <a:rect l="0" t="0" r="r" b="b"/>
                <a:pathLst>
                  <a:path w="17" h="17">
                    <a:moveTo>
                      <a:pt x="16" y="16"/>
                    </a:moveTo>
                    <a:lnTo>
                      <a:pt x="16" y="16"/>
                    </a:lnTo>
                    <a:lnTo>
                      <a:pt x="8" y="16"/>
                    </a:lnTo>
                    <a:lnTo>
                      <a:pt x="0"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48879" name="Freeform 291"/>
              <p:cNvSpPr/>
              <p:nvPr/>
            </p:nvSpPr>
            <p:spPr>
              <a:xfrm rot="0">
                <a:off x="4383" y="2936"/>
                <a:ext cx="17" cy="17"/>
              </a:xfrm>
              <a:custGeom>
                <a:avLst/>
                <a:ahLst/>
                <a:rect l="0" t="0" r="r" b="b"/>
                <a:pathLst>
                  <a:path w="17" h="17">
                    <a:moveTo>
                      <a:pt x="16" y="16"/>
                    </a:moveTo>
                    <a:lnTo>
                      <a:pt x="16" y="16"/>
                    </a:lnTo>
                    <a:lnTo>
                      <a:pt x="8"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48880" name="Freeform 292"/>
              <p:cNvSpPr/>
              <p:nvPr/>
            </p:nvSpPr>
            <p:spPr>
              <a:xfrm rot="0">
                <a:off x="4385" y="2934"/>
                <a:ext cx="17" cy="17"/>
              </a:xfrm>
              <a:custGeom>
                <a:avLst/>
                <a:ahLst/>
                <a:rect l="0" t="0" r="r" b="b"/>
                <a:pathLst>
                  <a:path w="17" h="17">
                    <a:moveTo>
                      <a:pt x="16" y="16"/>
                    </a:moveTo>
                    <a:lnTo>
                      <a:pt x="16" y="16"/>
                    </a:lnTo>
                    <a:lnTo>
                      <a:pt x="16" y="12"/>
                    </a:lnTo>
                    <a:lnTo>
                      <a:pt x="8" y="12"/>
                    </a:lnTo>
                    <a:lnTo>
                      <a:pt x="8" y="9"/>
                    </a:lnTo>
                    <a:lnTo>
                      <a:pt x="0" y="6"/>
                    </a:lnTo>
                    <a:lnTo>
                      <a:pt x="0" y="3"/>
                    </a:lnTo>
                    <a:lnTo>
                      <a:pt x="0" y="0"/>
                    </a:lnTo>
                    <a:lnTo>
                      <a:pt x="8" y="0"/>
                    </a:lnTo>
                  </a:path>
                </a:pathLst>
              </a:custGeom>
              <a:noFill/>
              <a:ln w="12700" cap="rnd" cmpd="sng">
                <a:solidFill>
                  <a:srgbClr val="000000">
                    <a:alpha val="100000"/>
                  </a:srgbClr>
                </a:solidFill>
                <a:prstDash val="solid"/>
                <a:round/>
              </a:ln>
            </p:spPr>
          </p:sp>
          <p:sp>
            <p:nvSpPr>
              <p:cNvPr id="1048881" name="Freeform 293"/>
              <p:cNvSpPr/>
              <p:nvPr/>
            </p:nvSpPr>
            <p:spPr>
              <a:xfrm rot="0">
                <a:off x="4379" y="2960"/>
                <a:ext cx="17" cy="17"/>
              </a:xfrm>
              <a:custGeom>
                <a:avLst/>
                <a:ahLst/>
                <a:rect l="0" t="0" r="r" b="b"/>
                <a:pathLst>
                  <a:path w="17" h="17">
                    <a:moveTo>
                      <a:pt x="16" y="16"/>
                    </a:moveTo>
                    <a:lnTo>
                      <a:pt x="16" y="16"/>
                    </a:lnTo>
                    <a:lnTo>
                      <a:pt x="8" y="16"/>
                    </a:lnTo>
                    <a:lnTo>
                      <a:pt x="8" y="12"/>
                    </a:lnTo>
                    <a:lnTo>
                      <a:pt x="0"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48882" name="Freeform 294"/>
              <p:cNvSpPr/>
              <p:nvPr/>
            </p:nvSpPr>
            <p:spPr>
              <a:xfrm rot="0">
                <a:off x="4381" y="2958"/>
                <a:ext cx="17" cy="17"/>
              </a:xfrm>
              <a:custGeom>
                <a:avLst/>
                <a:ahLst/>
                <a:rect l="0" t="0" r="r" b="b"/>
                <a:pathLst>
                  <a:path w="17" h="17">
                    <a:moveTo>
                      <a:pt x="16" y="16"/>
                    </a:moveTo>
                    <a:lnTo>
                      <a:pt x="16" y="16"/>
                    </a:lnTo>
                    <a:lnTo>
                      <a:pt x="8" y="12"/>
                    </a:lnTo>
                    <a:lnTo>
                      <a:pt x="8" y="9"/>
                    </a:lnTo>
                    <a:lnTo>
                      <a:pt x="0" y="6"/>
                    </a:lnTo>
                    <a:lnTo>
                      <a:pt x="0" y="3"/>
                    </a:lnTo>
                    <a:lnTo>
                      <a:pt x="8" y="3"/>
                    </a:lnTo>
                    <a:lnTo>
                      <a:pt x="8" y="0"/>
                    </a:lnTo>
                  </a:path>
                </a:pathLst>
              </a:custGeom>
              <a:noFill/>
              <a:ln w="12700" cap="rnd" cmpd="sng">
                <a:solidFill>
                  <a:srgbClr val="000000">
                    <a:alpha val="100000"/>
                  </a:srgbClr>
                </a:solidFill>
                <a:prstDash val="solid"/>
                <a:round/>
              </a:ln>
            </p:spPr>
          </p:sp>
          <p:sp>
            <p:nvSpPr>
              <p:cNvPr id="1048883" name="Freeform 295"/>
              <p:cNvSpPr/>
              <p:nvPr/>
            </p:nvSpPr>
            <p:spPr>
              <a:xfrm rot="0">
                <a:off x="4384" y="2956"/>
                <a:ext cx="17" cy="17"/>
              </a:xfrm>
              <a:custGeom>
                <a:avLst/>
                <a:ahLst/>
                <a:rect l="0" t="0" r="r" b="b"/>
                <a:pathLst>
                  <a:path w="17" h="17">
                    <a:moveTo>
                      <a:pt x="16" y="16"/>
                    </a:moveTo>
                    <a:lnTo>
                      <a:pt x="16" y="16"/>
                    </a:lnTo>
                    <a:lnTo>
                      <a:pt x="8" y="16"/>
                    </a:lnTo>
                    <a:lnTo>
                      <a:pt x="8"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48884" name="Freeform 296"/>
              <p:cNvSpPr/>
              <p:nvPr/>
            </p:nvSpPr>
            <p:spPr>
              <a:xfrm rot="0">
                <a:off x="4374" y="2976"/>
                <a:ext cx="17" cy="17"/>
              </a:xfrm>
              <a:custGeom>
                <a:avLst/>
                <a:ahLst/>
                <a:rect l="0" t="0" r="r" b="b"/>
                <a:pathLst>
                  <a:path w="17" h="17">
                    <a:moveTo>
                      <a:pt x="16" y="16"/>
                    </a:moveTo>
                    <a:lnTo>
                      <a:pt x="16" y="16"/>
                    </a:lnTo>
                    <a:lnTo>
                      <a:pt x="8" y="16"/>
                    </a:lnTo>
                    <a:lnTo>
                      <a:pt x="8" y="12"/>
                    </a:lnTo>
                    <a:lnTo>
                      <a:pt x="0" y="9"/>
                    </a:lnTo>
                    <a:lnTo>
                      <a:pt x="0" y="6"/>
                    </a:lnTo>
                    <a:lnTo>
                      <a:pt x="0" y="3"/>
                    </a:lnTo>
                    <a:lnTo>
                      <a:pt x="8" y="0"/>
                    </a:lnTo>
                  </a:path>
                </a:pathLst>
              </a:custGeom>
              <a:noFill/>
              <a:ln w="12700" cap="rnd" cmpd="sng">
                <a:solidFill>
                  <a:srgbClr val="000000">
                    <a:alpha val="100000"/>
                  </a:srgbClr>
                </a:solidFill>
                <a:prstDash val="solid"/>
                <a:round/>
              </a:ln>
            </p:spPr>
          </p:sp>
          <p:sp>
            <p:nvSpPr>
              <p:cNvPr id="1048885" name="Freeform 297"/>
              <p:cNvSpPr/>
              <p:nvPr/>
            </p:nvSpPr>
            <p:spPr>
              <a:xfrm rot="0">
                <a:off x="4377" y="2974"/>
                <a:ext cx="17" cy="17"/>
              </a:xfrm>
              <a:custGeom>
                <a:avLst/>
                <a:ahLst/>
                <a:rect l="0" t="0" r="r" b="b"/>
                <a:pathLst>
                  <a:path w="17" h="17">
                    <a:moveTo>
                      <a:pt x="16" y="16"/>
                    </a:moveTo>
                    <a:lnTo>
                      <a:pt x="16" y="16"/>
                    </a:lnTo>
                    <a:lnTo>
                      <a:pt x="8" y="12"/>
                    </a:lnTo>
                    <a:lnTo>
                      <a:pt x="0"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48886" name="Freeform 298"/>
              <p:cNvSpPr/>
              <p:nvPr/>
            </p:nvSpPr>
            <p:spPr>
              <a:xfrm rot="0">
                <a:off x="4379" y="2971"/>
                <a:ext cx="17" cy="17"/>
              </a:xfrm>
              <a:custGeom>
                <a:avLst/>
                <a:ahLst/>
                <a:rect l="0" t="0" r="r" b="b"/>
                <a:pathLst>
                  <a:path w="17" h="17">
                    <a:moveTo>
                      <a:pt x="16" y="16"/>
                    </a:moveTo>
                    <a:lnTo>
                      <a:pt x="16" y="16"/>
                    </a:lnTo>
                    <a:lnTo>
                      <a:pt x="8" y="13"/>
                    </a:lnTo>
                    <a:lnTo>
                      <a:pt x="0" y="10"/>
                    </a:lnTo>
                    <a:lnTo>
                      <a:pt x="0" y="8"/>
                    </a:lnTo>
                    <a:lnTo>
                      <a:pt x="0" y="5"/>
                    </a:lnTo>
                    <a:lnTo>
                      <a:pt x="0" y="2"/>
                    </a:lnTo>
                    <a:lnTo>
                      <a:pt x="0" y="0"/>
                    </a:lnTo>
                  </a:path>
                </a:pathLst>
              </a:custGeom>
              <a:noFill/>
              <a:ln w="12700" cap="rnd" cmpd="sng">
                <a:solidFill>
                  <a:srgbClr val="000000">
                    <a:alpha val="100000"/>
                  </a:srgbClr>
                </a:solidFill>
                <a:prstDash val="solid"/>
                <a:round/>
              </a:ln>
            </p:spPr>
          </p:sp>
          <p:sp>
            <p:nvSpPr>
              <p:cNvPr id="1048887" name="Freeform 299"/>
              <p:cNvSpPr/>
              <p:nvPr/>
            </p:nvSpPr>
            <p:spPr>
              <a:xfrm rot="0">
                <a:off x="4375" y="2995"/>
                <a:ext cx="17" cy="17"/>
              </a:xfrm>
              <a:custGeom>
                <a:avLst/>
                <a:ahLst/>
                <a:rect l="0" t="0" r="r" b="b"/>
                <a:pathLst>
                  <a:path w="17" h="17">
                    <a:moveTo>
                      <a:pt x="16" y="16"/>
                    </a:moveTo>
                    <a:lnTo>
                      <a:pt x="16" y="16"/>
                    </a:lnTo>
                    <a:lnTo>
                      <a:pt x="8" y="16"/>
                    </a:lnTo>
                    <a:lnTo>
                      <a:pt x="0" y="16"/>
                    </a:lnTo>
                    <a:lnTo>
                      <a:pt x="0" y="12"/>
                    </a:lnTo>
                    <a:lnTo>
                      <a:pt x="0" y="8"/>
                    </a:lnTo>
                    <a:lnTo>
                      <a:pt x="0" y="4"/>
                    </a:lnTo>
                    <a:lnTo>
                      <a:pt x="0" y="0"/>
                    </a:lnTo>
                  </a:path>
                </a:pathLst>
              </a:custGeom>
              <a:noFill/>
              <a:ln w="12700" cap="rnd" cmpd="sng">
                <a:solidFill>
                  <a:srgbClr val="000000">
                    <a:alpha val="100000"/>
                  </a:srgbClr>
                </a:solidFill>
                <a:prstDash val="solid"/>
                <a:round/>
              </a:ln>
            </p:spPr>
          </p:sp>
          <p:sp>
            <p:nvSpPr>
              <p:cNvPr id="1048888" name="Freeform 300"/>
              <p:cNvSpPr/>
              <p:nvPr/>
            </p:nvSpPr>
            <p:spPr>
              <a:xfrm rot="0">
                <a:off x="4377" y="2992"/>
                <a:ext cx="17" cy="17"/>
              </a:xfrm>
              <a:custGeom>
                <a:avLst/>
                <a:ahLst/>
                <a:rect l="0" t="0" r="r" b="b"/>
                <a:pathLst>
                  <a:path w="17" h="17">
                    <a:moveTo>
                      <a:pt x="16" y="16"/>
                    </a:moveTo>
                    <a:lnTo>
                      <a:pt x="16" y="16"/>
                    </a:lnTo>
                    <a:lnTo>
                      <a:pt x="8" y="12"/>
                    </a:lnTo>
                    <a:lnTo>
                      <a:pt x="0" y="9"/>
                    </a:lnTo>
                    <a:lnTo>
                      <a:pt x="0" y="6"/>
                    </a:lnTo>
                    <a:lnTo>
                      <a:pt x="0" y="3"/>
                    </a:lnTo>
                    <a:lnTo>
                      <a:pt x="0" y="0"/>
                    </a:lnTo>
                  </a:path>
                </a:pathLst>
              </a:custGeom>
              <a:noFill/>
              <a:ln w="12700" cap="rnd" cmpd="sng">
                <a:solidFill>
                  <a:srgbClr val="000000">
                    <a:alpha val="100000"/>
                  </a:srgbClr>
                </a:solidFill>
                <a:prstDash val="solid"/>
                <a:round/>
              </a:ln>
            </p:spPr>
          </p:sp>
          <p:sp>
            <p:nvSpPr>
              <p:cNvPr id="1048889" name="Freeform 301"/>
              <p:cNvSpPr/>
              <p:nvPr/>
            </p:nvSpPr>
            <p:spPr>
              <a:xfrm rot="0">
                <a:off x="4379" y="2990"/>
                <a:ext cx="17" cy="17"/>
              </a:xfrm>
              <a:custGeom>
                <a:avLst/>
                <a:ahLst/>
                <a:rect l="0" t="0" r="r" b="b"/>
                <a:pathLst>
                  <a:path w="17" h="17">
                    <a:moveTo>
                      <a:pt x="16" y="16"/>
                    </a:moveTo>
                    <a:lnTo>
                      <a:pt x="16" y="16"/>
                    </a:lnTo>
                    <a:lnTo>
                      <a:pt x="8" y="12"/>
                    </a:lnTo>
                    <a:lnTo>
                      <a:pt x="8" y="9"/>
                    </a:lnTo>
                    <a:lnTo>
                      <a:pt x="0" y="6"/>
                    </a:lnTo>
                    <a:lnTo>
                      <a:pt x="0" y="3"/>
                    </a:lnTo>
                    <a:lnTo>
                      <a:pt x="8" y="0"/>
                    </a:lnTo>
                  </a:path>
                </a:pathLst>
              </a:custGeom>
              <a:noFill/>
              <a:ln w="12700" cap="rnd" cmpd="sng">
                <a:solidFill>
                  <a:srgbClr val="000000">
                    <a:alpha val="100000"/>
                  </a:srgbClr>
                </a:solidFill>
                <a:prstDash val="solid"/>
                <a:round/>
              </a:ln>
            </p:spPr>
          </p:sp>
          <p:sp>
            <p:nvSpPr>
              <p:cNvPr id="1048890" name="Freeform 302"/>
              <p:cNvSpPr/>
              <p:nvPr/>
            </p:nvSpPr>
            <p:spPr>
              <a:xfrm rot="0">
                <a:off x="4354" y="2997"/>
                <a:ext cx="17" cy="17"/>
              </a:xfrm>
              <a:custGeom>
                <a:avLst/>
                <a:ahLst/>
                <a:rect l="0" t="0" r="r" b="b"/>
                <a:pathLst>
                  <a:path w="17" h="17">
                    <a:moveTo>
                      <a:pt x="0" y="16"/>
                    </a:moveTo>
                    <a:lnTo>
                      <a:pt x="0" y="16"/>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48891" name="Freeform 303"/>
              <p:cNvSpPr/>
              <p:nvPr/>
            </p:nvSpPr>
            <p:spPr>
              <a:xfrm rot="0">
                <a:off x="4351" y="2995"/>
                <a:ext cx="17" cy="17"/>
              </a:xfrm>
              <a:custGeom>
                <a:avLst/>
                <a:ahLst/>
                <a:rect l="0" t="0" r="r" b="b"/>
                <a:pathLst>
                  <a:path w="17" h="17">
                    <a:moveTo>
                      <a:pt x="0" y="16"/>
                    </a:moveTo>
                    <a:lnTo>
                      <a:pt x="0" y="16"/>
                    </a:lnTo>
                    <a:lnTo>
                      <a:pt x="8"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48892" name="Freeform 304"/>
              <p:cNvSpPr/>
              <p:nvPr/>
            </p:nvSpPr>
            <p:spPr>
              <a:xfrm rot="0">
                <a:off x="4349" y="2993"/>
                <a:ext cx="17" cy="17"/>
              </a:xfrm>
              <a:custGeom>
                <a:avLst/>
                <a:ahLst/>
                <a:rect l="0" t="0" r="r" b="b"/>
                <a:pathLst>
                  <a:path w="17" h="17">
                    <a:moveTo>
                      <a:pt x="0" y="16"/>
                    </a:moveTo>
                    <a:lnTo>
                      <a:pt x="0" y="16"/>
                    </a:lnTo>
                    <a:lnTo>
                      <a:pt x="0" y="12"/>
                    </a:lnTo>
                    <a:lnTo>
                      <a:pt x="8" y="12"/>
                    </a:lnTo>
                    <a:lnTo>
                      <a:pt x="8" y="9"/>
                    </a:lnTo>
                    <a:lnTo>
                      <a:pt x="16" y="6"/>
                    </a:lnTo>
                    <a:lnTo>
                      <a:pt x="16" y="3"/>
                    </a:lnTo>
                    <a:lnTo>
                      <a:pt x="16" y="0"/>
                    </a:lnTo>
                    <a:lnTo>
                      <a:pt x="8" y="0"/>
                    </a:lnTo>
                  </a:path>
                </a:pathLst>
              </a:custGeom>
              <a:noFill/>
              <a:ln w="12700" cap="rnd" cmpd="sng">
                <a:solidFill>
                  <a:srgbClr val="000000">
                    <a:alpha val="100000"/>
                  </a:srgbClr>
                </a:solidFill>
                <a:prstDash val="solid"/>
                <a:round/>
              </a:ln>
            </p:spPr>
          </p:sp>
          <p:sp>
            <p:nvSpPr>
              <p:cNvPr id="1048893" name="Freeform 305"/>
              <p:cNvSpPr/>
              <p:nvPr/>
            </p:nvSpPr>
            <p:spPr>
              <a:xfrm rot="0">
                <a:off x="4355" y="2985"/>
                <a:ext cx="17" cy="17"/>
              </a:xfrm>
              <a:custGeom>
                <a:avLst/>
                <a:ahLst/>
                <a:rect l="0" t="0" r="r" b="b"/>
                <a:pathLst>
                  <a:path w="17" h="17">
                    <a:moveTo>
                      <a:pt x="0" y="16"/>
                    </a:moveTo>
                    <a:lnTo>
                      <a:pt x="0" y="16"/>
                    </a:lnTo>
                    <a:lnTo>
                      <a:pt x="0" y="13"/>
                    </a:lnTo>
                    <a:lnTo>
                      <a:pt x="8" y="10"/>
                    </a:lnTo>
                    <a:lnTo>
                      <a:pt x="8" y="8"/>
                    </a:lnTo>
                    <a:lnTo>
                      <a:pt x="16" y="5"/>
                    </a:lnTo>
                    <a:lnTo>
                      <a:pt x="8" y="5"/>
                    </a:lnTo>
                    <a:lnTo>
                      <a:pt x="8" y="2"/>
                    </a:lnTo>
                    <a:lnTo>
                      <a:pt x="8" y="0"/>
                    </a:lnTo>
                  </a:path>
                </a:pathLst>
              </a:custGeom>
              <a:noFill/>
              <a:ln w="12700" cap="rnd" cmpd="sng">
                <a:solidFill>
                  <a:srgbClr val="000000">
                    <a:alpha val="100000"/>
                  </a:srgbClr>
                </a:solidFill>
                <a:prstDash val="solid"/>
                <a:round/>
              </a:ln>
            </p:spPr>
          </p:sp>
          <p:sp>
            <p:nvSpPr>
              <p:cNvPr id="1048894" name="Freeform 306"/>
              <p:cNvSpPr/>
              <p:nvPr/>
            </p:nvSpPr>
            <p:spPr>
              <a:xfrm rot="0">
                <a:off x="4352" y="2983"/>
                <a:ext cx="17" cy="17"/>
              </a:xfrm>
              <a:custGeom>
                <a:avLst/>
                <a:ahLst/>
                <a:rect l="0" t="0" r="r" b="b"/>
                <a:pathLst>
                  <a:path w="17" h="17">
                    <a:moveTo>
                      <a:pt x="0" y="16"/>
                    </a:moveTo>
                    <a:lnTo>
                      <a:pt x="0" y="16"/>
                    </a:lnTo>
                    <a:lnTo>
                      <a:pt x="8" y="16"/>
                    </a:lnTo>
                    <a:lnTo>
                      <a:pt x="8" y="12"/>
                    </a:lnTo>
                    <a:lnTo>
                      <a:pt x="16"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48895" name="Freeform 307"/>
              <p:cNvSpPr/>
              <p:nvPr/>
            </p:nvSpPr>
            <p:spPr>
              <a:xfrm rot="0">
                <a:off x="4349" y="2981"/>
                <a:ext cx="17" cy="17"/>
              </a:xfrm>
              <a:custGeom>
                <a:avLst/>
                <a:ahLst/>
                <a:rect l="0" t="0" r="r" b="b"/>
                <a:pathLst>
                  <a:path w="17" h="17">
                    <a:moveTo>
                      <a:pt x="0" y="16"/>
                    </a:moveTo>
                    <a:lnTo>
                      <a:pt x="0" y="16"/>
                    </a:lnTo>
                    <a:lnTo>
                      <a:pt x="5" y="12"/>
                    </a:lnTo>
                    <a:lnTo>
                      <a:pt x="10" y="12"/>
                    </a:lnTo>
                    <a:lnTo>
                      <a:pt x="10" y="9"/>
                    </a:lnTo>
                    <a:lnTo>
                      <a:pt x="16" y="6"/>
                    </a:lnTo>
                    <a:lnTo>
                      <a:pt x="10" y="3"/>
                    </a:lnTo>
                    <a:lnTo>
                      <a:pt x="10" y="0"/>
                    </a:lnTo>
                  </a:path>
                </a:pathLst>
              </a:custGeom>
              <a:noFill/>
              <a:ln w="12700" cap="rnd" cmpd="sng">
                <a:solidFill>
                  <a:srgbClr val="000000">
                    <a:alpha val="100000"/>
                  </a:srgbClr>
                </a:solidFill>
                <a:prstDash val="solid"/>
                <a:round/>
              </a:ln>
            </p:spPr>
          </p:sp>
          <p:sp>
            <p:nvSpPr>
              <p:cNvPr id="1048896" name="Freeform 308"/>
              <p:cNvSpPr/>
              <p:nvPr/>
            </p:nvSpPr>
            <p:spPr>
              <a:xfrm rot="0">
                <a:off x="4353" y="2971"/>
                <a:ext cx="17" cy="17"/>
              </a:xfrm>
              <a:custGeom>
                <a:avLst/>
                <a:ahLst/>
                <a:rect l="0" t="0" r="r" b="b"/>
                <a:pathLst>
                  <a:path w="17" h="17">
                    <a:moveTo>
                      <a:pt x="0" y="16"/>
                    </a:moveTo>
                    <a:lnTo>
                      <a:pt x="0" y="16"/>
                    </a:lnTo>
                    <a:lnTo>
                      <a:pt x="0" y="12"/>
                    </a:lnTo>
                    <a:lnTo>
                      <a:pt x="8" y="12"/>
                    </a:lnTo>
                    <a:lnTo>
                      <a:pt x="8" y="9"/>
                    </a:lnTo>
                    <a:lnTo>
                      <a:pt x="16" y="6"/>
                    </a:lnTo>
                    <a:lnTo>
                      <a:pt x="16" y="3"/>
                    </a:lnTo>
                    <a:lnTo>
                      <a:pt x="16" y="0"/>
                    </a:lnTo>
                    <a:lnTo>
                      <a:pt x="8" y="0"/>
                    </a:lnTo>
                  </a:path>
                </a:pathLst>
              </a:custGeom>
              <a:noFill/>
              <a:ln w="12700" cap="rnd" cmpd="sng">
                <a:solidFill>
                  <a:srgbClr val="000000">
                    <a:alpha val="100000"/>
                  </a:srgbClr>
                </a:solidFill>
                <a:prstDash val="solid"/>
                <a:round/>
              </a:ln>
            </p:spPr>
          </p:sp>
          <p:sp>
            <p:nvSpPr>
              <p:cNvPr id="1048897" name="Freeform 309"/>
              <p:cNvSpPr/>
              <p:nvPr/>
            </p:nvSpPr>
            <p:spPr>
              <a:xfrm rot="0">
                <a:off x="4350" y="2968"/>
                <a:ext cx="17" cy="17"/>
              </a:xfrm>
              <a:custGeom>
                <a:avLst/>
                <a:ahLst/>
                <a:rect l="0" t="0" r="r" b="b"/>
                <a:pathLst>
                  <a:path w="17" h="17">
                    <a:moveTo>
                      <a:pt x="0" y="16"/>
                    </a:moveTo>
                    <a:lnTo>
                      <a:pt x="0" y="16"/>
                    </a:lnTo>
                    <a:lnTo>
                      <a:pt x="8" y="16"/>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48898" name="Freeform 310"/>
              <p:cNvSpPr/>
              <p:nvPr/>
            </p:nvSpPr>
            <p:spPr>
              <a:xfrm rot="0">
                <a:off x="4348" y="2966"/>
                <a:ext cx="17" cy="17"/>
              </a:xfrm>
              <a:custGeom>
                <a:avLst/>
                <a:ahLst/>
                <a:rect l="0" t="0" r="r" b="b"/>
                <a:pathLst>
                  <a:path w="17" h="17">
                    <a:moveTo>
                      <a:pt x="0" y="16"/>
                    </a:moveTo>
                    <a:lnTo>
                      <a:pt x="0" y="16"/>
                    </a:lnTo>
                    <a:lnTo>
                      <a:pt x="8" y="16"/>
                    </a:lnTo>
                    <a:lnTo>
                      <a:pt x="8"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48899" name="Freeform 311"/>
              <p:cNvSpPr/>
              <p:nvPr/>
            </p:nvSpPr>
            <p:spPr>
              <a:xfrm rot="0">
                <a:off x="4351" y="2934"/>
                <a:ext cx="17" cy="17"/>
              </a:xfrm>
              <a:custGeom>
                <a:avLst/>
                <a:ahLst/>
                <a:rect l="0" t="0" r="r" b="b"/>
                <a:pathLst>
                  <a:path w="17" h="17">
                    <a:moveTo>
                      <a:pt x="0" y="16"/>
                    </a:moveTo>
                    <a:lnTo>
                      <a:pt x="0" y="16"/>
                    </a:lnTo>
                    <a:lnTo>
                      <a:pt x="8" y="12"/>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48900" name="Freeform 312"/>
              <p:cNvSpPr/>
              <p:nvPr/>
            </p:nvSpPr>
            <p:spPr>
              <a:xfrm rot="0">
                <a:off x="4349" y="2931"/>
                <a:ext cx="17" cy="17"/>
              </a:xfrm>
              <a:custGeom>
                <a:avLst/>
                <a:ahLst/>
                <a:rect l="0" t="0" r="r" b="b"/>
                <a:pathLst>
                  <a:path w="17" h="17">
                    <a:moveTo>
                      <a:pt x="0" y="16"/>
                    </a:moveTo>
                    <a:lnTo>
                      <a:pt x="0" y="16"/>
                    </a:lnTo>
                    <a:lnTo>
                      <a:pt x="8" y="16"/>
                    </a:lnTo>
                    <a:lnTo>
                      <a:pt x="16" y="12"/>
                    </a:lnTo>
                    <a:lnTo>
                      <a:pt x="16" y="9"/>
                    </a:lnTo>
                    <a:lnTo>
                      <a:pt x="16" y="6"/>
                    </a:lnTo>
                    <a:lnTo>
                      <a:pt x="16" y="3"/>
                    </a:lnTo>
                    <a:lnTo>
                      <a:pt x="16" y="0"/>
                    </a:lnTo>
                  </a:path>
                </a:pathLst>
              </a:custGeom>
              <a:noFill/>
              <a:ln w="12700" cap="rnd" cmpd="sng">
                <a:solidFill>
                  <a:srgbClr val="000000">
                    <a:alpha val="100000"/>
                  </a:srgbClr>
                </a:solidFill>
                <a:prstDash val="solid"/>
                <a:round/>
              </a:ln>
            </p:spPr>
          </p:sp>
          <p:sp>
            <p:nvSpPr>
              <p:cNvPr id="1048901" name="Freeform 313"/>
              <p:cNvSpPr/>
              <p:nvPr/>
            </p:nvSpPr>
            <p:spPr>
              <a:xfrm rot="0">
                <a:off x="4347" y="2929"/>
                <a:ext cx="17" cy="17"/>
              </a:xfrm>
              <a:custGeom>
                <a:avLst/>
                <a:ahLst/>
                <a:rect l="0" t="0" r="r" b="b"/>
                <a:pathLst>
                  <a:path w="17" h="17">
                    <a:moveTo>
                      <a:pt x="0" y="16"/>
                    </a:moveTo>
                    <a:lnTo>
                      <a:pt x="0" y="16"/>
                    </a:lnTo>
                    <a:lnTo>
                      <a:pt x="8"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48902" name="Freeform 314"/>
              <p:cNvSpPr/>
              <p:nvPr/>
            </p:nvSpPr>
            <p:spPr>
              <a:xfrm rot="0">
                <a:off x="4347" y="2916"/>
                <a:ext cx="17" cy="17"/>
              </a:xfrm>
              <a:custGeom>
                <a:avLst/>
                <a:ahLst/>
                <a:rect l="0" t="0" r="r" b="b"/>
                <a:pathLst>
                  <a:path w="17" h="17">
                    <a:moveTo>
                      <a:pt x="0" y="16"/>
                    </a:moveTo>
                    <a:lnTo>
                      <a:pt x="0" y="16"/>
                    </a:lnTo>
                    <a:lnTo>
                      <a:pt x="8" y="13"/>
                    </a:lnTo>
                    <a:lnTo>
                      <a:pt x="16" y="10"/>
                    </a:lnTo>
                    <a:lnTo>
                      <a:pt x="16" y="8"/>
                    </a:lnTo>
                    <a:lnTo>
                      <a:pt x="16" y="5"/>
                    </a:lnTo>
                    <a:lnTo>
                      <a:pt x="16" y="2"/>
                    </a:lnTo>
                    <a:lnTo>
                      <a:pt x="16" y="0"/>
                    </a:lnTo>
                  </a:path>
                </a:pathLst>
              </a:custGeom>
              <a:noFill/>
              <a:ln w="12700" cap="rnd" cmpd="sng">
                <a:solidFill>
                  <a:srgbClr val="000000">
                    <a:alpha val="100000"/>
                  </a:srgbClr>
                </a:solidFill>
                <a:prstDash val="solid"/>
                <a:round/>
              </a:ln>
            </p:spPr>
          </p:sp>
          <p:sp>
            <p:nvSpPr>
              <p:cNvPr id="1048903" name="Freeform 315"/>
              <p:cNvSpPr/>
              <p:nvPr/>
            </p:nvSpPr>
            <p:spPr>
              <a:xfrm rot="0">
                <a:off x="4345" y="2914"/>
                <a:ext cx="17" cy="17"/>
              </a:xfrm>
              <a:custGeom>
                <a:avLst/>
                <a:ahLst/>
                <a:rect l="0" t="0" r="r" b="b"/>
                <a:pathLst>
                  <a:path w="17" h="17">
                    <a:moveTo>
                      <a:pt x="0" y="16"/>
                    </a:moveTo>
                    <a:lnTo>
                      <a:pt x="0" y="16"/>
                    </a:lnTo>
                    <a:lnTo>
                      <a:pt x="8" y="12"/>
                    </a:lnTo>
                    <a:lnTo>
                      <a:pt x="16" y="12"/>
                    </a:lnTo>
                    <a:lnTo>
                      <a:pt x="16" y="9"/>
                    </a:lnTo>
                    <a:lnTo>
                      <a:pt x="16" y="6"/>
                    </a:lnTo>
                    <a:lnTo>
                      <a:pt x="16" y="3"/>
                    </a:lnTo>
                    <a:lnTo>
                      <a:pt x="16" y="0"/>
                    </a:lnTo>
                    <a:lnTo>
                      <a:pt x="8" y="0"/>
                    </a:lnTo>
                  </a:path>
                </a:pathLst>
              </a:custGeom>
              <a:noFill/>
              <a:ln w="12700" cap="rnd" cmpd="sng">
                <a:solidFill>
                  <a:srgbClr val="000000">
                    <a:alpha val="100000"/>
                  </a:srgbClr>
                </a:solidFill>
                <a:prstDash val="solid"/>
                <a:round/>
              </a:ln>
            </p:spPr>
          </p:sp>
          <p:sp>
            <p:nvSpPr>
              <p:cNvPr id="1048904" name="Freeform 316"/>
              <p:cNvSpPr/>
              <p:nvPr/>
            </p:nvSpPr>
            <p:spPr>
              <a:xfrm rot="0">
                <a:off x="4343" y="2912"/>
                <a:ext cx="17" cy="17"/>
              </a:xfrm>
              <a:custGeom>
                <a:avLst/>
                <a:ahLst/>
                <a:rect l="0" t="0" r="r" b="b"/>
                <a:pathLst>
                  <a:path w="17" h="17">
                    <a:moveTo>
                      <a:pt x="0" y="16"/>
                    </a:moveTo>
                    <a:lnTo>
                      <a:pt x="0" y="16"/>
                    </a:lnTo>
                    <a:lnTo>
                      <a:pt x="0" y="12"/>
                    </a:lnTo>
                    <a:lnTo>
                      <a:pt x="8" y="12"/>
                    </a:lnTo>
                    <a:lnTo>
                      <a:pt x="16" y="9"/>
                    </a:lnTo>
                    <a:lnTo>
                      <a:pt x="16" y="6"/>
                    </a:lnTo>
                    <a:lnTo>
                      <a:pt x="16" y="3"/>
                    </a:lnTo>
                    <a:lnTo>
                      <a:pt x="8" y="0"/>
                    </a:lnTo>
                  </a:path>
                </a:pathLst>
              </a:custGeom>
              <a:noFill/>
              <a:ln w="12700" cap="rnd" cmpd="sng">
                <a:solidFill>
                  <a:srgbClr val="000000">
                    <a:alpha val="100000"/>
                  </a:srgbClr>
                </a:solidFill>
                <a:prstDash val="solid"/>
                <a:round/>
              </a:ln>
            </p:spPr>
          </p:sp>
          <p:sp>
            <p:nvSpPr>
              <p:cNvPr id="1048905" name="Freeform 317"/>
              <p:cNvSpPr/>
              <p:nvPr/>
            </p:nvSpPr>
            <p:spPr>
              <a:xfrm rot="0">
                <a:off x="4339" y="2901"/>
                <a:ext cx="18" cy="19"/>
              </a:xfrm>
              <a:custGeom>
                <a:avLst/>
                <a:ahLst/>
                <a:rect l="0" t="0" r="r" b="b"/>
                <a:pathLst>
                  <a:path w="18" h="19">
                    <a:moveTo>
                      <a:pt x="0" y="0"/>
                    </a:moveTo>
                    <a:lnTo>
                      <a:pt x="0" y="0"/>
                    </a:lnTo>
                    <a:lnTo>
                      <a:pt x="2" y="3"/>
                    </a:lnTo>
                    <a:lnTo>
                      <a:pt x="4" y="6"/>
                    </a:lnTo>
                    <a:lnTo>
                      <a:pt x="5" y="9"/>
                    </a:lnTo>
                    <a:lnTo>
                      <a:pt x="7" y="11"/>
                    </a:lnTo>
                    <a:lnTo>
                      <a:pt x="9" y="13"/>
                    </a:lnTo>
                    <a:lnTo>
                      <a:pt x="12" y="15"/>
                    </a:lnTo>
                    <a:lnTo>
                      <a:pt x="14" y="17"/>
                    </a:lnTo>
                    <a:lnTo>
                      <a:pt x="17" y="18"/>
                    </a:lnTo>
                  </a:path>
                </a:pathLst>
              </a:custGeom>
              <a:noFill/>
              <a:ln w="12700" cap="rnd" cmpd="sng">
                <a:solidFill>
                  <a:srgbClr val="000000">
                    <a:alpha val="100000"/>
                  </a:srgbClr>
                </a:solidFill>
                <a:prstDash val="solid"/>
                <a:round/>
              </a:ln>
            </p:spPr>
          </p:sp>
          <p:sp>
            <p:nvSpPr>
              <p:cNvPr id="1048906" name="Freeform 318"/>
              <p:cNvSpPr/>
              <p:nvPr/>
            </p:nvSpPr>
            <p:spPr>
              <a:xfrm rot="0">
                <a:off x="4341" y="2917"/>
                <a:ext cx="18" cy="18"/>
              </a:xfrm>
              <a:custGeom>
                <a:avLst/>
                <a:ahLst/>
                <a:rect l="0" t="0" r="r" b="b"/>
                <a:pathLst>
                  <a:path w="18" h="18">
                    <a:moveTo>
                      <a:pt x="0" y="0"/>
                    </a:moveTo>
                    <a:lnTo>
                      <a:pt x="0" y="0"/>
                    </a:lnTo>
                    <a:lnTo>
                      <a:pt x="2" y="3"/>
                    </a:lnTo>
                    <a:lnTo>
                      <a:pt x="4" y="6"/>
                    </a:lnTo>
                    <a:lnTo>
                      <a:pt x="5" y="9"/>
                    </a:lnTo>
                    <a:lnTo>
                      <a:pt x="7" y="11"/>
                    </a:lnTo>
                    <a:lnTo>
                      <a:pt x="9" y="13"/>
                    </a:lnTo>
                    <a:lnTo>
                      <a:pt x="12" y="15"/>
                    </a:lnTo>
                    <a:lnTo>
                      <a:pt x="14" y="16"/>
                    </a:lnTo>
                    <a:lnTo>
                      <a:pt x="17" y="17"/>
                    </a:lnTo>
                  </a:path>
                </a:pathLst>
              </a:custGeom>
              <a:noFill/>
              <a:ln w="12700" cap="rnd" cmpd="sng">
                <a:solidFill>
                  <a:srgbClr val="000000">
                    <a:alpha val="100000"/>
                  </a:srgbClr>
                </a:solidFill>
                <a:prstDash val="solid"/>
                <a:round/>
              </a:ln>
            </p:spPr>
          </p:sp>
          <p:sp>
            <p:nvSpPr>
              <p:cNvPr id="1048907" name="Freeform 319"/>
              <p:cNvSpPr/>
              <p:nvPr/>
            </p:nvSpPr>
            <p:spPr>
              <a:xfrm rot="0">
                <a:off x="4343" y="2930"/>
                <a:ext cx="17" cy="18"/>
              </a:xfrm>
              <a:custGeom>
                <a:avLst/>
                <a:ahLst/>
                <a:rect l="0" t="0" r="r" b="b"/>
                <a:pathLst>
                  <a:path w="17" h="18">
                    <a:moveTo>
                      <a:pt x="0" y="0"/>
                    </a:moveTo>
                    <a:lnTo>
                      <a:pt x="0" y="0"/>
                    </a:lnTo>
                    <a:lnTo>
                      <a:pt x="1" y="3"/>
                    </a:lnTo>
                    <a:lnTo>
                      <a:pt x="3" y="6"/>
                    </a:lnTo>
                    <a:lnTo>
                      <a:pt x="5" y="9"/>
                    </a:lnTo>
                    <a:lnTo>
                      <a:pt x="7" y="11"/>
                    </a:lnTo>
                    <a:lnTo>
                      <a:pt x="9" y="13"/>
                    </a:lnTo>
                    <a:lnTo>
                      <a:pt x="11" y="14"/>
                    </a:lnTo>
                    <a:lnTo>
                      <a:pt x="14" y="16"/>
                    </a:lnTo>
                    <a:lnTo>
                      <a:pt x="16" y="17"/>
                    </a:lnTo>
                  </a:path>
                </a:pathLst>
              </a:custGeom>
              <a:noFill/>
              <a:ln w="12700" cap="rnd" cmpd="sng">
                <a:solidFill>
                  <a:srgbClr val="000000">
                    <a:alpha val="100000"/>
                  </a:srgbClr>
                </a:solidFill>
                <a:prstDash val="solid"/>
                <a:round/>
              </a:ln>
            </p:spPr>
          </p:sp>
          <p:sp>
            <p:nvSpPr>
              <p:cNvPr id="1048908" name="Freeform 320"/>
              <p:cNvSpPr/>
              <p:nvPr/>
            </p:nvSpPr>
            <p:spPr>
              <a:xfrm rot="0">
                <a:off x="4345" y="2943"/>
                <a:ext cx="17" cy="18"/>
              </a:xfrm>
              <a:custGeom>
                <a:avLst/>
                <a:ahLst/>
                <a:rect l="0" t="0" r="r" b="b"/>
                <a:pathLst>
                  <a:path w="17" h="18">
                    <a:moveTo>
                      <a:pt x="0" y="0"/>
                    </a:moveTo>
                    <a:lnTo>
                      <a:pt x="0" y="0"/>
                    </a:lnTo>
                    <a:lnTo>
                      <a:pt x="1" y="3"/>
                    </a:lnTo>
                    <a:lnTo>
                      <a:pt x="3" y="6"/>
                    </a:lnTo>
                    <a:lnTo>
                      <a:pt x="5" y="9"/>
                    </a:lnTo>
                    <a:lnTo>
                      <a:pt x="7" y="11"/>
                    </a:lnTo>
                    <a:lnTo>
                      <a:pt x="9" y="13"/>
                    </a:lnTo>
                    <a:lnTo>
                      <a:pt x="11" y="14"/>
                    </a:lnTo>
                    <a:lnTo>
                      <a:pt x="14" y="16"/>
                    </a:lnTo>
                    <a:lnTo>
                      <a:pt x="16" y="17"/>
                    </a:lnTo>
                  </a:path>
                </a:pathLst>
              </a:custGeom>
              <a:noFill/>
              <a:ln w="12700" cap="rnd" cmpd="sng">
                <a:solidFill>
                  <a:srgbClr val="000000">
                    <a:alpha val="100000"/>
                  </a:srgbClr>
                </a:solidFill>
                <a:prstDash val="solid"/>
                <a:round/>
              </a:ln>
            </p:spPr>
          </p:sp>
          <p:sp>
            <p:nvSpPr>
              <p:cNvPr id="1048909" name="Freeform 321"/>
              <p:cNvSpPr/>
              <p:nvPr/>
            </p:nvSpPr>
            <p:spPr>
              <a:xfrm rot="0">
                <a:off x="4345" y="2955"/>
                <a:ext cx="17" cy="18"/>
              </a:xfrm>
              <a:custGeom>
                <a:avLst/>
                <a:ahLst/>
                <a:rect l="0" t="0" r="r" b="b"/>
                <a:pathLst>
                  <a:path w="17" h="18">
                    <a:moveTo>
                      <a:pt x="0" y="0"/>
                    </a:moveTo>
                    <a:lnTo>
                      <a:pt x="0" y="0"/>
                    </a:lnTo>
                    <a:lnTo>
                      <a:pt x="1" y="3"/>
                    </a:lnTo>
                    <a:lnTo>
                      <a:pt x="3" y="6"/>
                    </a:lnTo>
                    <a:lnTo>
                      <a:pt x="4" y="9"/>
                    </a:lnTo>
                    <a:lnTo>
                      <a:pt x="6" y="11"/>
                    </a:lnTo>
                    <a:lnTo>
                      <a:pt x="8" y="13"/>
                    </a:lnTo>
                    <a:lnTo>
                      <a:pt x="11" y="14"/>
                    </a:lnTo>
                    <a:lnTo>
                      <a:pt x="13" y="16"/>
                    </a:lnTo>
                    <a:lnTo>
                      <a:pt x="16" y="17"/>
                    </a:lnTo>
                  </a:path>
                </a:pathLst>
              </a:custGeom>
              <a:noFill/>
              <a:ln w="12700" cap="rnd" cmpd="sng">
                <a:solidFill>
                  <a:srgbClr val="000000">
                    <a:alpha val="100000"/>
                  </a:srgbClr>
                </a:solidFill>
                <a:prstDash val="solid"/>
                <a:round/>
              </a:ln>
            </p:spPr>
          </p:sp>
          <p:sp>
            <p:nvSpPr>
              <p:cNvPr id="1048910" name="Freeform 322"/>
              <p:cNvSpPr/>
              <p:nvPr/>
            </p:nvSpPr>
            <p:spPr>
              <a:xfrm rot="0">
                <a:off x="4346" y="2970"/>
                <a:ext cx="17" cy="19"/>
              </a:xfrm>
              <a:custGeom>
                <a:avLst/>
                <a:ahLst/>
                <a:rect l="0" t="0" r="r" b="b"/>
                <a:pathLst>
                  <a:path w="17" h="19">
                    <a:moveTo>
                      <a:pt x="0" y="0"/>
                    </a:moveTo>
                    <a:lnTo>
                      <a:pt x="0" y="0"/>
                    </a:lnTo>
                    <a:lnTo>
                      <a:pt x="1" y="4"/>
                    </a:lnTo>
                    <a:lnTo>
                      <a:pt x="3" y="7"/>
                    </a:lnTo>
                    <a:lnTo>
                      <a:pt x="5" y="9"/>
                    </a:lnTo>
                    <a:lnTo>
                      <a:pt x="7" y="11"/>
                    </a:lnTo>
                    <a:lnTo>
                      <a:pt x="9" y="13"/>
                    </a:lnTo>
                    <a:lnTo>
                      <a:pt x="11" y="15"/>
                    </a:lnTo>
                    <a:lnTo>
                      <a:pt x="13" y="17"/>
                    </a:lnTo>
                    <a:lnTo>
                      <a:pt x="16" y="18"/>
                    </a:lnTo>
                  </a:path>
                </a:pathLst>
              </a:custGeom>
              <a:noFill/>
              <a:ln w="12700" cap="rnd" cmpd="sng">
                <a:solidFill>
                  <a:srgbClr val="000000">
                    <a:alpha val="100000"/>
                  </a:srgbClr>
                </a:solidFill>
                <a:prstDash val="solid"/>
                <a:round/>
              </a:ln>
            </p:spPr>
          </p:sp>
          <p:sp>
            <p:nvSpPr>
              <p:cNvPr id="1048911" name="Freeform 323"/>
              <p:cNvSpPr/>
              <p:nvPr/>
            </p:nvSpPr>
            <p:spPr>
              <a:xfrm rot="0">
                <a:off x="4346" y="2983"/>
                <a:ext cx="18" cy="18"/>
              </a:xfrm>
              <a:custGeom>
                <a:avLst/>
                <a:ahLst/>
                <a:rect l="0" t="0" r="r" b="b"/>
                <a:pathLst>
                  <a:path w="18" h="18">
                    <a:moveTo>
                      <a:pt x="0" y="0"/>
                    </a:moveTo>
                    <a:lnTo>
                      <a:pt x="0" y="0"/>
                    </a:lnTo>
                    <a:lnTo>
                      <a:pt x="1" y="3"/>
                    </a:lnTo>
                    <a:lnTo>
                      <a:pt x="3" y="6"/>
                    </a:lnTo>
                    <a:lnTo>
                      <a:pt x="5" y="8"/>
                    </a:lnTo>
                    <a:lnTo>
                      <a:pt x="7" y="11"/>
                    </a:lnTo>
                    <a:lnTo>
                      <a:pt x="9" y="13"/>
                    </a:lnTo>
                    <a:lnTo>
                      <a:pt x="11" y="14"/>
                    </a:lnTo>
                    <a:lnTo>
                      <a:pt x="14" y="16"/>
                    </a:lnTo>
                    <a:lnTo>
                      <a:pt x="17" y="17"/>
                    </a:lnTo>
                  </a:path>
                </a:pathLst>
              </a:custGeom>
              <a:noFill/>
              <a:ln w="12700" cap="rnd" cmpd="sng">
                <a:solidFill>
                  <a:srgbClr val="000000">
                    <a:alpha val="100000"/>
                  </a:srgbClr>
                </a:solidFill>
                <a:prstDash val="solid"/>
                <a:round/>
              </a:ln>
            </p:spPr>
          </p:sp>
          <p:sp>
            <p:nvSpPr>
              <p:cNvPr id="1048912" name="Freeform 324"/>
              <p:cNvSpPr/>
              <p:nvPr/>
            </p:nvSpPr>
            <p:spPr>
              <a:xfrm rot="0">
                <a:off x="4346" y="2997"/>
                <a:ext cx="18" cy="18"/>
              </a:xfrm>
              <a:custGeom>
                <a:avLst/>
                <a:ahLst/>
                <a:rect l="0" t="0" r="r" b="b"/>
                <a:pathLst>
                  <a:path w="18" h="18">
                    <a:moveTo>
                      <a:pt x="0" y="0"/>
                    </a:moveTo>
                    <a:lnTo>
                      <a:pt x="0" y="0"/>
                    </a:lnTo>
                    <a:lnTo>
                      <a:pt x="1" y="3"/>
                    </a:lnTo>
                    <a:lnTo>
                      <a:pt x="3" y="6"/>
                    </a:lnTo>
                    <a:lnTo>
                      <a:pt x="5" y="8"/>
                    </a:lnTo>
                    <a:lnTo>
                      <a:pt x="7" y="11"/>
                    </a:lnTo>
                    <a:lnTo>
                      <a:pt x="9" y="13"/>
                    </a:lnTo>
                    <a:lnTo>
                      <a:pt x="11" y="14"/>
                    </a:lnTo>
                    <a:lnTo>
                      <a:pt x="14" y="16"/>
                    </a:lnTo>
                    <a:lnTo>
                      <a:pt x="17" y="17"/>
                    </a:lnTo>
                  </a:path>
                </a:pathLst>
              </a:custGeom>
              <a:noFill/>
              <a:ln w="12700" cap="rnd" cmpd="sng">
                <a:solidFill>
                  <a:srgbClr val="000000">
                    <a:alpha val="100000"/>
                  </a:srgbClr>
                </a:solidFill>
                <a:prstDash val="solid"/>
                <a:round/>
              </a:ln>
            </p:spPr>
          </p:sp>
          <p:sp>
            <p:nvSpPr>
              <p:cNvPr id="1048913" name="Freeform 325"/>
              <p:cNvSpPr/>
              <p:nvPr/>
            </p:nvSpPr>
            <p:spPr>
              <a:xfrm rot="0">
                <a:off x="4372" y="2994"/>
                <a:ext cx="17" cy="17"/>
              </a:xfrm>
              <a:custGeom>
                <a:avLst/>
                <a:ahLst/>
                <a:rect l="0" t="0" r="r" b="b"/>
                <a:pathLst>
                  <a:path w="17" h="17">
                    <a:moveTo>
                      <a:pt x="16" y="0"/>
                    </a:moveTo>
                    <a:lnTo>
                      <a:pt x="16" y="0"/>
                    </a:lnTo>
                    <a:lnTo>
                      <a:pt x="14" y="4"/>
                    </a:lnTo>
                    <a:lnTo>
                      <a:pt x="13" y="6"/>
                    </a:lnTo>
                    <a:lnTo>
                      <a:pt x="11" y="8"/>
                    </a:lnTo>
                    <a:lnTo>
                      <a:pt x="10" y="10"/>
                    </a:lnTo>
                    <a:lnTo>
                      <a:pt x="7" y="12"/>
                    </a:lnTo>
                    <a:lnTo>
                      <a:pt x="4" y="14"/>
                    </a:lnTo>
                    <a:lnTo>
                      <a:pt x="1" y="14"/>
                    </a:lnTo>
                    <a:lnTo>
                      <a:pt x="0" y="16"/>
                    </a:lnTo>
                  </a:path>
                </a:pathLst>
              </a:custGeom>
              <a:noFill/>
              <a:ln w="12700" cap="rnd" cmpd="sng">
                <a:solidFill>
                  <a:srgbClr val="000000">
                    <a:alpha val="100000"/>
                  </a:srgbClr>
                </a:solidFill>
                <a:prstDash val="solid"/>
                <a:round/>
              </a:ln>
            </p:spPr>
          </p:sp>
          <p:sp>
            <p:nvSpPr>
              <p:cNvPr id="1048914" name="Freeform 326"/>
              <p:cNvSpPr/>
              <p:nvPr/>
            </p:nvSpPr>
            <p:spPr>
              <a:xfrm rot="0">
                <a:off x="4370" y="2981"/>
                <a:ext cx="17" cy="17"/>
              </a:xfrm>
              <a:custGeom>
                <a:avLst/>
                <a:ahLst/>
                <a:rect l="0" t="0" r="r" b="b"/>
                <a:pathLst>
                  <a:path w="17" h="17">
                    <a:moveTo>
                      <a:pt x="16" y="0"/>
                    </a:moveTo>
                    <a:lnTo>
                      <a:pt x="16" y="0"/>
                    </a:lnTo>
                    <a:lnTo>
                      <a:pt x="14" y="2"/>
                    </a:lnTo>
                    <a:lnTo>
                      <a:pt x="13" y="5"/>
                    </a:lnTo>
                    <a:lnTo>
                      <a:pt x="12" y="8"/>
                    </a:lnTo>
                    <a:lnTo>
                      <a:pt x="10" y="10"/>
                    </a:lnTo>
                    <a:lnTo>
                      <a:pt x="8" y="13"/>
                    </a:lnTo>
                    <a:lnTo>
                      <a:pt x="5" y="14"/>
                    </a:lnTo>
                    <a:lnTo>
                      <a:pt x="3" y="16"/>
                    </a:lnTo>
                    <a:lnTo>
                      <a:pt x="0" y="16"/>
                    </a:lnTo>
                  </a:path>
                </a:pathLst>
              </a:custGeom>
              <a:noFill/>
              <a:ln w="12700" cap="rnd" cmpd="sng">
                <a:solidFill>
                  <a:srgbClr val="000000">
                    <a:alpha val="100000"/>
                  </a:srgbClr>
                </a:solidFill>
                <a:prstDash val="solid"/>
                <a:round/>
              </a:ln>
            </p:spPr>
          </p:sp>
          <p:sp>
            <p:nvSpPr>
              <p:cNvPr id="1048915" name="Freeform 327"/>
              <p:cNvSpPr/>
              <p:nvPr/>
            </p:nvSpPr>
            <p:spPr>
              <a:xfrm rot="0">
                <a:off x="4372" y="2971"/>
                <a:ext cx="17" cy="17"/>
              </a:xfrm>
              <a:custGeom>
                <a:avLst/>
                <a:ahLst/>
                <a:rect l="0" t="0" r="r" b="b"/>
                <a:pathLst>
                  <a:path w="17" h="17">
                    <a:moveTo>
                      <a:pt x="16" y="0"/>
                    </a:moveTo>
                    <a:lnTo>
                      <a:pt x="16" y="0"/>
                    </a:lnTo>
                    <a:lnTo>
                      <a:pt x="14" y="2"/>
                    </a:lnTo>
                    <a:lnTo>
                      <a:pt x="12" y="5"/>
                    </a:lnTo>
                    <a:lnTo>
                      <a:pt x="11" y="8"/>
                    </a:lnTo>
                    <a:lnTo>
                      <a:pt x="9" y="10"/>
                    </a:lnTo>
                    <a:lnTo>
                      <a:pt x="8" y="12"/>
                    </a:lnTo>
                    <a:lnTo>
                      <a:pt x="5" y="13"/>
                    </a:lnTo>
                    <a:lnTo>
                      <a:pt x="3" y="14"/>
                    </a:lnTo>
                    <a:lnTo>
                      <a:pt x="0" y="16"/>
                    </a:lnTo>
                  </a:path>
                </a:pathLst>
              </a:custGeom>
              <a:noFill/>
              <a:ln w="12700" cap="rnd" cmpd="sng">
                <a:solidFill>
                  <a:srgbClr val="000000">
                    <a:alpha val="100000"/>
                  </a:srgbClr>
                </a:solidFill>
                <a:prstDash val="solid"/>
                <a:round/>
              </a:ln>
            </p:spPr>
          </p:sp>
          <p:sp>
            <p:nvSpPr>
              <p:cNvPr id="1048916" name="Freeform 328"/>
              <p:cNvSpPr/>
              <p:nvPr/>
            </p:nvSpPr>
            <p:spPr>
              <a:xfrm rot="0">
                <a:off x="4373" y="2961"/>
                <a:ext cx="17" cy="17"/>
              </a:xfrm>
              <a:custGeom>
                <a:avLst/>
                <a:ahLst/>
                <a:rect l="0" t="0" r="r" b="b"/>
                <a:pathLst>
                  <a:path w="17" h="17">
                    <a:moveTo>
                      <a:pt x="16" y="0"/>
                    </a:moveTo>
                    <a:lnTo>
                      <a:pt x="16" y="0"/>
                    </a:lnTo>
                    <a:lnTo>
                      <a:pt x="13" y="2"/>
                    </a:lnTo>
                    <a:lnTo>
                      <a:pt x="12" y="6"/>
                    </a:lnTo>
                    <a:lnTo>
                      <a:pt x="10" y="9"/>
                    </a:lnTo>
                    <a:lnTo>
                      <a:pt x="9" y="10"/>
                    </a:lnTo>
                    <a:lnTo>
                      <a:pt x="7" y="13"/>
                    </a:lnTo>
                    <a:lnTo>
                      <a:pt x="5" y="14"/>
                    </a:lnTo>
                    <a:lnTo>
                      <a:pt x="2" y="16"/>
                    </a:lnTo>
                    <a:lnTo>
                      <a:pt x="0" y="16"/>
                    </a:lnTo>
                  </a:path>
                </a:pathLst>
              </a:custGeom>
              <a:noFill/>
              <a:ln w="12700" cap="rnd" cmpd="sng">
                <a:solidFill>
                  <a:srgbClr val="000000">
                    <a:alpha val="100000"/>
                  </a:srgbClr>
                </a:solidFill>
                <a:prstDash val="solid"/>
                <a:round/>
              </a:ln>
            </p:spPr>
          </p:sp>
          <p:sp>
            <p:nvSpPr>
              <p:cNvPr id="1048917" name="Freeform 329"/>
              <p:cNvSpPr/>
              <p:nvPr/>
            </p:nvSpPr>
            <p:spPr>
              <a:xfrm rot="0">
                <a:off x="4372" y="2947"/>
                <a:ext cx="17" cy="17"/>
              </a:xfrm>
              <a:custGeom>
                <a:avLst/>
                <a:ahLst/>
                <a:rect l="0" t="0" r="r" b="b"/>
                <a:pathLst>
                  <a:path w="17" h="17">
                    <a:moveTo>
                      <a:pt x="16" y="0"/>
                    </a:moveTo>
                    <a:lnTo>
                      <a:pt x="16" y="0"/>
                    </a:lnTo>
                    <a:lnTo>
                      <a:pt x="15" y="2"/>
                    </a:lnTo>
                    <a:lnTo>
                      <a:pt x="13" y="5"/>
                    </a:lnTo>
                    <a:lnTo>
                      <a:pt x="11" y="8"/>
                    </a:lnTo>
                    <a:lnTo>
                      <a:pt x="9" y="10"/>
                    </a:lnTo>
                    <a:lnTo>
                      <a:pt x="7" y="12"/>
                    </a:lnTo>
                    <a:lnTo>
                      <a:pt x="5" y="14"/>
                    </a:lnTo>
                    <a:lnTo>
                      <a:pt x="3" y="16"/>
                    </a:lnTo>
                    <a:lnTo>
                      <a:pt x="0" y="16"/>
                    </a:lnTo>
                  </a:path>
                </a:pathLst>
              </a:custGeom>
              <a:noFill/>
              <a:ln w="12700" cap="rnd" cmpd="sng">
                <a:solidFill>
                  <a:srgbClr val="000000">
                    <a:alpha val="100000"/>
                  </a:srgbClr>
                </a:solidFill>
                <a:prstDash val="solid"/>
                <a:round/>
              </a:ln>
            </p:spPr>
          </p:sp>
          <p:sp>
            <p:nvSpPr>
              <p:cNvPr id="1048918" name="Freeform 330"/>
              <p:cNvSpPr/>
              <p:nvPr/>
            </p:nvSpPr>
            <p:spPr>
              <a:xfrm rot="0">
                <a:off x="4372" y="2935"/>
                <a:ext cx="19" cy="17"/>
              </a:xfrm>
              <a:custGeom>
                <a:avLst/>
                <a:ahLst/>
                <a:rect l="0" t="0" r="r" b="b"/>
                <a:pathLst>
                  <a:path w="19" h="17">
                    <a:moveTo>
                      <a:pt x="18" y="0"/>
                    </a:moveTo>
                    <a:lnTo>
                      <a:pt x="18" y="0"/>
                    </a:lnTo>
                    <a:lnTo>
                      <a:pt x="16" y="3"/>
                    </a:lnTo>
                    <a:lnTo>
                      <a:pt x="15" y="5"/>
                    </a:lnTo>
                    <a:lnTo>
                      <a:pt x="13" y="8"/>
                    </a:lnTo>
                    <a:lnTo>
                      <a:pt x="11" y="10"/>
                    </a:lnTo>
                    <a:lnTo>
                      <a:pt x="9" y="12"/>
                    </a:lnTo>
                    <a:lnTo>
                      <a:pt x="7" y="13"/>
                    </a:lnTo>
                    <a:lnTo>
                      <a:pt x="3" y="14"/>
                    </a:lnTo>
                    <a:lnTo>
                      <a:pt x="0" y="16"/>
                    </a:lnTo>
                  </a:path>
                </a:pathLst>
              </a:custGeom>
              <a:noFill/>
              <a:ln w="12700" cap="rnd" cmpd="sng">
                <a:solidFill>
                  <a:srgbClr val="000000">
                    <a:alpha val="100000"/>
                  </a:srgbClr>
                </a:solidFill>
                <a:prstDash val="solid"/>
                <a:round/>
              </a:ln>
            </p:spPr>
          </p:sp>
          <p:sp>
            <p:nvSpPr>
              <p:cNvPr id="1048919" name="Freeform 331"/>
              <p:cNvSpPr/>
              <p:nvPr/>
            </p:nvSpPr>
            <p:spPr>
              <a:xfrm rot="0">
                <a:off x="4373" y="2920"/>
                <a:ext cx="18" cy="17"/>
              </a:xfrm>
              <a:custGeom>
                <a:avLst/>
                <a:ahLst/>
                <a:rect l="0" t="0" r="r" b="b"/>
                <a:pathLst>
                  <a:path w="18" h="17">
                    <a:moveTo>
                      <a:pt x="17" y="0"/>
                    </a:moveTo>
                    <a:lnTo>
                      <a:pt x="17" y="0"/>
                    </a:lnTo>
                    <a:lnTo>
                      <a:pt x="16" y="3"/>
                    </a:lnTo>
                    <a:lnTo>
                      <a:pt x="14" y="6"/>
                    </a:lnTo>
                    <a:lnTo>
                      <a:pt x="13" y="8"/>
                    </a:lnTo>
                    <a:lnTo>
                      <a:pt x="11" y="10"/>
                    </a:lnTo>
                    <a:lnTo>
                      <a:pt x="9" y="12"/>
                    </a:lnTo>
                    <a:lnTo>
                      <a:pt x="6" y="13"/>
                    </a:lnTo>
                    <a:lnTo>
                      <a:pt x="3" y="14"/>
                    </a:lnTo>
                    <a:lnTo>
                      <a:pt x="0" y="16"/>
                    </a:lnTo>
                  </a:path>
                </a:pathLst>
              </a:custGeom>
              <a:noFill/>
              <a:ln w="12700" cap="rnd" cmpd="sng">
                <a:solidFill>
                  <a:srgbClr val="000000">
                    <a:alpha val="100000"/>
                  </a:srgbClr>
                </a:solidFill>
                <a:prstDash val="solid"/>
                <a:round/>
              </a:ln>
            </p:spPr>
          </p:sp>
          <p:sp>
            <p:nvSpPr>
              <p:cNvPr id="1048920" name="Freeform 332"/>
              <p:cNvSpPr/>
              <p:nvPr/>
            </p:nvSpPr>
            <p:spPr>
              <a:xfrm rot="0">
                <a:off x="4372" y="2909"/>
                <a:ext cx="19" cy="17"/>
              </a:xfrm>
              <a:custGeom>
                <a:avLst/>
                <a:ahLst/>
                <a:rect l="0" t="0" r="r" b="b"/>
                <a:pathLst>
                  <a:path w="19" h="17">
                    <a:moveTo>
                      <a:pt x="18" y="0"/>
                    </a:moveTo>
                    <a:lnTo>
                      <a:pt x="18" y="0"/>
                    </a:lnTo>
                    <a:lnTo>
                      <a:pt x="17" y="3"/>
                    </a:lnTo>
                    <a:lnTo>
                      <a:pt x="15" y="5"/>
                    </a:lnTo>
                    <a:lnTo>
                      <a:pt x="13" y="8"/>
                    </a:lnTo>
                    <a:lnTo>
                      <a:pt x="12" y="10"/>
                    </a:lnTo>
                    <a:lnTo>
                      <a:pt x="9" y="12"/>
                    </a:lnTo>
                    <a:lnTo>
                      <a:pt x="7" y="14"/>
                    </a:lnTo>
                    <a:lnTo>
                      <a:pt x="4" y="14"/>
                    </a:lnTo>
                    <a:lnTo>
                      <a:pt x="0" y="16"/>
                    </a:lnTo>
                  </a:path>
                </a:pathLst>
              </a:custGeom>
              <a:noFill/>
              <a:ln w="12700" cap="rnd" cmpd="sng">
                <a:solidFill>
                  <a:srgbClr val="000000">
                    <a:alpha val="100000"/>
                  </a:srgbClr>
                </a:solidFill>
                <a:prstDash val="solid"/>
                <a:round/>
              </a:ln>
            </p:spPr>
          </p:sp>
          <p:sp>
            <p:nvSpPr>
              <p:cNvPr id="1048921" name="Freeform 333"/>
              <p:cNvSpPr/>
              <p:nvPr/>
            </p:nvSpPr>
            <p:spPr>
              <a:xfrm rot="0">
                <a:off x="4365" y="2920"/>
                <a:ext cx="17" cy="17"/>
              </a:xfrm>
              <a:custGeom>
                <a:avLst/>
                <a:ahLst/>
                <a:rect l="0" t="0" r="r" b="b"/>
                <a:pathLst>
                  <a:path w="17" h="17">
                    <a:moveTo>
                      <a:pt x="0" y="16"/>
                    </a:moveTo>
                    <a:lnTo>
                      <a:pt x="0" y="16"/>
                    </a:lnTo>
                    <a:lnTo>
                      <a:pt x="4" y="16"/>
                    </a:lnTo>
                    <a:lnTo>
                      <a:pt x="8" y="10"/>
                    </a:lnTo>
                    <a:lnTo>
                      <a:pt x="16" y="10"/>
                    </a:lnTo>
                    <a:lnTo>
                      <a:pt x="16" y="0"/>
                    </a:lnTo>
                  </a:path>
                </a:pathLst>
              </a:custGeom>
              <a:noFill/>
              <a:ln w="12700" cap="rnd" cmpd="sng">
                <a:solidFill>
                  <a:srgbClr val="000000">
                    <a:alpha val="100000"/>
                  </a:srgbClr>
                </a:solidFill>
                <a:prstDash val="solid"/>
                <a:round/>
              </a:ln>
            </p:spPr>
          </p:sp>
          <p:sp>
            <p:nvSpPr>
              <p:cNvPr id="1048922" name="Freeform 334"/>
              <p:cNvSpPr/>
              <p:nvPr/>
            </p:nvSpPr>
            <p:spPr>
              <a:xfrm rot="0">
                <a:off x="4365" y="2917"/>
                <a:ext cx="17" cy="17"/>
              </a:xfrm>
              <a:custGeom>
                <a:avLst/>
                <a:ahLst/>
                <a:rect l="0" t="0" r="r" b="b"/>
                <a:pathLst>
                  <a:path w="17" h="17">
                    <a:moveTo>
                      <a:pt x="0" y="16"/>
                    </a:moveTo>
                    <a:lnTo>
                      <a:pt x="0" y="16"/>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48923" name="Freeform 335"/>
              <p:cNvSpPr/>
              <p:nvPr/>
            </p:nvSpPr>
            <p:spPr>
              <a:xfrm rot="0">
                <a:off x="4364" y="291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24" name="Freeform 336"/>
              <p:cNvSpPr/>
              <p:nvPr/>
            </p:nvSpPr>
            <p:spPr>
              <a:xfrm rot="0">
                <a:off x="4365" y="2930"/>
                <a:ext cx="17" cy="17"/>
              </a:xfrm>
              <a:custGeom>
                <a:avLst/>
                <a:ahLst/>
                <a:rect l="0" t="0" r="r" b="b"/>
                <a:pathLst>
                  <a:path w="17" h="17">
                    <a:moveTo>
                      <a:pt x="0" y="16"/>
                    </a:moveTo>
                    <a:lnTo>
                      <a:pt x="0" y="16"/>
                    </a:lnTo>
                    <a:lnTo>
                      <a:pt x="4" y="16"/>
                    </a:lnTo>
                    <a:lnTo>
                      <a:pt x="8" y="16"/>
                    </a:lnTo>
                    <a:lnTo>
                      <a:pt x="16" y="10"/>
                    </a:lnTo>
                    <a:lnTo>
                      <a:pt x="16" y="0"/>
                    </a:lnTo>
                  </a:path>
                </a:pathLst>
              </a:custGeom>
              <a:noFill/>
              <a:ln w="12700" cap="rnd" cmpd="sng">
                <a:solidFill>
                  <a:srgbClr val="000000">
                    <a:alpha val="100000"/>
                  </a:srgbClr>
                </a:solidFill>
                <a:prstDash val="solid"/>
                <a:round/>
              </a:ln>
            </p:spPr>
          </p:sp>
          <p:sp>
            <p:nvSpPr>
              <p:cNvPr id="1048925" name="Freeform 337"/>
              <p:cNvSpPr/>
              <p:nvPr/>
            </p:nvSpPr>
            <p:spPr>
              <a:xfrm rot="0">
                <a:off x="4365" y="2927"/>
                <a:ext cx="17" cy="17"/>
              </a:xfrm>
              <a:custGeom>
                <a:avLst/>
                <a:ahLst/>
                <a:rect l="0" t="0" r="r" b="b"/>
                <a:pathLst>
                  <a:path w="17" h="17">
                    <a:moveTo>
                      <a:pt x="0" y="16"/>
                    </a:moveTo>
                    <a:lnTo>
                      <a:pt x="0" y="16"/>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48926" name="Freeform 338"/>
              <p:cNvSpPr/>
              <p:nvPr/>
            </p:nvSpPr>
            <p:spPr>
              <a:xfrm rot="0">
                <a:off x="4364" y="292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27" name="Freeform 339"/>
              <p:cNvSpPr/>
              <p:nvPr/>
            </p:nvSpPr>
            <p:spPr>
              <a:xfrm rot="0">
                <a:off x="4364" y="2940"/>
                <a:ext cx="17" cy="17"/>
              </a:xfrm>
              <a:custGeom>
                <a:avLst/>
                <a:ahLst/>
                <a:rect l="0" t="0" r="r" b="b"/>
                <a:pathLst>
                  <a:path w="17" h="17">
                    <a:moveTo>
                      <a:pt x="0" y="16"/>
                    </a:moveTo>
                    <a:lnTo>
                      <a:pt x="0" y="16"/>
                    </a:lnTo>
                    <a:lnTo>
                      <a:pt x="6" y="16"/>
                    </a:lnTo>
                    <a:lnTo>
                      <a:pt x="9" y="10"/>
                    </a:lnTo>
                    <a:lnTo>
                      <a:pt x="12" y="10"/>
                    </a:lnTo>
                    <a:lnTo>
                      <a:pt x="16" y="0"/>
                    </a:lnTo>
                  </a:path>
                </a:pathLst>
              </a:custGeom>
              <a:noFill/>
              <a:ln w="12700" cap="rnd" cmpd="sng">
                <a:solidFill>
                  <a:srgbClr val="000000">
                    <a:alpha val="100000"/>
                  </a:srgbClr>
                </a:solidFill>
                <a:prstDash val="solid"/>
                <a:round/>
              </a:ln>
            </p:spPr>
          </p:sp>
          <p:sp>
            <p:nvSpPr>
              <p:cNvPr id="1048928" name="Freeform 340"/>
              <p:cNvSpPr/>
              <p:nvPr/>
            </p:nvSpPr>
            <p:spPr>
              <a:xfrm rot="0">
                <a:off x="4364" y="2937"/>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29" name="Freeform 341"/>
              <p:cNvSpPr/>
              <p:nvPr/>
            </p:nvSpPr>
            <p:spPr>
              <a:xfrm rot="0">
                <a:off x="4364" y="293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30" name="Freeform 342"/>
              <p:cNvSpPr/>
              <p:nvPr/>
            </p:nvSpPr>
            <p:spPr>
              <a:xfrm rot="0">
                <a:off x="4365" y="2941"/>
                <a:ext cx="17" cy="17"/>
              </a:xfrm>
              <a:custGeom>
                <a:avLst/>
                <a:ahLst/>
                <a:rect l="0" t="0" r="r" b="b"/>
                <a:pathLst>
                  <a:path w="17" h="17">
                    <a:moveTo>
                      <a:pt x="0" y="0"/>
                    </a:moveTo>
                    <a:lnTo>
                      <a:pt x="0" y="0"/>
                    </a:lnTo>
                    <a:lnTo>
                      <a:pt x="0" y="6"/>
                    </a:lnTo>
                    <a:lnTo>
                      <a:pt x="4" y="11"/>
                    </a:lnTo>
                    <a:lnTo>
                      <a:pt x="8" y="14"/>
                    </a:lnTo>
                    <a:lnTo>
                      <a:pt x="8" y="16"/>
                    </a:lnTo>
                    <a:lnTo>
                      <a:pt x="12" y="16"/>
                    </a:lnTo>
                    <a:lnTo>
                      <a:pt x="16" y="16"/>
                    </a:lnTo>
                    <a:lnTo>
                      <a:pt x="16" y="14"/>
                    </a:lnTo>
                  </a:path>
                </a:pathLst>
              </a:custGeom>
              <a:noFill/>
              <a:ln w="12700" cap="rnd" cmpd="sng">
                <a:solidFill>
                  <a:srgbClr val="000000">
                    <a:alpha val="100000"/>
                  </a:srgbClr>
                </a:solidFill>
                <a:prstDash val="solid"/>
                <a:round/>
              </a:ln>
            </p:spPr>
          </p:sp>
          <p:sp>
            <p:nvSpPr>
              <p:cNvPr id="1048931" name="Freeform 343"/>
              <p:cNvSpPr/>
              <p:nvPr/>
            </p:nvSpPr>
            <p:spPr>
              <a:xfrm rot="0">
                <a:off x="4365" y="2947"/>
                <a:ext cx="17" cy="17"/>
              </a:xfrm>
              <a:custGeom>
                <a:avLst/>
                <a:ahLst/>
                <a:rect l="0" t="0" r="r" b="b"/>
                <a:pathLst>
                  <a:path w="17" h="17">
                    <a:moveTo>
                      <a:pt x="0" y="16"/>
                    </a:moveTo>
                    <a:lnTo>
                      <a:pt x="0" y="16"/>
                    </a:lnTo>
                    <a:lnTo>
                      <a:pt x="4" y="16"/>
                    </a:lnTo>
                    <a:lnTo>
                      <a:pt x="8" y="16"/>
                    </a:lnTo>
                    <a:lnTo>
                      <a:pt x="16" y="8"/>
                    </a:lnTo>
                    <a:lnTo>
                      <a:pt x="16" y="0"/>
                    </a:lnTo>
                  </a:path>
                </a:pathLst>
              </a:custGeom>
              <a:noFill/>
              <a:ln w="12700" cap="rnd" cmpd="sng">
                <a:solidFill>
                  <a:srgbClr val="000000">
                    <a:alpha val="100000"/>
                  </a:srgbClr>
                </a:solidFill>
                <a:prstDash val="solid"/>
                <a:round/>
              </a:ln>
            </p:spPr>
          </p:sp>
          <p:sp>
            <p:nvSpPr>
              <p:cNvPr id="1048932" name="Freeform 344"/>
              <p:cNvSpPr/>
              <p:nvPr/>
            </p:nvSpPr>
            <p:spPr>
              <a:xfrm rot="0">
                <a:off x="4364" y="2944"/>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33" name="Freeform 345"/>
              <p:cNvSpPr/>
              <p:nvPr/>
            </p:nvSpPr>
            <p:spPr>
              <a:xfrm rot="0">
                <a:off x="4364" y="2960"/>
                <a:ext cx="17" cy="17"/>
              </a:xfrm>
              <a:custGeom>
                <a:avLst/>
                <a:ahLst/>
                <a:rect l="0" t="0" r="r" b="b"/>
                <a:pathLst>
                  <a:path w="17" h="17">
                    <a:moveTo>
                      <a:pt x="0" y="16"/>
                    </a:moveTo>
                    <a:lnTo>
                      <a:pt x="0" y="16"/>
                    </a:lnTo>
                    <a:lnTo>
                      <a:pt x="6" y="16"/>
                    </a:lnTo>
                    <a:lnTo>
                      <a:pt x="9" y="10"/>
                    </a:lnTo>
                    <a:lnTo>
                      <a:pt x="12" y="5"/>
                    </a:lnTo>
                    <a:lnTo>
                      <a:pt x="16" y="0"/>
                    </a:lnTo>
                  </a:path>
                </a:pathLst>
              </a:custGeom>
              <a:noFill/>
              <a:ln w="12700" cap="rnd" cmpd="sng">
                <a:solidFill>
                  <a:srgbClr val="000000">
                    <a:alpha val="100000"/>
                  </a:srgbClr>
                </a:solidFill>
                <a:prstDash val="solid"/>
                <a:round/>
              </a:ln>
            </p:spPr>
          </p:sp>
          <p:sp>
            <p:nvSpPr>
              <p:cNvPr id="1048934" name="Freeform 346"/>
              <p:cNvSpPr/>
              <p:nvPr/>
            </p:nvSpPr>
            <p:spPr>
              <a:xfrm rot="0">
                <a:off x="4364" y="2957"/>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35" name="Freeform 347"/>
              <p:cNvSpPr/>
              <p:nvPr/>
            </p:nvSpPr>
            <p:spPr>
              <a:xfrm rot="0">
                <a:off x="4364" y="2953"/>
                <a:ext cx="17" cy="17"/>
              </a:xfrm>
              <a:custGeom>
                <a:avLst/>
                <a:ahLst/>
                <a:rect l="0" t="0" r="r" b="b"/>
                <a:pathLst>
                  <a:path w="17" h="17">
                    <a:moveTo>
                      <a:pt x="0" y="16"/>
                    </a:moveTo>
                    <a:lnTo>
                      <a:pt x="0" y="16"/>
                    </a:lnTo>
                    <a:lnTo>
                      <a:pt x="6" y="16"/>
                    </a:lnTo>
                    <a:lnTo>
                      <a:pt x="9" y="16"/>
                    </a:lnTo>
                    <a:lnTo>
                      <a:pt x="12" y="10"/>
                    </a:lnTo>
                    <a:lnTo>
                      <a:pt x="16" y="0"/>
                    </a:lnTo>
                  </a:path>
                </a:pathLst>
              </a:custGeom>
              <a:noFill/>
              <a:ln w="12700" cap="rnd" cmpd="sng">
                <a:solidFill>
                  <a:srgbClr val="000000">
                    <a:alpha val="100000"/>
                  </a:srgbClr>
                </a:solidFill>
                <a:prstDash val="solid"/>
                <a:round/>
              </a:ln>
            </p:spPr>
          </p:sp>
          <p:sp>
            <p:nvSpPr>
              <p:cNvPr id="1048936" name="Freeform 348"/>
              <p:cNvSpPr/>
              <p:nvPr/>
            </p:nvSpPr>
            <p:spPr>
              <a:xfrm rot="0">
                <a:off x="4365" y="2971"/>
                <a:ext cx="17" cy="17"/>
              </a:xfrm>
              <a:custGeom>
                <a:avLst/>
                <a:ahLst/>
                <a:rect l="0" t="0" r="r" b="b"/>
                <a:pathLst>
                  <a:path w="17" h="17">
                    <a:moveTo>
                      <a:pt x="0" y="16"/>
                    </a:moveTo>
                    <a:lnTo>
                      <a:pt x="0" y="16"/>
                    </a:lnTo>
                    <a:lnTo>
                      <a:pt x="4" y="16"/>
                    </a:lnTo>
                    <a:lnTo>
                      <a:pt x="8" y="16"/>
                    </a:lnTo>
                    <a:lnTo>
                      <a:pt x="16" y="8"/>
                    </a:lnTo>
                    <a:lnTo>
                      <a:pt x="16" y="0"/>
                    </a:lnTo>
                  </a:path>
                </a:pathLst>
              </a:custGeom>
              <a:noFill/>
              <a:ln w="12700" cap="rnd" cmpd="sng">
                <a:solidFill>
                  <a:srgbClr val="000000">
                    <a:alpha val="100000"/>
                  </a:srgbClr>
                </a:solidFill>
                <a:prstDash val="solid"/>
                <a:round/>
              </a:ln>
            </p:spPr>
          </p:sp>
          <p:sp>
            <p:nvSpPr>
              <p:cNvPr id="1048937" name="Freeform 349"/>
              <p:cNvSpPr/>
              <p:nvPr/>
            </p:nvSpPr>
            <p:spPr>
              <a:xfrm rot="0">
                <a:off x="4365" y="2967"/>
                <a:ext cx="17" cy="17"/>
              </a:xfrm>
              <a:custGeom>
                <a:avLst/>
                <a:ahLst/>
                <a:rect l="0" t="0" r="r" b="b"/>
                <a:pathLst>
                  <a:path w="17" h="17">
                    <a:moveTo>
                      <a:pt x="0" y="10"/>
                    </a:moveTo>
                    <a:lnTo>
                      <a:pt x="0" y="10"/>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48938" name="Freeform 350"/>
              <p:cNvSpPr/>
              <p:nvPr/>
            </p:nvSpPr>
            <p:spPr>
              <a:xfrm rot="0">
                <a:off x="4364" y="2964"/>
                <a:ext cx="17" cy="17"/>
              </a:xfrm>
              <a:custGeom>
                <a:avLst/>
                <a:ahLst/>
                <a:rect l="0" t="0" r="r" b="b"/>
                <a:pathLst>
                  <a:path w="17" h="17">
                    <a:moveTo>
                      <a:pt x="0" y="10"/>
                    </a:moveTo>
                    <a:lnTo>
                      <a:pt x="0" y="10"/>
                    </a:lnTo>
                    <a:lnTo>
                      <a:pt x="6" y="16"/>
                    </a:lnTo>
                    <a:lnTo>
                      <a:pt x="9" y="10"/>
                    </a:lnTo>
                    <a:lnTo>
                      <a:pt x="12" y="5"/>
                    </a:lnTo>
                    <a:lnTo>
                      <a:pt x="16" y="0"/>
                    </a:lnTo>
                  </a:path>
                </a:pathLst>
              </a:custGeom>
              <a:noFill/>
              <a:ln w="12700" cap="rnd" cmpd="sng">
                <a:solidFill>
                  <a:srgbClr val="000000">
                    <a:alpha val="100000"/>
                  </a:srgbClr>
                </a:solidFill>
                <a:prstDash val="solid"/>
                <a:round/>
              </a:ln>
            </p:spPr>
          </p:sp>
          <p:sp>
            <p:nvSpPr>
              <p:cNvPr id="1048939" name="Freeform 351"/>
              <p:cNvSpPr/>
              <p:nvPr/>
            </p:nvSpPr>
            <p:spPr>
              <a:xfrm rot="0">
                <a:off x="4365" y="2981"/>
                <a:ext cx="17" cy="17"/>
              </a:xfrm>
              <a:custGeom>
                <a:avLst/>
                <a:ahLst/>
                <a:rect l="0" t="0" r="r" b="b"/>
                <a:pathLst>
                  <a:path w="17" h="17">
                    <a:moveTo>
                      <a:pt x="0" y="16"/>
                    </a:moveTo>
                    <a:lnTo>
                      <a:pt x="0" y="16"/>
                    </a:lnTo>
                    <a:lnTo>
                      <a:pt x="4" y="16"/>
                    </a:lnTo>
                    <a:lnTo>
                      <a:pt x="8" y="16"/>
                    </a:lnTo>
                    <a:lnTo>
                      <a:pt x="16" y="8"/>
                    </a:lnTo>
                    <a:lnTo>
                      <a:pt x="16" y="0"/>
                    </a:lnTo>
                  </a:path>
                </a:pathLst>
              </a:custGeom>
              <a:noFill/>
              <a:ln w="12700" cap="rnd" cmpd="sng">
                <a:solidFill>
                  <a:srgbClr val="000000">
                    <a:alpha val="100000"/>
                  </a:srgbClr>
                </a:solidFill>
                <a:prstDash val="solid"/>
                <a:round/>
              </a:ln>
            </p:spPr>
          </p:sp>
          <p:sp>
            <p:nvSpPr>
              <p:cNvPr id="1048940" name="Freeform 352"/>
              <p:cNvSpPr/>
              <p:nvPr/>
            </p:nvSpPr>
            <p:spPr>
              <a:xfrm rot="0">
                <a:off x="4365" y="2977"/>
                <a:ext cx="17" cy="17"/>
              </a:xfrm>
              <a:custGeom>
                <a:avLst/>
                <a:ahLst/>
                <a:rect l="0" t="0" r="r" b="b"/>
                <a:pathLst>
                  <a:path w="17" h="17">
                    <a:moveTo>
                      <a:pt x="0" y="16"/>
                    </a:moveTo>
                    <a:lnTo>
                      <a:pt x="0" y="16"/>
                    </a:lnTo>
                    <a:lnTo>
                      <a:pt x="4" y="16"/>
                    </a:lnTo>
                    <a:lnTo>
                      <a:pt x="8" y="16"/>
                    </a:lnTo>
                    <a:lnTo>
                      <a:pt x="16" y="10"/>
                    </a:lnTo>
                    <a:lnTo>
                      <a:pt x="16" y="0"/>
                    </a:lnTo>
                  </a:path>
                </a:pathLst>
              </a:custGeom>
              <a:noFill/>
              <a:ln w="12700" cap="rnd" cmpd="sng">
                <a:solidFill>
                  <a:srgbClr val="000000">
                    <a:alpha val="100000"/>
                  </a:srgbClr>
                </a:solidFill>
                <a:prstDash val="solid"/>
                <a:round/>
              </a:ln>
            </p:spPr>
          </p:sp>
          <p:sp>
            <p:nvSpPr>
              <p:cNvPr id="1048941" name="Freeform 353"/>
              <p:cNvSpPr/>
              <p:nvPr/>
            </p:nvSpPr>
            <p:spPr>
              <a:xfrm rot="0">
                <a:off x="4364" y="2974"/>
                <a:ext cx="17" cy="17"/>
              </a:xfrm>
              <a:custGeom>
                <a:avLst/>
                <a:ahLst/>
                <a:rect l="0" t="0" r="r" b="b"/>
                <a:pathLst>
                  <a:path w="17" h="17">
                    <a:moveTo>
                      <a:pt x="0" y="16"/>
                    </a:moveTo>
                    <a:lnTo>
                      <a:pt x="0" y="16"/>
                    </a:lnTo>
                    <a:lnTo>
                      <a:pt x="6" y="16"/>
                    </a:lnTo>
                    <a:lnTo>
                      <a:pt x="9" y="16"/>
                    </a:lnTo>
                    <a:lnTo>
                      <a:pt x="12" y="5"/>
                    </a:lnTo>
                    <a:lnTo>
                      <a:pt x="16" y="0"/>
                    </a:lnTo>
                  </a:path>
                </a:pathLst>
              </a:custGeom>
              <a:noFill/>
              <a:ln w="12700" cap="rnd" cmpd="sng">
                <a:solidFill>
                  <a:srgbClr val="000000">
                    <a:alpha val="100000"/>
                  </a:srgbClr>
                </a:solidFill>
                <a:prstDash val="solid"/>
                <a:round/>
              </a:ln>
            </p:spPr>
          </p:sp>
          <p:sp>
            <p:nvSpPr>
              <p:cNvPr id="1048942" name="Freeform 354"/>
              <p:cNvSpPr/>
              <p:nvPr/>
            </p:nvSpPr>
            <p:spPr>
              <a:xfrm rot="0">
                <a:off x="4364" y="2991"/>
                <a:ext cx="17" cy="17"/>
              </a:xfrm>
              <a:custGeom>
                <a:avLst/>
                <a:ahLst/>
                <a:rect l="0" t="0" r="r" b="b"/>
                <a:pathLst>
                  <a:path w="17" h="17">
                    <a:moveTo>
                      <a:pt x="0" y="16"/>
                    </a:moveTo>
                    <a:lnTo>
                      <a:pt x="0" y="16"/>
                    </a:lnTo>
                    <a:lnTo>
                      <a:pt x="6" y="16"/>
                    </a:lnTo>
                    <a:lnTo>
                      <a:pt x="9" y="10"/>
                    </a:lnTo>
                    <a:lnTo>
                      <a:pt x="12" y="10"/>
                    </a:lnTo>
                    <a:lnTo>
                      <a:pt x="16" y="0"/>
                    </a:lnTo>
                  </a:path>
                </a:pathLst>
              </a:custGeom>
              <a:noFill/>
              <a:ln w="12700" cap="rnd" cmpd="sng">
                <a:solidFill>
                  <a:srgbClr val="000000">
                    <a:alpha val="100000"/>
                  </a:srgbClr>
                </a:solidFill>
                <a:prstDash val="solid"/>
                <a:round/>
              </a:ln>
            </p:spPr>
          </p:sp>
          <p:sp>
            <p:nvSpPr>
              <p:cNvPr id="1048943" name="Freeform 355"/>
              <p:cNvSpPr/>
              <p:nvPr/>
            </p:nvSpPr>
            <p:spPr>
              <a:xfrm rot="0">
                <a:off x="4364" y="2988"/>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44" name="Freeform 356"/>
              <p:cNvSpPr/>
              <p:nvPr/>
            </p:nvSpPr>
            <p:spPr>
              <a:xfrm rot="0">
                <a:off x="4364" y="2985"/>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45" name="Freeform 357"/>
              <p:cNvSpPr/>
              <p:nvPr/>
            </p:nvSpPr>
            <p:spPr>
              <a:xfrm rot="0">
                <a:off x="4365" y="3001"/>
                <a:ext cx="17" cy="17"/>
              </a:xfrm>
              <a:custGeom>
                <a:avLst/>
                <a:ahLst/>
                <a:rect l="0" t="0" r="r" b="b"/>
                <a:pathLst>
                  <a:path w="17" h="17">
                    <a:moveTo>
                      <a:pt x="0" y="16"/>
                    </a:moveTo>
                    <a:lnTo>
                      <a:pt x="0" y="16"/>
                    </a:lnTo>
                    <a:lnTo>
                      <a:pt x="4" y="16"/>
                    </a:lnTo>
                    <a:lnTo>
                      <a:pt x="8" y="10"/>
                    </a:lnTo>
                    <a:lnTo>
                      <a:pt x="16" y="10"/>
                    </a:lnTo>
                    <a:lnTo>
                      <a:pt x="16" y="0"/>
                    </a:lnTo>
                  </a:path>
                </a:pathLst>
              </a:custGeom>
              <a:noFill/>
              <a:ln w="12700" cap="rnd" cmpd="sng">
                <a:solidFill>
                  <a:srgbClr val="000000">
                    <a:alpha val="100000"/>
                  </a:srgbClr>
                </a:solidFill>
                <a:prstDash val="solid"/>
                <a:round/>
              </a:ln>
            </p:spPr>
          </p:sp>
          <p:sp>
            <p:nvSpPr>
              <p:cNvPr id="1048946" name="Freeform 358"/>
              <p:cNvSpPr/>
              <p:nvPr/>
            </p:nvSpPr>
            <p:spPr>
              <a:xfrm rot="0">
                <a:off x="4365" y="2998"/>
                <a:ext cx="17" cy="17"/>
              </a:xfrm>
              <a:custGeom>
                <a:avLst/>
                <a:ahLst/>
                <a:rect l="0" t="0" r="r" b="b"/>
                <a:pathLst>
                  <a:path w="17" h="17">
                    <a:moveTo>
                      <a:pt x="0" y="16"/>
                    </a:moveTo>
                    <a:lnTo>
                      <a:pt x="0" y="16"/>
                    </a:lnTo>
                    <a:lnTo>
                      <a:pt x="4" y="16"/>
                    </a:lnTo>
                    <a:lnTo>
                      <a:pt x="8" y="10"/>
                    </a:lnTo>
                    <a:lnTo>
                      <a:pt x="16" y="5"/>
                    </a:lnTo>
                    <a:lnTo>
                      <a:pt x="16" y="0"/>
                    </a:lnTo>
                  </a:path>
                </a:pathLst>
              </a:custGeom>
              <a:noFill/>
              <a:ln w="12700" cap="rnd" cmpd="sng">
                <a:solidFill>
                  <a:srgbClr val="000000">
                    <a:alpha val="100000"/>
                  </a:srgbClr>
                </a:solidFill>
                <a:prstDash val="solid"/>
                <a:round/>
              </a:ln>
            </p:spPr>
          </p:sp>
          <p:sp>
            <p:nvSpPr>
              <p:cNvPr id="1048947" name="Freeform 359"/>
              <p:cNvSpPr/>
              <p:nvPr/>
            </p:nvSpPr>
            <p:spPr>
              <a:xfrm rot="0">
                <a:off x="4364" y="2995"/>
                <a:ext cx="17" cy="17"/>
              </a:xfrm>
              <a:custGeom>
                <a:avLst/>
                <a:ahLst/>
                <a:rect l="0" t="0" r="r" b="b"/>
                <a:pathLst>
                  <a:path w="17" h="17">
                    <a:moveTo>
                      <a:pt x="0" y="16"/>
                    </a:moveTo>
                    <a:lnTo>
                      <a:pt x="0" y="16"/>
                    </a:lnTo>
                    <a:lnTo>
                      <a:pt x="6" y="16"/>
                    </a:lnTo>
                    <a:lnTo>
                      <a:pt x="9" y="16"/>
                    </a:lnTo>
                    <a:lnTo>
                      <a:pt x="12" y="8"/>
                    </a:lnTo>
                    <a:lnTo>
                      <a:pt x="16" y="0"/>
                    </a:lnTo>
                  </a:path>
                </a:pathLst>
              </a:custGeom>
              <a:noFill/>
              <a:ln w="12700" cap="rnd" cmpd="sng">
                <a:solidFill>
                  <a:srgbClr val="000000">
                    <a:alpha val="100000"/>
                  </a:srgbClr>
                </a:solidFill>
                <a:prstDash val="solid"/>
                <a:round/>
              </a:ln>
            </p:spPr>
          </p:sp>
          <p:sp>
            <p:nvSpPr>
              <p:cNvPr id="1048948" name="Freeform 360"/>
              <p:cNvSpPr/>
              <p:nvPr/>
            </p:nvSpPr>
            <p:spPr>
              <a:xfrm rot="0">
                <a:off x="4364" y="3018"/>
                <a:ext cx="17" cy="17"/>
              </a:xfrm>
              <a:custGeom>
                <a:avLst/>
                <a:ahLst/>
                <a:rect l="0" t="0" r="r" b="b"/>
                <a:pathLst>
                  <a:path w="17" h="17">
                    <a:moveTo>
                      <a:pt x="0" y="16"/>
                    </a:moveTo>
                    <a:lnTo>
                      <a:pt x="0" y="16"/>
                    </a:lnTo>
                    <a:lnTo>
                      <a:pt x="6" y="16"/>
                    </a:lnTo>
                    <a:lnTo>
                      <a:pt x="9" y="16"/>
                    </a:lnTo>
                    <a:lnTo>
                      <a:pt x="12" y="5"/>
                    </a:lnTo>
                    <a:lnTo>
                      <a:pt x="16" y="0"/>
                    </a:lnTo>
                  </a:path>
                </a:pathLst>
              </a:custGeom>
              <a:noFill/>
              <a:ln w="12700" cap="rnd" cmpd="sng">
                <a:solidFill>
                  <a:srgbClr val="000000">
                    <a:alpha val="100000"/>
                  </a:srgbClr>
                </a:solidFill>
                <a:prstDash val="solid"/>
                <a:round/>
              </a:ln>
            </p:spPr>
          </p:sp>
          <p:sp>
            <p:nvSpPr>
              <p:cNvPr id="1048949" name="Freeform 361"/>
              <p:cNvSpPr/>
              <p:nvPr/>
            </p:nvSpPr>
            <p:spPr>
              <a:xfrm rot="0">
                <a:off x="4364" y="3015"/>
                <a:ext cx="17" cy="17"/>
              </a:xfrm>
              <a:custGeom>
                <a:avLst/>
                <a:ahLst/>
                <a:rect l="0" t="0" r="r" b="b"/>
                <a:pathLst>
                  <a:path w="17" h="17">
                    <a:moveTo>
                      <a:pt x="0" y="16"/>
                    </a:moveTo>
                    <a:lnTo>
                      <a:pt x="0" y="16"/>
                    </a:lnTo>
                    <a:lnTo>
                      <a:pt x="6" y="16"/>
                    </a:lnTo>
                    <a:lnTo>
                      <a:pt x="9" y="10"/>
                    </a:lnTo>
                    <a:lnTo>
                      <a:pt x="12" y="5"/>
                    </a:lnTo>
                    <a:lnTo>
                      <a:pt x="16" y="0"/>
                    </a:lnTo>
                  </a:path>
                </a:pathLst>
              </a:custGeom>
              <a:noFill/>
              <a:ln w="12700" cap="rnd" cmpd="sng">
                <a:solidFill>
                  <a:srgbClr val="000000">
                    <a:alpha val="100000"/>
                  </a:srgbClr>
                </a:solidFill>
                <a:prstDash val="solid"/>
                <a:round/>
              </a:ln>
            </p:spPr>
          </p:sp>
        </p:grpSp>
      </p:grpSp>
      <p:sp>
        <p:nvSpPr>
          <p:cNvPr id="1048950" name="Rectangle 364"/>
          <p:cNvSpPr/>
          <p:nvPr/>
        </p:nvSpPr>
        <p:spPr>
          <a:xfrm rot="0">
            <a:off x="1042987" y="2133600"/>
            <a:ext cx="2063750" cy="358775"/>
          </a:xfrm>
          <a:prstGeom prst="rect"/>
          <a:noFill/>
          <a:ln>
            <a:noFill/>
          </a:ln>
        </p:spPr>
        <p:txBody>
          <a:bodyPr anchor="t" bIns="46038" lIns="92075" rIns="92075" tIns="46038"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r>
              <a:rPr altLang="en-US" baseline="0" lang="en-US" u="none">
                <a:solidFill>
                  <a:srgbClr val="000000"/>
                </a:solidFill>
                <a:latin typeface="Lucida Sans Unicode" pitchFamily="34" charset="0"/>
                <a:ea typeface="Lucida Sans Unicode" pitchFamily="34" charset="0"/>
                <a:sym typeface="Verdana" pitchFamily="34" charset="0"/>
              </a:rPr>
              <a:t>Surpress ovulation</a:t>
            </a:r>
          </a:p>
        </p:txBody>
      </p:sp>
      <p:sp>
        <p:nvSpPr>
          <p:cNvPr id="1048951" name="Rectangle 365"/>
          <p:cNvSpPr/>
          <p:nvPr/>
        </p:nvSpPr>
        <p:spPr>
          <a:xfrm rot="0">
            <a:off x="228600" y="3916362"/>
            <a:ext cx="3048000" cy="574675"/>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r>
              <a:rPr altLang="en-US" baseline="0" b="1" sz="1600" lang="en-US" u="none">
                <a:solidFill>
                  <a:srgbClr val="000000"/>
                </a:solidFill>
                <a:latin typeface="Lucida Sans Unicode" pitchFamily="34" charset="0"/>
                <a:ea typeface="Lucida Sans Unicode" pitchFamily="34" charset="0"/>
                <a:sym typeface="Verdana" pitchFamily="34" charset="0"/>
              </a:rPr>
              <a:t>Change endometrium making implantation less likely</a:t>
            </a:r>
          </a:p>
        </p:txBody>
      </p:sp>
      <p:sp>
        <p:nvSpPr>
          <p:cNvPr id="1048952" name="Rectangle 366"/>
          <p:cNvSpPr/>
          <p:nvPr/>
        </p:nvSpPr>
        <p:spPr>
          <a:xfrm rot="0">
            <a:off x="457200" y="4748212"/>
            <a:ext cx="2819400" cy="915987"/>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r>
              <a:rPr altLang="en-US" baseline="0" lang="en-US" u="none">
                <a:solidFill>
                  <a:srgbClr val="000000"/>
                </a:solidFill>
                <a:latin typeface="Lucida Sans Unicode" pitchFamily="34" charset="0"/>
                <a:ea typeface="Lucida Sans Unicode" pitchFamily="34" charset="0"/>
                <a:sym typeface="Verdana" pitchFamily="34" charset="0"/>
              </a:rPr>
              <a:t>Thicken cervical mucus (preventing sperm penetration)</a:t>
            </a:r>
          </a:p>
        </p:txBody>
      </p:sp>
      <p:sp>
        <p:nvSpPr>
          <p:cNvPr id="1048953" name="Rectangle 367"/>
          <p:cNvSpPr/>
          <p:nvPr/>
        </p:nvSpPr>
        <p:spPr>
          <a:xfrm rot="0">
            <a:off x="685800" y="2746375"/>
            <a:ext cx="2590800" cy="82550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r>
              <a:rPr altLang="en-US" baseline="0" b="1" sz="1600" lang="en-US" u="none">
                <a:solidFill>
                  <a:srgbClr val="000000"/>
                </a:solidFill>
                <a:latin typeface="Lucida Sans Unicode" pitchFamily="34" charset="0"/>
                <a:ea typeface="Lucida Sans Unicode" pitchFamily="34" charset="0"/>
                <a:sym typeface="Verdana" pitchFamily="34" charset="0"/>
              </a:rPr>
              <a:t>Reduce sperm transport in upper genital tract (fallopian tubes</a:t>
            </a:r>
            <a:r>
              <a:rPr altLang="en-US" baseline="0" b="1" sz="1600" lang="en-US" u="none">
                <a:solidFill>
                  <a:srgbClr val="000000"/>
                </a:solidFill>
                <a:latin typeface="DIN-Light" pitchFamily="18" charset="0"/>
                <a:ea typeface="Arial" pitchFamily="34" charset="0"/>
                <a:sym typeface="Verdana" pitchFamily="34" charset="0"/>
              </a:rPr>
              <a:t>)</a:t>
            </a:r>
          </a:p>
        </p:txBody>
      </p:sp>
      <p:sp>
        <p:nvSpPr>
          <p:cNvPr id="1048954" name="Line 368"/>
          <p:cNvSpPr/>
          <p:nvPr/>
        </p:nvSpPr>
        <p:spPr>
          <a:xfrm rot="0" flipV="1">
            <a:off x="3276600" y="1912937"/>
            <a:ext cx="3267075" cy="363537"/>
          </a:xfrm>
          <a:prstGeom prst="line"/>
          <a:noFill/>
          <a:ln w="12700" cap="flat" cmpd="sng">
            <a:solidFill>
              <a:srgbClr val="CC0000">
                <a:alpha val="100000"/>
              </a:srgbClr>
            </a:solidFill>
            <a:prstDash val="solid"/>
            <a:round/>
          </a:ln>
        </p:spPr>
      </p:sp>
      <p:sp>
        <p:nvSpPr>
          <p:cNvPr id="1048955" name="Line 369"/>
          <p:cNvSpPr/>
          <p:nvPr/>
        </p:nvSpPr>
        <p:spPr>
          <a:xfrm rot="0">
            <a:off x="3217862" y="3141662"/>
            <a:ext cx="3563937" cy="1354137"/>
          </a:xfrm>
          <a:prstGeom prst="line"/>
          <a:noFill/>
          <a:ln w="12700" cap="flat" cmpd="sng">
            <a:solidFill>
              <a:srgbClr val="CC0000">
                <a:alpha val="100000"/>
              </a:srgbClr>
            </a:solidFill>
            <a:prstDash val="solid"/>
            <a:round/>
          </a:ln>
        </p:spPr>
      </p:sp>
      <p:sp>
        <p:nvSpPr>
          <p:cNvPr id="1048956" name="Line 370"/>
          <p:cNvSpPr/>
          <p:nvPr/>
        </p:nvSpPr>
        <p:spPr>
          <a:xfrm rot="0">
            <a:off x="3217862" y="4208462"/>
            <a:ext cx="3563937" cy="363537"/>
          </a:xfrm>
          <a:prstGeom prst="line"/>
          <a:noFill/>
          <a:ln w="12700" cap="flat" cmpd="sng">
            <a:solidFill>
              <a:srgbClr val="CC0000">
                <a:alpha val="100000"/>
              </a:srgbClr>
            </a:solidFill>
            <a:prstDash val="solid"/>
            <a:round/>
          </a:ln>
        </p:spPr>
      </p:sp>
      <p:sp>
        <p:nvSpPr>
          <p:cNvPr id="1048957" name="Line 371"/>
          <p:cNvSpPr/>
          <p:nvPr/>
        </p:nvSpPr>
        <p:spPr>
          <a:xfrm rot="0" flipV="1">
            <a:off x="3284537" y="4656137"/>
            <a:ext cx="3487737" cy="592137"/>
          </a:xfrm>
          <a:prstGeom prst="line"/>
          <a:noFill/>
          <a:ln w="12700" cap="flat" cmpd="sng">
            <a:solidFill>
              <a:srgbClr val="CC0000">
                <a:alpha val="100000"/>
              </a:srgbClr>
            </a:solidFill>
            <a:prstDash val="solid"/>
            <a:round/>
          </a:ln>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1">
  <p:cSld>
    <p:spTree>
      <p:nvGrpSpPr>
        <p:cNvPr id="318" name=""/>
        <p:cNvGrpSpPr/>
        <p:nvPr/>
      </p:nvGrpSpPr>
      <p:grpSpPr>
        <a:xfrm rot="0">
          <a:off x="0" y="0"/>
          <a:ext cx="0" cy="0"/>
          <a:chOff x="0" y="0"/>
          <a:chExt cx="0" cy="0"/>
        </a:xfrm>
      </p:grpSpPr>
      <p:pic>
        <p:nvPicPr>
          <p:cNvPr id="2097154"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8587"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Highly effective when taken daily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Effective immediately if started by day 7 of menstrual cycle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taken consistently and correctly they are 99% effective.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1">
  <p:cSld>
    <p:spTree>
      <p:nvGrpSpPr>
        <p:cNvPr id="74" name=""/>
        <p:cNvGrpSpPr/>
        <p:nvPr/>
      </p:nvGrpSpPr>
      <p:grpSpPr>
        <a:xfrm rot="0">
          <a:off x="0" y="0"/>
          <a:ext cx="0" cy="0"/>
          <a:chOff x="0" y="0"/>
          <a:chExt cx="0" cy="0"/>
        </a:xfrm>
      </p:grpSpPr>
      <p:sp>
        <p:nvSpPr>
          <p:cNvPr id="104858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57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15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8584" name="Rectangle 3"/>
          <p:cNvSpPr/>
          <p:nvPr>
            <p:ph type="body" sz="full" idx="4294967295"/>
          </p:nvPr>
        </p:nvSpPr>
        <p:spPr>
          <a:xfrm rot="0">
            <a:off x="1071562"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Highly effective when taken daily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Effective immediately if started by day 7 of menstrual cycle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Do not need pelvic examination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Do not interfere with intercourse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Few side effects</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Convenient and easy to use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Client can stop use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Can be provided by trained non-medical staff</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1">
  <p:cSld>
    <p:spTree>
      <p:nvGrpSpPr>
        <p:cNvPr id="317" name=""/>
        <p:cNvGrpSpPr/>
        <p:nvPr/>
      </p:nvGrpSpPr>
      <p:grpSpPr>
        <a:xfrm rot="0">
          <a:off x="0" y="0"/>
          <a:ext cx="0" cy="0"/>
          <a:chOff x="0" y="0"/>
          <a:chExt cx="0" cy="0"/>
        </a:xfrm>
      </p:grpSpPr>
      <p:sp>
        <p:nvSpPr>
          <p:cNvPr id="104858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58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15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8586"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Decrease menstrual flow (lighter, shorter periods)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Decrease menstrual cramps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May improve anemia</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Protect against ovarian and endometrial cancer</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Decrease benign breast disease and ovarian cysts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Prevent ectopic pregnancy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Protect against some causes of PID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1">
  <p:cSld>
    <p:spTree>
      <p:nvGrpSpPr>
        <p:cNvPr id="319" name=""/>
        <p:cNvGrpSpPr/>
        <p:nvPr/>
      </p:nvGrpSpPr>
      <p:grpSpPr>
        <a:xfrm rot="0">
          <a:off x="0" y="0"/>
          <a:ext cx="0" cy="0"/>
          <a:chOff x="0" y="0"/>
          <a:chExt cx="0" cy="0"/>
        </a:xfrm>
      </p:grpSpPr>
      <p:sp>
        <p:nvSpPr>
          <p:cNvPr id="104858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59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15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8589"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Decrease menstrual blood loss (20 ml versus 35 ml)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Prevent iron deficiency anemia (50%)</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Improve existing iron deficiency anemia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1">
  <p:cSld>
    <p:spTree>
      <p:nvGrpSpPr>
        <p:cNvPr id="348" name=""/>
        <p:cNvGrpSpPr/>
        <p:nvPr/>
      </p:nvGrpSpPr>
      <p:grpSpPr>
        <a:xfrm rot="0">
          <a:off x="0" y="0"/>
          <a:ext cx="0" cy="0"/>
          <a:chOff x="0" y="0"/>
          <a:chExt cx="0" cy="0"/>
        </a:xfrm>
      </p:grpSpPr>
      <p:pic>
        <p:nvPicPr>
          <p:cNvPr id="2097167"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8996"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b="1" lang="en-US" u="none">
                <a:solidFill>
                  <a:srgbClr val="7F7F7F"/>
                </a:solidFill>
                <a:latin typeface="Gill Sans MT" pitchFamily="34" charset="0"/>
                <a:ea typeface="Calibri" pitchFamily="0" charset="1"/>
                <a:sym typeface="Verdana" pitchFamily="34" charset="0"/>
              </a:rPr>
              <a:t>In 1978, Kenya’s total fertility rate was about 8.3, the highest in the world</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b="1" lang="en-US" u="none">
                <a:solidFill>
                  <a:srgbClr val="7F7F7F"/>
                </a:solidFill>
                <a:latin typeface="Gill Sans MT" pitchFamily="34" charset="0"/>
                <a:ea typeface="Calibri" pitchFamily="0" charset="1"/>
                <a:sym typeface="Verdana" pitchFamily="34" charset="0"/>
              </a:rPr>
              <a:t>By the early 80s Kenya became one of the very few countries alongside Botswana and Zimbabwe to implement a national Family Planning (FP) programme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1">
  <p:cSld>
    <p:spTree>
      <p:nvGrpSpPr>
        <p:cNvPr id="323" name=""/>
        <p:cNvGrpSpPr/>
        <p:nvPr/>
      </p:nvGrpSpPr>
      <p:grpSpPr>
        <a:xfrm rot="0">
          <a:off x="0" y="0"/>
          <a:ext cx="0" cy="0"/>
          <a:chOff x="0" y="0"/>
          <a:chExt cx="0" cy="0"/>
        </a:xfrm>
      </p:grpSpPr>
      <p:sp>
        <p:nvSpPr>
          <p:cNvPr id="104895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15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8959"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40-80% decrease in risk compared to non-users</a:t>
            </a:r>
          </a:p>
          <a:p>
            <a:pPr algn="l" eaLnBrk="1" fontAlgn="base" hangingPunct="1" indent="-1701799" latinLnBrk="1" lvl="0" marL="595312">
              <a:lnSpc>
                <a:spcPct val="10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Protection: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Begins by 1 year of use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Increases with duration of use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Persists at least 10-15 years after COCs are stopped</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Is biologically possible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1">
  <p:cSld>
    <p:spTree>
      <p:nvGrpSpPr>
        <p:cNvPr id="401" name=""/>
        <p:cNvGrpSpPr/>
        <p:nvPr/>
      </p:nvGrpSpPr>
      <p:grpSpPr>
        <a:xfrm rot="0">
          <a:off x="0" y="0"/>
          <a:ext cx="0" cy="0"/>
          <a:chOff x="0" y="0"/>
          <a:chExt cx="0" cy="0"/>
        </a:xfrm>
      </p:grpSpPr>
      <p:sp>
        <p:nvSpPr>
          <p:cNvPr id="104905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1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58"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There is no overall measurable increase of breast cancer risk except possibly among younger women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Breast cancer at a young age represents a very small proportion of all cases and may represent acceleration of pre-existing breast cancer or detection bias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COC use may provide protection against postmenopausal breast cancer.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1">
  <p:cSld>
    <p:spTree>
      <p:nvGrpSpPr>
        <p:cNvPr id="404" name=""/>
        <p:cNvGrpSpPr/>
        <p:nvPr/>
      </p:nvGrpSpPr>
      <p:grpSpPr>
        <a:xfrm rot="0">
          <a:off x="0" y="0"/>
          <a:ext cx="0" cy="0"/>
          <a:chOff x="0" y="0"/>
          <a:chExt cx="0" cy="0"/>
        </a:xfrm>
      </p:grpSpPr>
      <p:sp>
        <p:nvSpPr>
          <p:cNvPr id="104906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1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649287"/>
            <a:ext cx="8001000" cy="623887"/>
          </a:xfrm>
          <a:prstGeom prst="rect"/>
          <a:noFill/>
          <a:ln>
            <a:noFill/>
          </a:ln>
        </p:spPr>
      </p:pic>
      <p:sp>
        <p:nvSpPr>
          <p:cNvPr id="1049066" name="Rectangle 3"/>
          <p:cNvSpPr/>
          <p:nvPr>
            <p:ph type="body" sz="full" idx="4294967295"/>
          </p:nvPr>
        </p:nvSpPr>
        <p:spPr>
          <a:xfrm rot="0">
            <a:off x="919162" y="1341437"/>
            <a:ext cx="8367712" cy="45370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User-dependent (require continued motivation and daily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Some nausea, dizziness, mild breast tenderness, headaches or spotting may occur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Effectiveness may be lowered when certain drugs are taken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Forgetfulness increases method failure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Can delay return to fertility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Rare serious side effects possible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Re-supply must be readily and easily available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Do not protect against STIs (HBV, HIV and AIDS)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1">
  <p:cSld>
    <p:spTree>
      <p:nvGrpSpPr>
        <p:cNvPr id="405" name=""/>
        <p:cNvGrpSpPr/>
        <p:nvPr/>
      </p:nvGrpSpPr>
      <p:grpSpPr>
        <a:xfrm rot="0">
          <a:off x="0" y="0"/>
          <a:ext cx="0" cy="0"/>
          <a:chOff x="0" y="0"/>
          <a:chExt cx="0" cy="0"/>
        </a:xfrm>
      </p:grpSpPr>
      <p:sp>
        <p:nvSpPr>
          <p:cNvPr id="104906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1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68" name="Rectangle 3"/>
          <p:cNvSpPr/>
          <p:nvPr>
            <p:ph type="body" sz="full" idx="4294967295"/>
          </p:nvPr>
        </p:nvSpPr>
        <p:spPr>
          <a:xfrm rot="0">
            <a:off x="1071562" y="1428750"/>
            <a:ext cx="7316787" cy="43703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Tx/>
              <a:buNone/>
            </a:pPr>
            <a:r>
              <a:rPr altLang="en-US" baseline="0" sz="3000" lang="en-US" u="none">
                <a:solidFill>
                  <a:srgbClr val="000000"/>
                </a:solidFill>
                <a:latin typeface="Gill Sans MT" pitchFamily="34" charset="0"/>
                <a:ea typeface="Calibri" pitchFamily="0" charset="1"/>
                <a:sym typeface="Verdana" pitchFamily="34" charset="0"/>
              </a:rPr>
              <a:t>Women:</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Of any reproductive age or parity who want highly effective protection against pregnancy</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Who are breastfeeding (6 months or more postpartum) </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Who are postpartum and are not breastfeeding (begin after third week)</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Who are post abortion (start immediately or within 7 days)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1">
  <p:cSld>
    <p:spTree>
      <p:nvGrpSpPr>
        <p:cNvPr id="406" name=""/>
        <p:cNvGrpSpPr/>
        <p:nvPr/>
      </p:nvGrpSpPr>
      <p:grpSpPr>
        <a:xfrm rot="0">
          <a:off x="0" y="0"/>
          <a:ext cx="0" cy="0"/>
          <a:chOff x="0" y="0"/>
          <a:chExt cx="0" cy="0"/>
        </a:xfrm>
      </p:grpSpPr>
      <p:sp>
        <p:nvSpPr>
          <p:cNvPr id="1049069"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70"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3400" lang="en-US" u="none">
                <a:solidFill>
                  <a:srgbClr val="000000"/>
                </a:solidFill>
                <a:latin typeface="Gill Sans MT" pitchFamily="34" charset="0"/>
                <a:ea typeface="Calibri" pitchFamily="0" charset="1"/>
                <a:sym typeface="Verdana" pitchFamily="34" charset="0"/>
              </a:rPr>
              <a:t>Women: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With anemia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With severe menstrual cramping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With irregular menstrual cycles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With a history of ectopic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In need of emergency contraception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1">
  <p:cSld>
    <p:spTree>
      <p:nvGrpSpPr>
        <p:cNvPr id="407" name=""/>
        <p:cNvGrpSpPr/>
        <p:nvPr/>
      </p:nvGrpSpPr>
      <p:grpSpPr>
        <a:xfrm rot="0">
          <a:off x="0" y="0"/>
          <a:ext cx="0" cy="0"/>
          <a:chOff x="0" y="0"/>
          <a:chExt cx="0" cy="0"/>
        </a:xfrm>
      </p:grpSpPr>
      <p:sp>
        <p:nvSpPr>
          <p:cNvPr id="1049071"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72"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Women who cannot remember to take a pill </a:t>
            </a:r>
          </a:p>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every day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1">
  <p:cSld>
    <p:spTree>
      <p:nvGrpSpPr>
        <p:cNvPr id="410" name=""/>
        <p:cNvGrpSpPr/>
        <p:nvPr/>
      </p:nvGrpSpPr>
      <p:grpSpPr>
        <a:xfrm rot="0">
          <a:off x="0" y="0"/>
          <a:ext cx="0" cy="0"/>
          <a:chOff x="0" y="0"/>
          <a:chExt cx="0" cy="0"/>
        </a:xfrm>
      </p:grpSpPr>
      <p:sp>
        <p:nvSpPr>
          <p:cNvPr id="1049079"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80"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sz="3000" lang="en-US" u="none">
                <a:solidFill>
                  <a:srgbClr val="000000"/>
                </a:solidFill>
                <a:latin typeface="Gill Sans MT" pitchFamily="34" charset="0"/>
                <a:ea typeface="Calibri" pitchFamily="0" charset="1"/>
                <a:sym typeface="Verdana" pitchFamily="34" charset="0"/>
              </a:rPr>
              <a:t>COCs should not be used in the presence of:</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Breastfeeding and &lt; 6 weeks postpartum</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Current or history of ischemic heart disease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GB" u="none">
                <a:solidFill>
                  <a:srgbClr val="000000"/>
                </a:solidFill>
                <a:latin typeface="Gill Sans MT" pitchFamily="34" charset="0"/>
                <a:ea typeface="Calibri" pitchFamily="0" charset="1"/>
                <a:sym typeface="Verdana" pitchFamily="34" charset="0"/>
              </a:rPr>
              <a:t>Smoking 15 or more cigarettes daily in women aged 35 years and more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GB" u="none">
                <a:solidFill>
                  <a:srgbClr val="000000"/>
                </a:solidFill>
                <a:latin typeface="Gill Sans MT" pitchFamily="34" charset="0"/>
                <a:ea typeface="Calibri" pitchFamily="0" charset="1"/>
                <a:sym typeface="Verdana" pitchFamily="34" charset="0"/>
              </a:rPr>
              <a:t>Raised blood pressure (systolic </a:t>
            </a:r>
            <a:r>
              <a:rPr altLang="en-US" baseline="0" sz="3000" lang="en-US" u="sng">
                <a:solidFill>
                  <a:srgbClr val="000000"/>
                </a:solidFill>
                <a:latin typeface="Gill Sans MT" pitchFamily="34" charset="0"/>
                <a:ea typeface="Calibri" pitchFamily="0" charset="1"/>
                <a:sym typeface="Verdana" pitchFamily="34" charset="0"/>
              </a:rPr>
              <a:t>&gt;</a:t>
            </a:r>
            <a:r>
              <a:rPr altLang="en-US" baseline="0" sz="3000" lang="en-US" u="none">
                <a:solidFill>
                  <a:srgbClr val="000000"/>
                </a:solidFill>
                <a:latin typeface="Gill Sans MT" pitchFamily="34" charset="0"/>
                <a:ea typeface="Calibri" pitchFamily="0" charset="1"/>
                <a:sym typeface="Verdana" pitchFamily="34" charset="0"/>
              </a:rPr>
              <a:t> 160 or diastolic </a:t>
            </a:r>
            <a:r>
              <a:rPr altLang="en-US" baseline="0" sz="3000" lang="en-US" u="sng">
                <a:solidFill>
                  <a:srgbClr val="000000"/>
                </a:solidFill>
                <a:latin typeface="Gill Sans MT" pitchFamily="34" charset="0"/>
                <a:ea typeface="Calibri" pitchFamily="0" charset="1"/>
                <a:sym typeface="Verdana" pitchFamily="34" charset="0"/>
              </a:rPr>
              <a:t>&gt; </a:t>
            </a:r>
            <a:r>
              <a:rPr altLang="en-US" baseline="0" sz="3000" lang="en-GB" u="none">
                <a:solidFill>
                  <a:srgbClr val="000000"/>
                </a:solidFill>
                <a:latin typeface="Gill Sans MT" pitchFamily="34" charset="0"/>
                <a:ea typeface="Calibri" pitchFamily="0" charset="1"/>
                <a:sym typeface="Verdana" pitchFamily="34" charset="0"/>
              </a:rPr>
              <a:t>100 mmHG)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GB" u="none">
                <a:solidFill>
                  <a:srgbClr val="000000"/>
                </a:solidFill>
                <a:latin typeface="Gill Sans MT" pitchFamily="34" charset="0"/>
                <a:ea typeface="Calibri" pitchFamily="0" charset="1"/>
                <a:sym typeface="Verdana" pitchFamily="34" charset="0"/>
              </a:rPr>
              <a:t>Hypertension with vascular disease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3000" lang="en-GB" u="none">
                <a:solidFill>
                  <a:srgbClr val="000000"/>
                </a:solidFill>
                <a:latin typeface="Gill Sans MT" pitchFamily="34" charset="0"/>
                <a:ea typeface="Calibri" pitchFamily="0" charset="1"/>
                <a:sym typeface="Verdana" pitchFamily="34" charset="0"/>
              </a:rPr>
              <a:t>Migraine with aura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1">
  <p:cSld>
    <p:spTree>
      <p:nvGrpSpPr>
        <p:cNvPr id="411" name=""/>
        <p:cNvGrpSpPr/>
        <p:nvPr/>
      </p:nvGrpSpPr>
      <p:grpSpPr>
        <a:xfrm rot="0">
          <a:off x="0" y="0"/>
          <a:ext cx="0" cy="0"/>
          <a:chOff x="0" y="0"/>
          <a:chExt cx="0" cy="0"/>
        </a:xfrm>
      </p:grpSpPr>
      <p:sp>
        <p:nvSpPr>
          <p:cNvPr id="1049081"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82"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sz="2400" lang="en-US" u="none">
                <a:solidFill>
                  <a:srgbClr val="000000"/>
                </a:solidFill>
                <a:latin typeface="Gill Sans MT" pitchFamily="34" charset="0"/>
                <a:ea typeface="Calibri" pitchFamily="0" charset="1"/>
                <a:sym typeface="Verdana" pitchFamily="34" charset="0"/>
              </a:rPr>
              <a:t>COCs should not be used in the presence of:</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Diabetes (&gt; 20 years duration)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GB" u="none">
                <a:solidFill>
                  <a:srgbClr val="000000"/>
                </a:solidFill>
                <a:latin typeface="Gill Sans MT" pitchFamily="34" charset="0"/>
                <a:ea typeface="Calibri" pitchFamily="0" charset="1"/>
                <a:sym typeface="Verdana" pitchFamily="34" charset="0"/>
              </a:rPr>
              <a:t>Past or present evidence of DVT/PE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GB" u="none">
                <a:solidFill>
                  <a:srgbClr val="000000"/>
                </a:solidFill>
                <a:latin typeface="Gill Sans MT" pitchFamily="34" charset="0"/>
                <a:ea typeface="Calibri" pitchFamily="0" charset="1"/>
                <a:sym typeface="Verdana" pitchFamily="34" charset="0"/>
              </a:rPr>
              <a:t>Major surgery with prolonged immobilization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Known thrombogenic mutations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Complicated valvular heart disease </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Breast cancer within the past 5 years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Active viral hepatitis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Benign or malignant liver tumour</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Severe (decompensated) cirrhosis</a:t>
            </a:r>
            <a:r>
              <a:rPr altLang="en-US" baseline="0" sz="1900" lang="en-US" u="none">
                <a:solidFill>
                  <a:srgbClr val="000000"/>
                </a:solidFill>
                <a:latin typeface="Gill Sans MT" pitchFamily="34" charset="0"/>
                <a:ea typeface="Calibri" pitchFamily="0" charset="1"/>
                <a:sym typeface="Verdana" pitchFamily="34" charset="0"/>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1">
  <p:cSld>
    <p:spTree>
      <p:nvGrpSpPr>
        <p:cNvPr id="412" name=""/>
        <p:cNvGrpSpPr/>
        <p:nvPr/>
      </p:nvGrpSpPr>
      <p:grpSpPr>
        <a:xfrm rot="0">
          <a:off x="0" y="0"/>
          <a:ext cx="0" cy="0"/>
          <a:chOff x="0" y="0"/>
          <a:chExt cx="0" cy="0"/>
        </a:xfrm>
      </p:grpSpPr>
      <p:sp>
        <p:nvSpPr>
          <p:cNvPr id="104908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62037" y="333375"/>
            <a:ext cx="8367712" cy="933450"/>
          </a:xfrm>
          <a:prstGeom prst="rect"/>
          <a:noFill/>
          <a:ln>
            <a:noFill/>
          </a:ln>
        </p:spPr>
      </p:pic>
      <p:sp>
        <p:nvSpPr>
          <p:cNvPr id="1049084" name="Rectangle 3"/>
          <p:cNvSpPr/>
          <p:nvPr>
            <p:ph type="body" sz="full" idx="4294967295"/>
          </p:nvPr>
        </p:nvSpPr>
        <p:spPr>
          <a:xfrm rot="0">
            <a:off x="647700" y="1460500"/>
            <a:ext cx="8424862" cy="504031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Smoking up to 15 cigarettes daily in women aged 15 years or more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Raised blood pressure (systolic 140-159 or diastolic 90-99 mmHG)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History of hypertension (where blood pressure cannot be evaluated) or controlled hypertension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Known hyperlipidaemia</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Migraine without aura in a woman aged 35 years or more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Less than 21 days postpartum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GB" u="none">
                <a:solidFill>
                  <a:srgbClr val="000000"/>
                </a:solidFill>
                <a:latin typeface="Gill Sans MT" pitchFamily="34" charset="0"/>
                <a:ea typeface="Calibri" pitchFamily="0" charset="1"/>
                <a:sym typeface="Verdana" pitchFamily="34" charset="0"/>
              </a:rPr>
              <a:t>Breastfeeding from 6 weeks to less than 6 months postpartum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History of breast cancer with no evidence of disease for the last 5 years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Symptomatic gall bladder disease</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Drug treatment affecting liver enzymes: rifampicin and certain anticonvulsants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1">
  <p:cSld>
    <p:spTree>
      <p:nvGrpSpPr>
        <p:cNvPr id="413" name=""/>
        <p:cNvGrpSpPr/>
        <p:nvPr/>
      </p:nvGrpSpPr>
      <p:grpSpPr>
        <a:xfrm rot="0">
          <a:off x="0" y="0"/>
          <a:ext cx="0" cy="0"/>
          <a:chOff x="0" y="0"/>
          <a:chExt cx="0" cy="0"/>
        </a:xfrm>
      </p:grpSpPr>
      <p:sp>
        <p:nvSpPr>
          <p:cNvPr id="104908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69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86" name="Rectangle 3"/>
          <p:cNvSpPr/>
          <p:nvPr>
            <p:ph type="body" sz="full" idx="4294967295"/>
          </p:nvPr>
        </p:nvSpPr>
        <p:spPr>
          <a:xfrm rot="0">
            <a:off x="919162" y="1341437"/>
            <a:ext cx="8367712" cy="46799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Anytime you can be reasonably sure the client is not pregnant</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Days 1 to 5 of the menstrual cycle</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GB" u="none">
                <a:solidFill>
                  <a:srgbClr val="000000"/>
                </a:solidFill>
                <a:latin typeface="Gill Sans MT" pitchFamily="34" charset="0"/>
                <a:ea typeface="Calibri" pitchFamily="0" charset="1"/>
                <a:sym typeface="Verdana" pitchFamily="34" charset="0"/>
              </a:rPr>
              <a:t>Beyond the 5</a:t>
            </a:r>
            <a:r>
              <a:rPr altLang="en-US" baseline="30000" sz="2100" lang="en-GB" u="none">
                <a:solidFill>
                  <a:srgbClr val="000000"/>
                </a:solidFill>
                <a:latin typeface="Gill Sans MT" pitchFamily="34" charset="0"/>
                <a:ea typeface="Calibri" pitchFamily="0" charset="1"/>
                <a:sym typeface="Verdana" pitchFamily="34" charset="0"/>
              </a:rPr>
              <a:t>th</a:t>
            </a:r>
            <a:r>
              <a:rPr altLang="en-US" baseline="0" sz="2100" lang="en-US" u="none">
                <a:solidFill>
                  <a:srgbClr val="000000"/>
                </a:solidFill>
                <a:latin typeface="Gill Sans MT" pitchFamily="34" charset="0"/>
                <a:ea typeface="Calibri" pitchFamily="0" charset="1"/>
                <a:sym typeface="Verdana" pitchFamily="34" charset="0"/>
              </a:rPr>
              <a:t> day of menstrual cycle, make reasonably certain she is not pregnant and advise additional contraceptive protection for next 7 days</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Postpartum:</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after 6 months if using LAM (recommend POP which can be started after the sixth week)</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after 3 weeks if not breastfeeding</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Post abortion (immediately or within 7 days)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1">
  <p:cSld>
    <p:spTree>
      <p:nvGrpSpPr>
        <p:cNvPr id="349" name=""/>
        <p:cNvGrpSpPr/>
        <p:nvPr/>
      </p:nvGrpSpPr>
      <p:grpSpPr>
        <a:xfrm rot="0">
          <a:off x="0" y="0"/>
          <a:ext cx="0" cy="0"/>
          <a:chOff x="0" y="0"/>
          <a:chExt cx="0" cy="0"/>
        </a:xfrm>
      </p:grpSpPr>
      <p:pic>
        <p:nvPicPr>
          <p:cNvPr id="2097168" name="Title 1"/>
          <p:cNvPicPr>
            <a:picLocks/>
          </p:cNvPicPr>
          <p:nvPr>
            <p:ph type="title" sz="full" idx="0"/>
          </p:nvPr>
        </p:nvPicPr>
        <p:blipFill>
          <a:blip xmlns:r="http://schemas.openxmlformats.org/officeDocument/2006/relationships" r:embed="rId1"/>
          <a:srcRect l="0" t="0" r="0" b="0"/>
          <a:stretch>
            <a:fillRect/>
          </a:stretch>
        </p:blipFill>
        <p:spPr>
          <a:xfrm rot="0">
            <a:off x="1435100" y="261937"/>
            <a:ext cx="7499350" cy="1155700"/>
          </a:xfrm>
          <a:prstGeom prst="rect"/>
          <a:noFill/>
          <a:ln>
            <a:noFill/>
          </a:ln>
        </p:spPr>
      </p:pic>
      <p:sp>
        <p:nvSpPr>
          <p:cNvPr id="1048997"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February 2013, AFIDEP sponsored a Science Café at Cedars Restaurant in Nairobi, Kenya, to discuss family planning in Kenya</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The following were tasks to be active;</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hlinkClick r:id="rId2"/>
              </a:rPr>
              <a:t>Division of Reproductive Health</a:t>
            </a:r>
            <a:r>
              <a:rPr altLang="en-US" baseline="0" lang="en-US" u="none">
                <a:solidFill>
                  <a:srgbClr val="000000"/>
                </a:solidFill>
                <a:latin typeface="Gill Sans MT" pitchFamily="34" charset="0"/>
                <a:ea typeface="Calibri" pitchFamily="0" charset="1"/>
                <a:sym typeface="Verdana" pitchFamily="34" charset="0"/>
              </a:rPr>
              <a:t> </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 National Council for Population and Development (NCPD)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1">
  <p:cSld>
    <p:spTree>
      <p:nvGrpSpPr>
        <p:cNvPr id="414" name=""/>
        <p:cNvGrpSpPr/>
        <p:nvPr/>
      </p:nvGrpSpPr>
      <p:grpSpPr>
        <a:xfrm rot="0">
          <a:off x="0" y="0"/>
          <a:ext cx="0" cy="0"/>
          <a:chOff x="0" y="0"/>
          <a:chExt cx="0" cy="0"/>
        </a:xfrm>
      </p:grpSpPr>
      <p:sp>
        <p:nvSpPr>
          <p:cNvPr id="104908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88" name="Rectangle 3"/>
          <p:cNvSpPr/>
          <p:nvPr>
            <p:ph type="body" sz="full" idx="4294967295"/>
          </p:nvPr>
        </p:nvSpPr>
        <p:spPr>
          <a:xfrm rot="0">
            <a:off x="1071562"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Amenorrhea</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High blood pressure </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Nausea/dizziness/vomiting</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Bleeding/spotting</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Acne</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Breast fullness or tenderness (mastalgia)</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Chest pain (especially if it occurs with exercise)</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Depression (mood change or loss of libido)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1">
  <p:cSld>
    <p:spTree>
      <p:nvGrpSpPr>
        <p:cNvPr id="415" name=""/>
        <p:cNvGrpSpPr/>
        <p:nvPr/>
      </p:nvGrpSpPr>
      <p:grpSpPr>
        <a:xfrm rot="0">
          <a:off x="0" y="0"/>
          <a:ext cx="0" cy="0"/>
          <a:chOff x="0" y="0"/>
          <a:chExt cx="0" cy="0"/>
        </a:xfrm>
      </p:grpSpPr>
      <p:sp>
        <p:nvSpPr>
          <p:cNvPr id="1049089"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90" name="Rectangle 3"/>
          <p:cNvSpPr/>
          <p:nvPr>
            <p:ph type="body" sz="full" idx="4294967295"/>
          </p:nvPr>
        </p:nvSpPr>
        <p:spPr>
          <a:xfrm rot="0">
            <a:off x="1109662" y="1557337"/>
            <a:ext cx="7391400" cy="451485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Take 1 pill each day, preferably at same time of day.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0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Take first pill on first to fifth day (first day preferred) after beginning of your menstrual period.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0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Some pill packs have 28 pills. Others have 21 pills. When 28-day pack is empty, immediately start taking pills from a new pack. When 21-day pack is empty, wait 7 days and begin taking pills from new pack.</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00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000" lang="en-US" u="none">
                <a:solidFill>
                  <a:srgbClr val="000000"/>
                </a:solidFill>
                <a:latin typeface="Gill Sans MT" pitchFamily="34" charset="0"/>
                <a:ea typeface="Calibri" pitchFamily="0" charset="1"/>
                <a:sym typeface="Verdana" pitchFamily="34" charset="0"/>
              </a:rPr>
              <a:t>If you vomit within 30 minutes of taking pill, take another pill or use a backup method if you have sex during next 7 days.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1">
  <p:cSld>
    <p:spTree>
      <p:nvGrpSpPr>
        <p:cNvPr id="416" name=""/>
        <p:cNvGrpSpPr/>
        <p:nvPr/>
      </p:nvGrpSpPr>
      <p:grpSpPr>
        <a:xfrm rot="0">
          <a:off x="0" y="0"/>
          <a:ext cx="0" cy="0"/>
          <a:chOff x="0" y="0"/>
          <a:chExt cx="0" cy="0"/>
        </a:xfrm>
      </p:grpSpPr>
      <p:sp>
        <p:nvSpPr>
          <p:cNvPr id="1049091"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92" name="Rectangle 3"/>
          <p:cNvSpPr/>
          <p:nvPr>
            <p:ph type="body" sz="full" idx="4294967295"/>
          </p:nvPr>
        </p:nvSpPr>
        <p:spPr>
          <a:xfrm rot="0">
            <a:off x="847725" y="1484312"/>
            <a:ext cx="8367712" cy="45370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b="1" sz="2100" lang="en-US" u="none">
                <a:solidFill>
                  <a:srgbClr val="000000"/>
                </a:solidFill>
                <a:latin typeface="Gill Sans MT" pitchFamily="34" charset="0"/>
                <a:ea typeface="Calibri" pitchFamily="0" charset="1"/>
                <a:sym typeface="Verdana" pitchFamily="34" charset="0"/>
              </a:rPr>
              <a:t>With missed pills</a:t>
            </a:r>
            <a:r>
              <a:rPr altLang="en-US" baseline="0" sz="2100" lang="en-US" u="none">
                <a:solidFill>
                  <a:srgbClr val="000000"/>
                </a:solidFill>
                <a:latin typeface="Gill Sans MT" pitchFamily="34" charset="0"/>
                <a:ea typeface="Calibri" pitchFamily="0" charset="1"/>
                <a:sym typeface="Verdana" pitchFamily="34" charset="0"/>
              </a:rPr>
              <a: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you forget to take 1-2 pills, take it as soon as you remember, take the next pill at the usual time, even if it means taking 2 pills on one day. Keep taking active pills as usual.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you forget to take 3 or more pills, take the pill as soon as possible and continue taking pills daily, one each day.  Use a backup method (e.g., condoms) or do not have sex for 7 days until pills have been taken for 7 days in a row.</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If you miss 2 or more menstrual periods, you should go to the clinic to check to see if you are pregnant.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1">
  <p:cSld>
    <p:spTree>
      <p:nvGrpSpPr>
        <p:cNvPr id="417" name=""/>
        <p:cNvGrpSpPr/>
        <p:nvPr/>
      </p:nvGrpSpPr>
      <p:grpSpPr>
        <a:xfrm rot="0">
          <a:off x="0" y="0"/>
          <a:ext cx="0" cy="0"/>
          <a:chOff x="0" y="0"/>
          <a:chExt cx="0" cy="0"/>
        </a:xfrm>
      </p:grpSpPr>
      <p:sp>
        <p:nvSpPr>
          <p:cNvPr id="104909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2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94" name="Rectangle 3"/>
          <p:cNvSpPr/>
          <p:nvPr>
            <p:ph type="body" sz="full" idx="4294967295"/>
          </p:nvPr>
        </p:nvSpPr>
        <p:spPr>
          <a:xfrm rot="0">
            <a:off x="1143000"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293687" latinLnBrk="1" lvl="0" marL="293687">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Some nausea, dizziness, mild breast tenderness and headaches as well as spotting or light bleeding are common during menstrual cycle (usually disappear within 2 or 3 cycles)</a:t>
            </a:r>
          </a:p>
          <a:p>
            <a:pPr algn="l" eaLnBrk="1" fontAlgn="base" hangingPunct="1" indent="-293687" latinLnBrk="1" lvl="0" marL="293687">
              <a:lnSpc>
                <a:spcPct val="10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293687" latinLnBrk="1" lvl="0" marL="293687">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Certain drugs (rifampin and most anti-epilepsy) may reduce effectiveness of COCs. Tell your provider if you start any new drugs.</a:t>
            </a:r>
          </a:p>
          <a:p>
            <a:pPr algn="l" eaLnBrk="1" fontAlgn="base" hangingPunct="1" indent="-293687" latinLnBrk="1" lvl="0" marL="293687">
              <a:lnSpc>
                <a:spcPct val="100000"/>
              </a:lnSpc>
              <a:spcBef>
                <a:spcPts val="600"/>
              </a:spcBef>
              <a:spcAft>
                <a:spcPct val="0"/>
              </a:spcAft>
              <a:buClr>
                <a:srgbClr val="3891A7"/>
              </a:buClr>
              <a:buSzPct val="80000"/>
              <a:buFont typeface="Wingdings" pitchFamily="2" charset="2"/>
              <a:buChar char="v"/>
            </a:pPr>
            <a:endParaRPr altLang="en-US" baseline="0" sz="2100" lang="en-US" u="none">
              <a:solidFill>
                <a:srgbClr val="000000"/>
              </a:solidFill>
              <a:latin typeface="Gill Sans MT" pitchFamily="34" charset="0"/>
              <a:ea typeface="Calibri" pitchFamily="0" charset="1"/>
              <a:sym typeface="Verdana" pitchFamily="34" charset="0"/>
            </a:endParaRPr>
          </a:p>
          <a:p>
            <a:pPr algn="l" eaLnBrk="1" fontAlgn="base" hangingPunct="1" indent="-293687" latinLnBrk="1" lvl="0" marL="293687">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Use a condom if at risk for STIs (ex: HBV, HIV and AIDS).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1">
  <p:cSld>
    <p:spTree>
      <p:nvGrpSpPr>
        <p:cNvPr id="418" name=""/>
        <p:cNvGrpSpPr/>
        <p:nvPr/>
      </p:nvGrpSpPr>
      <p:grpSpPr>
        <a:xfrm rot="0">
          <a:off x="0" y="0"/>
          <a:ext cx="0" cy="0"/>
          <a:chOff x="0" y="0"/>
          <a:chExt cx="0" cy="0"/>
        </a:xfrm>
      </p:grpSpPr>
      <p:sp>
        <p:nvSpPr>
          <p:cNvPr id="104909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3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96" name="Rectangle 3"/>
          <p:cNvSpPr/>
          <p:nvPr>
            <p:ph type="body" sz="full" idx="4294967295"/>
          </p:nvPr>
        </p:nvSpPr>
        <p:spPr>
          <a:xfrm rot="0">
            <a:off x="785812" y="1412875"/>
            <a:ext cx="8367712" cy="460851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90000"/>
              </a:lnSpc>
              <a:spcBef>
                <a:spcPts val="600"/>
              </a:spcBef>
              <a:spcAft>
                <a:spcPct val="0"/>
              </a:spcAft>
              <a:buClr>
                <a:srgbClr val="3891A7"/>
              </a:buClr>
              <a:buSzPct val="80000"/>
              <a:buFontTx/>
              <a:buAutoNum type="arabicPeriod" startAt="1"/>
            </a:pPr>
            <a:r>
              <a:rPr altLang="en-US" baseline="0" sz="2100" lang="en-US" u="none">
                <a:solidFill>
                  <a:srgbClr val="000000"/>
                </a:solidFill>
                <a:latin typeface="Gill Sans MT" pitchFamily="34" charset="0"/>
                <a:ea typeface="Calibri" pitchFamily="0" charset="1"/>
                <a:sym typeface="Verdana" pitchFamily="34" charset="0"/>
              </a:rPr>
              <a:t>Contact healthcare provider or clinic if you develop any of the following problems:</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Severe abdominal pain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Severe chest pain or shortness of breath</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Severe headaches or blurred vision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Severe leg pain</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sz="2200" lang="en-US" u="none">
                <a:solidFill>
                  <a:srgbClr val="000000"/>
                </a:solidFill>
                <a:latin typeface="Gill Sans MT" pitchFamily="34" charset="0"/>
                <a:ea typeface="Calibri" pitchFamily="0" charset="1"/>
                <a:sym typeface="Verdana" pitchFamily="34" charset="0"/>
              </a:rPr>
              <a:t>Absence of any bleeding or spotting during pill-free week (21-day pack) or while taking 7 inactive pills (28-day pack) may be a sign of pregnancy</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1">
  <p:cSld>
    <p:spTree>
      <p:nvGrpSpPr>
        <p:cNvPr id="419" name=""/>
        <p:cNvGrpSpPr/>
        <p:nvPr/>
      </p:nvGrpSpPr>
      <p:grpSpPr>
        <a:xfrm rot="0">
          <a:off x="0" y="0"/>
          <a:ext cx="0" cy="0"/>
          <a:chOff x="0" y="0"/>
          <a:chExt cx="0" cy="0"/>
        </a:xfrm>
      </p:grpSpPr>
      <p:sp>
        <p:nvSpPr>
          <p:cNvPr id="104909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3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98" name="Rectangle 3"/>
          <p:cNvSpPr/>
          <p:nvPr>
            <p:ph type="body" sz="full" idx="4294967295"/>
          </p:nvPr>
        </p:nvSpPr>
        <p:spPr>
          <a:xfrm rot="0">
            <a:off x="1143000"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Inappropriate contraindications (thyroid disease, fibroids, diabetes, etc.)</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Age restrictions (young and old)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Parity criteria (less than two living children)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Who can provide (physicians or nurses only)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Number of pill packets given (less than three)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Process hurdles (lab tests, pelvic exams)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Provider bias (does not recommend, need for  “rest period”)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100" lang="en-US" u="none">
                <a:solidFill>
                  <a:srgbClr val="000000"/>
                </a:solidFill>
                <a:latin typeface="Gill Sans MT" pitchFamily="34" charset="0"/>
                <a:ea typeface="Calibri" pitchFamily="0" charset="1"/>
                <a:sym typeface="Verdana" pitchFamily="34" charset="0"/>
              </a:rPr>
              <a:t>Follow-up restrictions (BP required each visit</a:t>
            </a:r>
            <a:r>
              <a:rPr altLang="en-US" baseline="0" lang="en-US" u="none">
                <a:solidFill>
                  <a:srgbClr val="000000"/>
                </a:solidFill>
                <a:latin typeface="Gill Sans MT" pitchFamily="34" charset="0"/>
                <a:ea typeface="Calibri" pitchFamily="0" charset="1"/>
                <a:sym typeface="Verdana" pitchFamily="34" charset="0"/>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1">
  <p:cSld>
    <p:spTree>
      <p:nvGrpSpPr>
        <p:cNvPr id="420" name=""/>
        <p:cNvGrpSpPr/>
        <p:nvPr/>
      </p:nvGrpSpPr>
      <p:grpSpPr>
        <a:xfrm rot="0">
          <a:off x="0" y="0"/>
          <a:ext cx="0" cy="0"/>
          <a:chOff x="0" y="0"/>
          <a:chExt cx="0" cy="0"/>
        </a:xfrm>
      </p:grpSpPr>
      <p:pic>
        <p:nvPicPr>
          <p:cNvPr id="2097232" name="Title 1"/>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099" name="Content Placeholder 2"/>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What are they?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These are  pills that have synthetic progesterone  similar to the natural hormones in a woman's body.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1">
  <p:cSld>
    <p:spTree>
      <p:nvGrpSpPr>
        <p:cNvPr id="421" name=""/>
        <p:cNvGrpSpPr/>
        <p:nvPr/>
      </p:nvGrpSpPr>
      <p:grpSpPr>
        <a:xfrm rot="0">
          <a:off x="0" y="0"/>
          <a:ext cx="0" cy="0"/>
          <a:chOff x="0" y="0"/>
          <a:chExt cx="0" cy="0"/>
        </a:xfrm>
      </p:grpSpPr>
      <p:sp>
        <p:nvSpPr>
          <p:cNvPr id="104910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3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925512"/>
          </a:xfrm>
          <a:prstGeom prst="rect"/>
          <a:noFill/>
          <a:ln>
            <a:noFill/>
          </a:ln>
        </p:spPr>
      </p:pic>
      <p:sp>
        <p:nvSpPr>
          <p:cNvPr id="1049101" name="Rectangle 3"/>
          <p:cNvSpPr/>
          <p:nvPr>
            <p:ph type="body" sz="full" idx="4294967295"/>
          </p:nvPr>
        </p:nvSpPr>
        <p:spPr>
          <a:xfrm rot="0">
            <a:off x="1000125" y="1371600"/>
            <a:ext cx="8229600" cy="51054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35-pill pack: 300 mg levonorgestrel or 350 mg norethindrone 28-pill pack: 75 mg norgestrel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The table below summarizes the types of POPs</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graphicFrame>
        <p:nvGraphicFramePr>
          <p:cNvPr id="4194305" name=""/>
          <p:cNvGraphicFramePr>
            <a:graphicFrameLocks/>
          </p:cNvGraphicFramePr>
          <p:nvPr/>
        </p:nvGraphicFramePr>
        <p:xfrm rot="0">
          <a:off x="1071562" y="3500437"/>
          <a:ext cx="7943850" cy="2695575"/>
        </p:xfrm>
        <a:graphic>
          <a:graphicData uri="http://schemas.openxmlformats.org/drawingml/2006/table">
            <a:tbl>
              <a:tblPr/>
              <a:tblGrid>
                <a:gridCol w="2647950"/>
                <a:gridCol w="2647950"/>
                <a:gridCol w="2647950"/>
              </a:tblGrid>
              <a:tr h="666750">
                <a:tc>
                  <a:txBody>
                    <a:bodyPr/>
                    <a:p>
                      <a:pPr algn="l" eaLnBrk="1" hangingPunct="1" latinLnBrk="1" lvl="0"/>
                      <a:r>
                        <a:rPr altLang="en-US" b="1" sz="1700" lang="en-US">
                          <a:solidFill>
                            <a:srgbClr val="FFFFFF"/>
                          </a:solidFill>
                          <a:latin typeface="Arial" pitchFamily="34" charset="0"/>
                        </a:rPr>
                        <a:t>Progestin only pills </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latin typeface="Arial" pitchFamily="34" charset="0"/>
                        </a:rPr>
                        <a:t>Progestin content </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c>
                  <a:txBody>
                    <a:bodyPr/>
                    <a:p>
                      <a:pPr algn="l" eaLnBrk="1" hangingPunct="1" latinLnBrk="1" lvl="0"/>
                      <a:r>
                        <a:rPr altLang="en-US" b="1" sz="1700" lang="en-US">
                          <a:solidFill>
                            <a:srgbClr val="FFFFFF"/>
                          </a:solidFill>
                          <a:latin typeface="Arial" pitchFamily="34" charset="0"/>
                        </a:rPr>
                        <a:t>Amount (mg)</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38100" cap="flat" cmpd="sng">
                      <a:solidFill>
                        <a:srgbClr val="FFFFFF">
                          <a:alpha val="100000"/>
                        </a:srgbClr>
                      </a:solidFill>
                      <a:prstDash val="solid"/>
                      <a:round/>
                    </a:lnB>
                    <a:solidFill>
                      <a:srgbClr val="3891A7"/>
                    </a:solidFill>
                  </a:tcPr>
                </a:tc>
              </a:tr>
              <a:tr h="676275">
                <a:tc>
                  <a:txBody>
                    <a:bodyPr/>
                    <a:p>
                      <a:pPr algn="l" eaLnBrk="1" hangingPunct="1" latinLnBrk="1" lvl="0"/>
                      <a:r>
                        <a:rPr altLang="en-US" b="0" sz="1700" lang="en-US">
                          <a:solidFill>
                            <a:srgbClr val="000000"/>
                          </a:solidFill>
                          <a:latin typeface="Arial" pitchFamily="34" charset="0"/>
                        </a:rPr>
                        <a:t>Microlut</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r>
                        <a:rPr altLang="en-US" b="0" sz="1700" lang="en-US">
                          <a:solidFill>
                            <a:srgbClr val="000000"/>
                          </a:solidFill>
                          <a:latin typeface="Arial" pitchFamily="34" charset="0"/>
                        </a:rPr>
                        <a:t>Levonogesterel</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r>
                        <a:rPr altLang="en-US" b="0" sz="1700" lang="en-US">
                          <a:solidFill>
                            <a:srgbClr val="000000"/>
                          </a:solidFill>
                          <a:latin typeface="Arial" pitchFamily="34" charset="0"/>
                        </a:rPr>
                        <a:t>300</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381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r>
              <a:tr h="676275">
                <a:tc>
                  <a:txBody>
                    <a:bodyPr/>
                    <a:p>
                      <a:pPr algn="l" eaLnBrk="1" hangingPunct="1" latinLnBrk="1" lvl="0"/>
                      <a:r>
                        <a:rPr altLang="en-US" b="0" sz="1700" lang="en-US">
                          <a:solidFill>
                            <a:srgbClr val="000000"/>
                          </a:solidFill>
                          <a:latin typeface="Arial" pitchFamily="34" charset="0"/>
                        </a:rPr>
                        <a:t>Micronor</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r>
                        <a:rPr altLang="en-US" b="0" sz="1700" lang="en-US">
                          <a:solidFill>
                            <a:srgbClr val="000000"/>
                          </a:solidFill>
                          <a:latin typeface="Arial" pitchFamily="34" charset="0"/>
                        </a:rPr>
                        <a:t>Norethindrone</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c>
                  <a:txBody>
                    <a:bodyPr/>
                    <a:p>
                      <a:pPr algn="l" eaLnBrk="1" hangingPunct="1" latinLnBrk="1" lvl="0"/>
                      <a:r>
                        <a:rPr altLang="en-US" b="0" sz="1700" lang="en-US">
                          <a:solidFill>
                            <a:srgbClr val="000000"/>
                          </a:solidFill>
                          <a:latin typeface="Arial" pitchFamily="34" charset="0"/>
                        </a:rPr>
                        <a:t>350</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E9EDF4"/>
                    </a:solidFill>
                  </a:tcPr>
                </a:tc>
              </a:tr>
              <a:tr h="676275">
                <a:tc>
                  <a:txBody>
                    <a:bodyPr/>
                    <a:p>
                      <a:pPr algn="l" eaLnBrk="1" hangingPunct="1" latinLnBrk="1" lvl="0"/>
                      <a:r>
                        <a:rPr altLang="en-US" b="0" sz="1700" lang="en-US">
                          <a:solidFill>
                            <a:srgbClr val="000000"/>
                          </a:solidFill>
                          <a:latin typeface="Arial" pitchFamily="34" charset="0"/>
                        </a:rPr>
                        <a:t>Ovrette</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r>
                        <a:rPr altLang="en-US" b="0" sz="1700" lang="en-US">
                          <a:solidFill>
                            <a:srgbClr val="000000"/>
                          </a:solidFill>
                          <a:latin typeface="Arial" pitchFamily="34" charset="0"/>
                        </a:rPr>
                        <a:t>Norgestrel</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c>
                  <a:txBody>
                    <a:bodyPr/>
                    <a:p>
                      <a:pPr algn="l" eaLnBrk="1" hangingPunct="1" latinLnBrk="1" lvl="0"/>
                      <a:r>
                        <a:rPr altLang="en-US" b="0" sz="1700" lang="en-US">
                          <a:solidFill>
                            <a:srgbClr val="000000"/>
                          </a:solidFill>
                          <a:latin typeface="Arial" pitchFamily="34" charset="0"/>
                        </a:rPr>
                        <a:t>75</a:t>
                      </a:r>
                    </a:p>
                  </a:txBody>
                  <a:tcPr marL="91440" marR="91440" marT="45720" marB="45720" anchor="t" vert="horz">
                    <a:lnL w="12700" cap="flat" cmpd="sng">
                      <a:solidFill>
                        <a:srgbClr val="FFFFFF">
                          <a:alpha val="100000"/>
                        </a:srgbClr>
                      </a:solidFill>
                      <a:prstDash val="solid"/>
                      <a:round/>
                    </a:lnL>
                    <a:lnR w="12700" cap="flat" cmpd="sng">
                      <a:solidFill>
                        <a:srgbClr val="FFFFFF">
                          <a:alpha val="100000"/>
                        </a:srgbClr>
                      </a:solidFill>
                      <a:prstDash val="solid"/>
                      <a:round/>
                    </a:lnR>
                    <a:lnT w="12700" cap="flat" cmpd="sng">
                      <a:solidFill>
                        <a:srgbClr val="FFFFFF">
                          <a:alpha val="100000"/>
                        </a:srgbClr>
                      </a:solidFill>
                      <a:prstDash val="solid"/>
                      <a:round/>
                    </a:lnT>
                    <a:lnB w="12700" cap="flat" cmpd="sng">
                      <a:solidFill>
                        <a:srgbClr val="FFFFFF">
                          <a:alpha val="100000"/>
                        </a:srgbClr>
                      </a:solidFill>
                      <a:prstDash val="solid"/>
                      <a:round/>
                    </a:lnB>
                    <a:solidFill>
                      <a:srgbClr val="D0D8E8"/>
                    </a:solidFill>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1" showMasterSp="1">
  <p:cSld>
    <p:spTree>
      <p:nvGrpSpPr>
        <p:cNvPr id="423" name=""/>
        <p:cNvGrpSpPr/>
        <p:nvPr/>
      </p:nvGrpSpPr>
      <p:grpSpPr>
        <a:xfrm rot="0">
          <a:off x="0" y="0"/>
          <a:ext cx="0" cy="0"/>
          <a:chOff x="0" y="0"/>
          <a:chExt cx="0" cy="0"/>
        </a:xfrm>
      </p:grpSpPr>
      <p:sp>
        <p:nvSpPr>
          <p:cNvPr id="1049162" name="Slide Number Placeholder 3"/>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78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3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pic>
        <p:nvPicPr>
          <p:cNvPr id="2097235" name="Picture 3"/>
          <p:cNvPicPr>
            <a:picLocks/>
          </p:cNvPicPr>
          <p:nvPr/>
        </p:nvPicPr>
        <p:blipFill>
          <a:blip xmlns:r="http://schemas.openxmlformats.org/officeDocument/2006/relationships" r:embed="rId2"/>
          <a:srcRect l="0" t="0" r="0" b="0"/>
          <a:stretch>
            <a:fillRect/>
          </a:stretch>
        </p:blipFill>
        <p:spPr>
          <a:xfrm rot="0">
            <a:off x="5056187" y="1897062"/>
            <a:ext cx="2755900" cy="4052887"/>
          </a:xfrm>
          <a:prstGeom prst="rect"/>
          <a:noFill/>
          <a:ln>
            <a:noFill/>
          </a:ln>
        </p:spPr>
      </p:pic>
      <p:sp>
        <p:nvSpPr>
          <p:cNvPr id="1049163" name="Line 4"/>
          <p:cNvSpPr/>
          <p:nvPr/>
        </p:nvSpPr>
        <p:spPr>
          <a:xfrm rot="0" flipH="1">
            <a:off x="3756025" y="2165350"/>
            <a:ext cx="2492375" cy="301625"/>
          </a:xfrm>
          <a:prstGeom prst="line"/>
          <a:noFill/>
          <a:ln w="12700" cap="flat" cmpd="sng">
            <a:solidFill>
              <a:srgbClr val="CF0E30">
                <a:alpha val="100000"/>
              </a:srgbClr>
            </a:solidFill>
            <a:prstDash val="solid"/>
            <a:round/>
          </a:ln>
        </p:spPr>
      </p:sp>
      <p:sp>
        <p:nvSpPr>
          <p:cNvPr id="1049164" name="Line 5"/>
          <p:cNvSpPr/>
          <p:nvPr/>
        </p:nvSpPr>
        <p:spPr>
          <a:xfrm rot="0">
            <a:off x="3822700" y="3670300"/>
            <a:ext cx="2273300" cy="1054100"/>
          </a:xfrm>
          <a:prstGeom prst="line"/>
          <a:noFill/>
          <a:ln w="12700" cap="flat" cmpd="sng">
            <a:solidFill>
              <a:srgbClr val="CF0E30">
                <a:alpha val="100000"/>
              </a:srgbClr>
            </a:solidFill>
            <a:prstDash val="solid"/>
            <a:round/>
          </a:ln>
        </p:spPr>
      </p:sp>
      <p:sp>
        <p:nvSpPr>
          <p:cNvPr id="1049165" name="Line 6"/>
          <p:cNvSpPr/>
          <p:nvPr/>
        </p:nvSpPr>
        <p:spPr>
          <a:xfrm rot="0">
            <a:off x="3746500" y="4432300"/>
            <a:ext cx="2578100" cy="368300"/>
          </a:xfrm>
          <a:prstGeom prst="line"/>
          <a:noFill/>
          <a:ln w="12700" cap="flat" cmpd="sng">
            <a:solidFill>
              <a:srgbClr val="CF0E30">
                <a:alpha val="100000"/>
              </a:srgbClr>
            </a:solidFill>
            <a:prstDash val="solid"/>
            <a:round/>
          </a:ln>
        </p:spPr>
      </p:sp>
      <p:sp>
        <p:nvSpPr>
          <p:cNvPr id="1049166" name="Line 7"/>
          <p:cNvSpPr/>
          <p:nvPr/>
        </p:nvSpPr>
        <p:spPr>
          <a:xfrm rot="0" flipV="1">
            <a:off x="3816350" y="4968875"/>
            <a:ext cx="2492375" cy="282575"/>
          </a:xfrm>
          <a:prstGeom prst="line"/>
          <a:noFill/>
          <a:ln w="25400" cap="flat" cmpd="sng">
            <a:solidFill>
              <a:srgbClr val="CF0E30">
                <a:alpha val="100000"/>
              </a:srgbClr>
            </a:solidFill>
            <a:prstDash val="solid"/>
            <a:round/>
          </a:ln>
        </p:spPr>
      </p:sp>
      <p:sp>
        <p:nvSpPr>
          <p:cNvPr id="1049167" name="Rectangle 8"/>
          <p:cNvSpPr/>
          <p:nvPr/>
        </p:nvSpPr>
        <p:spPr>
          <a:xfrm rot="0">
            <a:off x="1358900" y="2286000"/>
            <a:ext cx="1905000" cy="330200"/>
          </a:xfrm>
          <a:prstGeom prst="rect"/>
          <a:noFill/>
          <a:ln>
            <a:noFill/>
          </a:ln>
        </p:spPr>
        <p:txBody>
          <a:bodyPr anchor="t" bIns="44450" lIns="88900" rIns="88900" tIns="44450"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sz="1600" lang="en-US" u="none">
                <a:solidFill>
                  <a:srgbClr val="000000"/>
                </a:solidFill>
                <a:latin typeface="Lucida Sans Unicode" pitchFamily="34" charset="0"/>
                <a:ea typeface="Lucida Sans Unicode" pitchFamily="34" charset="0"/>
                <a:sym typeface="Verdana" pitchFamily="34" charset="0"/>
              </a:rPr>
              <a:t>Suppress ovulation</a:t>
            </a:r>
          </a:p>
        </p:txBody>
      </p:sp>
      <p:sp>
        <p:nvSpPr>
          <p:cNvPr id="1049168" name="Line 9"/>
          <p:cNvSpPr/>
          <p:nvPr/>
        </p:nvSpPr>
        <p:spPr>
          <a:xfrm rot="0">
            <a:off x="3765550" y="2546350"/>
            <a:ext cx="2482850" cy="2178050"/>
          </a:xfrm>
          <a:prstGeom prst="line"/>
          <a:noFill/>
          <a:ln w="12700" cap="flat" cmpd="sng">
            <a:solidFill>
              <a:srgbClr val="CF0E30">
                <a:alpha val="100000"/>
              </a:srgbClr>
            </a:solidFill>
            <a:prstDash val="solid"/>
            <a:round/>
          </a:ln>
        </p:spPr>
      </p:sp>
      <p:sp>
        <p:nvSpPr>
          <p:cNvPr id="1049169" name="Rectangle 10"/>
          <p:cNvSpPr/>
          <p:nvPr/>
        </p:nvSpPr>
        <p:spPr>
          <a:xfrm rot="0">
            <a:off x="609600" y="4038600"/>
            <a:ext cx="3048000" cy="574675"/>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r>
              <a:rPr altLang="en-US" baseline="0" sz="1600" lang="en-US" u="none">
                <a:solidFill>
                  <a:srgbClr val="000000"/>
                </a:solidFill>
                <a:latin typeface="Lucida Sans Unicode" pitchFamily="34" charset="0"/>
                <a:ea typeface="Lucida Sans Unicode" pitchFamily="34" charset="0"/>
                <a:sym typeface="Verdana" pitchFamily="34" charset="0"/>
              </a:rPr>
              <a:t>Change endometrium making implantation less likely</a:t>
            </a:r>
          </a:p>
        </p:txBody>
      </p:sp>
      <p:sp>
        <p:nvSpPr>
          <p:cNvPr id="1049170" name="Rectangle 11"/>
          <p:cNvSpPr/>
          <p:nvPr/>
        </p:nvSpPr>
        <p:spPr>
          <a:xfrm rot="0">
            <a:off x="838200" y="4876800"/>
            <a:ext cx="2819400" cy="82550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r>
              <a:rPr altLang="en-US" baseline="0" sz="1600" lang="en-US" u="none">
                <a:solidFill>
                  <a:srgbClr val="000000"/>
                </a:solidFill>
                <a:latin typeface="Lucida Sans Unicode" pitchFamily="34" charset="0"/>
                <a:ea typeface="Lucida Sans Unicode" pitchFamily="34" charset="0"/>
                <a:sym typeface="Verdana" pitchFamily="34" charset="0"/>
              </a:rPr>
              <a:t>Thicken cervical mucus (preventing sperm penetration)</a:t>
            </a:r>
          </a:p>
        </p:txBody>
      </p:sp>
      <p:sp>
        <p:nvSpPr>
          <p:cNvPr id="1049171" name="Rectangle 12"/>
          <p:cNvSpPr/>
          <p:nvPr/>
        </p:nvSpPr>
        <p:spPr>
          <a:xfrm rot="0">
            <a:off x="1066800" y="3124200"/>
            <a:ext cx="2590800" cy="825500"/>
          </a:xfrm>
          <a:prstGeom prst="rect"/>
          <a:noFill/>
          <a:ln>
            <a:noFill/>
          </a:ln>
        </p:spPr>
        <p:txBody>
          <a:bodyPr anchor="t" bIns="46038" lIns="92075" rIns="92075" tIns="46038" vert="horz">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r" eaLnBrk="1" fontAlgn="base" hangingPunct="1" indent="0" latinLnBrk="1" lvl="0" marL="0">
              <a:lnSpc>
                <a:spcPct val="100000"/>
              </a:lnSpc>
              <a:spcBef>
                <a:spcPct val="0"/>
              </a:spcBef>
              <a:spcAft>
                <a:spcPct val="0"/>
              </a:spcAft>
              <a:buFontTx/>
              <a:buNone/>
            </a:pPr>
            <a:r>
              <a:rPr altLang="en-US" baseline="0" sz="1600" lang="en-US" u="none">
                <a:solidFill>
                  <a:srgbClr val="000000"/>
                </a:solidFill>
                <a:latin typeface="Lucida Sans Unicode" pitchFamily="34" charset="0"/>
                <a:ea typeface="Lucida Sans Unicode" pitchFamily="34" charset="0"/>
                <a:sym typeface="Verdana" pitchFamily="34" charset="0"/>
              </a:rPr>
              <a:t>Reduce sperm transport in upper genital tract (fallopian tubes)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1">
  <p:cSld>
    <p:spTree>
      <p:nvGrpSpPr>
        <p:cNvPr id="424" name=""/>
        <p:cNvGrpSpPr/>
        <p:nvPr/>
      </p:nvGrpSpPr>
      <p:grpSpPr>
        <a:xfrm rot="0">
          <a:off x="0" y="0"/>
          <a:ext cx="0" cy="0"/>
          <a:chOff x="0" y="0"/>
          <a:chExt cx="0" cy="0"/>
        </a:xfrm>
      </p:grpSpPr>
      <p:pic>
        <p:nvPicPr>
          <p:cNvPr id="2097236" name="Tit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72" name="Content Placeholder 3"/>
          <p:cNvSpPr/>
          <p:nvPr>
            <p:ph sz="full" idx="4294967295"/>
          </p:nvPr>
        </p:nvSpPr>
        <p:spPr>
          <a:xfrm rot="0">
            <a:off x="1000125" y="1752600"/>
            <a:ext cx="8001000" cy="42672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Effective when taken at the same time every day (0.05–5</a:t>
            </a:r>
            <a:r>
              <a:rPr altLang="en-US" baseline="0" i="1" lang="en-US" u="none">
                <a:solidFill>
                  <a:srgbClr val="000000"/>
                </a:solidFill>
                <a:latin typeface="Gill Sans MT" pitchFamily="34" charset="0"/>
                <a:ea typeface="Calibri" pitchFamily="0" charset="1"/>
                <a:sym typeface="Verdana" pitchFamily="34" charset="0"/>
              </a:rPr>
              <a:t> </a:t>
            </a:r>
            <a:r>
              <a:rPr altLang="en-US" baseline="0" lang="en-US" u="none">
                <a:solidFill>
                  <a:srgbClr val="000000"/>
                </a:solidFill>
                <a:latin typeface="Gill Sans MT" pitchFamily="34" charset="0"/>
                <a:ea typeface="Calibri" pitchFamily="0" charset="1"/>
                <a:sym typeface="Verdana" pitchFamily="34" charset="0"/>
              </a:rPr>
              <a:t>pregnancies per 100 women during the first year of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used correctly its 99% effective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Immediately effective (&lt; 24 hours)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Less effective for non – breastfeeding women</a:t>
            </a:r>
          </a:p>
          <a:p>
            <a:pPr algn="l" eaLnBrk="1" fontAlgn="base" hangingPunct="1" indent="-1009650" latinLnBrk="1"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1">
  <p:cSld>
    <p:spTree>
      <p:nvGrpSpPr>
        <p:cNvPr id="352" name=""/>
        <p:cNvGrpSpPr/>
        <p:nvPr/>
      </p:nvGrpSpPr>
      <p:grpSpPr>
        <a:xfrm rot="0">
          <a:off x="0" y="0"/>
          <a:ext cx="0" cy="0"/>
          <a:chOff x="0" y="0"/>
          <a:chExt cx="0" cy="0"/>
        </a:xfrm>
      </p:grpSpPr>
      <p:pic>
        <p:nvPicPr>
          <p:cNvPr id="2097169" name="Title 1"/>
          <p:cNvPicPr>
            <a:picLocks/>
          </p:cNvPicPr>
          <p:nvPr>
            <p:ph type="title" sz="full" idx="0"/>
          </p:nvPr>
        </p:nvPicPr>
        <p:blipFill>
          <a:blip xmlns:r="http://schemas.openxmlformats.org/officeDocument/2006/relationships" r:embed="rId1"/>
          <a:srcRect l="0" t="0" r="0" b="0"/>
          <a:stretch>
            <a:fillRect/>
          </a:stretch>
        </p:blipFill>
        <p:spPr>
          <a:xfrm rot="0">
            <a:off x="1435100" y="261937"/>
            <a:ext cx="7499350" cy="1155700"/>
          </a:xfrm>
          <a:prstGeom prst="rect"/>
          <a:noFill/>
          <a:ln>
            <a:noFill/>
          </a:ln>
        </p:spPr>
      </p:pic>
      <p:sp>
        <p:nvSpPr>
          <p:cNvPr id="1049001"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As fertility begun to slowly drop in Kenya during the late 90s Kenya’s </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current population, approximately 41 million people, is expected to more than double to 97 million by 2050. </a:t>
            </a:r>
          </a:p>
          <a:p>
            <a:pPr algn="l" fontAlgn="base" indent="-1009650" lvl="0" marL="365125">
              <a:lnSpc>
                <a:spcPct val="100000"/>
              </a:lnSpc>
              <a:spcBef>
                <a:spcPts val="600"/>
              </a:spcBef>
              <a:spcAft>
                <a:spcPct val="0"/>
              </a:spcAft>
              <a:buClr>
                <a:srgbClr val="3891A7"/>
              </a:buClr>
              <a:buSzPct val="80000"/>
              <a:buFont typeface="Wingdings 2" pitchFamily="18" charset="2"/>
              <a:buChar char=""/>
            </a:pPr>
            <a:r>
              <a:rPr altLang="en-US" baseline="0" lang="en-US" u="none">
                <a:solidFill>
                  <a:srgbClr val="000000"/>
                </a:solidFill>
                <a:latin typeface="Gill Sans MT" pitchFamily="34" charset="0"/>
                <a:ea typeface="Calibri" pitchFamily="0" charset="1"/>
                <a:sym typeface="Verdana" pitchFamily="34" charset="0"/>
              </a:rPr>
              <a:t>a large majority of the Kenyan youth, making up about 65 percent of the Kenyan population, are not accessing or using contraceptives.</a:t>
            </a:r>
          </a:p>
          <a:p>
            <a:pPr algn="l" fontAlgn="base" indent="-1009650" lvl="0" marL="365125">
              <a:lnSpc>
                <a:spcPct val="100000"/>
              </a:lnSpc>
              <a:spcBef>
                <a:spcPts val="600"/>
              </a:spcBef>
              <a:spcAft>
                <a:spcPct val="0"/>
              </a:spcAft>
              <a:buClr>
                <a:srgbClr val="3891A7"/>
              </a:buClr>
              <a:buSzPct val="80000"/>
              <a:buFont typeface="Wingdings 2" pitchFamily="18" charset="2"/>
              <a:buChar char=""/>
            </a:pPr>
            <a:endParaRPr altLang="en-US" baseline="0" lang="en-US" u="none">
              <a:solidFill>
                <a:srgbClr val="000000"/>
              </a:solidFill>
              <a:latin typeface="Gill Sans MT" pitchFamily="34" charset="0"/>
              <a:ea typeface="Calibri" pitchFamily="0" charset="1"/>
              <a:sym typeface="Verdana"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1" showMasterSp="1">
  <p:cSld>
    <p:spTree>
      <p:nvGrpSpPr>
        <p:cNvPr id="425" name=""/>
        <p:cNvGrpSpPr/>
        <p:nvPr/>
      </p:nvGrpSpPr>
      <p:grpSpPr>
        <a:xfrm rot="0">
          <a:off x="0" y="0"/>
          <a:ext cx="0" cy="0"/>
          <a:chOff x="0" y="0"/>
          <a:chExt cx="0" cy="0"/>
        </a:xfrm>
      </p:grpSpPr>
      <p:sp>
        <p:nvSpPr>
          <p:cNvPr id="104917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3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74" name="Rectangle 3"/>
          <p:cNvSpPr/>
          <p:nvPr>
            <p:ph type="body" sz="full" idx="4294967295"/>
          </p:nvPr>
        </p:nvSpPr>
        <p:spPr>
          <a:xfrm rot="0">
            <a:off x="1062037" y="1524000"/>
            <a:ext cx="7296150" cy="45720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Pelvic examination not required prior to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Do not interfere with intercourse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Do not affect breastfeeding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3400" lang="en-US" u="none">
                <a:solidFill>
                  <a:srgbClr val="000000"/>
                </a:solidFill>
                <a:latin typeface="Gill Sans MT" pitchFamily="34" charset="0"/>
                <a:ea typeface="Calibri" pitchFamily="0" charset="1"/>
                <a:sym typeface="Verdana" pitchFamily="34" charset="0"/>
              </a:rPr>
              <a:t>Immediate return of fertility when stopped</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1" showMasterSp="1">
  <p:cSld>
    <p:spTree>
      <p:nvGrpSpPr>
        <p:cNvPr id="426" name=""/>
        <p:cNvGrpSpPr/>
        <p:nvPr/>
      </p:nvGrpSpPr>
      <p:grpSpPr>
        <a:xfrm rot="0">
          <a:off x="0" y="0"/>
          <a:ext cx="0" cy="0"/>
          <a:chOff x="0" y="0"/>
          <a:chExt cx="0" cy="0"/>
        </a:xfrm>
      </p:grpSpPr>
      <p:sp>
        <p:nvSpPr>
          <p:cNvPr id="104917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3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00125" y="609600"/>
            <a:ext cx="8077200" cy="1143000"/>
          </a:xfrm>
          <a:prstGeom prst="rect"/>
          <a:noFill/>
          <a:ln>
            <a:noFill/>
          </a:ln>
        </p:spPr>
      </p:pic>
      <p:sp>
        <p:nvSpPr>
          <p:cNvPr id="1049176"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Few side effects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Convenient and easy-to-use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Client can stop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Can be provided by trained non-medical staff</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Contain no estrogen</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1">
  <p:cSld>
    <p:spTree>
      <p:nvGrpSpPr>
        <p:cNvPr id="427" name=""/>
        <p:cNvGrpSpPr/>
        <p:nvPr/>
      </p:nvGrpSpPr>
      <p:grpSpPr>
        <a:xfrm rot="0">
          <a:off x="0" y="0"/>
          <a:ext cx="0" cy="0"/>
          <a:chOff x="0" y="0"/>
          <a:chExt cx="0" cy="0"/>
        </a:xfrm>
      </p:grpSpPr>
      <p:sp>
        <p:nvSpPr>
          <p:cNvPr id="104917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3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178" name="Rectangle 3"/>
          <p:cNvSpPr/>
          <p:nvPr>
            <p:ph type="body" sz="full" idx="4294967295"/>
          </p:nvPr>
        </p:nvSpPr>
        <p:spPr>
          <a:xfrm rot="0">
            <a:off x="1638300" y="1752600"/>
            <a:ext cx="75057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decrease menstrual cramps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decrease menstrual bleeding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May improve anemia</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Protect against endometrial cancer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Decrease benign breast disease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Decrease ectopic pregnancy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Protect against some causes of PID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1" showMasterSp="1">
  <p:cSld>
    <p:spTree>
      <p:nvGrpSpPr>
        <p:cNvPr id="428" name=""/>
        <p:cNvGrpSpPr/>
        <p:nvPr/>
      </p:nvGrpSpPr>
      <p:grpSpPr>
        <a:xfrm rot="0">
          <a:off x="0" y="0"/>
          <a:ext cx="0" cy="0"/>
          <a:chOff x="0" y="0"/>
          <a:chExt cx="0" cy="0"/>
        </a:xfrm>
      </p:grpSpPr>
      <p:sp>
        <p:nvSpPr>
          <p:cNvPr id="1049179"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80" name="Rectangle 3"/>
          <p:cNvSpPr/>
          <p:nvPr>
            <p:ph type="body" sz="full" idx="4294967295"/>
          </p:nvPr>
        </p:nvSpPr>
        <p:spPr>
          <a:xfrm rot="0">
            <a:off x="1071562" y="1752600"/>
            <a:ext cx="7786687" cy="46053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Cause changes in menstrual bleeding pattern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Some weight gain or loss may occur</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User-dependent (require continued motivation and daily use)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Must be taken at the same time every day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Forgetfulness increases method failure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Re-supply must be available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Effectiveness may be lowered when certain drugs for epilepsy (phenytoin and barbiturates) or tuberculosis (rifampin) are taken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Do not protect against STIs (e.g., HBV, HIV and AIDS)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endParaRPr altLang="en-US" baseline="0" sz="2400" lang="en-US" u="none">
              <a:solidFill>
                <a:srgbClr val="000000"/>
              </a:solidFill>
              <a:latin typeface="Gill Sans MT" pitchFamily="34" charset="0"/>
              <a:ea typeface="Calibri" pitchFamily="0" charset="1"/>
              <a:sym typeface="Verdana"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1" showMasterSp="1">
  <p:cSld>
    <p:spTree>
      <p:nvGrpSpPr>
        <p:cNvPr id="429" name=""/>
        <p:cNvGrpSpPr/>
        <p:nvPr/>
      </p:nvGrpSpPr>
      <p:grpSpPr>
        <a:xfrm rot="0">
          <a:off x="0" y="0"/>
          <a:ext cx="0" cy="0"/>
          <a:chOff x="0" y="0"/>
          <a:chExt cx="0" cy="0"/>
        </a:xfrm>
      </p:grpSpPr>
      <p:sp>
        <p:nvSpPr>
          <p:cNvPr id="1049181"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000125" y="274637"/>
            <a:ext cx="8229600" cy="1935162"/>
          </a:xfrm>
          <a:prstGeom prst="rect"/>
          <a:noFill/>
          <a:ln>
            <a:noFill/>
          </a:ln>
        </p:spPr>
      </p:pic>
      <p:sp>
        <p:nvSpPr>
          <p:cNvPr id="1049182" name="Rectangle 3"/>
          <p:cNvSpPr/>
          <p:nvPr>
            <p:ph type="body" sz="full" idx="4294967295"/>
          </p:nvPr>
        </p:nvSpPr>
        <p:spPr>
          <a:xfrm rot="0">
            <a:off x="962025" y="2000250"/>
            <a:ext cx="8039100" cy="3886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sz="2800" lang="en-US" u="none">
                <a:solidFill>
                  <a:srgbClr val="000000"/>
                </a:solidFill>
                <a:latin typeface="Gill Sans MT" pitchFamily="34" charset="0"/>
                <a:ea typeface="Calibri" pitchFamily="0" charset="1"/>
                <a:sym typeface="Verdana" pitchFamily="34" charset="0"/>
              </a:rPr>
              <a:t>Women: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Of any reproductive age</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Of any parity including nulliparous women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want effective protection against pregnancy</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are breastfeeding (6 weeks or more postpartum) and need contraception</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are postpartum and not breastfeeding</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are </a:t>
            </a:r>
            <a:r>
              <a:rPr altLang="en-US" baseline="0" sz="2100" lang="en-US" u="none">
                <a:solidFill>
                  <a:srgbClr val="000000"/>
                </a:solidFill>
                <a:latin typeface="Gill Sans MT" pitchFamily="34" charset="0"/>
                <a:ea typeface="Calibri" pitchFamily="0" charset="1"/>
                <a:sym typeface="Verdana" pitchFamily="34" charset="0"/>
              </a:rPr>
              <a:t>post abortion </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1" showMasterSp="1">
  <p:cSld>
    <p:spTree>
      <p:nvGrpSpPr>
        <p:cNvPr id="430" name=""/>
        <p:cNvGrpSpPr/>
        <p:nvPr/>
      </p:nvGrpSpPr>
      <p:grpSpPr>
        <a:xfrm rot="0">
          <a:off x="0" y="0"/>
          <a:ext cx="0" cy="0"/>
          <a:chOff x="0" y="0"/>
          <a:chExt cx="0" cy="0"/>
        </a:xfrm>
      </p:grpSpPr>
      <p:sp>
        <p:nvSpPr>
          <p:cNvPr id="1049183"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2" name="Rectangle 2"/>
          <p:cNvPicPr>
            <a:picLocks/>
          </p:cNvPicPr>
          <p:nvPr>
            <p:ph type="title" sz="full" idx="4294967295"/>
          </p:nvPr>
        </p:nvPicPr>
        <p:blipFill>
          <a:blip xmlns:r="http://schemas.openxmlformats.org/officeDocument/2006/relationships" r:embed="rId1"/>
          <a:srcRect l="0" t="0" r="0" b="0"/>
          <a:stretch>
            <a:fillRect/>
          </a:stretch>
        </p:blipFill>
        <p:spPr>
          <a:xfrm rot="0">
            <a:off x="981075" y="71437"/>
            <a:ext cx="8305800" cy="1143000"/>
          </a:xfrm>
          <a:prstGeom prst="rect"/>
          <a:noFill/>
          <a:ln>
            <a:noFill/>
          </a:ln>
        </p:spPr>
      </p:pic>
      <p:sp>
        <p:nvSpPr>
          <p:cNvPr id="1049184" name="Rectangle 3"/>
          <p:cNvSpPr/>
          <p:nvPr>
            <p:ph type="body" sz="full" idx="4294967295"/>
          </p:nvPr>
        </p:nvSpPr>
        <p:spPr>
          <a:xfrm rot="0">
            <a:off x="960437" y="1571625"/>
            <a:ext cx="8040687" cy="43434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sz="2800" lang="en-US" u="none">
                <a:solidFill>
                  <a:srgbClr val="000000"/>
                </a:solidFill>
                <a:latin typeface="Gill Sans MT" pitchFamily="34" charset="0"/>
                <a:ea typeface="Calibri" pitchFamily="0" charset="1"/>
                <a:sym typeface="Verdana" pitchFamily="34" charset="0"/>
              </a:rPr>
              <a:t>Women: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have blood pressure &lt; 180/110, blood clotting problems or sickle cell disease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With moderate to severe menstrual cramping</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smoke (any age, any amount)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prefer not to or should not use estrogen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want a progestin-only contraceptive but do not want injections or implants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Who should not use progestogen-only IUDs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1">
  <p:cSld>
    <p:spTree>
      <p:nvGrpSpPr>
        <p:cNvPr id="431" name=""/>
        <p:cNvGrpSpPr/>
        <p:nvPr/>
      </p:nvGrpSpPr>
      <p:grpSpPr>
        <a:xfrm rot="0">
          <a:off x="0" y="0"/>
          <a:ext cx="0" cy="0"/>
          <a:chOff x="0" y="0"/>
          <a:chExt cx="0" cy="0"/>
        </a:xfrm>
      </p:grpSpPr>
      <p:sp>
        <p:nvSpPr>
          <p:cNvPr id="1049185"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86"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Women: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cannot remember to take a pill every day at the same time.</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Who cannot tolerate any changes in their menstrual bleeding pattern.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1" showMasterSp="1">
  <p:cSld>
    <p:spTree>
      <p:nvGrpSpPr>
        <p:cNvPr id="432" name=""/>
        <p:cNvGrpSpPr/>
        <p:nvPr/>
      </p:nvGrpSpPr>
      <p:grpSpPr>
        <a:xfrm rot="0">
          <a:off x="0" y="0"/>
          <a:ext cx="0" cy="0"/>
          <a:chOff x="0" y="0"/>
          <a:chExt cx="0" cy="0"/>
        </a:xfrm>
      </p:grpSpPr>
      <p:sp>
        <p:nvSpPr>
          <p:cNvPr id="1049187"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88" name="Rectangle 3"/>
          <p:cNvSpPr/>
          <p:nvPr>
            <p:ph type="body" sz="full" idx="4294967295"/>
          </p:nvPr>
        </p:nvSpPr>
        <p:spPr>
          <a:xfrm rot="0">
            <a:off x="996950" y="2046287"/>
            <a:ext cx="7504112" cy="3751262"/>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POPs should not be used if a woman:</a:t>
            </a:r>
          </a:p>
          <a:p>
            <a:pPr algn="l" eaLnBrk="1" fontAlgn="base" hangingPunct="1" indent="-236537" latinLnBrk="1" lvl="1" marL="638175">
              <a:lnSpc>
                <a:spcPct val="100000"/>
              </a:lnSpc>
              <a:spcBef>
                <a:spcPts val="550"/>
              </a:spcBef>
              <a:spcAft>
                <a:spcPct val="0"/>
              </a:spcAft>
              <a:buClr>
                <a:srgbClr val="3891A7"/>
              </a:buClr>
              <a:buSzPct val="100000"/>
              <a:buFont typeface="Verdana" pitchFamily="34" charset="0"/>
              <a:buChar char="◦"/>
            </a:pPr>
            <a:endParaRPr altLang="en-US" baseline="0" lang="en-GB"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GB" u="none">
                <a:solidFill>
                  <a:srgbClr val="000000"/>
                </a:solidFill>
                <a:latin typeface="Gill Sans MT" pitchFamily="34" charset="0"/>
                <a:ea typeface="Calibri" pitchFamily="0" charset="1"/>
                <a:sym typeface="Verdana" pitchFamily="34" charset="0"/>
              </a:rPr>
              <a:t>Is pregnant (known or suspected)</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endParaRPr altLang="en-US" baseline="0" lang="en-GB" u="none">
              <a:solidFill>
                <a:srgbClr val="000000"/>
              </a:solidFill>
              <a:latin typeface="Gill Sans MT" pitchFamily="34" charset="0"/>
              <a:ea typeface="Calibri" pitchFamily="0" charset="1"/>
              <a:sym typeface="Verdana" pitchFamily="34" charset="0"/>
            </a:endParaRP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GB" u="none">
                <a:solidFill>
                  <a:srgbClr val="000000"/>
                </a:solidFill>
                <a:latin typeface="Gill Sans MT" pitchFamily="34" charset="0"/>
                <a:ea typeface="Calibri" pitchFamily="0" charset="1"/>
                <a:sym typeface="Verdana" pitchFamily="34" charset="0"/>
              </a:rPr>
              <a:t>Breast cancer within the past 5 years  </a:t>
            </a:r>
          </a:p>
        </p:txBody>
      </p:sp>
      <p:sp>
        <p:nvSpPr>
          <p:cNvPr id="1049189" name="Rectangle 4"/>
          <p:cNvSpPr/>
          <p:nvPr/>
        </p:nvSpPr>
        <p:spPr>
          <a:xfrm rot="0">
            <a:off x="1025525" y="6176962"/>
            <a:ext cx="1760537" cy="301625"/>
          </a:xfrm>
          <a:prstGeom prst="rect"/>
          <a:noFill/>
          <a:ln>
            <a:noFill/>
          </a:ln>
        </p:spPr>
        <p:txBody>
          <a:bodyPr anchor="t" bIns="44450" lIns="88900" rIns="88900" tIns="44450"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r>
              <a:rPr altLang="en-US" baseline="0" b="1" sz="1400" i="1" lang="en-US" u="none">
                <a:solidFill>
                  <a:srgbClr val="000000"/>
                </a:solidFill>
                <a:latin typeface="DIN-Light" pitchFamily="18" charset="0"/>
                <a:ea typeface="Arial" pitchFamily="34" charset="0"/>
                <a:sym typeface="Verdana" pitchFamily="34" charset="0"/>
              </a:rPr>
              <a:t>Source</a:t>
            </a:r>
            <a:r>
              <a:rPr altLang="en-US" baseline="0" b="1" sz="1400" lang="en-US" u="none">
                <a:solidFill>
                  <a:srgbClr val="000000"/>
                </a:solidFill>
                <a:latin typeface="DIN-Light" pitchFamily="18" charset="0"/>
                <a:ea typeface="Arial" pitchFamily="34" charset="0"/>
                <a:sym typeface="Verdana" pitchFamily="34" charset="0"/>
              </a:rPr>
              <a:t>: WHO 1996.</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1" showMasterSp="1">
  <p:cSld>
    <p:spTree>
      <p:nvGrpSpPr>
        <p:cNvPr id="433" name=""/>
        <p:cNvGrpSpPr/>
        <p:nvPr/>
      </p:nvGrpSpPr>
      <p:grpSpPr>
        <a:xfrm rot="0">
          <a:off x="0" y="0"/>
          <a:ext cx="0" cy="0"/>
          <a:chOff x="0" y="0"/>
          <a:chExt cx="0" cy="0"/>
        </a:xfrm>
      </p:grpSpPr>
      <p:sp>
        <p:nvSpPr>
          <p:cNvPr id="104919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42887"/>
            <a:ext cx="8001000" cy="2289175"/>
          </a:xfrm>
          <a:prstGeom prst="rect"/>
          <a:noFill/>
          <a:ln>
            <a:noFill/>
          </a:ln>
        </p:spPr>
      </p:pic>
      <p:sp>
        <p:nvSpPr>
          <p:cNvPr id="1049191" name="Rectangle 3"/>
          <p:cNvSpPr/>
          <p:nvPr>
            <p:ph type="body" sz="full" idx="4294967295"/>
          </p:nvPr>
        </p:nvSpPr>
        <p:spPr>
          <a:xfrm rot="0">
            <a:off x="1000125" y="1600200"/>
            <a:ext cx="8382000" cy="48006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ts val="600"/>
              </a:spcBef>
              <a:spcAft>
                <a:spcPct val="0"/>
              </a:spcAft>
              <a:buClr>
                <a:srgbClr val="3891A7"/>
              </a:buClr>
              <a:buSzPct val="80000"/>
              <a:buFontTx/>
              <a:buNone/>
            </a:pPr>
            <a:r>
              <a:rPr altLang="en-US" baseline="0" sz="2100" lang="en-US" u="none">
                <a:solidFill>
                  <a:srgbClr val="000000"/>
                </a:solidFill>
                <a:latin typeface="Gill Sans MT" pitchFamily="34" charset="0"/>
                <a:ea typeface="Calibri" pitchFamily="0" charset="1"/>
                <a:sym typeface="Verdana" pitchFamily="34" charset="0"/>
              </a:rPr>
              <a:t>POPs are not recommended unless other methods are not available or acceptable if woman:</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Is breastfeeding and 6 weeks postpartum</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Current DVT /PE</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Active viral hepatitis</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Liver tumour (benign or malignant)</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Severe decompensated cirrhosis</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History of breast cancer with no evidence of disease in the last 5 years</a:t>
            </a:r>
          </a:p>
          <a:p>
            <a:pPr algn="l" eaLnBrk="1" fontAlgn="base" hangingPunct="1" indent="-168275" latinLnBrk="1" lvl="1" marL="638175">
              <a:lnSpc>
                <a:spcPct val="100000"/>
              </a:lnSpc>
              <a:spcBef>
                <a:spcPts val="550"/>
              </a:spcBef>
              <a:spcAft>
                <a:spcPct val="0"/>
              </a:spcAft>
              <a:buClr>
                <a:srgbClr val="3891A7"/>
              </a:buClr>
              <a:buSzPct val="100000"/>
              <a:buFont typeface="Wingdings" pitchFamily="2" charset="2"/>
              <a:buChar char="v"/>
            </a:pPr>
            <a:r>
              <a:rPr altLang="en-US" baseline="0" sz="2200" lang="en-GB" u="none">
                <a:solidFill>
                  <a:srgbClr val="000000"/>
                </a:solidFill>
                <a:latin typeface="Gill Sans MT" pitchFamily="34" charset="0"/>
                <a:ea typeface="Calibri" pitchFamily="0" charset="1"/>
                <a:sym typeface="Verdana" pitchFamily="34" charset="0"/>
              </a:rPr>
              <a:t>Drug treatment affecting liver enzymes: rifampicin and certain anticonvulsants </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1">
  <p:cSld>
    <p:spTree>
      <p:nvGrpSpPr>
        <p:cNvPr id="434" name=""/>
        <p:cNvGrpSpPr/>
        <p:nvPr/>
      </p:nvGrpSpPr>
      <p:grpSpPr>
        <a:xfrm rot="0">
          <a:off x="0" y="0"/>
          <a:ext cx="0" cy="0"/>
          <a:chOff x="0" y="0"/>
          <a:chExt cx="0" cy="0"/>
        </a:xfrm>
      </p:grpSpPr>
      <p:sp>
        <p:nvSpPr>
          <p:cNvPr id="104919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89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93" name="Rectangle 3"/>
          <p:cNvSpPr/>
          <p:nvPr>
            <p:ph type="body" sz="full" idx="4294967295"/>
          </p:nvPr>
        </p:nvSpPr>
        <p:spPr>
          <a:xfrm rot="0">
            <a:off x="919162" y="1524000"/>
            <a:ext cx="8367712" cy="442118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Blood pressure (&lt; 180/110)</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Diabetes (uncomplicated or &lt; 20 years duration)</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Pre-eclampsia (history of)</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Smoking (any age, any amount)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Surgery (with or without prolonged bed rest)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Thromboembolic disorders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Valvular heart disease (symptomatic or asymptomatic)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1">
  <p:cSld>
    <p:spTree>
      <p:nvGrpSpPr>
        <p:cNvPr id="353" name=""/>
        <p:cNvGrpSpPr/>
        <p:nvPr/>
      </p:nvGrpSpPr>
      <p:grpSpPr>
        <a:xfrm rot="0">
          <a:off x="0" y="0"/>
          <a:ext cx="0" cy="0"/>
          <a:chOff x="0" y="0"/>
          <a:chExt cx="0" cy="0"/>
        </a:xfrm>
      </p:grpSpPr>
      <p:pic>
        <p:nvPicPr>
          <p:cNvPr id="2097170" name="Title 1"/>
          <p:cNvPicPr>
            <a:picLocks/>
          </p:cNvPicPr>
          <p:nvPr>
            <p:ph type="title" sz="full" idx="0"/>
          </p:nvPr>
        </p:nvPicPr>
        <p:blipFill>
          <a:blip xmlns:r="http://schemas.openxmlformats.org/officeDocument/2006/relationships" r:embed="rId1"/>
          <a:srcRect l="0" t="0" r="0" b="0"/>
          <a:stretch>
            <a:fillRect/>
          </a:stretch>
        </p:blipFill>
        <p:spPr>
          <a:xfrm rot="0">
            <a:off x="1435100" y="274637"/>
            <a:ext cx="7499350" cy="1143000"/>
          </a:xfrm>
          <a:prstGeom prst="rect"/>
          <a:noFill/>
          <a:ln>
            <a:noFill/>
          </a:ln>
        </p:spPr>
      </p:pic>
      <p:sp>
        <p:nvSpPr>
          <p:cNvPr id="1049002" name="Content Placeholder 2"/>
          <p:cNvSpPr/>
          <p:nvPr>
            <p:ph sz="full" idx="1"/>
          </p:nvPr>
        </p:nvSpPr>
        <p:spPr>
          <a:xfrm rot="0">
            <a:off x="1435100" y="1447800"/>
            <a:ext cx="7499350" cy="4800600"/>
          </a:xfrm>
          <a:prstGeom prst="rect"/>
          <a:noFill/>
          <a:ln>
            <a:noFill/>
          </a:ln>
        </p:spPr>
        <p:txBody>
          <a:bodyPr anchor="t" bIns="45720" lIns="91440" rIns="91440" tIns="4572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fontAlgn="base" indent="-1009650" lvl="0" marL="365125">
              <a:lnSpc>
                <a:spcPct val="100000"/>
              </a:lnSpc>
              <a:spcBef>
                <a:spcPts val="600"/>
              </a:spcBef>
              <a:spcAft>
                <a:spcPct val="0"/>
              </a:spcAft>
              <a:buClr>
                <a:srgbClr val="3891A7"/>
              </a:buClr>
              <a:buSzPct val="80000"/>
              <a:buFont typeface="Arial" pitchFamily="34" charset="0"/>
              <a:buChar char="•"/>
            </a:pPr>
            <a:r>
              <a:rPr altLang="en-US" baseline="0" lang="en-US" u="none">
                <a:solidFill>
                  <a:srgbClr val="000000"/>
                </a:solidFill>
                <a:latin typeface="Gill Sans MT" pitchFamily="34" charset="0"/>
                <a:ea typeface="Calibri" pitchFamily="0" charset="1"/>
                <a:sym typeface="Verdana" pitchFamily="34" charset="0"/>
              </a:rPr>
              <a:t>18 percent of pregnancies occur among girls 15-19 years old in Kenya. Unfortunately, many of these pregnancies contribute to maternal mortality as a result of, complications arising during pregnancies or at birth or from procuring of unsafe and consequently fatal abortions.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1" showMasterSp="1">
  <p:cSld>
    <p:spTree>
      <p:nvGrpSpPr>
        <p:cNvPr id="435" name=""/>
        <p:cNvGrpSpPr/>
        <p:nvPr/>
      </p:nvGrpSpPr>
      <p:grpSpPr>
        <a:xfrm rot="0">
          <a:off x="0" y="0"/>
          <a:ext cx="0" cy="0"/>
          <a:chOff x="0" y="0"/>
          <a:chExt cx="0" cy="0"/>
        </a:xfrm>
      </p:grpSpPr>
      <p:sp>
        <p:nvSpPr>
          <p:cNvPr id="104919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90</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7"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95" name="Rectangle 3"/>
          <p:cNvSpPr/>
          <p:nvPr>
            <p:ph type="body" sz="full" idx="4294967295"/>
          </p:nvPr>
        </p:nvSpPr>
        <p:spPr>
          <a:xfrm rot="0">
            <a:off x="1104900" y="1524000"/>
            <a:ext cx="8039100" cy="48339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Day 1 of the menstrual cycle</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Anytime you can be reasonably sure the client is not pregnant (if it has been more than 5 days since menstrual bleeding started, she will need to abstain from sex who use another method for the next 2 days) </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 Postpartum: </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after 6 months if using lactational amenorrhea method (LAM)</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after 6 weeks if breastfeeding but not using LAM</a:t>
            </a:r>
          </a:p>
          <a:p>
            <a:pPr algn="l" eaLnBrk="1" fontAlgn="base" hangingPunct="1" indent="-236537" latinLnBrk="1" lvl="1" marL="638175">
              <a:lnSpc>
                <a:spcPct val="100000"/>
              </a:lnSpc>
              <a:spcBef>
                <a:spcPts val="550"/>
              </a:spcBef>
              <a:spcAft>
                <a:spcPct val="40000"/>
              </a:spcAft>
              <a:buClr>
                <a:srgbClr val="3891A7"/>
              </a:buClr>
              <a:buSzPct val="10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immediately or within 6 weeks if not breastfeeding</a:t>
            </a:r>
          </a:p>
          <a:p>
            <a:pPr algn="l" eaLnBrk="1" fontAlgn="base" hangingPunct="1" indent="-1530349" latinLnBrk="1" lvl="0" marL="538162">
              <a:lnSpc>
                <a:spcPct val="100000"/>
              </a:lnSpc>
              <a:spcBef>
                <a:spcPts val="600"/>
              </a:spcBef>
              <a:spcAft>
                <a:spcPct val="0"/>
              </a:spcAft>
              <a:buClr>
                <a:srgbClr val="3891A7"/>
              </a:buClr>
              <a:buSzPct val="80000"/>
              <a:buFontTx/>
              <a:buAutoNum type="arabicPeriod" startAt="1"/>
            </a:pPr>
            <a:r>
              <a:rPr altLang="en-US" baseline="0" sz="2400" lang="en-US" u="none">
                <a:solidFill>
                  <a:srgbClr val="000000"/>
                </a:solidFill>
                <a:latin typeface="Gill Sans MT" pitchFamily="34" charset="0"/>
                <a:ea typeface="Calibri" pitchFamily="0" charset="1"/>
                <a:sym typeface="Verdana" pitchFamily="34" charset="0"/>
              </a:rPr>
              <a:t> Post abortion (immediately)</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1">
  <p:cSld>
    <p:spTree>
      <p:nvGrpSpPr>
        <p:cNvPr id="436" name=""/>
        <p:cNvGrpSpPr/>
        <p:nvPr/>
      </p:nvGrpSpPr>
      <p:grpSpPr>
        <a:xfrm rot="0">
          <a:off x="0" y="0"/>
          <a:ext cx="0" cy="0"/>
          <a:chOff x="0" y="0"/>
          <a:chExt cx="0" cy="0"/>
        </a:xfrm>
      </p:grpSpPr>
      <p:sp>
        <p:nvSpPr>
          <p:cNvPr id="104919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91</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8"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197" name="Rectangle 3"/>
          <p:cNvSpPr/>
          <p:nvPr>
            <p:ph type="body" sz="full" idx="4294967295"/>
          </p:nvPr>
        </p:nvSpPr>
        <p:spPr>
          <a:xfrm rot="0">
            <a:off x="928687" y="1822450"/>
            <a:ext cx="7408862" cy="40259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Amenorrhea (absence of vaginal bleeding or spotting)</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Bleeding or spotting</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Heavy or prolonged bleeding</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Lower abdominal/pelvic pain (with or without symptoms of pregnancy)</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Weight gain or loss (change in appetite)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Headache</a:t>
            </a:r>
          </a:p>
          <a:p>
            <a:pPr algn="l" eaLnBrk="1" fontAlgn="base" hangingPunct="1" indent="-1009650" latinLnBrk="1" lvl="0" marL="365125">
              <a:lnSpc>
                <a:spcPct val="80000"/>
              </a:lnSpc>
              <a:spcBef>
                <a:spcPts val="600"/>
              </a:spcBef>
              <a:spcAft>
                <a:spcPct val="0"/>
              </a:spcAft>
              <a:buClr>
                <a:srgbClr val="3891A7"/>
              </a:buClr>
              <a:buSzPct val="80000"/>
              <a:buFont typeface="Wingdings" pitchFamily="2" charset="2"/>
              <a:buChar char="v"/>
            </a:pPr>
            <a:r>
              <a:rPr altLang="en-US" baseline="0" sz="3000" lang="en-US" u="none">
                <a:solidFill>
                  <a:srgbClr val="000000"/>
                </a:solidFill>
                <a:latin typeface="Gill Sans MT" pitchFamily="34" charset="0"/>
                <a:ea typeface="Calibri" pitchFamily="0" charset="1"/>
                <a:sym typeface="Verdana" pitchFamily="34" charset="0"/>
              </a:rPr>
              <a:t>Nausea/dizziness/vomiting</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1">
  <p:cSld>
    <p:spTree>
      <p:nvGrpSpPr>
        <p:cNvPr id="437" name=""/>
        <p:cNvGrpSpPr/>
        <p:nvPr/>
      </p:nvGrpSpPr>
      <p:grpSpPr>
        <a:xfrm rot="0">
          <a:off x="0" y="0"/>
          <a:ext cx="0" cy="0"/>
          <a:chOff x="0" y="0"/>
          <a:chExt cx="0" cy="0"/>
        </a:xfrm>
      </p:grpSpPr>
      <p:sp>
        <p:nvSpPr>
          <p:cNvPr id="104919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92</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49"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277812"/>
            <a:ext cx="8001000" cy="1252537"/>
          </a:xfrm>
          <a:prstGeom prst="rect"/>
          <a:noFill/>
          <a:ln>
            <a:noFill/>
          </a:ln>
        </p:spPr>
      </p:pic>
      <p:sp>
        <p:nvSpPr>
          <p:cNvPr id="1049199"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Evaluate for pregnancy, especially if amenorrhea occurs after period of regular menstrual cycles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If not pregnant, counsel and reassure client</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Do not attempt to induce bleeding with COCs</a:t>
            </a:r>
          </a:p>
        </p:txBody>
      </p:sp>
      <p:sp>
        <p:nvSpPr>
          <p:cNvPr id="1049200" name="Rectangle 4"/>
          <p:cNvSpPr/>
          <p:nvPr/>
        </p:nvSpPr>
        <p:spPr>
          <a:xfrm rot="0">
            <a:off x="288925" y="5927725"/>
            <a:ext cx="184150" cy="457200"/>
          </a:xfrm>
          <a:prstGeom prst="rect"/>
          <a:noFill/>
          <a:ln>
            <a:noFill/>
          </a:ln>
        </p:spPr>
        <p:txBody>
          <a:bodyPr anchor="t" bIns="46038" lIns="92075" rIns="92075" tIns="46038"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endParaRPr altLang="en-US" baseline="0" lang="es-GT" u="none">
              <a:solidFill>
                <a:srgbClr val="000000"/>
              </a:solidFill>
              <a:latin typeface="Times New Roman" pitchFamily="18" charset="0"/>
              <a:ea typeface="Arial" pitchFamily="34" charset="0"/>
              <a:sym typeface="Verdana"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1">
  <p:cSld>
    <p:spTree>
      <p:nvGrpSpPr>
        <p:cNvPr id="438" name=""/>
        <p:cNvGrpSpPr/>
        <p:nvPr/>
      </p:nvGrpSpPr>
      <p:grpSpPr>
        <a:xfrm rot="0">
          <a:off x="0" y="0"/>
          <a:ext cx="0" cy="0"/>
          <a:chOff x="0" y="0"/>
          <a:chExt cx="0" cy="0"/>
        </a:xfrm>
      </p:grpSpPr>
      <p:sp>
        <p:nvSpPr>
          <p:cNvPr id="1049201"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93</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0"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02"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Prolonged spotting (&gt; 8 days) or moderate</a:t>
            </a:r>
          </a:p>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bleeding:</a:t>
            </a:r>
          </a:p>
          <a:p>
            <a:pPr algn="l" eaLnBrk="1" fontAlgn="base" hangingPunct="1" indent="-1009650" latinLnBrk="1" lvl="0" marL="365125">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Reassurance</a:t>
            </a:r>
          </a:p>
          <a:p>
            <a:pPr algn="l" eaLnBrk="1" fontAlgn="base" hangingPunct="1" indent="-1009650" latinLnBrk="1" lvl="0" marL="365125">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Check for gynecologic problem (e.g., cervicitis)</a:t>
            </a:r>
          </a:p>
          <a:p>
            <a:pPr algn="l" eaLnBrk="1" fontAlgn="base" hangingPunct="1" indent="-1009650" latinLnBrk="1" lvl="0" marL="365125">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Short-term treatment:</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COCs (30-50 µg EE) for 1 cycle</a:t>
            </a:r>
            <a:r>
              <a:rPr altLang="en-US" baseline="30000" lang="en-US" u="none">
                <a:solidFill>
                  <a:srgbClr val="000000"/>
                </a:solidFill>
                <a:latin typeface="Gill Sans MT" pitchFamily="34" charset="0"/>
                <a:ea typeface="Calibri" pitchFamily="0" charset="1"/>
                <a:sym typeface="Verdana" pitchFamily="34" charset="0"/>
              </a:rPr>
              <a:t>1</a:t>
            </a:r>
            <a:r>
              <a:rPr altLang="en-US" baseline="0" lang="en-US" u="none">
                <a:solidFill>
                  <a:srgbClr val="000000"/>
                </a:solidFill>
                <a:latin typeface="Gill Sans MT" pitchFamily="34" charset="0"/>
                <a:ea typeface="Calibri" pitchFamily="0" charset="1"/>
                <a:sym typeface="Verdana" pitchFamily="34" charset="0"/>
              </a:rPr>
              <a:t>, or</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Ibuprofen (up to 800 mg 3 times daily x 5 days)</a:t>
            </a:r>
          </a:p>
        </p:txBody>
      </p:sp>
      <p:sp>
        <p:nvSpPr>
          <p:cNvPr id="1049203" name="Rectangle 4"/>
          <p:cNvSpPr/>
          <p:nvPr/>
        </p:nvSpPr>
        <p:spPr>
          <a:xfrm rot="0">
            <a:off x="1279525" y="5386387"/>
            <a:ext cx="184150" cy="366712"/>
          </a:xfrm>
          <a:prstGeom prst="rect"/>
          <a:noFill/>
          <a:ln>
            <a:noFill/>
          </a:ln>
        </p:spPr>
        <p:txBody>
          <a:bodyPr anchor="t" bIns="46038" lIns="92075" rIns="92075" tIns="46038" vert="horz" wrap="none">
            <a:spAutoFit/>
          </a:bodyPr>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l" eaLnBrk="1" fontAlgn="base" hangingPunct="1" indent="0" latinLnBrk="1" lvl="0" marL="0">
              <a:lnSpc>
                <a:spcPct val="100000"/>
              </a:lnSpc>
              <a:spcBef>
                <a:spcPct val="0"/>
              </a:spcBef>
              <a:spcAft>
                <a:spcPct val="0"/>
              </a:spcAft>
              <a:buFontTx/>
              <a:buNone/>
            </a:pPr>
            <a:endParaRPr altLang="en-US" baseline="0" lang="es-GT" u="none">
              <a:solidFill>
                <a:srgbClr val="000000"/>
              </a:solidFill>
              <a:latin typeface="Times New Roman" pitchFamily="18" charset="0"/>
              <a:ea typeface="Arial" pitchFamily="34" charset="0"/>
              <a:sym typeface="Verdana"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1">
  <p:cSld>
    <p:spTree>
      <p:nvGrpSpPr>
        <p:cNvPr id="439" name=""/>
        <p:cNvGrpSpPr/>
        <p:nvPr/>
      </p:nvGrpSpPr>
      <p:grpSpPr>
        <a:xfrm rot="0">
          <a:off x="0" y="0"/>
          <a:ext cx="0" cy="0"/>
          <a:chOff x="0" y="0"/>
          <a:chExt cx="0" cy="0"/>
        </a:xfrm>
      </p:grpSpPr>
      <p:sp>
        <p:nvSpPr>
          <p:cNvPr id="104920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94</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1"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05"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Bleeding twice as long or twice as much as</a:t>
            </a:r>
          </a:p>
          <a:p>
            <a:pPr algn="l" eaLnBrk="1" fontAlgn="base" hangingPunct="1" indent="-1009650" latinLnBrk="1" lvl="0" marL="365125">
              <a:lnSpc>
                <a:spcPct val="9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 normal:</a:t>
            </a:r>
          </a:p>
          <a:p>
            <a:pPr algn="l" eaLnBrk="1" fontAlgn="base" hangingPunct="1" indent="-1009650" latinLnBrk="1" lvl="0" marL="365125">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Carefully review history and check hemoglobin (if available)</a:t>
            </a:r>
          </a:p>
          <a:p>
            <a:pPr algn="l" eaLnBrk="1" fontAlgn="base" hangingPunct="1" indent="-1009650" latinLnBrk="1" lvl="0" marL="365125">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Check for gynecologic problem</a:t>
            </a:r>
          </a:p>
          <a:p>
            <a:pPr algn="l" eaLnBrk="1" fontAlgn="base" hangingPunct="1" indent="-1009650" latinLnBrk="1" lvl="0" marL="365125">
              <a:lnSpc>
                <a:spcPct val="90000"/>
              </a:lnSpc>
              <a:spcBef>
                <a:spcPts val="600"/>
              </a:spcBef>
              <a:spcAft>
                <a:spcPct val="0"/>
              </a:spcAft>
              <a:buClr>
                <a:srgbClr val="3891A7"/>
              </a:buClr>
              <a:buSzPct val="8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Short-term treatment: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COCs (30-50 µg) for 1 cycle</a:t>
            </a:r>
            <a:r>
              <a:rPr altLang="en-US" baseline="30000" lang="en-US" u="none">
                <a:solidFill>
                  <a:srgbClr val="000000"/>
                </a:solidFill>
                <a:latin typeface="Gill Sans MT" pitchFamily="34" charset="0"/>
                <a:ea typeface="Calibri" pitchFamily="0" charset="1"/>
                <a:sym typeface="Verdana" pitchFamily="34" charset="0"/>
              </a:rPr>
              <a:t>1</a:t>
            </a:r>
            <a:r>
              <a:rPr altLang="en-US" baseline="0" lang="en-US" u="none">
                <a:solidFill>
                  <a:srgbClr val="000000"/>
                </a:solidFill>
                <a:latin typeface="Gill Sans MT" pitchFamily="34" charset="0"/>
                <a:ea typeface="Calibri" pitchFamily="0" charset="1"/>
                <a:sym typeface="Verdana" pitchFamily="34" charset="0"/>
              </a:rPr>
              <a:t>, or </a:t>
            </a:r>
          </a:p>
          <a:p>
            <a:pPr algn="l" eaLnBrk="1" fontAlgn="base" hangingPunct="1" indent="-236537" latinLnBrk="1" lvl="1" marL="638175">
              <a:lnSpc>
                <a:spcPct val="9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Ibuprofen (up to 800 mg 3 times daily) x 5 days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1">
  <p:cSld>
    <p:spTree>
      <p:nvGrpSpPr>
        <p:cNvPr id="440" name=""/>
        <p:cNvGrpSpPr/>
        <p:nvPr/>
      </p:nvGrpSpPr>
      <p:grpSpPr>
        <a:xfrm rot="0">
          <a:off x="0" y="0"/>
          <a:ext cx="0" cy="0"/>
          <a:chOff x="0" y="0"/>
          <a:chExt cx="0" cy="0"/>
        </a:xfrm>
      </p:grpSpPr>
      <p:sp>
        <p:nvSpPr>
          <p:cNvPr id="1049206"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95</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2"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07" name="Rectangle 3"/>
          <p:cNvSpPr/>
          <p:nvPr>
            <p:ph type="body" sz="full" idx="4294967295"/>
          </p:nvPr>
        </p:nvSpPr>
        <p:spPr>
          <a:xfrm rot="0">
            <a:off x="1000125"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If bleeding not reduced in 3-5 days, give:</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2 COC pills per day for the remainder of her cycle followed by 1 pill per day from a new packet of pills, or</a:t>
            </a:r>
          </a:p>
          <a:p>
            <a:pPr algn="l" eaLnBrk="1" fontAlgn="base" hangingPunct="1" indent="-236537" latinLnBrk="1" lvl="1" marL="638175">
              <a:lnSpc>
                <a:spcPct val="100000"/>
              </a:lnSpc>
              <a:spcBef>
                <a:spcPts val="550"/>
              </a:spcBef>
              <a:spcAft>
                <a:spcPct val="0"/>
              </a:spcAft>
              <a:buClr>
                <a:srgbClr val="3891A7"/>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High dose estrogen (50 µg EE COC, or 1.25 mg conjugated estrogen) for 14-21 days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1" showMasterSp="1">
  <p:cSld>
    <p:spTree>
      <p:nvGrpSpPr>
        <p:cNvPr id="441" name=""/>
        <p:cNvGrpSpPr/>
        <p:nvPr/>
      </p:nvGrpSpPr>
      <p:grpSpPr>
        <a:xfrm rot="0">
          <a:off x="0" y="0"/>
          <a:ext cx="0" cy="0"/>
          <a:chOff x="0" y="0"/>
          <a:chExt cx="0" cy="0"/>
        </a:xfrm>
      </p:grpSpPr>
      <p:sp>
        <p:nvSpPr>
          <p:cNvPr id="1049208"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96</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3"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09" name="Rectangle 3"/>
          <p:cNvSpPr/>
          <p:nvPr>
            <p:ph type="body" sz="full" idx="4294967295"/>
          </p:nvPr>
        </p:nvSpPr>
        <p:spPr>
          <a:xfrm rot="0">
            <a:off x="1028700" y="1968500"/>
            <a:ext cx="8115300" cy="43894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0" latinLnBrk="1" lvl="0" marL="0">
              <a:lnSpc>
                <a:spcPct val="100000"/>
              </a:lnSpc>
              <a:spcBef>
                <a:spcPts val="600"/>
              </a:spcBef>
              <a:spcAft>
                <a:spcPct val="0"/>
              </a:spcAft>
              <a:buClr>
                <a:srgbClr val="3891A7"/>
              </a:buClr>
              <a:buSzPct val="80000"/>
              <a:buFontTx/>
              <a:buNone/>
            </a:pPr>
            <a:r>
              <a:rPr altLang="en-US" baseline="0" lang="en-US" u="none">
                <a:solidFill>
                  <a:srgbClr val="000000"/>
                </a:solidFill>
                <a:latin typeface="Gill Sans MT" pitchFamily="34" charset="0"/>
                <a:ea typeface="Calibri" pitchFamily="0" charset="1"/>
                <a:sym typeface="Verdana" pitchFamily="34" charset="0"/>
              </a:rPr>
              <a:t>Most interactions relate to increased liver metabolism of levonorgestrel:</a:t>
            </a:r>
          </a:p>
          <a:p>
            <a:pPr algn="l" eaLnBrk="1" fontAlgn="base" hangingPunct="1" indent="-514350" latinLnBrk="1" lvl="1" marL="688975">
              <a:lnSpc>
                <a:spcPct val="100000"/>
              </a:lnSpc>
              <a:spcBef>
                <a:spcPts val="550"/>
              </a:spcBef>
              <a:spcAft>
                <a:spcPct val="0"/>
              </a:spcAft>
              <a:buClr>
                <a:srgbClr val="3891A7"/>
              </a:buClr>
              <a:buSzPct val="10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Rifampin (tuberculosis)</a:t>
            </a:r>
          </a:p>
          <a:p>
            <a:pPr algn="l" eaLnBrk="1" fontAlgn="base" hangingPunct="1" indent="-514350" latinLnBrk="1" lvl="1" marL="688975">
              <a:lnSpc>
                <a:spcPct val="100000"/>
              </a:lnSpc>
              <a:spcBef>
                <a:spcPts val="550"/>
              </a:spcBef>
              <a:spcAft>
                <a:spcPct val="0"/>
              </a:spcAft>
              <a:buClr>
                <a:srgbClr val="3891A7"/>
              </a:buClr>
              <a:buSzPct val="10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Anti-epilepsy (seizures):</a:t>
            </a:r>
          </a:p>
          <a:p>
            <a:pPr algn="l" eaLnBrk="1" fontAlgn="base" hangingPunct="1" indent="-228600" latinLnBrk="1" lvl="2" marL="885825">
              <a:lnSpc>
                <a:spcPct val="100000"/>
              </a:lnSpc>
              <a:spcBef>
                <a:spcPct val="20000"/>
              </a:spcBef>
              <a:spcAft>
                <a:spcPct val="0"/>
              </a:spcAft>
              <a:buClr>
                <a:srgbClr val="FEB80A"/>
              </a:buClr>
              <a:buSzPct val="100000"/>
              <a:buFont typeface="Wingdings" pitchFamily="2" charset="2"/>
              <a:buChar char="v"/>
            </a:pPr>
            <a:r>
              <a:rPr altLang="en-US" baseline="0" lang="en-US" u="none">
                <a:solidFill>
                  <a:srgbClr val="000000"/>
                </a:solidFill>
                <a:latin typeface="Gill Sans MT" pitchFamily="34" charset="0"/>
                <a:ea typeface="Calibri" pitchFamily="0" charset="1"/>
                <a:sym typeface="Verdana" pitchFamily="34" charset="0"/>
              </a:rPr>
              <a:t>Barbiturates, phenytoin, carbamzepine (but not valproic acid)</a:t>
            </a:r>
          </a:p>
          <a:p>
            <a:pPr algn="l" eaLnBrk="1" fontAlgn="base" hangingPunct="1" indent="-514350" latinLnBrk="1" lvl="1" marL="688975">
              <a:lnSpc>
                <a:spcPct val="100000"/>
              </a:lnSpc>
              <a:spcBef>
                <a:spcPts val="550"/>
              </a:spcBef>
              <a:spcAft>
                <a:spcPct val="0"/>
              </a:spcAft>
              <a:buClr>
                <a:srgbClr val="3891A7"/>
              </a:buClr>
              <a:buSzPct val="100000"/>
              <a:buFontTx/>
              <a:buAutoNum type="arabicPeriod" startAt="1"/>
            </a:pPr>
            <a:r>
              <a:rPr altLang="en-US" baseline="0" lang="en-US" u="none">
                <a:solidFill>
                  <a:srgbClr val="000000"/>
                </a:solidFill>
                <a:latin typeface="Gill Sans MT" pitchFamily="34" charset="0"/>
                <a:ea typeface="Calibri" pitchFamily="0" charset="1"/>
                <a:sym typeface="Verdana" pitchFamily="34" charset="0"/>
              </a:rPr>
              <a:t>Griseofulvin (long-term use only)</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1" showMasterSp="1">
  <p:cSld>
    <p:spTree>
      <p:nvGrpSpPr>
        <p:cNvPr id="442" name=""/>
        <p:cNvGrpSpPr/>
        <p:nvPr/>
      </p:nvGrpSpPr>
      <p:grpSpPr>
        <a:xfrm rot="0">
          <a:off x="0" y="0"/>
          <a:ext cx="0" cy="0"/>
          <a:chOff x="0" y="0"/>
          <a:chExt cx="0" cy="0"/>
        </a:xfrm>
      </p:grpSpPr>
      <p:sp>
        <p:nvSpPr>
          <p:cNvPr id="1049210"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97</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4"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11" name="Rectangle 3"/>
          <p:cNvSpPr/>
          <p:nvPr>
            <p:ph type="body" sz="full" idx="4294967295"/>
          </p:nvPr>
        </p:nvSpPr>
        <p:spPr>
          <a:xfrm rot="0">
            <a:off x="890587" y="1447800"/>
            <a:ext cx="8039100" cy="4981575"/>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Take 1 pill at the same time each day.</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Take first pill on first day of your menstrual period.</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If you start POPs after the first day of your menstrual period, but before the seventh day, use a backup method for the next 48 hours.</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Take all pills in pack. Start a new pack on the day after you take last pill.</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800" lang="en-US" u="none">
                <a:solidFill>
                  <a:srgbClr val="000000"/>
                </a:solidFill>
                <a:latin typeface="Gill Sans MT" pitchFamily="34" charset="0"/>
                <a:ea typeface="Calibri" pitchFamily="0" charset="1"/>
                <a:sym typeface="Verdana" pitchFamily="34" charset="0"/>
              </a:rPr>
              <a:t>If you vomit within 30 minutes of taking pill, take another pill or use a backup method if you have sex during the next 48 hours.</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1">
  <p:cSld>
    <p:spTree>
      <p:nvGrpSpPr>
        <p:cNvPr id="443" name=""/>
        <p:cNvGrpSpPr/>
        <p:nvPr/>
      </p:nvGrpSpPr>
      <p:grpSpPr>
        <a:xfrm rot="0">
          <a:off x="0" y="0"/>
          <a:ext cx="0" cy="0"/>
          <a:chOff x="0" y="0"/>
          <a:chExt cx="0" cy="0"/>
        </a:xfrm>
      </p:grpSpPr>
      <p:sp>
        <p:nvSpPr>
          <p:cNvPr id="1049212"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98</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5"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13" name="Rectangle 3"/>
          <p:cNvSpPr/>
          <p:nvPr>
            <p:ph type="body" sz="full" idx="4294967295"/>
          </p:nvPr>
        </p:nvSpPr>
        <p:spPr>
          <a:xfrm rot="0">
            <a:off x="928687" y="1752600"/>
            <a:ext cx="8001000" cy="4267200"/>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If you take a pill more than 3 hours late, take it as soon as you remember. Use a backup method if you have sex during the next 48 hours.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If you forget to take 1 or more pills, you should take the next pill when you remember. Use a backup method if you have sex during the next 48 hours.</a:t>
            </a:r>
          </a:p>
          <a:p>
            <a:pPr algn="l" eaLnBrk="1" fontAlgn="base" hangingPunct="1" indent="-1009650" latinLnBrk="1" lvl="0" marL="365125">
              <a:lnSpc>
                <a:spcPct val="90000"/>
              </a:lnSpc>
              <a:spcBef>
                <a:spcPts val="600"/>
              </a:spcBef>
              <a:spcAft>
                <a:spcPct val="0"/>
              </a:spcAft>
              <a:buClr>
                <a:srgbClr val="3891A7"/>
              </a:buClr>
              <a:buSzPct val="80000"/>
              <a:buFont typeface="Wingdings" pitchFamily="2" charset="2"/>
              <a:buChar char="v"/>
            </a:pPr>
            <a:r>
              <a:rPr altLang="en-US" baseline="0" sz="2600" lang="en-US" u="none">
                <a:solidFill>
                  <a:srgbClr val="000000"/>
                </a:solidFill>
                <a:latin typeface="Gill Sans MT" pitchFamily="34" charset="0"/>
                <a:ea typeface="Calibri" pitchFamily="0" charset="1"/>
                <a:sym typeface="Verdana" pitchFamily="34" charset="0"/>
              </a:rPr>
              <a:t>If you miss 2 or more menstrual periods, you should go to the clinic to check to see if you are pregnant. Do not stop taking pills unless you know you are pregnant.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1" showMasterSp="1">
  <p:cSld>
    <p:spTree>
      <p:nvGrpSpPr>
        <p:cNvPr id="444" name=""/>
        <p:cNvGrpSpPr/>
        <p:nvPr/>
      </p:nvGrpSpPr>
      <p:grpSpPr>
        <a:xfrm rot="0">
          <a:off x="0" y="0"/>
          <a:ext cx="0" cy="0"/>
          <a:chOff x="0" y="0"/>
          <a:chExt cx="0" cy="0"/>
        </a:xfrm>
      </p:grpSpPr>
      <p:sp>
        <p:nvSpPr>
          <p:cNvPr id="1049214" name="Slide Number Placeholder 4"/>
          <p:cNvSpPr/>
          <p:nvPr/>
        </p:nvSpPr>
        <p:spPr>
          <a:xfrm rot="0">
            <a:off x="3124200" y="6356350"/>
            <a:ext cx="2895600" cy="365125"/>
          </a:xfrm>
          <a:prstGeom prst="rect"/>
          <a:noFill/>
          <a:ln>
            <a:noFill/>
          </a:ln>
        </p:spPr>
        <p:txBody>
          <a:bodyPr anchor="ctr" bIns="45720" lIns="91440" rIns="91440" tIns="45720" vert="horz"/>
          <a:lstStyle>
            <a:lvl1pPr algn="l" fontAlgn="base" indent="0" latinLnBrk="1" marL="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1pPr>
            <a:lvl2pPr algn="l" fontAlgn="base" indent="0" latinLnBrk="1" marL="4572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2pPr>
            <a:lvl3pPr algn="l" fontAlgn="base" indent="0" latinLnBrk="1" marL="9144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3pPr>
            <a:lvl4pPr algn="l" fontAlgn="base" indent="0" latinLnBrk="1" marL="13716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4pPr>
            <a:lvl5pPr algn="l" fontAlgn="base" indent="0" latinLnBrk="1" marL="1828800">
              <a:lnSpc>
                <a:spcPct val="100000"/>
              </a:lnSpc>
              <a:spcBef>
                <a:spcPct val="0"/>
              </a:spcBef>
              <a:spcAft>
                <a:spcPct val="0"/>
              </a:spcAft>
              <a:buFontTx/>
              <a:buNone/>
              <a:defRPr baseline="0" b="0" sz="1800" i="0" u="none">
                <a:solidFill>
                  <a:srgbClr val="000000"/>
                </a:solidFill>
                <a:latin typeface="Verdana" pitchFamily="34" charset="0"/>
                <a:ea typeface="Arial" pitchFamily="34" charset="0"/>
                <a:sym typeface="Verdana" pitchFamily="34" charset="0"/>
              </a:defRPr>
            </a:lvl5pPr>
          </a:lstStyle>
          <a:p>
            <a:pPr algn="ctr" eaLnBrk="1" fontAlgn="base" hangingPunct="1" indent="0" latinLnBrk="1" lvl="0" marL="0">
              <a:lnSpc>
                <a:spcPct val="100000"/>
              </a:lnSpc>
              <a:spcBef>
                <a:spcPct val="0"/>
              </a:spcBef>
              <a:spcAft>
                <a:spcPct val="0"/>
              </a:spcAft>
              <a:buFontTx/>
              <a:buNone/>
            </a:pPr>
            <a:fld id="{566ABCEB-ACFC-4714-9973-3DA970169C29}" type="slidenum">
              <a:rPr altLang="en-US" baseline="0" sz="1200" lang="en-US" u="none">
                <a:solidFill>
                  <a:srgbClr val="898989"/>
                </a:solidFill>
                <a:latin typeface="Gill Sans MT" pitchFamily="34" charset="0"/>
                <a:ea typeface="Arial" pitchFamily="34" charset="0"/>
                <a:sym typeface="Verdana" pitchFamily="34" charset="0"/>
              </a:rPr>
              <a:pPr algn="ctr" eaLnBrk="1" fontAlgn="base" hangingPunct="1" indent="0" latinLnBrk="1" lvl="0" marL="0">
                <a:lnSpc>
                  <a:spcPct val="100000"/>
                </a:lnSpc>
                <a:spcBef>
                  <a:spcPct val="0"/>
                </a:spcBef>
                <a:spcAft>
                  <a:spcPct val="0"/>
                </a:spcAft>
                <a:buFontTx/>
                <a:buNone/>
              </a:pPr>
              <a:t>99</a:t>
            </a:fld>
            <a:endParaRPr altLang="en-US" baseline="0" sz="1200" lang="en-US" u="none">
              <a:solidFill>
                <a:srgbClr val="898989"/>
              </a:solidFill>
              <a:latin typeface="Gill Sans MT" pitchFamily="34" charset="0"/>
              <a:ea typeface="Arial" pitchFamily="34" charset="0"/>
              <a:sym typeface="Verdana" pitchFamily="34" charset="0"/>
            </a:endParaRPr>
          </a:p>
        </p:txBody>
      </p:sp>
      <p:pic>
        <p:nvPicPr>
          <p:cNvPr id="2097256" name="Rectangle 2"/>
          <p:cNvPicPr>
            <a:picLocks/>
          </p:cNvPicPr>
          <p:nvPr>
            <p:ph type="title" sz="full" idx="4294967295"/>
          </p:nvPr>
        </p:nvPicPr>
        <p:blipFill>
          <a:blip xmlns:r="http://schemas.openxmlformats.org/officeDocument/2006/relationships" r:embed="rId1"/>
          <a:srcRect l="0" t="0" r="0" b="0"/>
          <a:stretch>
            <a:fillRect/>
          </a:stretch>
        </p:blipFill>
        <p:spPr>
          <a:xfrm rot="0">
            <a:off x="1143000" y="304800"/>
            <a:ext cx="8001000" cy="1216025"/>
          </a:xfrm>
          <a:prstGeom prst="rect"/>
          <a:noFill/>
          <a:ln>
            <a:noFill/>
          </a:ln>
        </p:spPr>
      </p:pic>
      <p:sp>
        <p:nvSpPr>
          <p:cNvPr id="1049215" name="Rectangle 3"/>
          <p:cNvSpPr/>
          <p:nvPr>
            <p:ph type="body" sz="full" idx="4294967295"/>
          </p:nvPr>
        </p:nvSpPr>
        <p:spPr>
          <a:xfrm rot="0">
            <a:off x="939800" y="1752600"/>
            <a:ext cx="7918450" cy="4605337"/>
          </a:xfrm>
          <a:prstGeom prst="rect"/>
          <a:noFill/>
          <a:ln>
            <a:noFill/>
          </a:ln>
        </p:spPr>
        <p:txBody>
          <a:bodyPr anchor="t" bIns="44450" lIns="88900" rIns="88900" tIns="44450" vert="horz"/>
          <a:lstStyle>
            <a:lvl1pPr algn="l" eaLnBrk="1" fontAlgn="base" hangingPunct="1" indent="-282575" marL="365125">
              <a:spcBef>
                <a:spcPts val="600"/>
              </a:spcBef>
              <a:spcAft>
                <a:spcPct val="0"/>
              </a:spcAft>
              <a:buClr>
                <a:srgbClr val="3891A7"/>
              </a:buClr>
              <a:buSzPct val="80000"/>
              <a:buFont typeface="Wingdings 2" pitchFamily="18" charset="2"/>
              <a:buChar char=""/>
              <a:defRPr b="0" sz="3200">
                <a:solidFill>
                  <a:srgbClr val="000000"/>
                </a:solidFill>
                <a:latin typeface="Calibri" pitchFamily="0" charset="1"/>
                <a:ea typeface="Calibri" pitchFamily="0" charset="1"/>
              </a:defRPr>
            </a:lvl1pPr>
            <a:lvl2pPr algn="l" eaLnBrk="1" fontAlgn="base" hangingPunct="1" indent="-238125" marL="638175">
              <a:spcBef>
                <a:spcPts val="550"/>
              </a:spcBef>
              <a:spcAft>
                <a:spcPct val="0"/>
              </a:spcAft>
              <a:buClr>
                <a:srgbClr val="3891A7"/>
              </a:buClr>
              <a:buSzPct val="80000"/>
              <a:buFont typeface="Verdana" pitchFamily="34" charset="0"/>
              <a:buChar char="◦"/>
              <a:defRPr b="0" sz="2800">
                <a:solidFill>
                  <a:srgbClr val="000000"/>
                </a:solidFill>
                <a:latin typeface="Calibri" pitchFamily="0" charset="1"/>
                <a:ea typeface="Calibri" pitchFamily="0" charset="1"/>
              </a:defRPr>
            </a:lvl2pPr>
            <a:lvl3pPr algn="l" eaLnBrk="1" fontAlgn="base" hangingPunct="1" indent="-228600" marL="885825">
              <a:spcBef>
                <a:spcPct val="20000"/>
              </a:spcBef>
              <a:spcAft>
                <a:spcPct val="0"/>
              </a:spcAft>
              <a:buClr>
                <a:srgbClr val="FEB80A"/>
              </a:buClr>
              <a:buSzPct val="80000"/>
              <a:buFont typeface="Wingdings 2" pitchFamily="18" charset="2"/>
              <a:buChar char=""/>
              <a:defRPr b="0" sz="2400">
                <a:solidFill>
                  <a:srgbClr val="000000"/>
                </a:solidFill>
                <a:latin typeface="Calibri" pitchFamily="0" charset="1"/>
                <a:ea typeface="Calibri" pitchFamily="0" charset="1"/>
              </a:defRPr>
            </a:lvl3pPr>
            <a:lvl4pPr algn="l" eaLnBrk="1" fontAlgn="base" hangingPunct="1" indent="-174625" marL="1095375">
              <a:spcBef>
                <a:spcPct val="20000"/>
              </a:spcBef>
              <a:spcAft>
                <a:spcPct val="0"/>
              </a:spcAft>
              <a:buClr>
                <a:srgbClr val="C32D2E"/>
              </a:buClr>
              <a:buSzPct val="80000"/>
              <a:buFont typeface="Wingdings 2" pitchFamily="18" charset="2"/>
              <a:buChar char=""/>
              <a:defRPr b="0" sz="2000">
                <a:solidFill>
                  <a:srgbClr val="000000"/>
                </a:solidFill>
                <a:latin typeface="Calibri" pitchFamily="0" charset="1"/>
                <a:ea typeface="Calibri" pitchFamily="0" charset="1"/>
              </a:defRPr>
            </a:lvl4pPr>
            <a:lvl5pPr algn="l" eaLnBrk="1" fontAlgn="base" hangingPunct="1" indent="-184150" marL="1295400">
              <a:spcBef>
                <a:spcPct val="20000"/>
              </a:spcBef>
              <a:spcAft>
                <a:spcPct val="0"/>
              </a:spcAft>
              <a:buClr>
                <a:srgbClr val="84AA33"/>
              </a:buClr>
              <a:buSzPct val="80000"/>
              <a:buFont typeface="Wingdings 2" pitchFamily="18" charset="2"/>
              <a:buChar char=""/>
              <a:defRPr b="0" sz="2000">
                <a:solidFill>
                  <a:srgbClr val="000000"/>
                </a:solidFill>
                <a:latin typeface="Calibri" pitchFamily="0" charset="1"/>
                <a:ea typeface="Calibri" pitchFamily="0" charset="1"/>
              </a:defRPr>
            </a:lvl5pPr>
          </a:lstStyle>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Changes in menstrual bleeding patterns are common, especially during the first 2 or 3 cycles. They are often temporary and rarely a risk to health.</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Other minor side effects may include weight gain, mild headaches and breast tenderness. These symptoms are not dangerous and gradually disappear.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Certain drugs (rifampin and most anti-epilepsy drugs) may reduce the effectiveness of POPs. Tell your provider if you start any new drugs. </a:t>
            </a:r>
          </a:p>
          <a:p>
            <a:pPr algn="l" eaLnBrk="1" fontAlgn="base" hangingPunct="1" indent="-1009650" latinLnBrk="1" lvl="0" marL="365125">
              <a:lnSpc>
                <a:spcPct val="100000"/>
              </a:lnSpc>
              <a:spcBef>
                <a:spcPts val="600"/>
              </a:spcBef>
              <a:spcAft>
                <a:spcPct val="0"/>
              </a:spcAft>
              <a:buClr>
                <a:srgbClr val="3891A7"/>
              </a:buClr>
              <a:buSzPct val="80000"/>
              <a:buFont typeface="Wingdings" pitchFamily="2" charset="2"/>
              <a:buChar char="v"/>
            </a:pPr>
            <a:r>
              <a:rPr altLang="en-US" baseline="0" sz="2400" lang="en-US" u="none">
                <a:solidFill>
                  <a:srgbClr val="000000"/>
                </a:solidFill>
                <a:latin typeface="Gill Sans MT" pitchFamily="34" charset="0"/>
                <a:ea typeface="Calibri" pitchFamily="0" charset="1"/>
                <a:sym typeface="Verdana" pitchFamily="34" charset="0"/>
              </a:rPr>
              <a:t>Use a condom if at risk for STIs (e.g., HBV, HIV and AIDS).</a:t>
            </a:r>
          </a:p>
        </p:txBody>
      </p:sp>
    </p:spTree>
  </p:cSld>
  <p:clrMapOvr>
    <a:masterClrMapping/>
  </p:clrMapOvr>
  <p:transition/>
</p:sld>
</file>

<file path=ppt/theme/theme1.xml><?xml version="1.0" encoding="utf-8"?>
<a:theme xmlns:a="http://schemas.openxmlformats.org/drawingml/2006/main" name="Office 主题">
  <a:themeElements>
    <a:clrScheme name="Default Color Scheme">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extraClrScheme>
  </a:extraClrSchemeLst>
</a:theme>
</file>

<file path=ppt/theme/theme10.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Default Color Scheme">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extraClrScheme>
  </a:extraClrSchemeLst>
</a:theme>
</file>

<file path=ppt/theme/theme3.xml><?xml version="1.0" encoding="utf-8"?>
<a:theme xmlns:a="http://schemas.openxmlformats.org/drawingml/2006/main" name="Office 主题">
  <a:themeElements>
    <a:clrScheme name="Default Color Scheme">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extraClrScheme>
  </a:extraClrSchemeLst>
</a:theme>
</file>

<file path=ppt/theme/theme4.xml><?xml version="1.0" encoding="utf-8"?>
<a:theme xmlns:a="http://schemas.openxmlformats.org/drawingml/2006/main" name="Office 主题">
  <a:themeElements>
    <a:clrScheme name="Default Color Scheme">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extraClrScheme>
  </a:extraClrSchemeLst>
</a:theme>
</file>

<file path=ppt/theme/theme5.xml><?xml version="1.0" encoding="utf-8"?>
<a:theme xmlns:a="http://schemas.openxmlformats.org/drawingml/2006/main" name="Office 主题">
  <a:themeElements>
    <a:clrScheme name="Default Color Scheme">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extraClrScheme>
  </a:extraClrSchemeLst>
</a:theme>
</file>

<file path=ppt/theme/theme6.xml><?xml version="1.0" encoding="utf-8"?>
<a:theme xmlns:a="http://schemas.openxmlformats.org/drawingml/2006/main" name="Office 主题">
  <a:themeElements>
    <a:clrScheme name="Default Color Scheme">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extraClrScheme>
  </a:extraClrSchemeLst>
</a:theme>
</file>

<file path=ppt/theme/theme7.xml><?xml version="1.0" encoding="utf-8"?>
<a:theme xmlns:a="http://schemas.openxmlformats.org/drawingml/2006/main" name="Office 主题">
  <a:themeElements>
    <a:clrScheme name="Default Color Scheme">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7DEC9"/>
        </a:dk2>
        <a:lt2>
          <a:srgbClr val="4F271C"/>
        </a:lt2>
        <a:accent1>
          <a:srgbClr val="3891A7"/>
        </a:accent1>
        <a:accent2>
          <a:srgbClr val="FEB80A"/>
        </a:accent2>
        <a:accent3>
          <a:srgbClr val="FFFFFF"/>
        </a:accent3>
        <a:accent4>
          <a:srgbClr val="000000"/>
        </a:accent4>
        <a:accent5>
          <a:srgbClr val="AEC7D0"/>
        </a:accent5>
        <a:accent6>
          <a:srgbClr val="E4A508"/>
        </a:accent6>
        <a:hlink>
          <a:srgbClr val="8DC765"/>
        </a:hlink>
        <a:folHlink>
          <a:srgbClr val="AA8A14"/>
        </a:folHlink>
      </a:clrScheme>
    </a:extraClrScheme>
  </a:extraClrSchemeLst>
</a:theme>
</file>

<file path=ppt/theme/theme8.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9.xml><?xml version="1.0" encoding="utf-8"?>
<a:theme xmlns:a="http://schemas.openxmlformats.org/drawingml/2006/main" name="Office 主题">
  <a:themeElements>
    <a:clrScheme na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ScaleCrop>0</ScaleCrop>
  <LinksUpToDate>0</LinksUpToDate>
</Properties>
</file>

<file path=docProps/core.xml><?xml version="1.0" encoding="utf-8"?>
<cp:coreProperties xmlns:cp="http://schemas.openxmlformats.org/package/2006/metadata/core-properties" xmlns:dc="http://purl.org/dc/elements/1.1/" xmlns:dcterms="http://purl.org/dc/terms/" xmlns:xsi="http://www.w3.org/2001/XMLSchema-instance">
  <dc:title>Family planning and contraception</dc:title>
  <dc:creator> </dc:creator>
  <cp:lastModifiedBy>nursing</cp:lastModifiedBy>
  <dcterms:created xsi:type="dcterms:W3CDTF">2008-11-02T21:57:01Z</dcterms:created>
  <dcterms:modified xsi:type="dcterms:W3CDTF">2022-12-02T05:36:37Z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b004e77762d64d42b9c76d4d5d001d86</vt:lpwstr>
  </property>
</Properties>
</file>