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4EAFC-9818-4014-B93D-EEB5D48DEF2A}" type="datetimeFigureOut">
              <a:rPr lang="sw-KE" smtClean="0"/>
              <a:pPr/>
              <a:t>6/13/2014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F1B2C-146E-4151-897D-3B9169F716C0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FINANCIAL MANAGEMENT</a:t>
            </a:r>
            <a:endParaRPr lang="sw-KE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FINANCIAL REGULATION</a:t>
            </a:r>
          </a:p>
          <a:p>
            <a:pPr>
              <a:buFont typeface="Wingdings" pitchFamily="2" charset="2"/>
              <a:buChar char="ü"/>
            </a:pPr>
            <a:r>
              <a:rPr lang="en-US" sz="4800" dirty="0" smtClean="0"/>
              <a:t>Deal with the administration of government finances and are based on the following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800" dirty="0" smtClean="0"/>
              <a:t>The constitution of </a:t>
            </a:r>
            <a:r>
              <a:rPr lang="en-US" sz="4800" dirty="0" err="1" smtClean="0"/>
              <a:t>kenya</a:t>
            </a:r>
            <a:r>
              <a:rPr lang="en-US" sz="4800" dirty="0" smtClean="0"/>
              <a:t> 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800" dirty="0" smtClean="0"/>
              <a:t>Financial regulation and procedures 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800" dirty="0" smtClean="0"/>
              <a:t>The government financial of management act No 5 2004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800" dirty="0" smtClean="0"/>
              <a:t>Treasury </a:t>
            </a:r>
            <a:r>
              <a:rPr lang="en-US" sz="4800" dirty="0" err="1" smtClean="0"/>
              <a:t>ciculars</a:t>
            </a:r>
            <a:r>
              <a:rPr lang="en-US" sz="4800" dirty="0" smtClean="0"/>
              <a:t> issued from time to time</a:t>
            </a:r>
            <a:endParaRPr lang="sw-KE" sz="4800" dirty="0"/>
          </a:p>
        </p:txBody>
      </p:sp>
    </p:spTree>
    <p:extLst>
      <p:ext uri="{BB962C8B-B14F-4D97-AF65-F5344CB8AC3E}">
        <p14:creationId xmlns:p14="http://schemas.microsoft.com/office/powerpoint/2010/main" xmlns="" val="201339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FINANCIAL MANAGEMENT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MANAGEMENT</dc:title>
  <dc:creator>maxwell ochwangi</dc:creator>
  <cp:lastModifiedBy>Esiengish</cp:lastModifiedBy>
  <cp:revision>3</cp:revision>
  <dcterms:created xsi:type="dcterms:W3CDTF">2013-06-09T14:01:25Z</dcterms:created>
  <dcterms:modified xsi:type="dcterms:W3CDTF">2014-06-13T15:27:05Z</dcterms:modified>
</cp:coreProperties>
</file>