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1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tcmbooni" initials="k" lastIdx="1" clrIdx="0">
    <p:extLst>
      <p:ext uri="{19B8F6BF-5375-455C-9EA6-DF929625EA0E}">
        <p15:presenceInfo xmlns:p15="http://schemas.microsoft.com/office/powerpoint/2012/main" userId="kmtcmbo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60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6T10:14:11.115" idx="1">
    <p:pos x="6144" y="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0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36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577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609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55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001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7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4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31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511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7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786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619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970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147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011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609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979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6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00" y="-202019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</TotalTime>
  <Words>39</Words>
  <Application>Microsoft Office PowerPoint</Application>
  <PresentationFormat>On-screen Show (16:9)</PresentationFormat>
  <Paragraphs>39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kmtcmbooni</cp:lastModifiedBy>
  <cp:revision>2</cp:revision>
  <dcterms:created xsi:type="dcterms:W3CDTF">2021-11-16T09:58:08Z</dcterms:created>
  <dcterms:modified xsi:type="dcterms:W3CDTF">2021-11-16T10:16:36Z</dcterms:modified>
</cp:coreProperties>
</file>