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BCCC3-EE27-4501-8CA3-A6E30F6C1B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5F2901-5580-4074-BF55-47C8342F49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9D73A-547B-4877-AE21-438636D61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4F20-A5BE-4802-8CA6-ACE65E1D83C3}" type="datetimeFigureOut">
              <a:rPr lang="en-US" smtClean="0"/>
              <a:t>25-Oct-21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594F5-7B28-461C-AD23-75D715A51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E52AD-2CD4-40EB-8316-F59AFA817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2D93-A7E5-4333-8938-BD8A448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4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5E1B7-E610-41D6-8971-CFC5C36A6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224EC4-B533-483C-B609-913133CAB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63960-276A-457D-A74F-6B0FFFB25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4F20-A5BE-4802-8CA6-ACE65E1D83C3}" type="datetimeFigureOut">
              <a:rPr lang="en-US" smtClean="0"/>
              <a:t>25-Oct-21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EF2F2-0A99-4B13-9E3B-D14C47CAF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88371-55DE-47D1-A692-90AE418F4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2D93-A7E5-4333-8938-BD8A448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89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8635BA-11C9-4586-B76F-1F04B501FB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25ABC-51F2-4F44-B6B3-4FF27A96F8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BA0D1-9163-4FA3-96AE-8233C4CD4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4F20-A5BE-4802-8CA6-ACE65E1D83C3}" type="datetimeFigureOut">
              <a:rPr lang="en-US" smtClean="0"/>
              <a:t>25-Oct-21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3C2D4-D139-4F3E-B94A-B4419B497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F7F2E-BF1D-4244-B17D-057C8FADF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2D93-A7E5-4333-8938-BD8A448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71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AB9CA-1A7C-448E-A361-43B4C12E7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8BA85-3FBA-490E-9C3B-5C5424F12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B5926-D9A9-42A9-AF7E-DE1AF085A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4F20-A5BE-4802-8CA6-ACE65E1D83C3}" type="datetimeFigureOut">
              <a:rPr lang="en-US" smtClean="0"/>
              <a:t>25-Oct-21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F4F0A-DB8E-4153-95FB-DF910C0E2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24918-41BF-4551-8E3C-91F2E35EE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2D93-A7E5-4333-8938-BD8A448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5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553AA-AFAC-42CA-957C-2E57F0E98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8EA70-9A8A-4633-BB07-BB27FC1F8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1D30-EBB4-482C-B678-F00C3575A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4F20-A5BE-4802-8CA6-ACE65E1D83C3}" type="datetimeFigureOut">
              <a:rPr lang="en-US" smtClean="0"/>
              <a:t>25-Oct-21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762CB-9180-4D1D-B581-7D575C41D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1B27C-84DF-49A2-81E4-F50AE2161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2D93-A7E5-4333-8938-BD8A448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62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E64EE-5D83-4B12-8CD3-EB3C17894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23777-3622-4F26-AA93-01B1C4593A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D46B30-C94C-4CFF-89D0-ED3959AE2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FF3CCA-C8BD-4EFA-A85D-26E85940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4F20-A5BE-4802-8CA6-ACE65E1D83C3}" type="datetimeFigureOut">
              <a:rPr lang="en-US" smtClean="0"/>
              <a:t>25-Oct-21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04CD92-6833-455B-B228-8D27AE4D3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8AF467-DCC9-4C23-ABC4-2EB54DB3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2D93-A7E5-4333-8938-BD8A448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6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69579-0CCE-4650-BEE6-EB1FA444C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C4FF1-905A-4DC4-BB5B-1A9072129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16277-4199-48CB-81C7-D413279D5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5E3C1E-A4E5-4927-B20D-70BB60C274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25D07C-104E-4BC1-8121-0CCF1D90B1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641935-6224-4EF8-83A0-1EC973644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4F20-A5BE-4802-8CA6-ACE65E1D83C3}" type="datetimeFigureOut">
              <a:rPr lang="en-US" smtClean="0"/>
              <a:t>25-Oct-21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2B1419-FE81-49A5-967A-AF009215B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C1599F-43B4-4112-B48C-A9069B72F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2D93-A7E5-4333-8938-BD8A448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03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2554F-0A8F-42C2-91E7-8D85CE8F0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3A321A-018E-4FA4-B0B4-037B62198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4F20-A5BE-4802-8CA6-ACE65E1D83C3}" type="datetimeFigureOut">
              <a:rPr lang="en-US" smtClean="0"/>
              <a:t>25-Oct-21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6CDB58-E171-4F56-9763-299221BC5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7D966B-65A6-4BBF-80FB-B6B5E25E8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2D93-A7E5-4333-8938-BD8A448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3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9BE2F8-8A62-4352-9085-F110F00E0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4F20-A5BE-4802-8CA6-ACE65E1D83C3}" type="datetimeFigureOut">
              <a:rPr lang="en-US" smtClean="0"/>
              <a:t>25-Oct-21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544448-F6B6-4909-A3AE-966383B69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F95A5-13FC-417C-8D9F-0FDB1DDDE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2D93-A7E5-4333-8938-BD8A448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48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93BFD-02B7-4ED7-9EE7-9E1DF6C6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70E31-D962-456E-82BC-0552601DF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BC06F-15CF-4F07-B9DB-4DA50B198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A0D400-3104-49B4-A889-3335973CD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4F20-A5BE-4802-8CA6-ACE65E1D83C3}" type="datetimeFigureOut">
              <a:rPr lang="en-US" smtClean="0"/>
              <a:t>25-Oct-21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FB0DD2-DB75-478B-BF88-3794AF2D8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746D2E-CEBD-4BB2-AA16-F3AF797C9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2D93-A7E5-4333-8938-BD8A448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3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ADEF9-E66A-460D-9828-E06E36BD5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83C31E-27E8-4958-BBC3-CF82F20586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9DCED4-116F-43F6-AE35-104326131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C70B88-FA14-4775-9571-24169297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4F20-A5BE-4802-8CA6-ACE65E1D83C3}" type="datetimeFigureOut">
              <a:rPr lang="en-US" smtClean="0"/>
              <a:t>25-Oct-21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AF6D7-64E0-4437-963D-F9C5C1E22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8D4D3-B2A3-40F3-9798-9AA6C0FE0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2D93-A7E5-4333-8938-BD8A448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79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2985F4-6C69-41B8-9A10-5720426DF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2FE91-E7E8-4876-A74B-E49A1ADC5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09FCA-9B0D-4C8C-AB6E-15D77DEA8B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B4F20-A5BE-4802-8CA6-ACE65E1D83C3}" type="datetimeFigureOut">
              <a:rPr lang="en-US" smtClean="0"/>
              <a:t>25-Oct-21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A898D-CCA1-4BF0-B8B8-515B4467BC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F617D-7394-49B3-A8CA-51D9D98E72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E2D93-A7E5-4333-8938-BD8A448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4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B0774-CEC1-4DAB-8E1A-714FFE713B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Gender Mainstreaming </a:t>
            </a:r>
          </a:p>
        </p:txBody>
      </p:sp>
    </p:spTree>
    <p:extLst>
      <p:ext uri="{BB962C8B-B14F-4D97-AF65-F5344CB8AC3E}">
        <p14:creationId xmlns:p14="http://schemas.microsoft.com/office/powerpoint/2010/main" val="3684426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BFF18-4893-44D5-9D83-D1CAD81F2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9491"/>
            <a:ext cx="10515600" cy="574747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process of integrating a gender equality perspective into development process at all stages and levels.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process of ensuring that there is gender inclusivity in all matters of community development.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 strategy for achieving gender equality.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to end gender blindness in development process.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ensures women and men, girls and boys have equal access to and control over resources ,opportunities and benefits at all levels.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448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E7C59-843B-4AA7-8C47-A745D74AF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8766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levels of Gender Mainstreaming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76620-14CE-4C58-BD77-4B2D5205E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legislation, policy level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organization, department level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household, family level</a:t>
            </a:r>
          </a:p>
        </p:txBody>
      </p:sp>
    </p:spTree>
    <p:extLst>
      <p:ext uri="{BB962C8B-B14F-4D97-AF65-F5344CB8AC3E}">
        <p14:creationId xmlns:p14="http://schemas.microsoft.com/office/powerpoint/2010/main" val="20528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89DD-A46B-4852-8B1F-17596114F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0948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gender mainstreaming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78D40-14A9-451C-A7EF-3BFA39BAA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364" y="1437698"/>
            <a:ext cx="10515600" cy="517092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reduce gender inequities that may exist in a given project area.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promote better quality of work and better quality of life for both men and women.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promote community commitment in matters relating to gender mainstreaming.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create the conditions for the equitable access of men and women to project resources and benefits.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promote better quality of work and better quality of life for both men and women.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promote sustainable human development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314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3359B-C85E-480E-B5AB-AEE25E060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6366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 for effective gender mainstreaming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1BD39-6B8E-4E30-9F7A-02F9A9FC6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2279"/>
            <a:ext cx="10515600" cy="4727575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gender mainstreaming can occur if the following are in place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clear gender policy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clear guide on gender mainstreaming and best practices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Awareness creation and advocacy on gender mainstreaming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and information dissemination on gender issues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 mobilization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Partnerships and networking for persons and institutions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 ,evaluation and reporting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19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27F59-DCFD-4837-8B49-BD106EA44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257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Ways of achieving gender mainstreaming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955B6-9702-4C1A-8910-090429E9E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0048"/>
            <a:ext cx="10515600" cy="4642716"/>
          </a:xfrm>
        </p:spPr>
        <p:txBody>
          <a:bodyPr/>
          <a:lstStyle/>
          <a:p>
            <a:r>
              <a:rPr lang="en-US" dirty="0"/>
              <a:t>Carrying out participatory training</a:t>
            </a:r>
          </a:p>
          <a:p>
            <a:r>
              <a:rPr lang="en-US" dirty="0"/>
              <a:t>Consultative meetings and feedback forums</a:t>
            </a:r>
          </a:p>
          <a:p>
            <a:r>
              <a:rPr lang="en-US" dirty="0"/>
              <a:t>Preparation and dissemination of information, education, and communication materials</a:t>
            </a:r>
          </a:p>
          <a:p>
            <a:r>
              <a:rPr lang="en-US" dirty="0"/>
              <a:t>Creation of membership associations of people and organizations involved in gender advocacy</a:t>
            </a:r>
          </a:p>
          <a:p>
            <a:r>
              <a:rPr lang="en-US" dirty="0"/>
              <a:t>Media and publicity programs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540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ED1B0-C41C-4761-829A-4BBA9D1F5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4"/>
            <a:ext cx="10515600" cy="673966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Stages of gender mainstreaming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02D8C-7745-42CD-9F86-42D7B5738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2327"/>
            <a:ext cx="10515600" cy="487463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Defining the gender issues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Formulating objectives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Mapping the situation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Refining the issue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Formulating policy issues from gender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of gender matters as per the policy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 and evaluation </a:t>
            </a:r>
          </a:p>
        </p:txBody>
      </p:sp>
    </p:spTree>
    <p:extLst>
      <p:ext uri="{BB962C8B-B14F-4D97-AF65-F5344CB8AC3E}">
        <p14:creationId xmlns:p14="http://schemas.microsoft.com/office/powerpoint/2010/main" val="445443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318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 Theme</vt:lpstr>
      <vt:lpstr>Gender Mainstreaming </vt:lpstr>
      <vt:lpstr>PowerPoint Presentation</vt:lpstr>
      <vt:lpstr>Three levels of Gender Mainstreaming</vt:lpstr>
      <vt:lpstr>Purpose of gender mainstreaming</vt:lpstr>
      <vt:lpstr>Conditions for effective gender mainstreaming</vt:lpstr>
      <vt:lpstr>Ways of achieving gender mainstreaming</vt:lpstr>
      <vt:lpstr>Stages of gender mainstreaming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Mainstreaming </dc:title>
  <dc:creator>Tevin Mbira</dc:creator>
  <cp:lastModifiedBy>Tevin Mbira</cp:lastModifiedBy>
  <cp:revision>3</cp:revision>
  <dcterms:created xsi:type="dcterms:W3CDTF">2021-10-25T19:13:44Z</dcterms:created>
  <dcterms:modified xsi:type="dcterms:W3CDTF">2021-10-26T11:58:35Z</dcterms:modified>
</cp:coreProperties>
</file>