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9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9DFB-2F22-4866-97B7-D403F14D2E0A}" type="datetimeFigureOut">
              <a:rPr lang="en-US" smtClean="0"/>
              <a:t>24-Sep-21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303D-3BB6-48E0-9738-DE9B84448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9DFB-2F22-4866-97B7-D403F14D2E0A}" type="datetimeFigureOut">
              <a:rPr lang="en-US" smtClean="0"/>
              <a:t>24-Sep-21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303D-3BB6-48E0-9738-DE9B84448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9DFB-2F22-4866-97B7-D403F14D2E0A}" type="datetimeFigureOut">
              <a:rPr lang="en-US" smtClean="0"/>
              <a:t>24-Sep-21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303D-3BB6-48E0-9738-DE9B84448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9DFB-2F22-4866-97B7-D403F14D2E0A}" type="datetimeFigureOut">
              <a:rPr lang="en-US" smtClean="0"/>
              <a:t>24-Sep-21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303D-3BB6-48E0-9738-DE9B84448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9DFB-2F22-4866-97B7-D403F14D2E0A}" type="datetimeFigureOut">
              <a:rPr lang="en-US" smtClean="0"/>
              <a:t>24-Sep-21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303D-3BB6-48E0-9738-DE9B84448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9DFB-2F22-4866-97B7-D403F14D2E0A}" type="datetimeFigureOut">
              <a:rPr lang="en-US" smtClean="0"/>
              <a:t>24-Sep-21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303D-3BB6-48E0-9738-DE9B84448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9DFB-2F22-4866-97B7-D403F14D2E0A}" type="datetimeFigureOut">
              <a:rPr lang="en-US" smtClean="0"/>
              <a:t>24-Sep-21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303D-3BB6-48E0-9738-DE9B84448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9DFB-2F22-4866-97B7-D403F14D2E0A}" type="datetimeFigureOut">
              <a:rPr lang="en-US" smtClean="0"/>
              <a:t>24-Sep-21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303D-3BB6-48E0-9738-DE9B84448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9DFB-2F22-4866-97B7-D403F14D2E0A}" type="datetimeFigureOut">
              <a:rPr lang="en-US" smtClean="0"/>
              <a:t>24-Sep-21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303D-3BB6-48E0-9738-DE9B84448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9DFB-2F22-4866-97B7-D403F14D2E0A}" type="datetimeFigureOut">
              <a:rPr lang="en-US" smtClean="0"/>
              <a:t>24-Sep-21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303D-3BB6-48E0-9738-DE9B84448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9DFB-2F22-4866-97B7-D403F14D2E0A}" type="datetimeFigureOut">
              <a:rPr lang="en-US" smtClean="0"/>
              <a:t>24-Sep-21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303D-3BB6-48E0-9738-DE9B84448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D9DFB-2F22-4866-97B7-D403F14D2E0A}" type="datetimeFigureOut">
              <a:rPr lang="en-US" smtClean="0"/>
              <a:t>24-Sep-21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6303D-3BB6-48E0-9738-DE9B84448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HSM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KMTC VOI MARCH 2019 CLASS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officers council</a:t>
            </a:r>
          </a:p>
          <a:p>
            <a:r>
              <a:rPr lang="en-US" dirty="0" smtClean="0"/>
              <a:t>Unions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on..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http://kenyalaw.org/kl/fileadmin/pdfdownloads/Acts/ClinicalOfficers_TrainingRegistrationandLicensing_Act_Cap260_.pdf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Content; course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Medical legal cases</a:t>
            </a:r>
          </a:p>
          <a:p>
            <a:r>
              <a:rPr lang="en-US" dirty="0" smtClean="0"/>
              <a:t>Corruption and anti corruption measures</a:t>
            </a:r>
          </a:p>
          <a:p>
            <a:r>
              <a:rPr lang="en-US" dirty="0" smtClean="0"/>
              <a:t>Health information system</a:t>
            </a:r>
          </a:p>
          <a:p>
            <a:r>
              <a:rPr lang="en-US" dirty="0" smtClean="0"/>
              <a:t>Quality assurance in health service</a:t>
            </a:r>
          </a:p>
          <a:p>
            <a:r>
              <a:rPr lang="en-US" dirty="0" smtClean="0"/>
              <a:t>Monitoring and evaluation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u="sng" dirty="0" smtClean="0"/>
              <a:t>MEDICAL LEGAL CASES</a:t>
            </a:r>
          </a:p>
          <a:p>
            <a:pPr marL="514350" indent="-514350"/>
            <a:r>
              <a:rPr lang="en-US" dirty="0" smtClean="0"/>
              <a:t>Definitions</a:t>
            </a:r>
          </a:p>
          <a:p>
            <a:pPr marL="514350" indent="-514350"/>
            <a:r>
              <a:rPr lang="en-US" dirty="0" smtClean="0"/>
              <a:t>Code of conduct</a:t>
            </a:r>
          </a:p>
          <a:p>
            <a:pPr marL="514350" indent="-514350"/>
            <a:r>
              <a:rPr lang="en-US" dirty="0" smtClean="0"/>
              <a:t>Regulatory bodies</a:t>
            </a:r>
          </a:p>
          <a:p>
            <a:pPr marL="514350" indent="-514350"/>
            <a:r>
              <a:rPr lang="en-US" dirty="0" smtClean="0"/>
              <a:t>Government laws in health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requisite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HSM 2.</a:t>
            </a:r>
          </a:p>
          <a:p>
            <a:pPr>
              <a:buNone/>
            </a:pPr>
            <a:r>
              <a:rPr lang="en-US" dirty="0" smtClean="0"/>
              <a:t>What are the topics you covered in </a:t>
            </a:r>
            <a:r>
              <a:rPr lang="en-US" dirty="0" err="1" smtClean="0"/>
              <a:t>hsm</a:t>
            </a:r>
            <a:r>
              <a:rPr lang="en-US" dirty="0" smtClean="0"/>
              <a:t> 2?</a:t>
            </a:r>
          </a:p>
          <a:p>
            <a:pPr>
              <a:buNone/>
            </a:pPr>
            <a:r>
              <a:rPr lang="en-US" dirty="0" smtClean="0"/>
              <a:t>What is leadership, human resource management in health?</a:t>
            </a:r>
          </a:p>
          <a:p>
            <a:pPr>
              <a:buNone/>
            </a:pPr>
            <a:r>
              <a:rPr lang="en-US" dirty="0" smtClean="0"/>
              <a:t>Financial resource management</a:t>
            </a:r>
          </a:p>
          <a:p>
            <a:pPr>
              <a:buNone/>
            </a:pPr>
            <a:r>
              <a:rPr lang="en-US" dirty="0" smtClean="0"/>
              <a:t>Project management</a:t>
            </a:r>
          </a:p>
          <a:p>
            <a:pPr>
              <a:buNone/>
            </a:pPr>
            <a:r>
              <a:rPr lang="en-US" dirty="0" smtClean="0"/>
              <a:t>Disaster management</a:t>
            </a:r>
          </a:p>
          <a:p>
            <a:pPr>
              <a:buNone/>
            </a:pPr>
            <a:r>
              <a:rPr lang="en-US" dirty="0" smtClean="0"/>
              <a:t>Health information systems</a:t>
            </a:r>
          </a:p>
          <a:p>
            <a:pPr>
              <a:buNone/>
            </a:pPr>
            <a:r>
              <a:rPr lang="en-US" dirty="0" smtClean="0"/>
              <a:t>Quality assurance in health service</a:t>
            </a:r>
          </a:p>
          <a:p>
            <a:pPr>
              <a:buNone/>
            </a:pPr>
            <a:r>
              <a:rPr lang="en-US" dirty="0" smtClean="0"/>
              <a:t>Monitoring an evaluation.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Medical jurisprudence; it deals with legal aspects of medical practice</a:t>
            </a:r>
          </a:p>
          <a:p>
            <a:r>
              <a:rPr lang="en-US" dirty="0" smtClean="0"/>
              <a:t>Forensic medicine; it deals with medical aspects of law and medical legal case management</a:t>
            </a:r>
          </a:p>
          <a:p>
            <a:r>
              <a:rPr lang="en-US" dirty="0" smtClean="0"/>
              <a:t>What are some of the laws in Kenya relating to Health???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Consent-surgical procedures</a:t>
            </a:r>
          </a:p>
          <a:p>
            <a:r>
              <a:rPr lang="en-US" dirty="0" smtClean="0"/>
              <a:t>Abortion</a:t>
            </a:r>
          </a:p>
          <a:p>
            <a:r>
              <a:rPr lang="en-US" dirty="0" smtClean="0"/>
              <a:t>Malpractice</a:t>
            </a:r>
          </a:p>
          <a:p>
            <a:r>
              <a:rPr lang="en-US" dirty="0" smtClean="0"/>
              <a:t>Qualification and licensing</a:t>
            </a:r>
          </a:p>
          <a:p>
            <a:r>
              <a:rPr lang="en-US" dirty="0" smtClean="0"/>
              <a:t>Rights to life</a:t>
            </a:r>
          </a:p>
          <a:p>
            <a:r>
              <a:rPr lang="en-US" dirty="0" err="1" smtClean="0"/>
              <a:t>Postmoterm?homicide</a:t>
            </a:r>
            <a:endParaRPr lang="en-US" dirty="0" smtClean="0"/>
          </a:p>
          <a:p>
            <a:r>
              <a:rPr lang="en-US" dirty="0" smtClean="0"/>
              <a:t>Rape</a:t>
            </a:r>
          </a:p>
          <a:p>
            <a:r>
              <a:rPr lang="en-US" dirty="0" smtClean="0"/>
              <a:t>Corruption</a:t>
            </a:r>
          </a:p>
          <a:p>
            <a:r>
              <a:rPr lang="en-US" dirty="0" smtClean="0"/>
              <a:t>Emergency situations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legal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can be defined as a case of injury or ailment etc in which investigations by the law enforcing agencies are essential to fix the responsibility regarding the causation of said injury.</a:t>
            </a:r>
          </a:p>
          <a:p>
            <a:r>
              <a:rPr lang="en-US" dirty="0" smtClean="0"/>
              <a:t>In simple terms it’s a medical case with legal implications from attending </a:t>
            </a:r>
            <a:r>
              <a:rPr lang="en-US" dirty="0" err="1" smtClean="0"/>
              <a:t>prctitioner</a:t>
            </a:r>
            <a:r>
              <a:rPr lang="en-US" dirty="0" smtClean="0"/>
              <a:t> after </a:t>
            </a:r>
            <a:r>
              <a:rPr lang="en-US" dirty="0" err="1" smtClean="0"/>
              <a:t>hx</a:t>
            </a:r>
            <a:r>
              <a:rPr lang="en-US" dirty="0" smtClean="0"/>
              <a:t> taking thinks that some investigations by law enforcements agency is essential</a:t>
            </a:r>
          </a:p>
          <a:p>
            <a:r>
              <a:rPr lang="en-US" dirty="0" smtClean="0"/>
              <a:t>Or a legal case requiring medical expertise when brought by the police for examinations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of conduct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code of conduct is a set of rules outlining the norms, rules and responsibilities or proper practices of an individual party or an organization.</a:t>
            </a:r>
          </a:p>
          <a:p>
            <a:r>
              <a:rPr lang="en-US" dirty="0" smtClean="0"/>
              <a:t>Examples.</a:t>
            </a:r>
          </a:p>
          <a:p>
            <a:r>
              <a:rPr lang="en-US" dirty="0" smtClean="0"/>
              <a:t>CAP 257- Nurses  Act</a:t>
            </a:r>
          </a:p>
          <a:p>
            <a:r>
              <a:rPr lang="en-US" dirty="0" smtClean="0"/>
              <a:t>Cap 256 –the red cross act</a:t>
            </a:r>
          </a:p>
          <a:p>
            <a:r>
              <a:rPr lang="en-US" dirty="0" smtClean="0"/>
              <a:t>CAP 260- clinical officers  registration and training act</a:t>
            </a:r>
          </a:p>
          <a:p>
            <a:r>
              <a:rPr lang="en-US" dirty="0" smtClean="0"/>
              <a:t>http://kenyalaw.org/kl/fileadmin/pdfdownloads/Acts/ClinicalOfficers_TrainingRegistrationandLicensing_Act_Cap260_.pdf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PDF READ ON CAP 260</a:t>
            </a:r>
          </a:p>
          <a:p>
            <a:r>
              <a:rPr lang="en-US" dirty="0" smtClean="0"/>
              <a:t>CAP 242- the public health act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300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HSM 3</vt:lpstr>
      <vt:lpstr>Content; course outline</vt:lpstr>
      <vt:lpstr>Introductions</vt:lpstr>
      <vt:lpstr>Pre requisite</vt:lpstr>
      <vt:lpstr>Definition</vt:lpstr>
      <vt:lpstr>examples</vt:lpstr>
      <vt:lpstr>Medical legal case</vt:lpstr>
      <vt:lpstr>Code of conduct</vt:lpstr>
      <vt:lpstr>Slide 9</vt:lpstr>
      <vt:lpstr>Regulation bodies</vt:lpstr>
      <vt:lpstr>Read on..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HSM 3</dc:title>
  <dc:creator>USER</dc:creator>
  <cp:lastModifiedBy>USER</cp:lastModifiedBy>
  <cp:revision>1</cp:revision>
  <dcterms:created xsi:type="dcterms:W3CDTF">2021-09-24T02:54:33Z</dcterms:created>
  <dcterms:modified xsi:type="dcterms:W3CDTF">2021-09-24T03:33:14Z</dcterms:modified>
</cp:coreProperties>
</file>