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2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302" r:id="rId42"/>
    <p:sldId id="303" r:id="rId43"/>
    <p:sldId id="304" r:id="rId44"/>
    <p:sldId id="305" r:id="rId45"/>
    <p:sldId id="296" r:id="rId46"/>
    <p:sldId id="297" r:id="rId47"/>
    <p:sldId id="298" r:id="rId48"/>
    <p:sldId id="299" r:id="rId49"/>
    <p:sldId id="300" r:id="rId50"/>
    <p:sldId id="301" r:id="rId51"/>
    <p:sldId id="306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7" d="100"/>
          <a:sy n="77" d="100"/>
        </p:scale>
        <p:origin x="-378" y="-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093AC-D4CF-4DBC-BDAC-5AE116C50510}" type="datetimeFigureOut">
              <a:rPr lang="en-US" smtClean="0"/>
              <a:t>06-Nov-20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3C15-82B0-4DF2-9673-4790C8783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35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093AC-D4CF-4DBC-BDAC-5AE116C50510}" type="datetimeFigureOut">
              <a:rPr lang="en-US" smtClean="0"/>
              <a:t>06-Nov-20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3C15-82B0-4DF2-9673-4790C8783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21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093AC-D4CF-4DBC-BDAC-5AE116C50510}" type="datetimeFigureOut">
              <a:rPr lang="en-US" smtClean="0"/>
              <a:t>06-Nov-20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3C15-82B0-4DF2-9673-4790C8783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427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093AC-D4CF-4DBC-BDAC-5AE116C50510}" type="datetimeFigureOut">
              <a:rPr lang="en-US" smtClean="0"/>
              <a:t>06-Nov-20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3C15-82B0-4DF2-9673-4790C8783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065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093AC-D4CF-4DBC-BDAC-5AE116C50510}" type="datetimeFigureOut">
              <a:rPr lang="en-US" smtClean="0"/>
              <a:t>06-Nov-20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3C15-82B0-4DF2-9673-4790C8783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396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093AC-D4CF-4DBC-BDAC-5AE116C50510}" type="datetimeFigureOut">
              <a:rPr lang="en-US" smtClean="0"/>
              <a:t>06-Nov-20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3C15-82B0-4DF2-9673-4790C8783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761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093AC-D4CF-4DBC-BDAC-5AE116C50510}" type="datetimeFigureOut">
              <a:rPr lang="en-US" smtClean="0"/>
              <a:t>06-Nov-20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3C15-82B0-4DF2-9673-4790C8783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706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093AC-D4CF-4DBC-BDAC-5AE116C50510}" type="datetimeFigureOut">
              <a:rPr lang="en-US" smtClean="0"/>
              <a:t>06-Nov-20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3C15-82B0-4DF2-9673-4790C8783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98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093AC-D4CF-4DBC-BDAC-5AE116C50510}" type="datetimeFigureOut">
              <a:rPr lang="en-US" smtClean="0"/>
              <a:t>06-Nov-20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3C15-82B0-4DF2-9673-4790C8783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470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093AC-D4CF-4DBC-BDAC-5AE116C50510}" type="datetimeFigureOut">
              <a:rPr lang="en-US" smtClean="0"/>
              <a:t>06-Nov-20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3C15-82B0-4DF2-9673-4790C8783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744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093AC-D4CF-4DBC-BDAC-5AE116C50510}" type="datetimeFigureOut">
              <a:rPr lang="en-US" smtClean="0"/>
              <a:t>06-Nov-20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3C15-82B0-4DF2-9673-4790C8783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996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093AC-D4CF-4DBC-BDAC-5AE116C50510}" type="datetimeFigureOut">
              <a:rPr lang="en-US" smtClean="0"/>
              <a:t>06-Nov-20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43C15-82B0-4DF2-9673-4790C8783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84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History taking</a:t>
            </a:r>
            <a:endParaRPr lang="en-US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498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0766" y="1519707"/>
            <a:ext cx="9762186" cy="441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234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5161" y="1880315"/>
            <a:ext cx="9298546" cy="430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688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0310" y="2034863"/>
            <a:ext cx="9710669" cy="399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980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Bad dressing and poor look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189" y="1468192"/>
            <a:ext cx="10122794" cy="458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447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1071" y="1352281"/>
            <a:ext cx="9388698" cy="480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8477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Introduce your self and create a rapport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4755" y="1975814"/>
            <a:ext cx="9942490" cy="348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209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it is culturally appropriate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3037" y="2021983"/>
            <a:ext cx="9594760" cy="383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6356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alert and pay full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attention  like this (Good attention)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1384" y="2060620"/>
            <a:ext cx="9452020" cy="337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0216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Good attention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1977" y="1983346"/>
            <a:ext cx="9787944" cy="410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0565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Poor attention 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7584" y="1867437"/>
            <a:ext cx="9929610" cy="404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985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History taking?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a process by which information is gained by a physician by asking specific questions to the patient with the aim of obtaining information useful in formulating a diagnosis and providing medical care to the patient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130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Poor attention 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8794" y="2009104"/>
            <a:ext cx="10238705" cy="370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9038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Approach to history taking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Ensure consent has been gained.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Maintain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privacy and dignity.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Ensure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patient is as comfortable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possible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Summarize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stage of the history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taking process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Involve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patient in the history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taking process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9169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“If in a bad mood or </a:t>
            </a:r>
            <a:r>
              <a:rPr lang="en-US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distracted during </a:t>
            </a:r>
            <a:r>
              <a:rPr 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consultation, you </a:t>
            </a:r>
            <a:r>
              <a:rPr lang="en-US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end </a:t>
            </a:r>
            <a:r>
              <a:rPr 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 </a:t>
            </a:r>
            <a:r>
              <a:rPr 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making </a:t>
            </a:r>
            <a:r>
              <a:rPr 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history </a:t>
            </a:r>
            <a:r>
              <a:rPr lang="en-US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rather than </a:t>
            </a:r>
            <a:r>
              <a:rPr 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taking </a:t>
            </a:r>
            <a:r>
              <a:rPr 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history”.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4852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Components of History taking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Patient’s profile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Chief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complaint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History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present illness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Past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medical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history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Family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history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Socioeconomic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history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 Review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9112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Patients profile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Date and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  Name Age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Sex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Religion Marital status Occupation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Address Who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gave the history?</a:t>
            </a:r>
          </a:p>
        </p:txBody>
      </p:sp>
    </p:spTree>
    <p:extLst>
      <p:ext uri="{BB962C8B-B14F-4D97-AF65-F5344CB8AC3E}">
        <p14:creationId xmlns:p14="http://schemas.microsoft.com/office/powerpoint/2010/main" val="26051383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Chief complaint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main reason for which the patient is trying to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seek medical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help by visiting the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physician.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Usually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single symptoms, occasionally more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 one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complaints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fever, headache, pain,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 describe the problem in their own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words.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should be recorded in patients own words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complain should be recorded with their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onset duration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3209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ask for chief complaint?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brings your here?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I help you?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seems to be the problem?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more than one complaint, it should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 written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chronological order</a:t>
            </a:r>
          </a:p>
        </p:txBody>
      </p:sp>
    </p:spTree>
    <p:extLst>
      <p:ext uri="{BB962C8B-B14F-4D97-AF65-F5344CB8AC3E}">
        <p14:creationId xmlns:p14="http://schemas.microsoft.com/office/powerpoint/2010/main" val="6372770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Example,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Fever-2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weeks,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Productive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cough-1 week,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Vomiting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 days,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Fatigue-1day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0362696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History of the present illness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Elaborate on the chief complaint in detail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Ask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relevant associated symptoms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Gain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much information you can about the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specific complaint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Lead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conversation by asking questions.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7763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Always start with an open ended question and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take the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to listen to the patient’s ‘story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Once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patient has completed their narrative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then closed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 can be asked to clarify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Leading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 are to be avoided.</a:t>
            </a:r>
          </a:p>
        </p:txBody>
      </p:sp>
    </p:spTree>
    <p:extLst>
      <p:ext uri="{BB962C8B-B14F-4D97-AF65-F5344CB8AC3E}">
        <p14:creationId xmlns:p14="http://schemas.microsoft.com/office/powerpoint/2010/main" val="1767031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Importance of History Taking?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Obtaining an accurate history is the critical first step in determining the etiology of a patient's illness.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Diagnosis in medicine is based on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Clinical history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Physical Examination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Investigations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2248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 questions allow patients to express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their own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thoughts and feelings, e.g. 'Is there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anything else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you want to mention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?’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Closed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 are requests for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factual information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e.g. 'When did this pain start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?’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Leading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 are based on your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own assumptions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lead the patient to the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answer you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want to hear.</a:t>
            </a:r>
          </a:p>
        </p:txBody>
      </p:sp>
    </p:spTree>
    <p:extLst>
      <p:ext uri="{BB962C8B-B14F-4D97-AF65-F5344CB8AC3E}">
        <p14:creationId xmlns:p14="http://schemas.microsoft.com/office/powerpoint/2010/main" val="12515112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details of present problem with- time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onset/ mode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evolution/ any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investigation ; treatment &amp;outcome/any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associated +’ve or -’ve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symptoms.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Avoid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medical terminology and make use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descriptive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language that is familiar to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patients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Sequential presentation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Always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relay story in days before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admission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Narrate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details</a:t>
            </a:r>
          </a:p>
        </p:txBody>
      </p:sp>
    </p:spTree>
    <p:extLst>
      <p:ext uri="{BB962C8B-B14F-4D97-AF65-F5344CB8AC3E}">
        <p14:creationId xmlns:p14="http://schemas.microsoft.com/office/powerpoint/2010/main" val="22427939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HPI {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Tips to gather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}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Site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Onset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Radiation (of pain or discomfort)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Alleviating factors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Timing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Exacerbating factors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Severity</a:t>
            </a:r>
          </a:p>
        </p:txBody>
      </p:sp>
    </p:spTree>
    <p:extLst>
      <p:ext uri="{BB962C8B-B14F-4D97-AF65-F5344CB8AC3E}">
        <p14:creationId xmlns:p14="http://schemas.microsoft.com/office/powerpoint/2010/main" val="26830403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  <a:p>
            <a:pPr marL="0" indent="0" algn="just">
              <a:buNone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  <a:p>
            <a:pPr marL="0" indent="0" algn="just">
              <a:buNone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  <a:p>
            <a:pPr marL="0" indent="0" algn="just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  <a:p>
            <a:pPr marL="0" indent="0" algn="just">
              <a:buNone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3127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 OF HPI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patient was apparently well 1 week before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admission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the patient fell while gardening and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cut his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foot with a stone.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evening, the foot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became swollen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patient was unable to walk. Next day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patient attended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private clinic where they gave him some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oral medicines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33816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patient doesn’t know the name of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medicines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given but says that he was told the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medicine would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suppress his leg pains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however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was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improvement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his condition.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days prior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admission in ward , the swelling in the foot started to discharge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pus. There is high fever and rigors with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nausea and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vomiting.</a:t>
            </a:r>
          </a:p>
        </p:txBody>
      </p:sp>
    </p:spTree>
    <p:extLst>
      <p:ext uri="{BB962C8B-B14F-4D97-AF65-F5344CB8AC3E}">
        <p14:creationId xmlns:p14="http://schemas.microsoft.com/office/powerpoint/2010/main" val="11028300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Past medical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Any history of similar complaint in the past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medical problems the patient has or had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chronic disease present like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hypertension, diabetes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Past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hospitalizations and past surgeries</a:t>
            </a:r>
          </a:p>
        </p:txBody>
      </p:sp>
    </p:spTree>
    <p:extLst>
      <p:ext uri="{BB962C8B-B14F-4D97-AF65-F5344CB8AC3E}">
        <p14:creationId xmlns:p14="http://schemas.microsoft.com/office/powerpoint/2010/main" val="12781729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Medications if any taken in the past (dosage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duration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Allergies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Pediatric: Birth history,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Developmental Milestones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Immunizations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Gyane /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Obstetric history if female</a:t>
            </a:r>
          </a:p>
        </p:txBody>
      </p:sp>
    </p:spTree>
    <p:extLst>
      <p:ext uri="{BB962C8B-B14F-4D97-AF65-F5344CB8AC3E}">
        <p14:creationId xmlns:p14="http://schemas.microsoft.com/office/powerpoint/2010/main" val="21600288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Family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important to establish whether there are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genetically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transmitted diseases within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families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illness run in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family?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Similar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history in the family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Parents and siblings suffering with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chronic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illness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8925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Parents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died, how old and what they died of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should be able to collect relevant family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history depending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upon the present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illness.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Patient has come due anemia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Try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rule out sickle cell,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thalassemia /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G6PD deficiency</a:t>
            </a:r>
          </a:p>
        </p:txBody>
      </p:sp>
    </p:spTree>
    <p:extLst>
      <p:ext uri="{BB962C8B-B14F-4D97-AF65-F5344CB8AC3E}">
        <p14:creationId xmlns:p14="http://schemas.microsoft.com/office/powerpoint/2010/main" val="631438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large percentage of the time (70%), you will actually be able make a diagnosis based on the history alone. </a:t>
            </a:r>
          </a:p>
          <a:p>
            <a:pPr marL="0" indent="0" algn="just">
              <a:buNone/>
            </a:pP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to take a history ?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“Always listen to the patient they might be telling you the diagnosis” . (Sir William Osler 1849 - 1919) The basis of a true history is good communication between doctor and patient. It takes practice, patience, understanding and concentration.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6889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Socioeconomic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Smoking history - amount, duration and type.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Drinking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history - amount, duration and type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drug addiction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Sexual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history if suspected STI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Occupation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social and education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background, financial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situation</a:t>
            </a:r>
          </a:p>
        </p:txBody>
      </p:sp>
    </p:spTree>
    <p:extLst>
      <p:ext uri="{BB962C8B-B14F-4D97-AF65-F5344CB8AC3E}">
        <p14:creationId xmlns:p14="http://schemas.microsoft.com/office/powerpoint/2010/main" val="510776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Weakness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Fatigue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Anorexia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weight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Fever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Lumps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Night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sweats</a:t>
            </a:r>
          </a:p>
        </p:txBody>
      </p:sp>
    </p:spTree>
    <p:extLst>
      <p:ext uri="{BB962C8B-B14F-4D97-AF65-F5344CB8AC3E}">
        <p14:creationId xmlns:p14="http://schemas.microsoft.com/office/powerpoint/2010/main" val="28328726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Gastrointestinal/Alimentary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Appetite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(anorexia/weight change)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Diet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Nausea/vomiting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Regurgitation/heart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burn/flatulence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Difficulty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swallowing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Abdominal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pain/distension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bowel habit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Haematemesis 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melaena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Jaundice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5925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Cardiovascular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Chest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pain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Paroxysmal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Nocturnal Dyspnoea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Orthopnoea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Short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Breath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Cough/sputum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Palpitations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Cyanosis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2733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Respiratory System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Cough(productive/dry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Sputum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(colour, amount, smell)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Haemoptysis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Chest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pain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SOB/Dyspnoea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Tachypnea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Hoarseness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Wheezing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3789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 review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Urinary System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Frequency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Dysuria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Urgency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Hesitancy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4428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Terminal dribbling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Nocturia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Back/loin pain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Incontinence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 of urine: color/ amount (polyuria) &amp; timing Fever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61690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Genital system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Pain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discomfort/ itching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Discharge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Unusual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bleeding</a:t>
            </a:r>
          </a:p>
        </p:txBody>
      </p:sp>
    </p:spTree>
    <p:extLst>
      <p:ext uri="{BB962C8B-B14F-4D97-AF65-F5344CB8AC3E}">
        <p14:creationId xmlns:p14="http://schemas.microsoft.com/office/powerpoint/2010/main" val="32783292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Nervous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Visual/Smell/Taste/Hearing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Speech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Head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ache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Fits/Faints/Black outs/loss of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consciousness(LOC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64659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Muscle weakness/ numbness/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paralysis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Abnormal sensation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 of behavior or psyche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973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Always listen to the patient they might be telling you the diagnosis” . (Sir William Osler 1849 - 1919)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large percentage of the time (70%), you will actually be able make a diagnosis based on the history alone.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27485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Musculoskeletal System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Pain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muscle, bone, joint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Swelling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Weakness/movement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Deformities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42056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 you’ve got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your information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 a Summary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Ask if you’ve understood the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correctly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Ask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there is any other information that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patient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wants you to know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Advise what your plan would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Check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the patient that they are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agreement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your plan</a:t>
            </a:r>
          </a:p>
        </p:txBody>
      </p:sp>
    </p:spTree>
    <p:extLst>
      <p:ext uri="{BB962C8B-B14F-4D97-AF65-F5344CB8AC3E}">
        <p14:creationId xmlns:p14="http://schemas.microsoft.com/office/powerpoint/2010/main" val="3909328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to take a history ?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“Always listen to the patient they might be telling you the diagnosis” . (Sir William Osler 1849 - 1919)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basis of a true history is good communication between doctor and patient.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takes practice, patience, understanding and concentration.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107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“Always listen to the patient they might be telling you the diagnosis” . (Sir William Osler 1849 - 1919)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650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Approach to history taking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Your look is important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Your dressing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734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Good look and  dressing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8039" y="1996225"/>
            <a:ext cx="8912181" cy="394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3262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1275</Words>
  <Application>Microsoft Office PowerPoint</Application>
  <PresentationFormat>Custom</PresentationFormat>
  <Paragraphs>199</Paragraphs>
  <Slides>51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History taking</vt:lpstr>
      <vt:lpstr>What is History taking?</vt:lpstr>
      <vt:lpstr>Importance of History Taking?</vt:lpstr>
      <vt:lpstr>PowerPoint Presentation</vt:lpstr>
      <vt:lpstr>PowerPoint Presentation</vt:lpstr>
      <vt:lpstr>How to take a history ?</vt:lpstr>
      <vt:lpstr>PowerPoint Presentation</vt:lpstr>
      <vt:lpstr>Approach to history taking</vt:lpstr>
      <vt:lpstr>Good look and  dressing </vt:lpstr>
      <vt:lpstr>PowerPoint Presentation</vt:lpstr>
      <vt:lpstr>PowerPoint Presentation</vt:lpstr>
      <vt:lpstr>PowerPoint Presentation</vt:lpstr>
      <vt:lpstr>Bad dressing and poor look </vt:lpstr>
      <vt:lpstr>PowerPoint Presentation</vt:lpstr>
      <vt:lpstr>Introduce your self and create a rapport</vt:lpstr>
      <vt:lpstr>If it is culturally appropriate </vt:lpstr>
      <vt:lpstr>Be alert and pay full attention  like this (Good attention)</vt:lpstr>
      <vt:lpstr>Good attention</vt:lpstr>
      <vt:lpstr>Poor attention </vt:lpstr>
      <vt:lpstr>Poor attention </vt:lpstr>
      <vt:lpstr>Approach to history taking</vt:lpstr>
      <vt:lpstr>PowerPoint Presentation</vt:lpstr>
      <vt:lpstr>Components of History taking</vt:lpstr>
      <vt:lpstr>Patients profile</vt:lpstr>
      <vt:lpstr>Chief complaint</vt:lpstr>
      <vt:lpstr>PowerPoint Presentation</vt:lpstr>
      <vt:lpstr>Example</vt:lpstr>
      <vt:lpstr>History of the present illness</vt:lpstr>
      <vt:lpstr>PowerPoint Presentation</vt:lpstr>
      <vt:lpstr>PowerPoint Presentation</vt:lpstr>
      <vt:lpstr>PowerPoint Presentation</vt:lpstr>
      <vt:lpstr>HPI {Tips to gather information }</vt:lpstr>
      <vt:lpstr>PowerPoint Presentation</vt:lpstr>
      <vt:lpstr>EXAMPLE OF HPI</vt:lpstr>
      <vt:lpstr>PowerPoint Presentation</vt:lpstr>
      <vt:lpstr>Past medical history</vt:lpstr>
      <vt:lpstr>PowerPoint Presentation</vt:lpstr>
      <vt:lpstr>Family history</vt:lpstr>
      <vt:lpstr>PowerPoint Presentation</vt:lpstr>
      <vt:lpstr>Socioeconomic history</vt:lpstr>
      <vt:lpstr>System Review</vt:lpstr>
      <vt:lpstr>Gastrointestinal/Alimentary</vt:lpstr>
      <vt:lpstr>Cardiovascular</vt:lpstr>
      <vt:lpstr>Respiratory System</vt:lpstr>
      <vt:lpstr>System 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Now you’ve got your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 taking</dc:title>
  <dc:creator>MUHAMED</dc:creator>
  <cp:lastModifiedBy>K'Ombija</cp:lastModifiedBy>
  <cp:revision>12</cp:revision>
  <dcterms:created xsi:type="dcterms:W3CDTF">2020-10-17T09:17:48Z</dcterms:created>
  <dcterms:modified xsi:type="dcterms:W3CDTF">2020-11-06T09:10:56Z</dcterms:modified>
</cp:coreProperties>
</file>