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261" r:id="rId9"/>
    <p:sldId id="317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299" r:id="rId52"/>
    <p:sldId id="300" r:id="rId53"/>
    <p:sldId id="301" r:id="rId54"/>
    <p:sldId id="309" r:id="rId55"/>
    <p:sldId id="257" r:id="rId56"/>
    <p:sldId id="25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t="4107" r="25972" b="18563"/>
          <a:stretch/>
        </p:blipFill>
        <p:spPr>
          <a:xfrm>
            <a:off x="5082989" y="220128"/>
            <a:ext cx="2026023" cy="2357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312" y="3093249"/>
            <a:ext cx="11461376" cy="1173947"/>
          </a:xfrm>
        </p:spPr>
        <p:txBody>
          <a:bodyPr anchor="b">
            <a:normAutofit/>
          </a:bodyPr>
          <a:lstStyle>
            <a:lvl1pPr algn="ctr">
              <a:defRPr sz="4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Event Tittle:....................................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065" y="4527601"/>
            <a:ext cx="10573871" cy="950023"/>
          </a:xfrm>
        </p:spPr>
        <p:txBody>
          <a:bodyPr/>
          <a:lstStyle>
            <a:lvl1pPr marL="0" indent="0" algn="ctr">
              <a:buNone/>
              <a:defRPr sz="2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Presenter:.............................................. Date:............................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82874" r="11012" b="8785"/>
          <a:stretch/>
        </p:blipFill>
        <p:spPr>
          <a:xfrm>
            <a:off x="2918799" y="2608307"/>
            <a:ext cx="6354403" cy="4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9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2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76" y="6244799"/>
            <a:ext cx="576974" cy="5728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3ED8-158B-4186-A037-E378B2EF1E0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7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17CE-3FC7-4894-B4FC-F9EB51F2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196788" y="6033995"/>
            <a:ext cx="8789894" cy="50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 MEDICAL TRAINING COLLEGE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639982" y="6506046"/>
            <a:ext cx="2243667" cy="32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Certified by</a:t>
            </a: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4038600" y="6408732"/>
            <a:ext cx="2768599" cy="51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Training for Better Health</a:t>
            </a:r>
            <a:r>
              <a:rPr lang="en-US" sz="1800" i="1" baseline="0" dirty="0"/>
              <a:t> </a:t>
            </a:r>
            <a:endParaRPr lang="en-US" sz="1800" i="1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23578" b="15789"/>
          <a:stretch/>
        </p:blipFill>
        <p:spPr>
          <a:xfrm>
            <a:off x="79667" y="5700777"/>
            <a:ext cx="930551" cy="10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FUNDAMENTALS OF NURSING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810"/>
            <a:ext cx="10515600" cy="518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CODE: FUN 1203</a:t>
            </a:r>
          </a:p>
          <a:p>
            <a:pPr marL="0" indent="0">
              <a:buNone/>
            </a:pPr>
            <a:r>
              <a:rPr lang="en-US" sz="4000" b="1" dirty="0" smtClean="0"/>
              <a:t>HOURS : 26</a:t>
            </a:r>
          </a:p>
          <a:p>
            <a:pPr marL="0" indent="0">
              <a:buNone/>
            </a:pPr>
            <a:r>
              <a:rPr lang="en-US" sz="4000" b="1" dirty="0" smtClean="0"/>
              <a:t>CREDITS : 3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 smtClean="0"/>
              <a:t>MARCH 2021 CLASS</a:t>
            </a:r>
          </a:p>
          <a:p>
            <a:pPr marL="0" indent="0">
              <a:buNone/>
            </a:pPr>
            <a:r>
              <a:rPr lang="en-US" sz="4000" b="1" dirty="0" smtClean="0"/>
              <a:t>BY Angela Sawe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098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take a history ?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“Always listen to the patient they might be telling you the diagnosis” . (Sir William Osler 1849 - 1919) The basis of a true history is good communication between doctor and patient. It takes practice, patience, understanding and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35476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9036"/>
            <a:ext cx="10515600" cy="56492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percentage of the time (70%), you will actually be able make a diagnosis based on the history alone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basis of a true history is good communication between doctor and patient.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practice, patience, understanding and concentration.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history 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look is important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dressing</a:t>
            </a:r>
          </a:p>
        </p:txBody>
      </p:sp>
    </p:spTree>
    <p:extLst>
      <p:ext uri="{BB962C8B-B14F-4D97-AF65-F5344CB8AC3E}">
        <p14:creationId xmlns:p14="http://schemas.microsoft.com/office/powerpoint/2010/main" val="28947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look and  dressing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508" y="1340285"/>
            <a:ext cx="5469601" cy="42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420" y="175365"/>
            <a:ext cx="6402741" cy="52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920" y="224040"/>
            <a:ext cx="5737096" cy="50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727" y="839244"/>
            <a:ext cx="6204328" cy="50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dressing and poor look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740" y="1440493"/>
            <a:ext cx="5655172" cy="41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071" y="576197"/>
            <a:ext cx="5896759" cy="55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7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your self and create a rapport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930" y="1390389"/>
            <a:ext cx="6077711" cy="43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module is designed to enable the learner provide the learner provide holistic care to the unconscious and critically ill patients using the nursing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culturally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103" y="1490271"/>
            <a:ext cx="5247345" cy="42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3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alert and pay full attention  like this (Good attention)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981" y="1164921"/>
            <a:ext cx="6469926" cy="46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attention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731" y="1290181"/>
            <a:ext cx="6118170" cy="45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attention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066" y="1327759"/>
            <a:ext cx="5957096" cy="45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8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attention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759" y="488516"/>
            <a:ext cx="6161041" cy="47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3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history taking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consent has been gained.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privacy and dignity.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the patient is as comfortable as possible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each stage of the history taking process.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the patient in the history taking process</a:t>
            </a:r>
          </a:p>
        </p:txBody>
      </p:sp>
    </p:spTree>
    <p:extLst>
      <p:ext uri="{BB962C8B-B14F-4D97-AF65-F5344CB8AC3E}">
        <p14:creationId xmlns:p14="http://schemas.microsoft.com/office/powerpoint/2010/main" val="372991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in a bad mood or distracted during the consultation, you can end up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history rather than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history”.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8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History taking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Patient’s profile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complaint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present illness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medical history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Socioeconomic history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Review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11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profile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 Name, Age,  Gender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Marital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person who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the history?</a:t>
            </a:r>
          </a:p>
        </p:txBody>
      </p:sp>
    </p:spTree>
    <p:extLst>
      <p:ext uri="{BB962C8B-B14F-4D97-AF65-F5344CB8AC3E}">
        <p14:creationId xmlns:p14="http://schemas.microsoft.com/office/powerpoint/2010/main" val="260513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complaint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49728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for which the patient is trying to seek medical help by visiting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physician/doctor/clinician/nurse.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a single symptom,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more than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 e.g.: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fever, headache, pain,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describe the problem in their own words.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recorded in patients own words.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complain should be recorded with their onset duration</a:t>
            </a:r>
          </a:p>
        </p:txBody>
      </p:sp>
    </p:spTree>
    <p:extLst>
      <p:ext uri="{BB962C8B-B14F-4D97-AF65-F5344CB8AC3E}">
        <p14:creationId xmlns:p14="http://schemas.microsoft.com/office/powerpoint/2010/main" val="217032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module, the learner should;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health assessment on a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the Nursing process in the provision of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holistic care to the unconscious and the critically ill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follow-up care to medical patients following discharge from the ward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9036"/>
            <a:ext cx="10515600" cy="5686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ask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chief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brings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I help you?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seems to be the problem?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more than one complaint, it should 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written/documented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chronological order</a:t>
            </a:r>
          </a:p>
        </p:txBody>
      </p:sp>
    </p:spTree>
    <p:extLst>
      <p:ext uri="{BB962C8B-B14F-4D97-AF65-F5344CB8AC3E}">
        <p14:creationId xmlns:p14="http://schemas.microsoft.com/office/powerpoint/2010/main" val="637277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Fever-2 weeks,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cough-1 week,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Vomiting-2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Fatigue-1day,</a:t>
            </a:r>
          </a:p>
        </p:txBody>
      </p:sp>
    </p:spTree>
    <p:extLst>
      <p:ext uri="{BB962C8B-B14F-4D97-AF65-F5344CB8AC3E}">
        <p14:creationId xmlns:p14="http://schemas.microsoft.com/office/powerpoint/2010/main" val="4036269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resent Illness (HPI)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914"/>
            <a:ext cx="10515600" cy="4960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Elaborate on the chief complaint in detail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relevant associated symptoms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as much information you can about the specific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complain. e.g. headache, back pain, abdominal pain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the conversation by asking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76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start with an open ended question and take the time to listen to the patient’s ‘story’.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patient has completed their narrative then closed questions can be asked to clarify 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question are to be avoided.</a:t>
            </a:r>
          </a:p>
        </p:txBody>
      </p:sp>
    </p:spTree>
    <p:extLst>
      <p:ext uri="{BB962C8B-B14F-4D97-AF65-F5344CB8AC3E}">
        <p14:creationId xmlns:p14="http://schemas.microsoft.com/office/powerpoint/2010/main" val="1767031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questions allow patients to express their own thoughts and feelings, e.g. 'Is there anything else that you want to mention?’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questions are requests for factual information, e.g. 'When did this pain start?’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questions are based on your own assumptions that lead the patient to the answer you want to hear.</a:t>
            </a:r>
          </a:p>
        </p:txBody>
      </p:sp>
    </p:spTree>
    <p:extLst>
      <p:ext uri="{BB962C8B-B14F-4D97-AF65-F5344CB8AC3E}">
        <p14:creationId xmlns:p14="http://schemas.microsoft.com/office/powerpoint/2010/main" val="1251511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6614"/>
            <a:ext cx="10515600" cy="572439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details of present problem with- time of onset/ mode of evolution/ any investigation ; treatment &amp;outcome/any associated +’ve or -’ve symptoms.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medical terminology and make use of a descriptive language that is familiar to patients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presentation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relay story in days before admission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Narrate in details</a:t>
            </a:r>
          </a:p>
        </p:txBody>
      </p:sp>
    </p:spTree>
    <p:extLst>
      <p:ext uri="{BB962C8B-B14F-4D97-AF65-F5344CB8AC3E}">
        <p14:creationId xmlns:p14="http://schemas.microsoft.com/office/powerpoint/2010/main" val="2242793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HPI {Tips to gather information 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285"/>
            <a:ext cx="10515600" cy="48366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haracter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adiation (of pain or discomfort)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lleviating factors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xacerbating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factors-what makes it worse or bad, negative feelings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everity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Appreviated 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SOCRATES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40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HPI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was apparently well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(one)1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before the admission when the patient fell while gardening and cut his foot with a stone.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that evening, the foot became swollen and patient was unable to walk. Next day patient attended a private clinic where they gave him some oral medicines.</a:t>
            </a:r>
          </a:p>
        </p:txBody>
      </p:sp>
    </p:spTree>
    <p:extLst>
      <p:ext uri="{BB962C8B-B14F-4D97-AF65-F5344CB8AC3E}">
        <p14:creationId xmlns:p14="http://schemas.microsoft.com/office/powerpoint/2010/main" val="913381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doesn’t know the name of the medicines given but says that he was told the medicine would suppress his leg pains 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owever there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no improvement in his condition.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days prior to admission in ward , the swelling in the foot started to discharge pus. There is high fever and rigors with nausea and vomiting.</a:t>
            </a:r>
          </a:p>
        </p:txBody>
      </p:sp>
    </p:spTree>
    <p:extLst>
      <p:ext uri="{BB962C8B-B14F-4D97-AF65-F5344CB8AC3E}">
        <p14:creationId xmlns:p14="http://schemas.microsoft.com/office/powerpoint/2010/main" val="1102830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medical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history of similar complaint in the past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medical problems the patient has or had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chronic disease present like hypertension, diabetes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hospitalizations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past surgeries</a:t>
            </a:r>
          </a:p>
        </p:txBody>
      </p:sp>
    </p:spTree>
    <p:extLst>
      <p:ext uri="{BB962C8B-B14F-4D97-AF65-F5344CB8AC3E}">
        <p14:creationId xmlns:p14="http://schemas.microsoft.com/office/powerpoint/2010/main" val="127817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Health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nursing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Critically ill and the unconscious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care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if any taken in the past (dosage and duration)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Pediatric: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 history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Developmental Milestones, Immunizations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Gyane /Obstetric history if female</a:t>
            </a:r>
          </a:p>
        </p:txBody>
      </p:sp>
    </p:spTree>
    <p:extLst>
      <p:ext uri="{BB962C8B-B14F-4D97-AF65-F5344CB8AC3E}">
        <p14:creationId xmlns:p14="http://schemas.microsoft.com/office/powerpoint/2010/main" val="2160028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establish whether there are any genetically transmitted diseases within families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illness run in the family?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history in the family,  Parents and siblings suffering with any chronic illness</a:t>
            </a:r>
          </a:p>
        </p:txBody>
      </p:sp>
    </p:spTree>
    <p:extLst>
      <p:ext uri="{BB962C8B-B14F-4D97-AF65-F5344CB8AC3E}">
        <p14:creationId xmlns:p14="http://schemas.microsoft.com/office/powerpoint/2010/main" val="816892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if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dead, how old when they died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what they died of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be able to collect relevant family history depending upon the present illness.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Patient has come due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anemia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Try to rule out sickle cell, thalassemia / G6PD deficiency</a:t>
            </a:r>
          </a:p>
        </p:txBody>
      </p:sp>
    </p:spTree>
    <p:extLst>
      <p:ext uri="{BB962C8B-B14F-4D97-AF65-F5344CB8AC3E}">
        <p14:creationId xmlns:p14="http://schemas.microsoft.com/office/powerpoint/2010/main" val="631438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Socioeconomic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history - amount, duration and type.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history - amount, duration and type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drug addiction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history if suspected STI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Occupation, social and education background, financial situation</a:t>
            </a:r>
          </a:p>
        </p:txBody>
      </p:sp>
    </p:spTree>
    <p:extLst>
      <p:ext uri="{BB962C8B-B14F-4D97-AF65-F5344CB8AC3E}">
        <p14:creationId xmlns:p14="http://schemas.microsoft.com/office/powerpoint/2010/main" val="51077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Anorexia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weight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Lumps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sweats</a:t>
            </a:r>
          </a:p>
        </p:txBody>
      </p:sp>
    </p:spTree>
    <p:extLst>
      <p:ext uri="{BB962C8B-B14F-4D97-AF65-F5344CB8AC3E}">
        <p14:creationId xmlns:p14="http://schemas.microsoft.com/office/powerpoint/2010/main" val="2832872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Gastrointestinal/Alimentary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Appetite (anorexia/weight change)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Nausea/vomiting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Regurgitation/heart burn/flatulence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in swallowing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pain/distension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bowel habit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Haematemesis , melaena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Jaundice</a:t>
            </a:r>
          </a:p>
        </p:txBody>
      </p:sp>
    </p:spTree>
    <p:extLst>
      <p:ext uri="{BB962C8B-B14F-4D97-AF65-F5344CB8AC3E}">
        <p14:creationId xmlns:p14="http://schemas.microsoft.com/office/powerpoint/2010/main" val="1705592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Paroxysmal Nocturnal Dyspnoea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Orthopnea (discomfort when breathing while lying down in people with lung or heart problem)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Of Breath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Cough/sputum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Palpitations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Cyanosis</a:t>
            </a:r>
          </a:p>
        </p:txBody>
      </p:sp>
    </p:spTree>
    <p:extLst>
      <p:ext uri="{BB962C8B-B14F-4D97-AF65-F5344CB8AC3E}">
        <p14:creationId xmlns:p14="http://schemas.microsoft.com/office/powerpoint/2010/main" val="623273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Cough(productive/dry)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(colour, amount, smell)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Haemoptysis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of Breath (SOB)/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Dyspnoea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Tachypnea (abnormally rapid breathing)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Hoarseness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Wheezing</a:t>
            </a:r>
          </a:p>
        </p:txBody>
      </p:sp>
    </p:spTree>
    <p:extLst>
      <p:ext uri="{BB962C8B-B14F-4D97-AF65-F5344CB8AC3E}">
        <p14:creationId xmlns:p14="http://schemas.microsoft.com/office/powerpoint/2010/main" val="3027378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Dysuria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Urgency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Hesitancy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42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dribbling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Nocturia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Back/loin pain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Incontinence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of urine: color/ amount (polyuria) &amp; timing Fever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1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taking (define , purpose and sequence)</a:t>
            </a:r>
          </a:p>
          <a:p>
            <a:r>
              <a:rPr lang="en-US" dirty="0" smtClean="0"/>
              <a:t>Nutritional assessment</a:t>
            </a:r>
          </a:p>
          <a:p>
            <a:r>
              <a:rPr lang="en-US" dirty="0" smtClean="0"/>
              <a:t>Physical examination of an infant, child, adult (definition, purpose, sequence, head to toe exam, systemic exam)</a:t>
            </a:r>
          </a:p>
          <a:p>
            <a:r>
              <a:rPr lang="en-US" dirty="0" smtClean="0"/>
              <a:t>Techniques (inspection, palpation, percussion, auscultation)</a:t>
            </a:r>
          </a:p>
          <a:p>
            <a:r>
              <a:rPr lang="en-US" dirty="0" smtClean="0"/>
              <a:t>Preparing patient for diagnostic investigations and interpret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Pain/ discomfort/ itching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Unusual bleeding</a:t>
            </a:r>
          </a:p>
        </p:txBody>
      </p:sp>
    </p:spTree>
    <p:extLst>
      <p:ext uri="{BB962C8B-B14F-4D97-AF65-F5344CB8AC3E}">
        <p14:creationId xmlns:p14="http://schemas.microsoft.com/office/powerpoint/2010/main" val="327832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4192"/>
            <a:ext cx="10515600" cy="53627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Visual/Smell/Taste/Hearing/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Fits/Faints/Blackouts/loss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consciousness(LOC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46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weakness/ numbness/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sensation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behavior or psyche</a:t>
            </a:r>
          </a:p>
        </p:txBody>
      </p:sp>
    </p:spTree>
    <p:extLst>
      <p:ext uri="{BB962C8B-B14F-4D97-AF65-F5344CB8AC3E}">
        <p14:creationId xmlns:p14="http://schemas.microsoft.com/office/powerpoint/2010/main" val="721973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Musculoskeletal System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– muscle, bone, joint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Weakness/movement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Deformities</a:t>
            </a:r>
          </a:p>
        </p:txBody>
      </p:sp>
    </p:spTree>
    <p:extLst>
      <p:ext uri="{BB962C8B-B14F-4D97-AF65-F5344CB8AC3E}">
        <p14:creationId xmlns:p14="http://schemas.microsoft.com/office/powerpoint/2010/main" val="3182420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you’ve got your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 Summary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Ask if you’ve understood the information correctly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if there is any other information that the patient wants you to know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Advise what your plan would be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with the patient that they are in agreement with your plan</a:t>
            </a:r>
          </a:p>
        </p:txBody>
      </p:sp>
    </p:spTree>
    <p:extLst>
      <p:ext uri="{BB962C8B-B14F-4D97-AF65-F5344CB8AC3E}">
        <p14:creationId xmlns:p14="http://schemas.microsoft.com/office/powerpoint/2010/main" val="39093284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73423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9557"/>
          </a:xfrm>
        </p:spPr>
        <p:txBody>
          <a:bodyPr>
            <a:normAutofit/>
          </a:bodyPr>
          <a:lstStyle>
            <a:lvl1pPr algn="ctr">
              <a:defRPr sz="6600" b="1" baseline="0"/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1109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taking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Define, purpose and sequence</a:t>
            </a:r>
          </a:p>
          <a:p>
            <a:pPr marL="0" indent="0">
              <a:buNone/>
            </a:pPr>
            <a:r>
              <a:rPr lang="en-US" b="1" dirty="0" smtClean="0"/>
              <a:t>What is history taking?</a:t>
            </a:r>
          </a:p>
          <a:p>
            <a:r>
              <a:rPr lang="en-US" dirty="0" smtClean="0"/>
              <a:t>It is the systematic procedure of gathering subjective and objective data about the client/patient’s health status from the client/patient and or guardian /companion and previous records through interview and records review (Manual of clinical procedures, 2009).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process by which information is gained by a physician by asking specific questions to the patient with the aim of obtaining information useful in formulating a diagnosis and providing medical care to the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history taking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establish baseline data, make clinical judgments on a clients health status and plan for therapeutic interventions</a:t>
            </a:r>
          </a:p>
          <a:p>
            <a:pPr marL="0" indent="0">
              <a:buNone/>
            </a:pPr>
            <a:r>
              <a:rPr lang="en-US" b="1" dirty="0" smtClean="0"/>
              <a:t>Indications for history taking</a:t>
            </a:r>
          </a:p>
          <a:p>
            <a:r>
              <a:rPr lang="en-US" dirty="0" smtClean="0"/>
              <a:t>Any patient seeking health care services</a:t>
            </a:r>
          </a:p>
          <a:p>
            <a:r>
              <a:rPr lang="en-US" dirty="0" smtClean="0"/>
              <a:t>On first contact with a client/patient or informant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History Taking?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085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an accurate history is the critical first step in determining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etiology/cause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patient's illness. </a:t>
            </a:r>
          </a:p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 medicine is based on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history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Sequence of history taking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Assessment</a:t>
            </a:r>
            <a:r>
              <a:rPr lang="en-US" dirty="0" smtClean="0"/>
              <a:t>-environment, patient’s physical and mental state, client, requirement</a:t>
            </a:r>
          </a:p>
          <a:p>
            <a:r>
              <a:rPr lang="en-US" b="1" dirty="0" smtClean="0"/>
              <a:t>Plan</a:t>
            </a:r>
            <a:r>
              <a:rPr lang="en-US" dirty="0" smtClean="0"/>
              <a:t>-self, patient, environment, requirement </a:t>
            </a:r>
          </a:p>
          <a:p>
            <a:r>
              <a:rPr lang="en-US" b="1" dirty="0" smtClean="0"/>
              <a:t>Implement</a:t>
            </a:r>
            <a:r>
              <a:rPr lang="en-US" dirty="0" smtClean="0"/>
              <a:t>-Introductory, Working phase, Termination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6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P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 1" id="{9441E776-B668-4A4A-B6B9-99A375C1CB2B}" vid="{0BE2D323-E25A-4935-8427-0C6ED85E03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HEADQUARTERS POWERPOINT PRESENTATION TEMPLATE 1</Template>
  <TotalTime>247</TotalTime>
  <Words>1516</Words>
  <Application>Microsoft Office PowerPoint</Application>
  <PresentationFormat>Widescreen</PresentationFormat>
  <Paragraphs>231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Times New Roman</vt:lpstr>
      <vt:lpstr>Wingdings</vt:lpstr>
      <vt:lpstr>Office Theme</vt:lpstr>
      <vt:lpstr>FUNDAMENTALS OF NURSING II</vt:lpstr>
      <vt:lpstr>MODULE COMPETENCE</vt:lpstr>
      <vt:lpstr>MODULE OUTCOMES</vt:lpstr>
      <vt:lpstr>MODULE UNITS</vt:lpstr>
      <vt:lpstr>Health assessment</vt:lpstr>
      <vt:lpstr>History taking</vt:lpstr>
      <vt:lpstr>Purpose of history taking</vt:lpstr>
      <vt:lpstr>Importance of History Taking?</vt:lpstr>
      <vt:lpstr>Sequence of history taking</vt:lpstr>
      <vt:lpstr>PowerPoint Presentation</vt:lpstr>
      <vt:lpstr>PowerPoint Presentation</vt:lpstr>
      <vt:lpstr>Approach to history taking</vt:lpstr>
      <vt:lpstr>Good look and  dressing </vt:lpstr>
      <vt:lpstr>PowerPoint Presentation</vt:lpstr>
      <vt:lpstr>PowerPoint Presentation</vt:lpstr>
      <vt:lpstr>PowerPoint Presentation</vt:lpstr>
      <vt:lpstr>Bad dressing and poor look </vt:lpstr>
      <vt:lpstr>PowerPoint Presentation</vt:lpstr>
      <vt:lpstr>Introduce your self and create a rapport</vt:lpstr>
      <vt:lpstr>If it is culturally appropriate </vt:lpstr>
      <vt:lpstr>Be alert and pay full attention  like this (Good attention)</vt:lpstr>
      <vt:lpstr>Good attention</vt:lpstr>
      <vt:lpstr>Poor attention </vt:lpstr>
      <vt:lpstr>Poor attention </vt:lpstr>
      <vt:lpstr>Approach to history taking</vt:lpstr>
      <vt:lpstr>PowerPoint Presentation</vt:lpstr>
      <vt:lpstr>Components of History taking</vt:lpstr>
      <vt:lpstr>Patients profile</vt:lpstr>
      <vt:lpstr>Chief complaint</vt:lpstr>
      <vt:lpstr>PowerPoint Presentation</vt:lpstr>
      <vt:lpstr>Example</vt:lpstr>
      <vt:lpstr>History of the Present Illness (HPI)</vt:lpstr>
      <vt:lpstr>PowerPoint Presentation</vt:lpstr>
      <vt:lpstr>PowerPoint Presentation</vt:lpstr>
      <vt:lpstr>PowerPoint Presentation</vt:lpstr>
      <vt:lpstr>HPI {Tips to gather information }</vt:lpstr>
      <vt:lpstr>EXAMPLE OF HPI</vt:lpstr>
      <vt:lpstr>PowerPoint Presentation</vt:lpstr>
      <vt:lpstr>Past medical history</vt:lpstr>
      <vt:lpstr>PowerPoint Presentation</vt:lpstr>
      <vt:lpstr>Family history</vt:lpstr>
      <vt:lpstr>PowerPoint Presentation</vt:lpstr>
      <vt:lpstr>Socioeconomic history</vt:lpstr>
      <vt:lpstr>System Review</vt:lpstr>
      <vt:lpstr>Gastrointestinal/Alimentary</vt:lpstr>
      <vt:lpstr>Cardiovascular</vt:lpstr>
      <vt:lpstr>Respiratory System</vt:lpstr>
      <vt:lpstr>Cont….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you’ve got your information</vt:lpstr>
      <vt:lpstr>?</vt:lpstr>
      <vt:lpstr>The End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Angie</cp:lastModifiedBy>
  <cp:revision>55</cp:revision>
  <dcterms:created xsi:type="dcterms:W3CDTF">2020-07-27T13:48:41Z</dcterms:created>
  <dcterms:modified xsi:type="dcterms:W3CDTF">2021-12-01T18:22:51Z</dcterms:modified>
</cp:coreProperties>
</file>