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  <p:sldId id="259" r:id="rId18"/>
    <p:sldId id="274" r:id="rId19"/>
    <p:sldId id="26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677F2-D2E6-4F47-812D-83007FF32985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B38A-98C7-463E-BF01-A4083152D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B38A-98C7-463E-BF01-A4083152D0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Homeostasis: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homeostatic control mechanisms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Samuel </a:t>
            </a:r>
            <a:r>
              <a:rPr lang="en-US" b="1" dirty="0" err="1">
                <a:solidFill>
                  <a:srgbClr val="0070C0"/>
                </a:solidFill>
              </a:rPr>
              <a:t>Ngigi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Kiurire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Cyrus\Pictures\Screenshots\Screenshot (289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Cyrus\Pictures\Screenshots\Screenshot (29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yrus\Pictures\Screenshots\Screenshot (29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Cyrus\Pictures\Screenshots\Screenshot (29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yrus\Pictures\Screenshots\Screenshot (29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Cyrus\Pictures\Screenshots\Screenshot (29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Homeostatic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Homeostatic regulation involves three parts or mechanisms: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</a:t>
            </a:r>
            <a:r>
              <a:rPr lang="en-US" sz="3600" b="1" dirty="0"/>
              <a:t>receptor</a:t>
            </a:r>
            <a:r>
              <a:rPr lang="en-US" sz="3600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</a:t>
            </a:r>
            <a:r>
              <a:rPr lang="en-US" sz="3600" b="1" dirty="0"/>
              <a:t>control center</a:t>
            </a:r>
            <a:r>
              <a:rPr lang="en-US" sz="3600" dirty="0"/>
              <a:t>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</a:t>
            </a:r>
            <a:r>
              <a:rPr lang="en-US" sz="3600" b="1" dirty="0" err="1"/>
              <a:t>effector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Homeostatic Regulation </a:t>
            </a:r>
            <a:r>
              <a:rPr lang="en-US" dirty="0" err="1"/>
              <a:t>cntd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receptor</a:t>
            </a:r>
            <a:r>
              <a:rPr lang="en-US" dirty="0"/>
              <a:t> receives information that something in the environment is changing. </a:t>
            </a:r>
          </a:p>
          <a:p>
            <a:r>
              <a:rPr lang="en-US" dirty="0"/>
              <a:t>The </a:t>
            </a:r>
            <a:r>
              <a:rPr lang="en-US" b="1" dirty="0"/>
              <a:t>control center </a:t>
            </a:r>
            <a:r>
              <a:rPr lang="en-US" dirty="0"/>
              <a:t>or </a:t>
            </a:r>
            <a:r>
              <a:rPr lang="en-US" b="1" dirty="0"/>
              <a:t>integration center</a:t>
            </a:r>
            <a:r>
              <a:rPr lang="en-US" dirty="0"/>
              <a:t> receives and processes information from the receptor. </a:t>
            </a:r>
          </a:p>
          <a:p>
            <a:r>
              <a:rPr lang="en-US" dirty="0"/>
              <a:t>The </a:t>
            </a:r>
            <a:r>
              <a:rPr lang="en-US" b="1" dirty="0" err="1"/>
              <a:t>effector</a:t>
            </a:r>
            <a:r>
              <a:rPr lang="en-US" dirty="0"/>
              <a:t> responds to the commands of the control center by either opposing or enhancing the stimulus.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yrus\Pictures\Screenshots\Screenshot (296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mechanism is a cycle in which the output of a system “feeds back” to either modify or reinforce the action taken by the system.</a:t>
            </a:r>
          </a:p>
          <a:p>
            <a:r>
              <a:rPr lang="en-US" dirty="0"/>
              <a:t>Feedback mechanism can be:</a:t>
            </a:r>
          </a:p>
          <a:p>
            <a:r>
              <a:rPr lang="en-US" dirty="0"/>
              <a:t>Positive Feedback</a:t>
            </a:r>
          </a:p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By the end of the session, you should be able:</a:t>
            </a:r>
          </a:p>
          <a:p>
            <a:r>
              <a:rPr lang="en-US" sz="4000" dirty="0"/>
              <a:t>To define Homeostasis.</a:t>
            </a:r>
          </a:p>
          <a:p>
            <a:r>
              <a:rPr lang="en-US" sz="4000" dirty="0"/>
              <a:t>Describe various Negative and Positive feedback mechanisms in the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Negative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 that maintain the factor at some mean value.</a:t>
            </a:r>
          </a:p>
          <a:p>
            <a:r>
              <a:rPr lang="en-US" dirty="0"/>
              <a:t>Reverse a change.</a:t>
            </a:r>
          </a:p>
          <a:p>
            <a:r>
              <a:rPr lang="en-US" dirty="0"/>
              <a:t>Restore abnormal values to normal.</a:t>
            </a:r>
          </a:p>
          <a:p>
            <a:r>
              <a:rPr lang="en-US" dirty="0"/>
              <a:t>Negative feedback mechanisms consist of reducing the output or activity of any organ or system back to its normal range of functioning.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yrus\Pictures\Screenshots\Screenshot (297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Strengthens or reinforces a change.</a:t>
            </a:r>
          </a:p>
          <a:p>
            <a:r>
              <a:rPr lang="en-US" sz="4000" dirty="0"/>
              <a:t>Produces “vicious cycle”.</a:t>
            </a:r>
          </a:p>
          <a:p>
            <a:r>
              <a:rPr lang="en-US" sz="4000" dirty="0"/>
              <a:t>But in the body a mild degree of positive feedback can be overcome by the negative feedback control mechanisms of the body, and the vicious cycle fails to develop.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Positive feedback is less common in naturally occurring systems than negative feedback, but it has its applications. </a:t>
            </a:r>
          </a:p>
          <a:p>
            <a:r>
              <a:rPr lang="en-US" sz="4000" dirty="0"/>
              <a:t>For example, Blood clotting and events in childbirth are other types of positive feedback.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yrus\Downloads\positive_homeostatic_feedback131448938146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yrus\Downloads\Pregnancy-Positive-Feed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Homeostatic systems have several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ultra-stable, meaning the system is capable of testing which way its variables should be adjusted.</a:t>
            </a:r>
          </a:p>
          <a:p>
            <a:r>
              <a:rPr lang="en-US" dirty="0"/>
              <a:t>Their whole organization (internal, structural, and functional) contributes to the maintenance of balance.</a:t>
            </a:r>
          </a:p>
          <a:p>
            <a:r>
              <a:rPr lang="en-US" dirty="0"/>
              <a:t>Physiology is largely a study of processes related to homeostasis.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yrus\Pictures\Screenshots\Screenshot (29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Cyrus\Pictures\Screenshots\Screenshot (299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Cyrus\Pictures\Screenshots\Screenshot (300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Homeostasis?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Homeostasis </a:t>
            </a:r>
            <a:r>
              <a:rPr lang="en-US" dirty="0"/>
              <a:t>in a general sense refers to stability, balance or equilibrium. </a:t>
            </a:r>
          </a:p>
          <a:p>
            <a:r>
              <a:rPr lang="en-US" dirty="0"/>
              <a:t>It is the body's attempt to maintain a constant internal environment. </a:t>
            </a:r>
          </a:p>
          <a:p>
            <a:r>
              <a:rPr lang="en-US" dirty="0"/>
              <a:t>Maintaining a stable internal environment requires constant monitoring and adjustments as conditions change. </a:t>
            </a:r>
          </a:p>
          <a:p>
            <a:r>
              <a:rPr lang="en-US" dirty="0"/>
              <a:t>This adjusting of physiological systems within the body is called </a:t>
            </a:r>
            <a:r>
              <a:rPr lang="en-US" b="1" i="1" dirty="0"/>
              <a:t>homeostatic regulation.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Cyrus\Pictures\Screenshots\Screenshot (30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yrus\Pictures\Screenshots\Screenshot (30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other Positive and Negative Feedback mechanisms.</a:t>
            </a:r>
          </a:p>
          <a:p>
            <a:r>
              <a:rPr lang="en-US" dirty="0"/>
              <a:t>Read on Sodium regulation/control and Glucose regulation/control in the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End of Presentation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Thank you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yrus\Pictures\Screenshots\Screenshot (28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yrus\Pictures\Screenshots\Screenshot (28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yrus\Pictures\Screenshots\Screenshot (28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yrus\Pictures\Screenshots\Screenshot (28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yrus\Pictures\Screenshots\Screenshot (28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Cyrus\Pictures\Screenshots\Screenshot (28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410</Words>
  <Application>Microsoft Office PowerPoint</Application>
  <PresentationFormat>On-screen Show (4:3)</PresentationFormat>
  <Paragraphs>47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Homeostasis: homeostatic control mechanisms</vt:lpstr>
      <vt:lpstr>Objectives</vt:lpstr>
      <vt:lpstr>What is Homeostasis?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Homeostatic Regulation</vt:lpstr>
      <vt:lpstr>Homeostatic Regulation cntd…</vt:lpstr>
      <vt:lpstr>PowerPoint Presentation</vt:lpstr>
      <vt:lpstr>Feedback Mechanism</vt:lpstr>
      <vt:lpstr>Negative Feedback</vt:lpstr>
      <vt:lpstr>PowerPoint Presentation</vt:lpstr>
      <vt:lpstr>Positive Feedback</vt:lpstr>
      <vt:lpstr>Positive Feedback</vt:lpstr>
      <vt:lpstr>PowerPoint Presentation</vt:lpstr>
      <vt:lpstr>PowerPoint Presentation</vt:lpstr>
      <vt:lpstr>Homeostatic systems have several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Reading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Homeostasis: homeostatic control mechanisms</dc:title>
  <dc:creator>Samuel N. Kiurire</dc:creator>
  <cp:lastModifiedBy>sammiehngigs kiurire</cp:lastModifiedBy>
  <cp:revision>71</cp:revision>
  <dcterms:created xsi:type="dcterms:W3CDTF">2006-08-16T00:00:00Z</dcterms:created>
  <dcterms:modified xsi:type="dcterms:W3CDTF">2020-09-28T04:12:32Z</dcterms:modified>
</cp:coreProperties>
</file>