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4ADF0-D10A-49E0-96F9-83401C089117}"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367216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4ADF0-D10A-49E0-96F9-83401C089117}"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137669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4ADF0-D10A-49E0-96F9-83401C089117}"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292858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4ADF0-D10A-49E0-96F9-83401C089117}"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2684801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04ADF0-D10A-49E0-96F9-83401C089117}"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70662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04ADF0-D10A-49E0-96F9-83401C089117}"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331842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04ADF0-D10A-49E0-96F9-83401C089117}" type="datetimeFigureOut">
              <a:rPr lang="en-US" smtClean="0"/>
              <a:t>4/4/2024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117530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04ADF0-D10A-49E0-96F9-83401C089117}" type="datetimeFigureOut">
              <a:rPr lang="en-US" smtClean="0"/>
              <a:t>4/4/2024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301160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4ADF0-D10A-49E0-96F9-83401C089117}" type="datetimeFigureOut">
              <a:rPr lang="en-US" smtClean="0"/>
              <a:t>4/4/2024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4078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04ADF0-D10A-49E0-96F9-83401C089117}"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3764047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04ADF0-D10A-49E0-96F9-83401C089117}"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F8A60-59BF-4C64-8E2F-7168AF8024DE}" type="slidenum">
              <a:rPr lang="en-US" smtClean="0"/>
              <a:t>‹#›</a:t>
            </a:fld>
            <a:endParaRPr lang="en-US"/>
          </a:p>
        </p:txBody>
      </p:sp>
    </p:spTree>
    <p:extLst>
      <p:ext uri="{BB962C8B-B14F-4D97-AF65-F5344CB8AC3E}">
        <p14:creationId xmlns:p14="http://schemas.microsoft.com/office/powerpoint/2010/main" val="120115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4ADF0-D10A-49E0-96F9-83401C089117}" type="datetimeFigureOut">
              <a:rPr lang="en-US" smtClean="0"/>
              <a:t>4/4/2024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F8A60-59BF-4C64-8E2F-7168AF8024DE}" type="slidenum">
              <a:rPr lang="en-US" smtClean="0"/>
              <a:t>‹#›</a:t>
            </a:fld>
            <a:endParaRPr lang="en-US"/>
          </a:p>
        </p:txBody>
      </p:sp>
    </p:spTree>
    <p:extLst>
      <p:ext uri="{BB962C8B-B14F-4D97-AF65-F5344CB8AC3E}">
        <p14:creationId xmlns:p14="http://schemas.microsoft.com/office/powerpoint/2010/main" val="34600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IMPLEMENTATION AND EVALUATION.</a:t>
            </a:r>
            <a:endParaRPr lang="en-US" dirty="0"/>
          </a:p>
        </p:txBody>
      </p:sp>
      <p:sp>
        <p:nvSpPr>
          <p:cNvPr id="3" name="Subtitle 2"/>
          <p:cNvSpPr>
            <a:spLocks noGrp="1"/>
          </p:cNvSpPr>
          <p:nvPr>
            <p:ph type="subTitle" idx="1"/>
          </p:nvPr>
        </p:nvSpPr>
        <p:spPr/>
        <p:txBody>
          <a:bodyPr>
            <a:normAutofit/>
          </a:bodyPr>
          <a:lstStyle/>
          <a:p>
            <a:r>
              <a:rPr lang="en-GB" sz="2800" dirty="0" smtClean="0"/>
              <a:t>NYAKUNDI STANLEY</a:t>
            </a:r>
          </a:p>
          <a:p>
            <a:r>
              <a:rPr lang="en-GB" sz="2800" dirty="0" smtClean="0"/>
              <a:t>04/04/2024</a:t>
            </a:r>
            <a:endParaRPr lang="en-US" sz="2800" dirty="0"/>
          </a:p>
        </p:txBody>
      </p:sp>
    </p:spTree>
    <p:extLst>
      <p:ext uri="{BB962C8B-B14F-4D97-AF65-F5344CB8AC3E}">
        <p14:creationId xmlns:p14="http://schemas.microsoft.com/office/powerpoint/2010/main" val="2856568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Process of Evaluating Client Responses.</a:t>
            </a:r>
            <a:endParaRPr lang="en-US" sz="4800" b="1" dirty="0"/>
          </a:p>
        </p:txBody>
      </p:sp>
      <p:sp>
        <p:nvSpPr>
          <p:cNvPr id="3" name="Content Placeholder 2"/>
          <p:cNvSpPr>
            <a:spLocks noGrp="1"/>
          </p:cNvSpPr>
          <p:nvPr>
            <p:ph idx="1"/>
          </p:nvPr>
        </p:nvSpPr>
        <p:spPr/>
        <p:txBody>
          <a:bodyPr>
            <a:normAutofit/>
          </a:bodyPr>
          <a:lstStyle/>
          <a:p>
            <a:r>
              <a:rPr lang="en-GB" sz="3600" dirty="0" smtClean="0"/>
              <a:t>Collecting data related to the desired outcomes (NOC indicators).</a:t>
            </a:r>
          </a:p>
          <a:p>
            <a:r>
              <a:rPr lang="en-GB" sz="3600" dirty="0" smtClean="0"/>
              <a:t>Comparing the data with desired outcomes.</a:t>
            </a:r>
          </a:p>
          <a:p>
            <a:r>
              <a:rPr lang="en-GB" sz="3600" dirty="0" smtClean="0"/>
              <a:t>Relating nursing activities to outcomes.</a:t>
            </a:r>
          </a:p>
          <a:p>
            <a:r>
              <a:rPr lang="en-GB" sz="3600" dirty="0" smtClean="0"/>
              <a:t>Drawing conclusions about problem status.</a:t>
            </a:r>
          </a:p>
          <a:p>
            <a:r>
              <a:rPr lang="en-GB" sz="3600" dirty="0" smtClean="0"/>
              <a:t>Continuing, modifying, or terminating the nursing care plan.</a:t>
            </a:r>
            <a:endParaRPr lang="en-US" sz="3600" dirty="0"/>
          </a:p>
        </p:txBody>
      </p:sp>
    </p:spTree>
    <p:extLst>
      <p:ext uri="{BB962C8B-B14F-4D97-AF65-F5344CB8AC3E}">
        <p14:creationId xmlns:p14="http://schemas.microsoft.com/office/powerpoint/2010/main" val="2987865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Types of evaluation.</a:t>
            </a:r>
            <a:endParaRPr lang="en-US" sz="6000" dirty="0"/>
          </a:p>
        </p:txBody>
      </p:sp>
      <p:sp>
        <p:nvSpPr>
          <p:cNvPr id="3" name="Content Placeholder 2"/>
          <p:cNvSpPr>
            <a:spLocks noGrp="1"/>
          </p:cNvSpPr>
          <p:nvPr>
            <p:ph idx="1"/>
          </p:nvPr>
        </p:nvSpPr>
        <p:spPr/>
        <p:txBody>
          <a:bodyPr>
            <a:normAutofit/>
          </a:bodyPr>
          <a:lstStyle/>
          <a:p>
            <a:r>
              <a:rPr lang="en-GB" sz="3600" dirty="0" smtClean="0"/>
              <a:t>Summative.</a:t>
            </a:r>
          </a:p>
          <a:p>
            <a:r>
              <a:rPr lang="en-GB" sz="3600" dirty="0" smtClean="0"/>
              <a:t>Formative.</a:t>
            </a:r>
          </a:p>
          <a:p>
            <a:r>
              <a:rPr lang="en-GB" sz="3600" dirty="0" smtClean="0"/>
              <a:t>Structure.</a:t>
            </a:r>
          </a:p>
          <a:p>
            <a:r>
              <a:rPr lang="en-GB" sz="3600" dirty="0" smtClean="0"/>
              <a:t>Process.</a:t>
            </a:r>
          </a:p>
          <a:p>
            <a:r>
              <a:rPr lang="en-GB" sz="3600" dirty="0" smtClean="0"/>
              <a:t>Outcome.</a:t>
            </a:r>
            <a:endParaRPr lang="en-US" sz="3600" dirty="0"/>
          </a:p>
        </p:txBody>
      </p:sp>
    </p:spTree>
    <p:extLst>
      <p:ext uri="{BB962C8B-B14F-4D97-AF65-F5344CB8AC3E}">
        <p14:creationId xmlns:p14="http://schemas.microsoft.com/office/powerpoint/2010/main" val="72964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latin typeface="Arial Rounded MT Bold" panose="020F0704030504030204" pitchFamily="34" charset="0"/>
              </a:rPr>
              <a:t>BRAIN TEASER.</a:t>
            </a:r>
            <a:endParaRPr lang="en-US" sz="6600" dirty="0">
              <a:latin typeface="Arial Rounded MT Bold" panose="020F0704030504030204" pitchFamily="34" charset="0"/>
            </a:endParaRPr>
          </a:p>
        </p:txBody>
      </p:sp>
      <p:sp>
        <p:nvSpPr>
          <p:cNvPr id="3" name="Content Placeholder 2"/>
          <p:cNvSpPr>
            <a:spLocks noGrp="1"/>
          </p:cNvSpPr>
          <p:nvPr>
            <p:ph idx="1"/>
          </p:nvPr>
        </p:nvSpPr>
        <p:spPr/>
        <p:txBody>
          <a:bodyPr>
            <a:normAutofit/>
          </a:bodyPr>
          <a:lstStyle/>
          <a:p>
            <a:r>
              <a:rPr lang="en-GB" sz="3600" dirty="0" smtClean="0"/>
              <a:t>When initiating the implementation phase of the nursing process, the nurse performs which of the following phases first? </a:t>
            </a:r>
          </a:p>
          <a:p>
            <a:pPr marL="514350" indent="-514350">
              <a:buAutoNum type="arabicPeriod"/>
            </a:pPr>
            <a:r>
              <a:rPr lang="en-GB" sz="3600" dirty="0" smtClean="0"/>
              <a:t>Carrying out nursing interventions.</a:t>
            </a:r>
          </a:p>
          <a:p>
            <a:pPr marL="514350" indent="-514350">
              <a:buAutoNum type="arabicPeriod"/>
            </a:pPr>
            <a:r>
              <a:rPr lang="en-GB" sz="3600" dirty="0" smtClean="0"/>
              <a:t>Determining the need for assistance.</a:t>
            </a:r>
          </a:p>
          <a:p>
            <a:pPr marL="514350" indent="-514350">
              <a:buAutoNum type="arabicPeriod"/>
            </a:pPr>
            <a:r>
              <a:rPr lang="en-GB" sz="3600" dirty="0" smtClean="0"/>
              <a:t>Reassessing the client.</a:t>
            </a:r>
          </a:p>
          <a:p>
            <a:pPr marL="514350" indent="-514350">
              <a:buAutoNum type="arabicPeriod"/>
            </a:pPr>
            <a:r>
              <a:rPr lang="en-GB" sz="3600" dirty="0" smtClean="0"/>
              <a:t>Documenting interventions.</a:t>
            </a:r>
            <a:endParaRPr lang="en-US" sz="3600" dirty="0"/>
          </a:p>
        </p:txBody>
      </p:sp>
    </p:spTree>
    <p:extLst>
      <p:ext uri="{BB962C8B-B14F-4D97-AF65-F5344CB8AC3E}">
        <p14:creationId xmlns:p14="http://schemas.microsoft.com/office/powerpoint/2010/main" val="2013162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600" dirty="0" smtClean="0"/>
              <a:t>The primary purpose of the evaluation phase of the care planning process is to determine whether:-</a:t>
            </a:r>
          </a:p>
          <a:p>
            <a:pPr marL="514350" indent="-514350">
              <a:buAutoNum type="arabicPeriod"/>
            </a:pPr>
            <a:r>
              <a:rPr lang="en-GB" sz="3600" dirty="0" smtClean="0"/>
              <a:t>Desired outcomes have been met.</a:t>
            </a:r>
          </a:p>
          <a:p>
            <a:pPr marL="514350" indent="-514350">
              <a:buAutoNum type="arabicPeriod"/>
            </a:pPr>
            <a:r>
              <a:rPr lang="en-GB" sz="3600" dirty="0" smtClean="0"/>
              <a:t>Nursing activities were carried out.</a:t>
            </a:r>
          </a:p>
          <a:p>
            <a:pPr marL="514350" indent="-514350">
              <a:buAutoNum type="arabicPeriod"/>
            </a:pPr>
            <a:r>
              <a:rPr lang="en-GB" sz="3600" dirty="0" smtClean="0"/>
              <a:t>Nursing activities were effective.</a:t>
            </a:r>
          </a:p>
          <a:p>
            <a:pPr marL="514350" indent="-514350">
              <a:buAutoNum type="arabicPeriod"/>
            </a:pPr>
            <a:r>
              <a:rPr lang="en-GB" sz="3600" dirty="0" smtClean="0"/>
              <a:t>Client’s condition has changed.</a:t>
            </a:r>
            <a:endParaRPr lang="en-US" sz="3600" dirty="0"/>
          </a:p>
        </p:txBody>
      </p:sp>
    </p:spTree>
    <p:extLst>
      <p:ext uri="{BB962C8B-B14F-4D97-AF65-F5344CB8AC3E}">
        <p14:creationId xmlns:p14="http://schemas.microsoft.com/office/powerpoint/2010/main" val="4156742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GB" dirty="0" smtClean="0"/>
              <a:t>The care plan calls for administration of a medication plus client education on diet and exercise for high blood pressure. The nurse finds the blood pressure extremely elevated. The client is very distressed with this finding. Which nursing skill of implementing would be needed most? </a:t>
            </a:r>
          </a:p>
          <a:p>
            <a:pPr marL="514350" indent="-514350">
              <a:buAutoNum type="arabicPeriod"/>
            </a:pPr>
            <a:r>
              <a:rPr lang="en-GB" dirty="0" smtClean="0"/>
              <a:t>Cognitive.</a:t>
            </a:r>
          </a:p>
          <a:p>
            <a:pPr marL="514350" indent="-514350">
              <a:buAutoNum type="arabicPeriod"/>
            </a:pPr>
            <a:r>
              <a:rPr lang="en-GB" dirty="0" smtClean="0"/>
              <a:t>Intellectual.</a:t>
            </a:r>
          </a:p>
          <a:p>
            <a:pPr marL="514350" indent="-514350">
              <a:buAutoNum type="arabicPeriod"/>
            </a:pPr>
            <a:r>
              <a:rPr lang="en-GB" dirty="0" smtClean="0"/>
              <a:t>Interpersonal.</a:t>
            </a:r>
          </a:p>
          <a:p>
            <a:pPr marL="514350" indent="-514350">
              <a:buAutoNum type="arabicPeriod"/>
            </a:pPr>
            <a:r>
              <a:rPr lang="en-GB" dirty="0" smtClean="0"/>
              <a:t>Psychomotor.</a:t>
            </a:r>
            <a:endParaRPr lang="en-US" dirty="0"/>
          </a:p>
        </p:txBody>
      </p:sp>
    </p:spTree>
    <p:extLst>
      <p:ext uri="{BB962C8B-B14F-4D97-AF65-F5344CB8AC3E}">
        <p14:creationId xmlns:p14="http://schemas.microsoft.com/office/powerpoint/2010/main" val="4274042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600" dirty="0" smtClean="0"/>
              <a:t>REFERENCES</a:t>
            </a:r>
            <a:r>
              <a:rPr lang="en-GB" dirty="0" smtClean="0"/>
              <a:t>.</a:t>
            </a:r>
            <a:endParaRPr lang="en-US" dirty="0"/>
          </a:p>
        </p:txBody>
      </p:sp>
      <p:sp>
        <p:nvSpPr>
          <p:cNvPr id="3" name="Content Placeholder 2"/>
          <p:cNvSpPr>
            <a:spLocks noGrp="1"/>
          </p:cNvSpPr>
          <p:nvPr>
            <p:ph idx="1"/>
          </p:nvPr>
        </p:nvSpPr>
        <p:spPr/>
        <p:txBody>
          <a:bodyPr>
            <a:normAutofit/>
          </a:bodyPr>
          <a:lstStyle/>
          <a:p>
            <a:r>
              <a:rPr lang="en-US" sz="4000" dirty="0" err="1"/>
              <a:t>Carenito</a:t>
            </a:r>
            <a:r>
              <a:rPr lang="en-US" sz="4000" dirty="0"/>
              <a:t> L. J. (2014). </a:t>
            </a:r>
            <a:r>
              <a:rPr lang="en-US" sz="4000" i="1" dirty="0"/>
              <a:t>Nursing Diagnosis</a:t>
            </a:r>
            <a:r>
              <a:rPr lang="en-US" sz="4000" dirty="0"/>
              <a:t> 14</a:t>
            </a:r>
            <a:r>
              <a:rPr lang="en-US" sz="4000" baseline="30000" dirty="0"/>
              <a:t>th</a:t>
            </a:r>
            <a:r>
              <a:rPr lang="en-US" sz="4000" dirty="0"/>
              <a:t> 	Edition, New York: Lippincott Williams			Wilkins.</a:t>
            </a:r>
            <a:endParaRPr lang="en-GB" sz="4000" dirty="0"/>
          </a:p>
          <a:p>
            <a:r>
              <a:rPr lang="en-GB" sz="4000" dirty="0" err="1"/>
              <a:t>Kozier</a:t>
            </a:r>
            <a:r>
              <a:rPr lang="en-GB" sz="4000" dirty="0"/>
              <a:t> &amp; </a:t>
            </a:r>
            <a:r>
              <a:rPr lang="en-GB" sz="4000" dirty="0" err="1"/>
              <a:t>Erb’s</a:t>
            </a:r>
            <a:r>
              <a:rPr lang="en-GB" sz="4000" dirty="0"/>
              <a:t> Fundamentals of Nursing			</a:t>
            </a:r>
            <a:r>
              <a:rPr lang="en-GB" sz="4000" i="1" dirty="0"/>
              <a:t>Concepts, </a:t>
            </a:r>
            <a:r>
              <a:rPr lang="en-GB" sz="4000" i="1" dirty="0" err="1"/>
              <a:t>Process,and</a:t>
            </a:r>
            <a:r>
              <a:rPr lang="en-GB" sz="4000" i="1" dirty="0"/>
              <a:t> Practice</a:t>
            </a:r>
            <a:r>
              <a:rPr lang="en-GB" sz="4000" dirty="0"/>
              <a:t>. 10</a:t>
            </a:r>
            <a:r>
              <a:rPr lang="en-GB" sz="4000" baseline="30000" dirty="0"/>
              <a:t>th</a:t>
            </a:r>
            <a:r>
              <a:rPr lang="en-GB" sz="4000" dirty="0"/>
              <a:t> Edition,	Upper Saddle River, N. J.: Pearson Prentice	Hall.</a:t>
            </a:r>
            <a:endParaRPr lang="en-US" sz="4000" dirty="0"/>
          </a:p>
          <a:p>
            <a:endParaRPr lang="en-US" sz="4000" dirty="0" smtClean="0"/>
          </a:p>
          <a:p>
            <a:endParaRPr lang="en-US" sz="4000" dirty="0"/>
          </a:p>
        </p:txBody>
      </p:sp>
    </p:spTree>
    <p:extLst>
      <p:ext uri="{BB962C8B-B14F-4D97-AF65-F5344CB8AC3E}">
        <p14:creationId xmlns:p14="http://schemas.microsoft.com/office/powerpoint/2010/main" val="1714205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smtClean="0"/>
              <a:t>OBJECTIVES.</a:t>
            </a:r>
            <a:endParaRPr lang="en-US" sz="6600" b="1" dirty="0"/>
          </a:p>
        </p:txBody>
      </p:sp>
      <p:sp>
        <p:nvSpPr>
          <p:cNvPr id="3" name="Content Placeholder 2"/>
          <p:cNvSpPr>
            <a:spLocks noGrp="1"/>
          </p:cNvSpPr>
          <p:nvPr>
            <p:ph idx="1"/>
          </p:nvPr>
        </p:nvSpPr>
        <p:spPr/>
        <p:txBody>
          <a:bodyPr>
            <a:normAutofit/>
          </a:bodyPr>
          <a:lstStyle/>
          <a:p>
            <a:pPr marL="0" indent="0">
              <a:buNone/>
            </a:pPr>
            <a:r>
              <a:rPr lang="en-US" sz="3600" dirty="0"/>
              <a:t>By the end of the lesson, the learner should be able to:</a:t>
            </a:r>
          </a:p>
          <a:p>
            <a:r>
              <a:rPr lang="en-US" sz="3600" dirty="0"/>
              <a:t>Explain how implementing relates to other phases of the nursing process.</a:t>
            </a:r>
          </a:p>
          <a:p>
            <a:r>
              <a:rPr lang="en-US" sz="3600" dirty="0"/>
              <a:t>Describe three categories of skills used to implement nursing interventions.</a:t>
            </a:r>
          </a:p>
          <a:p>
            <a:r>
              <a:rPr lang="en-US" sz="3600" dirty="0"/>
              <a:t>Discuss the </a:t>
            </a:r>
            <a:r>
              <a:rPr lang="en-US" sz="3600" dirty="0" smtClean="0"/>
              <a:t>process of implementation.</a:t>
            </a:r>
            <a:endParaRPr lang="en-US" sz="3600" dirty="0"/>
          </a:p>
          <a:p>
            <a:endParaRPr lang="en-US" sz="3600" dirty="0"/>
          </a:p>
        </p:txBody>
      </p:sp>
    </p:spTree>
    <p:extLst>
      <p:ext uri="{BB962C8B-B14F-4D97-AF65-F5344CB8AC3E}">
        <p14:creationId xmlns:p14="http://schemas.microsoft.com/office/powerpoint/2010/main" val="3712659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US" sz="4000" dirty="0" smtClean="0"/>
              <a:t>Explain how evaluating relates to other phases of the nursing process</a:t>
            </a:r>
          </a:p>
          <a:p>
            <a:r>
              <a:rPr lang="en-US" sz="4000" dirty="0" smtClean="0"/>
              <a:t>Describe five components of the evaluation process.</a:t>
            </a:r>
          </a:p>
          <a:p>
            <a:r>
              <a:rPr lang="en-US" sz="4000" dirty="0" smtClean="0"/>
              <a:t>Discuss th</a:t>
            </a:r>
            <a:r>
              <a:rPr lang="en-US" sz="4000" dirty="0" smtClean="0"/>
              <a:t>e types of evaluation.</a:t>
            </a:r>
            <a:endParaRPr lang="en-US" sz="4000" dirty="0" smtClean="0"/>
          </a:p>
          <a:p>
            <a:endParaRPr lang="en-US" sz="4000" dirty="0"/>
          </a:p>
        </p:txBody>
      </p:sp>
    </p:spTree>
    <p:extLst>
      <p:ext uri="{BB962C8B-B14F-4D97-AF65-F5344CB8AC3E}">
        <p14:creationId xmlns:p14="http://schemas.microsoft.com/office/powerpoint/2010/main" val="2521408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INTRODUCTION TO IMPLEMENTATION.</a:t>
            </a:r>
            <a:endParaRPr lang="en-US" sz="4800" b="1" dirty="0"/>
          </a:p>
        </p:txBody>
      </p:sp>
      <p:sp>
        <p:nvSpPr>
          <p:cNvPr id="3" name="Content Placeholder 2"/>
          <p:cNvSpPr>
            <a:spLocks noGrp="1"/>
          </p:cNvSpPr>
          <p:nvPr>
            <p:ph idx="1"/>
          </p:nvPr>
        </p:nvSpPr>
        <p:spPr/>
        <p:txBody>
          <a:bodyPr>
            <a:normAutofit/>
          </a:bodyPr>
          <a:lstStyle/>
          <a:p>
            <a:r>
              <a:rPr lang="en-GB" sz="4000" dirty="0" smtClean="0"/>
              <a:t>Implementing is the action phase in which the nurse intervenes.</a:t>
            </a:r>
          </a:p>
          <a:p>
            <a:r>
              <a:rPr lang="en-GB" sz="4000" dirty="0"/>
              <a:t>C</a:t>
            </a:r>
            <a:r>
              <a:rPr lang="en-GB" sz="4000" dirty="0" smtClean="0"/>
              <a:t>onsists of doing and documenting the activities that are the specific nursing actions needed to carry out the interventions.</a:t>
            </a:r>
            <a:endParaRPr lang="en-US" sz="4000" dirty="0"/>
          </a:p>
        </p:txBody>
      </p:sp>
    </p:spTree>
    <p:extLst>
      <p:ext uri="{BB962C8B-B14F-4D97-AF65-F5344CB8AC3E}">
        <p14:creationId xmlns:p14="http://schemas.microsoft.com/office/powerpoint/2010/main" val="708574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dirty="0" smtClean="0"/>
              <a:t>Relationship of Implementing to Other Nursing Process Phases.</a:t>
            </a:r>
            <a:endParaRPr lang="en-US" sz="5400" b="1" dirty="0"/>
          </a:p>
        </p:txBody>
      </p:sp>
      <p:sp>
        <p:nvSpPr>
          <p:cNvPr id="3" name="Content Placeholder 2"/>
          <p:cNvSpPr>
            <a:spLocks noGrp="1"/>
          </p:cNvSpPr>
          <p:nvPr>
            <p:ph idx="1"/>
          </p:nvPr>
        </p:nvSpPr>
        <p:spPr/>
        <p:txBody>
          <a:bodyPr>
            <a:normAutofit/>
          </a:bodyPr>
          <a:lstStyle/>
          <a:p>
            <a:r>
              <a:rPr lang="en-GB" sz="3600" dirty="0" smtClean="0"/>
              <a:t>The first three nursing process phases—assessing, diagnosing, and planning—provide the basis for the nursing actions performed during the implementing step. In turn, the implementing phase provides the actual nursing activities and client responses that are examined in the evaluation phase.</a:t>
            </a:r>
            <a:endParaRPr lang="en-US" sz="3600" dirty="0"/>
          </a:p>
        </p:txBody>
      </p:sp>
    </p:spTree>
    <p:extLst>
      <p:ext uri="{BB962C8B-B14F-4D97-AF65-F5344CB8AC3E}">
        <p14:creationId xmlns:p14="http://schemas.microsoft.com/office/powerpoint/2010/main" val="963747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smtClean="0"/>
              <a:t>Implementing skills.</a:t>
            </a:r>
            <a:endParaRPr lang="en-US" sz="6600" b="1" dirty="0"/>
          </a:p>
        </p:txBody>
      </p:sp>
      <p:sp>
        <p:nvSpPr>
          <p:cNvPr id="3" name="Content Placeholder 2"/>
          <p:cNvSpPr>
            <a:spLocks noGrp="1"/>
          </p:cNvSpPr>
          <p:nvPr>
            <p:ph idx="1"/>
          </p:nvPr>
        </p:nvSpPr>
        <p:spPr/>
        <p:txBody>
          <a:bodyPr>
            <a:normAutofit/>
          </a:bodyPr>
          <a:lstStyle/>
          <a:p>
            <a:r>
              <a:rPr lang="en-GB" sz="3600" b="1" dirty="0" smtClean="0"/>
              <a:t>Cognitive skills: </a:t>
            </a:r>
            <a:r>
              <a:rPr lang="en-GB" sz="3600" dirty="0"/>
              <a:t>P</a:t>
            </a:r>
            <a:r>
              <a:rPr lang="en-GB" sz="3600" dirty="0" smtClean="0"/>
              <a:t>roblem solving, decision making, critical thinking, clinical reasoning, and creativity.</a:t>
            </a:r>
            <a:endParaRPr lang="en-GB" sz="3600" b="1" dirty="0" smtClean="0"/>
          </a:p>
          <a:p>
            <a:r>
              <a:rPr lang="en-GB" sz="3600" b="1" dirty="0" smtClean="0"/>
              <a:t>Interpersonal skills:</a:t>
            </a:r>
            <a:r>
              <a:rPr lang="en-GB" sz="3600" dirty="0"/>
              <a:t> </a:t>
            </a:r>
            <a:r>
              <a:rPr lang="en-GB" sz="3600" dirty="0" smtClean="0"/>
              <a:t>Activities, verbal and nonverbal, people use when interacting directly with one another.</a:t>
            </a:r>
            <a:endParaRPr lang="en-GB" sz="3600" b="1" dirty="0" smtClean="0"/>
          </a:p>
          <a:p>
            <a:r>
              <a:rPr lang="en-GB" sz="3600" b="1" dirty="0" smtClean="0"/>
              <a:t>Technical skills: </a:t>
            </a:r>
            <a:r>
              <a:rPr lang="en-GB" sz="3600" dirty="0"/>
              <a:t>A</a:t>
            </a:r>
            <a:r>
              <a:rPr lang="en-GB" sz="3600" dirty="0" smtClean="0"/>
              <a:t>re purposeful “hands-on” skills such as manipulating equipment, giving injections, bandaging, moving, lifting, and repositioning clients.</a:t>
            </a:r>
            <a:endParaRPr lang="en-US" sz="3600" b="1" dirty="0"/>
          </a:p>
        </p:txBody>
      </p:sp>
    </p:spTree>
    <p:extLst>
      <p:ext uri="{BB962C8B-B14F-4D97-AF65-F5344CB8AC3E}">
        <p14:creationId xmlns:p14="http://schemas.microsoft.com/office/powerpoint/2010/main" val="252735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smtClean="0"/>
              <a:t>Process of implementing.</a:t>
            </a:r>
            <a:endParaRPr lang="en-US" sz="6600" b="1" dirty="0"/>
          </a:p>
        </p:txBody>
      </p:sp>
      <p:sp>
        <p:nvSpPr>
          <p:cNvPr id="3" name="Content Placeholder 2"/>
          <p:cNvSpPr>
            <a:spLocks noGrp="1"/>
          </p:cNvSpPr>
          <p:nvPr>
            <p:ph idx="1"/>
          </p:nvPr>
        </p:nvSpPr>
        <p:spPr/>
        <p:txBody>
          <a:bodyPr>
            <a:normAutofit/>
          </a:bodyPr>
          <a:lstStyle/>
          <a:p>
            <a:r>
              <a:rPr lang="en-GB" sz="4000" dirty="0" smtClean="0"/>
              <a:t>Reassessing the client.</a:t>
            </a:r>
          </a:p>
          <a:p>
            <a:r>
              <a:rPr lang="en-GB" sz="4000" dirty="0" smtClean="0"/>
              <a:t>Determining the nurse’s need for assistance.</a:t>
            </a:r>
          </a:p>
          <a:p>
            <a:r>
              <a:rPr lang="en-GB" sz="4000" dirty="0" smtClean="0"/>
              <a:t>Implementing the nursing interventions.</a:t>
            </a:r>
          </a:p>
          <a:p>
            <a:r>
              <a:rPr lang="en-GB" sz="4000" dirty="0" smtClean="0"/>
              <a:t>Supervising the delegated care.</a:t>
            </a:r>
          </a:p>
          <a:p>
            <a:r>
              <a:rPr lang="en-GB" sz="4000" dirty="0" smtClean="0"/>
              <a:t>Documenting nursing activities.</a:t>
            </a:r>
            <a:endParaRPr lang="en-US" sz="4000" dirty="0"/>
          </a:p>
        </p:txBody>
      </p:sp>
    </p:spTree>
    <p:extLst>
      <p:ext uri="{BB962C8B-B14F-4D97-AF65-F5344CB8AC3E}">
        <p14:creationId xmlns:p14="http://schemas.microsoft.com/office/powerpoint/2010/main" val="4055846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t>INTRODUCTION TO EVALUATION.</a:t>
            </a:r>
            <a:endParaRPr lang="en-US" sz="5400" b="1" dirty="0"/>
          </a:p>
        </p:txBody>
      </p:sp>
      <p:sp>
        <p:nvSpPr>
          <p:cNvPr id="3" name="Content Placeholder 2"/>
          <p:cNvSpPr>
            <a:spLocks noGrp="1"/>
          </p:cNvSpPr>
          <p:nvPr>
            <p:ph idx="1"/>
          </p:nvPr>
        </p:nvSpPr>
        <p:spPr/>
        <p:txBody>
          <a:bodyPr>
            <a:normAutofit/>
          </a:bodyPr>
          <a:lstStyle/>
          <a:p>
            <a:r>
              <a:rPr lang="en-GB" sz="3600" dirty="0" smtClean="0"/>
              <a:t>Evaluating is a planned, ongoing, purposeful activity in which clients and health care professionals determine; (a) the client’s progress toward achievement of goals/ outcomes and (b) the effectiveness of the nursing care plan.</a:t>
            </a:r>
          </a:p>
          <a:p>
            <a:r>
              <a:rPr lang="en-US" sz="3600" dirty="0" smtClean="0"/>
              <a:t>Evaluation is continuous.</a:t>
            </a:r>
          </a:p>
          <a:p>
            <a:endParaRPr lang="en-US" sz="3600" dirty="0"/>
          </a:p>
        </p:txBody>
      </p:sp>
    </p:spTree>
    <p:extLst>
      <p:ext uri="{BB962C8B-B14F-4D97-AF65-F5344CB8AC3E}">
        <p14:creationId xmlns:p14="http://schemas.microsoft.com/office/powerpoint/2010/main" val="324714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dirty="0" smtClean="0"/>
              <a:t>Relationship of Evaluating to Other Nursing Process Phases.</a:t>
            </a:r>
            <a:endParaRPr lang="en-US" sz="5400" b="1" dirty="0"/>
          </a:p>
        </p:txBody>
      </p:sp>
      <p:sp>
        <p:nvSpPr>
          <p:cNvPr id="3" name="Content Placeholder 2"/>
          <p:cNvSpPr>
            <a:spLocks noGrp="1"/>
          </p:cNvSpPr>
          <p:nvPr>
            <p:ph idx="1"/>
          </p:nvPr>
        </p:nvSpPr>
        <p:spPr/>
        <p:txBody>
          <a:bodyPr>
            <a:normAutofit/>
          </a:bodyPr>
          <a:lstStyle/>
          <a:p>
            <a:r>
              <a:rPr lang="en-GB" sz="4000" dirty="0" smtClean="0"/>
              <a:t>Successful evaluation depends on the effectiveness of the steps that precede it.</a:t>
            </a:r>
          </a:p>
          <a:p>
            <a:r>
              <a:rPr lang="en-GB" sz="4000" dirty="0" smtClean="0"/>
              <a:t>The evaluating and assessing phases overlap.</a:t>
            </a:r>
          </a:p>
          <a:p>
            <a:endParaRPr lang="en-US" sz="4000" dirty="0"/>
          </a:p>
        </p:txBody>
      </p:sp>
    </p:spTree>
    <p:extLst>
      <p:ext uri="{BB962C8B-B14F-4D97-AF65-F5344CB8AC3E}">
        <p14:creationId xmlns:p14="http://schemas.microsoft.com/office/powerpoint/2010/main" val="196429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553</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Rounded MT Bold</vt:lpstr>
      <vt:lpstr>Calibri</vt:lpstr>
      <vt:lpstr>Calibri Light</vt:lpstr>
      <vt:lpstr>Office Theme</vt:lpstr>
      <vt:lpstr>IMPLEMENTATION AND EVALUATION.</vt:lpstr>
      <vt:lpstr>OBJECTIVES.</vt:lpstr>
      <vt:lpstr>Cont.</vt:lpstr>
      <vt:lpstr>INTRODUCTION TO IMPLEMENTATION.</vt:lpstr>
      <vt:lpstr>Relationship of Implementing to Other Nursing Process Phases.</vt:lpstr>
      <vt:lpstr>Implementing skills.</vt:lpstr>
      <vt:lpstr>Process of implementing.</vt:lpstr>
      <vt:lpstr>INTRODUCTION TO EVALUATION.</vt:lpstr>
      <vt:lpstr>Relationship of Evaluating to Other Nursing Process Phases.</vt:lpstr>
      <vt:lpstr>Process of Evaluating Client Responses.</vt:lpstr>
      <vt:lpstr>Types of evaluation.</vt:lpstr>
      <vt:lpstr>BRAIN TEASER.</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IMPLEMENTATIONS AND EVALUATION.</dc:title>
  <dc:creator>Stanley</dc:creator>
  <cp:lastModifiedBy>Stanley</cp:lastModifiedBy>
  <cp:revision>7</cp:revision>
  <dcterms:created xsi:type="dcterms:W3CDTF">2024-04-04T08:51:34Z</dcterms:created>
  <dcterms:modified xsi:type="dcterms:W3CDTF">2024-04-04T10:01:27Z</dcterms:modified>
</cp:coreProperties>
</file>