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8" r:id="rId34"/>
    <p:sldId id="290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439D4-8896-4CC0-BF0F-2950721E94C2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AD0C-4E2E-4B8A-9B94-FFFBEE297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14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439D4-8896-4CC0-BF0F-2950721E94C2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AD0C-4E2E-4B8A-9B94-FFFBEE297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95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439D4-8896-4CC0-BF0F-2950721E94C2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AD0C-4E2E-4B8A-9B94-FFFBEE297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40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439D4-8896-4CC0-BF0F-2950721E94C2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AD0C-4E2E-4B8A-9B94-FFFBEE297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737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439D4-8896-4CC0-BF0F-2950721E94C2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AD0C-4E2E-4B8A-9B94-FFFBEE297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933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439D4-8896-4CC0-BF0F-2950721E94C2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AD0C-4E2E-4B8A-9B94-FFFBEE297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2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439D4-8896-4CC0-BF0F-2950721E94C2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AD0C-4E2E-4B8A-9B94-FFFBEE297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7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439D4-8896-4CC0-BF0F-2950721E94C2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AD0C-4E2E-4B8A-9B94-FFFBEE297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89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439D4-8896-4CC0-BF0F-2950721E94C2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AD0C-4E2E-4B8A-9B94-FFFBEE297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76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439D4-8896-4CC0-BF0F-2950721E94C2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AD0C-4E2E-4B8A-9B94-FFFBEE297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72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439D4-8896-4CC0-BF0F-2950721E94C2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AD0C-4E2E-4B8A-9B94-FFFBEE297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77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439D4-8896-4CC0-BF0F-2950721E94C2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0AD0C-4E2E-4B8A-9B94-FFFBEE297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50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IN INFECTION PREVENTION IN HEALTHCARE SETUP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002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Causative Agent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microorganism (for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bacteria, virus or fungi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Reservoir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(source) - a host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allows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microorganism to live,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possibly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grow, and multiply.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Humans, animals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environment can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be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reservoirs for microorganisms.</a:t>
            </a:r>
          </a:p>
        </p:txBody>
      </p:sp>
    </p:spTree>
    <p:extLst>
      <p:ext uri="{BB962C8B-B14F-4D97-AF65-F5344CB8AC3E}">
        <p14:creationId xmlns:p14="http://schemas.microsoft.com/office/powerpoint/2010/main" val="2333157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Reservoir</a:t>
            </a: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1825625"/>
            <a:ext cx="996717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159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Portal of Exit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 for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microorganism to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escape from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host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blood, respiratory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tract,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skin and mucous membranes, genitourinary tract, gastrointestinal tract, and transplacental route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mother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her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unborn infant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some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examples.</a:t>
            </a:r>
          </a:p>
        </p:txBody>
      </p:sp>
    </p:spTree>
    <p:extLst>
      <p:ext uri="{BB962C8B-B14F-4D97-AF65-F5344CB8AC3E}">
        <p14:creationId xmlns:p14="http://schemas.microsoft.com/office/powerpoint/2010/main" val="806037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Portal of Exit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18952"/>
            <a:ext cx="10147479" cy="425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44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 of Transmission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ince microorganisms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cannot travel on their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own; they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 a vehicle to carry them to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people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places.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Infectious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diseases and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 certain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contagious diseases spread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through the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following agencies. Their ways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spreading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also given along with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agencies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8071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Air-borne transmission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Contact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transmission-direct and indirect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Vehicle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(Water, milk,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food etc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Vector-transmission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placental transmission</a:t>
            </a:r>
          </a:p>
        </p:txBody>
      </p:sp>
    </p:spTree>
    <p:extLst>
      <p:ext uri="{BB962C8B-B14F-4D97-AF65-F5344CB8AC3E}">
        <p14:creationId xmlns:p14="http://schemas.microsoft.com/office/powerpoint/2010/main" val="1170985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Portal of Entry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a path for the microorganism to get into a new host, similar to the portal of exit.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Susceptible Host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a person susceptible to the microorganism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33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is at risk of infection?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Staff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Clients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452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Breaking the chain 1 of</a:t>
            </a:r>
            <a:b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infection: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Rapid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accurate identification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organism: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Routinely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send blood cultures,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urine culture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skin swabs, throat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swabs, tracheal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aspirate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culture.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endotracheal tube tip,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urinary catheter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 and central line tip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culture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removal.</a:t>
            </a:r>
          </a:p>
        </p:txBody>
      </p:sp>
    </p:spTree>
    <p:extLst>
      <p:ext uri="{BB962C8B-B14F-4D97-AF65-F5344CB8AC3E}">
        <p14:creationId xmlns:p14="http://schemas.microsoft.com/office/powerpoint/2010/main" val="3498524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or elimination of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infectious agents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including: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Proper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cleaning by the water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mechanical action with or without detergents.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Disinfection. Sterilization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contaminated objects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High level of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disinfectants: Activated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glutaraldehyde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cidex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023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 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this presentation the learner should be able 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Define common terms related to infection in health care setup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Describe the chain of infection in health care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who is at risk of infection in healthcare setup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Discuss how to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break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chain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each link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38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Breaking the chain 2 of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Measures to control or eliminate of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reservoir of infection.</a:t>
            </a:r>
          </a:p>
          <a:p>
            <a:pPr marL="0" indent="0" algn="just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Employee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Immunization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health personnel’s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e.g. hepatitis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vaccine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Regular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checkup for early detection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communicable disease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Restriction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work of patient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contact when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infected with communicable disease.</a:t>
            </a:r>
          </a:p>
        </p:txBody>
      </p:sp>
    </p:spTree>
    <p:extLst>
      <p:ext uri="{BB962C8B-B14F-4D97-AF65-F5344CB8AC3E}">
        <p14:creationId xmlns:p14="http://schemas.microsoft.com/office/powerpoint/2010/main" val="2785449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disease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Cleaning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hospital approved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clear disinfectant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e.g.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phenol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Through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cleaning of bed and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bedside equipments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 admitting new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Separate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mops should be used for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cleaning of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unit. (Twice a day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Damp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dusting should be done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Drains should be patent.</a:t>
            </a:r>
          </a:p>
        </p:txBody>
      </p:sp>
    </p:spTree>
    <p:extLst>
      <p:ext uri="{BB962C8B-B14F-4D97-AF65-F5344CB8AC3E}">
        <p14:creationId xmlns:p14="http://schemas.microsoft.com/office/powerpoint/2010/main" val="34934378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Handling of linen: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Keep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bed sheets dry and clean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sheets every day.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shake blankets and linen.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throw them on floor.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Soiled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linen counting should be done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separate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place.</a:t>
            </a:r>
          </a:p>
        </p:txBody>
      </p:sp>
    </p:spTree>
    <p:extLst>
      <p:ext uri="{BB962C8B-B14F-4D97-AF65-F5344CB8AC3E}">
        <p14:creationId xmlns:p14="http://schemas.microsoft.com/office/powerpoint/2010/main" val="2902016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Pest control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 taken to avoid their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entry into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unit. E.g. proper cleaning, sealing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draining.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Patient’s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diet should be kept in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covered containers.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Keep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fly trappers on each bedside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patient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Pesticide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spray should be used weekly.</a:t>
            </a:r>
          </a:p>
        </p:txBody>
      </p:sp>
    </p:spTree>
    <p:extLst>
      <p:ext uri="{BB962C8B-B14F-4D97-AF65-F5344CB8AC3E}">
        <p14:creationId xmlns:p14="http://schemas.microsoft.com/office/powerpoint/2010/main" val="9213318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Visitors control: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Traffic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be restricted except for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doctor, nurse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supportive staff.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Allow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one attendant (3-4 hours).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Keep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doors and windows closed.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Mobile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phones should not be allowed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inside the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area.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Machines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(X-rays, echo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machines, ultrasound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machine) from outside should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cleaned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spirit before their use.</a:t>
            </a:r>
          </a:p>
        </p:txBody>
      </p:sp>
    </p:spTree>
    <p:extLst>
      <p:ext uri="{BB962C8B-B14F-4D97-AF65-F5344CB8AC3E}">
        <p14:creationId xmlns:p14="http://schemas.microsoft.com/office/powerpoint/2010/main" val="13230119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Breaking the chain 3 of</a:t>
            </a:r>
            <a:b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infection: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Portal of exit: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Practice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aseptic precaution.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Avoid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talking directly into the client’s mouth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prevent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droplet infection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Wearing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mask is compulsory if the nurse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infected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she is dealing with the patients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are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infected.</a:t>
            </a:r>
          </a:p>
        </p:txBody>
      </p:sp>
    </p:spTree>
    <p:extLst>
      <p:ext uri="{BB962C8B-B14F-4D97-AF65-F5344CB8AC3E}">
        <p14:creationId xmlns:p14="http://schemas.microsoft.com/office/powerpoint/2010/main" val="38723624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Careful handling of waste like urine,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faeces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emesis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blood is important.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Disposable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gloves should be worn to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prevent direct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 with wastes or infected materials.</a:t>
            </a:r>
          </a:p>
        </p:txBody>
      </p:sp>
    </p:spTree>
    <p:extLst>
      <p:ext uri="{BB962C8B-B14F-4D97-AF65-F5344CB8AC3E}">
        <p14:creationId xmlns:p14="http://schemas.microsoft.com/office/powerpoint/2010/main" val="7293693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Breaking the chain 4 of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 of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transmission: Contact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Precautions;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 room.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Staff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perform hand hygiene, put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gown/apron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gloves prior 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entering patient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room and when anticipating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contact with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patient or their surroundings 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Remove gown/apron and gloves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perform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 hygiene after leaving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room.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Clean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disinfect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non-disposable equipment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items when removed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patient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room.</a:t>
            </a:r>
          </a:p>
        </p:txBody>
      </p:sp>
    </p:spTree>
    <p:extLst>
      <p:ext uri="{BB962C8B-B14F-4D97-AF65-F5344CB8AC3E}">
        <p14:creationId xmlns:p14="http://schemas.microsoft.com/office/powerpoint/2010/main" val="7132391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Droplet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Precautions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 room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Staff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put on surgical mask when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entering room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remove and dispose of mask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leaving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room and perform hand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hygiene.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Instruct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 about respiratory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hygiene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cough etiquette.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 patient movement outside the room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medically-necessary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put on a surgical mask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leaving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room.</a:t>
            </a:r>
          </a:p>
        </p:txBody>
      </p:sp>
    </p:spTree>
    <p:extLst>
      <p:ext uri="{BB962C8B-B14F-4D97-AF65-F5344CB8AC3E}">
        <p14:creationId xmlns:p14="http://schemas.microsoft.com/office/powerpoint/2010/main" val="24978941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Airborne Precautions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Single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negatively pressured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room.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Door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remain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closed.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Staff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put on N95/P2 mask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entering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 room and remove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dispose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mask and perform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hand hygiene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leaving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room. Instruct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 about respiratory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hygiene and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cough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etiquette.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put on surgical mask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leaving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room.</a:t>
            </a:r>
          </a:p>
        </p:txBody>
      </p:sp>
    </p:spTree>
    <p:extLst>
      <p:ext uri="{BB962C8B-B14F-4D97-AF65-F5344CB8AC3E}">
        <p14:creationId xmlns:p14="http://schemas.microsoft.com/office/powerpoint/2010/main" val="95631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 is one of the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leading causes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preventable death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hospitals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 year. 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center of Disease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and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Prevention estimated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there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approximately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million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preventable infections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hospital every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year, leading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90,000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unnecessary deaths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58543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Breaking the chain 5 of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Portal of entry: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Maintain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integrity of skin and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mucous membrane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Prepare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position of tubing, etc.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 prevent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injuries and skin breakdown.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Turning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positioning of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debilitated clients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29658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Breaking the chain 6 of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Protecting susceptible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host: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Protecting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normal defense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mechanism by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Regular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oral hygiene.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Maintaining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adequate intake.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Encouraging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deep breathing exercise.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Encouraging proper immunization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children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adult client.</a:t>
            </a:r>
          </a:p>
        </p:txBody>
      </p:sp>
    </p:spTree>
    <p:extLst>
      <p:ext uri="{BB962C8B-B14F-4D97-AF65-F5344CB8AC3E}">
        <p14:creationId xmlns:p14="http://schemas.microsoft.com/office/powerpoint/2010/main" val="37871157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Maintaining healing process: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Promotion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intake of well-balanced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diet containing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essential protein, vitamins,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fats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carbohydrates.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measures to improve appetite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patient. Helping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client to identify methods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relieve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stress.</a:t>
            </a:r>
          </a:p>
        </p:txBody>
      </p:sp>
    </p:spTree>
    <p:extLst>
      <p:ext uri="{BB962C8B-B14F-4D97-AF65-F5344CB8AC3E}">
        <p14:creationId xmlns:p14="http://schemas.microsoft.com/office/powerpoint/2010/main" val="18912278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1521" y="1287887"/>
            <a:ext cx="10212947" cy="472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20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1825" y="1300766"/>
            <a:ext cx="10032643" cy="487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521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Regardless of the work area,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preventing the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of organism is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concern of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nurses. One way in which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nurse accomplishes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goal is by asepsis.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large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micro-organism live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multiply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every surface.</a:t>
            </a:r>
          </a:p>
        </p:txBody>
      </p:sp>
    </p:spTree>
    <p:extLst>
      <p:ext uri="{BB962C8B-B14F-4D97-AF65-F5344CB8AC3E}">
        <p14:creationId xmlns:p14="http://schemas.microsoft.com/office/powerpoint/2010/main" val="2702897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 control addresses factors related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the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spread of infections within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healthcare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setting (whether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patient-to patient, from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to staff and from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staff to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patients, or among-staff),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including prevention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(via hand hygiene/hand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washing, cleaning/disinfection/sterilization, vaccination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surveillance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620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Monitoring/investigation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demonstrated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suspected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spread of infection within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particular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health-care setting (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surveillance and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outbreak investigation),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management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(interruption of outbreaks).</a:t>
            </a:r>
          </a:p>
        </p:txBody>
      </p:sp>
    </p:spTree>
    <p:extLst>
      <p:ext uri="{BB962C8B-B14F-4D97-AF65-F5344CB8AC3E}">
        <p14:creationId xmlns:p14="http://schemas.microsoft.com/office/powerpoint/2010/main" val="2326273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DEFINATION OF COMMON TERMS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 prevention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refers to policies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procedures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to minimize the risk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spreading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infections, especially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hospitals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human or animal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health care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facilities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Nosocomial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infection: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Also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known as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Hospital-acquired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— is an infection that is contracted from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environment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staff of a healthcare facility.</a:t>
            </a:r>
          </a:p>
        </p:txBody>
      </p:sp>
    </p:spTree>
    <p:extLst>
      <p:ext uri="{BB962C8B-B14F-4D97-AF65-F5344CB8AC3E}">
        <p14:creationId xmlns:p14="http://schemas.microsoft.com/office/powerpoint/2010/main" val="1500772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Chain of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presence of a pathogen does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mean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an infection will begin.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order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infectious disease to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spread, several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necessary steps must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occur. These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steps are known as “chain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infection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An infection will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 only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chain remains intact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3505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links are 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Causative Agent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Reservoir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Portal of Exit 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 of Transmission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Portal of Entry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Susceptible Host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506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1265</Words>
  <Application>Microsoft Office PowerPoint</Application>
  <PresentationFormat>Widescreen</PresentationFormat>
  <Paragraphs>118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Times New Roman</vt:lpstr>
      <vt:lpstr>Wingdings</vt:lpstr>
      <vt:lpstr>Office Theme</vt:lpstr>
      <vt:lpstr>INTRODUCTION TO IN INFECTION PREVENTION IN HEALTHCARE SETUP</vt:lpstr>
      <vt:lpstr>Objectives </vt:lpstr>
      <vt:lpstr>INTRODUCTION </vt:lpstr>
      <vt:lpstr>PowerPoint Presentation</vt:lpstr>
      <vt:lpstr>PowerPoint Presentation</vt:lpstr>
      <vt:lpstr>PowerPoint Presentation</vt:lpstr>
      <vt:lpstr>DEFINATION OF COMMON TERMS </vt:lpstr>
      <vt:lpstr>Chain of infection</vt:lpstr>
      <vt:lpstr>PowerPoint Presentation</vt:lpstr>
      <vt:lpstr>PowerPoint Presentation</vt:lpstr>
      <vt:lpstr>Reservoir</vt:lpstr>
      <vt:lpstr>PowerPoint Presentation</vt:lpstr>
      <vt:lpstr>Portal of Exit</vt:lpstr>
      <vt:lpstr>PowerPoint Presentation</vt:lpstr>
      <vt:lpstr>PowerPoint Presentation</vt:lpstr>
      <vt:lpstr>PowerPoint Presentation</vt:lpstr>
      <vt:lpstr>Who is at risk of infection?</vt:lpstr>
      <vt:lpstr>Breaking the chain 1 of infection:</vt:lpstr>
      <vt:lpstr>PowerPoint Presentation</vt:lpstr>
      <vt:lpstr>Breaking the chain 2 of infection:</vt:lpstr>
      <vt:lpstr>PowerPoint Presentation</vt:lpstr>
      <vt:lpstr>PowerPoint Presentation</vt:lpstr>
      <vt:lpstr>PowerPoint Presentation</vt:lpstr>
      <vt:lpstr>PowerPoint Presentation</vt:lpstr>
      <vt:lpstr>Breaking the chain 3 of infection:</vt:lpstr>
      <vt:lpstr>PowerPoint Presentation</vt:lpstr>
      <vt:lpstr>Breaking the chain 4 of infection</vt:lpstr>
      <vt:lpstr>PowerPoint Presentation</vt:lpstr>
      <vt:lpstr>PowerPoint Presentation</vt:lpstr>
      <vt:lpstr>Breaking the chain 5 of infection:</vt:lpstr>
      <vt:lpstr>Breaking the chain 6 of infection: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IN INFECTION PREVENTION IN HEALTHCARE SETUP</dc:title>
  <dc:creator>MUHAMED</dc:creator>
  <cp:lastModifiedBy>MUHAMED</cp:lastModifiedBy>
  <cp:revision>11</cp:revision>
  <dcterms:created xsi:type="dcterms:W3CDTF">2020-10-02T14:51:53Z</dcterms:created>
  <dcterms:modified xsi:type="dcterms:W3CDTF">2020-10-02T18:43:15Z</dcterms:modified>
</cp:coreProperties>
</file>