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29"/>
  </p:notesMasterIdLst>
  <p:handoutMasterIdLst>
    <p:handoutMasterId r:id="rId130"/>
  </p:handoutMasterIdLst>
  <p:sldIdLst>
    <p:sldId id="256" r:id="rId2"/>
    <p:sldId id="257" r:id="rId3"/>
    <p:sldId id="258" r:id="rId4"/>
    <p:sldId id="374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85" r:id="rId16"/>
    <p:sldId id="286" r:id="rId17"/>
    <p:sldId id="287" r:id="rId18"/>
    <p:sldId id="289" r:id="rId19"/>
    <p:sldId id="288" r:id="rId20"/>
    <p:sldId id="294" r:id="rId21"/>
    <p:sldId id="375" r:id="rId22"/>
    <p:sldId id="290" r:id="rId23"/>
    <p:sldId id="291" r:id="rId24"/>
    <p:sldId id="292" r:id="rId25"/>
    <p:sldId id="295" r:id="rId26"/>
    <p:sldId id="296" r:id="rId27"/>
    <p:sldId id="298" r:id="rId28"/>
    <p:sldId id="297" r:id="rId29"/>
    <p:sldId id="299" r:id="rId30"/>
    <p:sldId id="273" r:id="rId31"/>
    <p:sldId id="268" r:id="rId32"/>
    <p:sldId id="270" r:id="rId33"/>
    <p:sldId id="271" r:id="rId34"/>
    <p:sldId id="279" r:id="rId35"/>
    <p:sldId id="272" r:id="rId36"/>
    <p:sldId id="274" r:id="rId37"/>
    <p:sldId id="280" r:id="rId38"/>
    <p:sldId id="275" r:id="rId39"/>
    <p:sldId id="276" r:id="rId40"/>
    <p:sldId id="277" r:id="rId41"/>
    <p:sldId id="281" r:id="rId42"/>
    <p:sldId id="282" r:id="rId43"/>
    <p:sldId id="306" r:id="rId44"/>
    <p:sldId id="310" r:id="rId45"/>
    <p:sldId id="307" r:id="rId46"/>
    <p:sldId id="308" r:id="rId47"/>
    <p:sldId id="309" r:id="rId48"/>
    <p:sldId id="311" r:id="rId49"/>
    <p:sldId id="312" r:id="rId50"/>
    <p:sldId id="313" r:id="rId51"/>
    <p:sldId id="314" r:id="rId52"/>
    <p:sldId id="315" r:id="rId53"/>
    <p:sldId id="317" r:id="rId54"/>
    <p:sldId id="283" r:id="rId55"/>
    <p:sldId id="284" r:id="rId56"/>
    <p:sldId id="278" r:id="rId57"/>
    <p:sldId id="300" r:id="rId58"/>
    <p:sldId id="318" r:id="rId59"/>
    <p:sldId id="320" r:id="rId60"/>
    <p:sldId id="302" r:id="rId61"/>
    <p:sldId id="303" r:id="rId62"/>
    <p:sldId id="322" r:id="rId63"/>
    <p:sldId id="321" r:id="rId64"/>
    <p:sldId id="304" r:id="rId65"/>
    <p:sldId id="305" r:id="rId66"/>
    <p:sldId id="376" r:id="rId67"/>
    <p:sldId id="301" r:id="rId68"/>
    <p:sldId id="324" r:id="rId69"/>
    <p:sldId id="380" r:id="rId70"/>
    <p:sldId id="361" r:id="rId71"/>
    <p:sldId id="357" r:id="rId72"/>
    <p:sldId id="358" r:id="rId73"/>
    <p:sldId id="359" r:id="rId74"/>
    <p:sldId id="362" r:id="rId75"/>
    <p:sldId id="363" r:id="rId76"/>
    <p:sldId id="364" r:id="rId77"/>
    <p:sldId id="325" r:id="rId78"/>
    <p:sldId id="331" r:id="rId79"/>
    <p:sldId id="326" r:id="rId80"/>
    <p:sldId id="327" r:id="rId81"/>
    <p:sldId id="332" r:id="rId82"/>
    <p:sldId id="328" r:id="rId83"/>
    <p:sldId id="329" r:id="rId84"/>
    <p:sldId id="333" r:id="rId85"/>
    <p:sldId id="334" r:id="rId86"/>
    <p:sldId id="335" r:id="rId87"/>
    <p:sldId id="336" r:id="rId88"/>
    <p:sldId id="337" r:id="rId89"/>
    <p:sldId id="341" r:id="rId90"/>
    <p:sldId id="338" r:id="rId91"/>
    <p:sldId id="342" r:id="rId92"/>
    <p:sldId id="339" r:id="rId93"/>
    <p:sldId id="343" r:id="rId94"/>
    <p:sldId id="340" r:id="rId95"/>
    <p:sldId id="377" r:id="rId96"/>
    <p:sldId id="344" r:id="rId97"/>
    <p:sldId id="349" r:id="rId98"/>
    <p:sldId id="345" r:id="rId99"/>
    <p:sldId id="346" r:id="rId100"/>
    <p:sldId id="347" r:id="rId101"/>
    <p:sldId id="348" r:id="rId102"/>
    <p:sldId id="350" r:id="rId103"/>
    <p:sldId id="351" r:id="rId104"/>
    <p:sldId id="352" r:id="rId105"/>
    <p:sldId id="353" r:id="rId106"/>
    <p:sldId id="354" r:id="rId107"/>
    <p:sldId id="356" r:id="rId108"/>
    <p:sldId id="355" r:id="rId109"/>
    <p:sldId id="378" r:id="rId110"/>
    <p:sldId id="379" r:id="rId111"/>
    <p:sldId id="365" r:id="rId112"/>
    <p:sldId id="366" r:id="rId113"/>
    <p:sldId id="373" r:id="rId114"/>
    <p:sldId id="367" r:id="rId115"/>
    <p:sldId id="368" r:id="rId116"/>
    <p:sldId id="369" r:id="rId117"/>
    <p:sldId id="381" r:id="rId118"/>
    <p:sldId id="382" r:id="rId119"/>
    <p:sldId id="370" r:id="rId120"/>
    <p:sldId id="371" r:id="rId121"/>
    <p:sldId id="383" r:id="rId122"/>
    <p:sldId id="372" r:id="rId123"/>
    <p:sldId id="384" r:id="rId124"/>
    <p:sldId id="385" r:id="rId125"/>
    <p:sldId id="386" r:id="rId126"/>
    <p:sldId id="387" r:id="rId127"/>
    <p:sldId id="388" r:id="rId128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1155E-8AE5-4688-B33E-F3549BC5D3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85B9EA-88A1-400E-9DF7-927FEDAAE7E2}">
      <dgm:prSet custT="1"/>
      <dgm:spPr/>
      <dgm:t>
        <a:bodyPr/>
        <a:lstStyle/>
        <a:p>
          <a:pPr rtl="0"/>
          <a:r>
            <a:rPr lang="en-GB" sz="3000" dirty="0" smtClean="0"/>
            <a:t>Injury initiates the inflammatory response, but chemical substances released at the site induce vascular changes.</a:t>
          </a:r>
          <a:endParaRPr lang="en-GB" sz="3000" dirty="0"/>
        </a:p>
      </dgm:t>
    </dgm:pt>
    <dgm:pt modelId="{270321EF-52DC-4983-A16A-B4D0DCE7378C}" type="parTrans" cxnId="{7AC1E0ED-BEE8-4EE2-980E-80AA359D99E2}">
      <dgm:prSet/>
      <dgm:spPr/>
      <dgm:t>
        <a:bodyPr/>
        <a:lstStyle/>
        <a:p>
          <a:endParaRPr lang="en-GB"/>
        </a:p>
      </dgm:t>
    </dgm:pt>
    <dgm:pt modelId="{80B32B5F-9095-4D67-A3FA-DD845E35B523}" type="sibTrans" cxnId="{7AC1E0ED-BEE8-4EE2-980E-80AA359D99E2}">
      <dgm:prSet/>
      <dgm:spPr/>
      <dgm:t>
        <a:bodyPr/>
        <a:lstStyle/>
        <a:p>
          <a:endParaRPr lang="en-GB"/>
        </a:p>
      </dgm:t>
    </dgm:pt>
    <dgm:pt modelId="{1392FE28-D85A-463A-8610-0F33ED86A3EE}">
      <dgm:prSet custT="1"/>
      <dgm:spPr/>
      <dgm:t>
        <a:bodyPr/>
        <a:lstStyle/>
        <a:p>
          <a:pPr rtl="0"/>
          <a:r>
            <a:rPr lang="en-GB" sz="3000" dirty="0" smtClean="0"/>
            <a:t>These chemicals are histamine and </a:t>
          </a:r>
          <a:r>
            <a:rPr lang="en-GB" sz="3000" dirty="0" err="1" smtClean="0"/>
            <a:t>kinins</a:t>
          </a:r>
          <a:r>
            <a:rPr lang="en-GB" sz="3000" dirty="0" smtClean="0"/>
            <a:t>.</a:t>
          </a:r>
          <a:endParaRPr lang="en-GB" sz="3000" dirty="0"/>
        </a:p>
      </dgm:t>
    </dgm:pt>
    <dgm:pt modelId="{D7DCA06F-9280-4683-9ABA-514EF5A5F7BD}" type="parTrans" cxnId="{67A2C1DA-7639-42A4-B5ED-73F17B0BDB23}">
      <dgm:prSet/>
      <dgm:spPr/>
      <dgm:t>
        <a:bodyPr/>
        <a:lstStyle/>
        <a:p>
          <a:endParaRPr lang="en-GB"/>
        </a:p>
      </dgm:t>
    </dgm:pt>
    <dgm:pt modelId="{948B9981-7A03-4D85-887C-54375055E672}" type="sibTrans" cxnId="{67A2C1DA-7639-42A4-B5ED-73F17B0BDB23}">
      <dgm:prSet/>
      <dgm:spPr/>
      <dgm:t>
        <a:bodyPr/>
        <a:lstStyle/>
        <a:p>
          <a:endParaRPr lang="en-GB"/>
        </a:p>
      </dgm:t>
    </dgm:pt>
    <dgm:pt modelId="{9CC9A38D-EF7C-439B-B878-99AF62CAF37F}">
      <dgm:prSet custT="1"/>
      <dgm:spPr/>
      <dgm:t>
        <a:bodyPr/>
        <a:lstStyle/>
        <a:p>
          <a:pPr rtl="0"/>
          <a:r>
            <a:rPr lang="en-GB" sz="3000" dirty="0" smtClean="0"/>
            <a:t>Histamine is present in many tissues of the body but is concentrated in the mast cells. </a:t>
          </a:r>
          <a:endParaRPr lang="en-GB" sz="3000" dirty="0"/>
        </a:p>
      </dgm:t>
    </dgm:pt>
    <dgm:pt modelId="{480E45D2-2089-4478-B1B7-C7280EB97F70}" type="parTrans" cxnId="{335F3521-5E7C-44F4-9B6E-5FD220E0D43C}">
      <dgm:prSet/>
      <dgm:spPr/>
      <dgm:t>
        <a:bodyPr/>
        <a:lstStyle/>
        <a:p>
          <a:endParaRPr lang="en-GB"/>
        </a:p>
      </dgm:t>
    </dgm:pt>
    <dgm:pt modelId="{3E3A1F38-7045-4EAA-AB8F-B84E2C70D35A}" type="sibTrans" cxnId="{335F3521-5E7C-44F4-9B6E-5FD220E0D43C}">
      <dgm:prSet/>
      <dgm:spPr/>
      <dgm:t>
        <a:bodyPr/>
        <a:lstStyle/>
        <a:p>
          <a:endParaRPr lang="en-GB"/>
        </a:p>
      </dgm:t>
    </dgm:pt>
    <dgm:pt modelId="{94861499-7A46-4AB2-A67D-CC8288F21FDA}">
      <dgm:prSet custT="1"/>
      <dgm:spPr/>
      <dgm:t>
        <a:bodyPr/>
        <a:lstStyle/>
        <a:p>
          <a:pPr rtl="0"/>
          <a:r>
            <a:rPr lang="en-GB" sz="3000" dirty="0" smtClean="0"/>
            <a:t>responsible for the early changes in vasodilation and vascular permeability.  </a:t>
          </a:r>
          <a:endParaRPr lang="en-GB" sz="3000" dirty="0"/>
        </a:p>
      </dgm:t>
    </dgm:pt>
    <dgm:pt modelId="{8DFED7ED-2B95-4525-BD45-B5F2063AE11A}" type="parTrans" cxnId="{E24DB539-16F1-4DE0-8BB2-80B774122E10}">
      <dgm:prSet/>
      <dgm:spPr/>
      <dgm:t>
        <a:bodyPr/>
        <a:lstStyle/>
        <a:p>
          <a:endParaRPr lang="en-GB"/>
        </a:p>
      </dgm:t>
    </dgm:pt>
    <dgm:pt modelId="{ADD2B233-DD9F-4630-89EC-46DB5A0F62BC}" type="sibTrans" cxnId="{E24DB539-16F1-4DE0-8BB2-80B774122E10}">
      <dgm:prSet/>
      <dgm:spPr/>
      <dgm:t>
        <a:bodyPr/>
        <a:lstStyle/>
        <a:p>
          <a:endParaRPr lang="en-GB"/>
        </a:p>
      </dgm:t>
    </dgm:pt>
    <dgm:pt modelId="{905602DE-A664-4BCA-9095-6D73E08012FD}" type="pres">
      <dgm:prSet presAssocID="{8DB1155E-8AE5-4688-B33E-F3549BC5D3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881482-94A7-4205-AFBA-48A0B72B7358}" type="pres">
      <dgm:prSet presAssocID="{7585B9EA-88A1-400E-9DF7-927FEDAAE7E2}" presName="linNode" presStyleCnt="0"/>
      <dgm:spPr/>
    </dgm:pt>
    <dgm:pt modelId="{52ABA4C4-16A6-4863-8942-97B54A6DDA35}" type="pres">
      <dgm:prSet presAssocID="{7585B9EA-88A1-400E-9DF7-927FEDAAE7E2}" presName="parentText" presStyleLbl="node1" presStyleIdx="0" presStyleCnt="4" custScaleX="2763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9469D-E3F0-40DA-99DE-E3B3AF6B8785}" type="pres">
      <dgm:prSet presAssocID="{80B32B5F-9095-4D67-A3FA-DD845E35B523}" presName="sp" presStyleCnt="0"/>
      <dgm:spPr/>
    </dgm:pt>
    <dgm:pt modelId="{D46C0029-8B58-4A8D-9DFF-0244300EACCD}" type="pres">
      <dgm:prSet presAssocID="{1392FE28-D85A-463A-8610-0F33ED86A3EE}" presName="linNode" presStyleCnt="0"/>
      <dgm:spPr/>
    </dgm:pt>
    <dgm:pt modelId="{1A0C0142-625D-4F0F-86D8-725AEC2B8C7C}" type="pres">
      <dgm:prSet presAssocID="{1392FE28-D85A-463A-8610-0F33ED86A3EE}" presName="parentText" presStyleLbl="node1" presStyleIdx="1" presStyleCnt="4" custScaleX="1614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D0F3-2452-4FEB-BA29-E63929C4393D}" type="pres">
      <dgm:prSet presAssocID="{948B9981-7A03-4D85-887C-54375055E672}" presName="sp" presStyleCnt="0"/>
      <dgm:spPr/>
    </dgm:pt>
    <dgm:pt modelId="{113AE13C-48FB-4045-9721-8BD33756599A}" type="pres">
      <dgm:prSet presAssocID="{9CC9A38D-EF7C-439B-B878-99AF62CAF37F}" presName="linNode" presStyleCnt="0"/>
      <dgm:spPr/>
    </dgm:pt>
    <dgm:pt modelId="{CCF61C45-C1CA-41F8-A4EC-51EE987604E6}" type="pres">
      <dgm:prSet presAssocID="{9CC9A38D-EF7C-439B-B878-99AF62CAF37F}" presName="parentText" presStyleLbl="node1" presStyleIdx="2" presStyleCnt="4" custScaleX="1598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83340A-D886-4883-BC7D-2B650E186375}" type="pres">
      <dgm:prSet presAssocID="{3E3A1F38-7045-4EAA-AB8F-B84E2C70D35A}" presName="sp" presStyleCnt="0"/>
      <dgm:spPr/>
    </dgm:pt>
    <dgm:pt modelId="{8F8EED7D-6710-499C-93FF-3D41CCE5E80A}" type="pres">
      <dgm:prSet presAssocID="{94861499-7A46-4AB2-A67D-CC8288F21FDA}" presName="linNode" presStyleCnt="0"/>
      <dgm:spPr/>
    </dgm:pt>
    <dgm:pt modelId="{5F7D2845-1FC6-4996-B298-F70E35B74307}" type="pres">
      <dgm:prSet presAssocID="{94861499-7A46-4AB2-A67D-CC8288F21FDA}" presName="parentText" presStyleLbl="node1" presStyleIdx="3" presStyleCnt="4" custScaleX="277778" custLinFactNeighborX="41459" custLinFactNeighborY="-45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A2C1DA-7639-42A4-B5ED-73F17B0BDB23}" srcId="{8DB1155E-8AE5-4688-B33E-F3549BC5D3DD}" destId="{1392FE28-D85A-463A-8610-0F33ED86A3EE}" srcOrd="1" destOrd="0" parTransId="{D7DCA06F-9280-4683-9ABA-514EF5A5F7BD}" sibTransId="{948B9981-7A03-4D85-887C-54375055E672}"/>
    <dgm:cxn modelId="{E24DB539-16F1-4DE0-8BB2-80B774122E10}" srcId="{8DB1155E-8AE5-4688-B33E-F3549BC5D3DD}" destId="{94861499-7A46-4AB2-A67D-CC8288F21FDA}" srcOrd="3" destOrd="0" parTransId="{8DFED7ED-2B95-4525-BD45-B5F2063AE11A}" sibTransId="{ADD2B233-DD9F-4630-89EC-46DB5A0F62BC}"/>
    <dgm:cxn modelId="{E2EB8C24-744A-4AAF-B090-DA31D42CE924}" type="presOf" srcId="{7585B9EA-88A1-400E-9DF7-927FEDAAE7E2}" destId="{52ABA4C4-16A6-4863-8942-97B54A6DDA35}" srcOrd="0" destOrd="0" presId="urn:microsoft.com/office/officeart/2005/8/layout/vList5"/>
    <dgm:cxn modelId="{468D0CCB-34FD-404E-871E-8A88C443242C}" type="presOf" srcId="{9CC9A38D-EF7C-439B-B878-99AF62CAF37F}" destId="{CCF61C45-C1CA-41F8-A4EC-51EE987604E6}" srcOrd="0" destOrd="0" presId="urn:microsoft.com/office/officeart/2005/8/layout/vList5"/>
    <dgm:cxn modelId="{7AC1E0ED-BEE8-4EE2-980E-80AA359D99E2}" srcId="{8DB1155E-8AE5-4688-B33E-F3549BC5D3DD}" destId="{7585B9EA-88A1-400E-9DF7-927FEDAAE7E2}" srcOrd="0" destOrd="0" parTransId="{270321EF-52DC-4983-A16A-B4D0DCE7378C}" sibTransId="{80B32B5F-9095-4D67-A3FA-DD845E35B523}"/>
    <dgm:cxn modelId="{7435B4ED-2453-43A8-A7D3-812F1D39A314}" type="presOf" srcId="{8DB1155E-8AE5-4688-B33E-F3549BC5D3DD}" destId="{905602DE-A664-4BCA-9095-6D73E08012FD}" srcOrd="0" destOrd="0" presId="urn:microsoft.com/office/officeart/2005/8/layout/vList5"/>
    <dgm:cxn modelId="{CF310EB4-7527-4C41-B7DD-3CAC7AE4C0F3}" type="presOf" srcId="{1392FE28-D85A-463A-8610-0F33ED86A3EE}" destId="{1A0C0142-625D-4F0F-86D8-725AEC2B8C7C}" srcOrd="0" destOrd="0" presId="urn:microsoft.com/office/officeart/2005/8/layout/vList5"/>
    <dgm:cxn modelId="{335F3521-5E7C-44F4-9B6E-5FD220E0D43C}" srcId="{8DB1155E-8AE5-4688-B33E-F3549BC5D3DD}" destId="{9CC9A38D-EF7C-439B-B878-99AF62CAF37F}" srcOrd="2" destOrd="0" parTransId="{480E45D2-2089-4478-B1B7-C7280EB97F70}" sibTransId="{3E3A1F38-7045-4EAA-AB8F-B84E2C70D35A}"/>
    <dgm:cxn modelId="{AA50E21A-4B64-4C8F-8158-0E4D72E16EAB}" type="presOf" srcId="{94861499-7A46-4AB2-A67D-CC8288F21FDA}" destId="{5F7D2845-1FC6-4996-B298-F70E35B74307}" srcOrd="0" destOrd="0" presId="urn:microsoft.com/office/officeart/2005/8/layout/vList5"/>
    <dgm:cxn modelId="{C467E493-9B1B-4149-B96F-F8F92494C78D}" type="presParOf" srcId="{905602DE-A664-4BCA-9095-6D73E08012FD}" destId="{E7881482-94A7-4205-AFBA-48A0B72B7358}" srcOrd="0" destOrd="0" presId="urn:microsoft.com/office/officeart/2005/8/layout/vList5"/>
    <dgm:cxn modelId="{0770B5F4-F2CC-4C9E-8934-2A7740F12D6A}" type="presParOf" srcId="{E7881482-94A7-4205-AFBA-48A0B72B7358}" destId="{52ABA4C4-16A6-4863-8942-97B54A6DDA35}" srcOrd="0" destOrd="0" presId="urn:microsoft.com/office/officeart/2005/8/layout/vList5"/>
    <dgm:cxn modelId="{5BD44E81-EDC8-47A4-A1B8-844134641BCE}" type="presParOf" srcId="{905602DE-A664-4BCA-9095-6D73E08012FD}" destId="{5859469D-E3F0-40DA-99DE-E3B3AF6B8785}" srcOrd="1" destOrd="0" presId="urn:microsoft.com/office/officeart/2005/8/layout/vList5"/>
    <dgm:cxn modelId="{E332C00D-AF2A-4F8D-AB8B-DEBF0142472A}" type="presParOf" srcId="{905602DE-A664-4BCA-9095-6D73E08012FD}" destId="{D46C0029-8B58-4A8D-9DFF-0244300EACCD}" srcOrd="2" destOrd="0" presId="urn:microsoft.com/office/officeart/2005/8/layout/vList5"/>
    <dgm:cxn modelId="{99669D42-5A42-42F3-8BDA-132BC8988D9B}" type="presParOf" srcId="{D46C0029-8B58-4A8D-9DFF-0244300EACCD}" destId="{1A0C0142-625D-4F0F-86D8-725AEC2B8C7C}" srcOrd="0" destOrd="0" presId="urn:microsoft.com/office/officeart/2005/8/layout/vList5"/>
    <dgm:cxn modelId="{B4E0A356-E735-4049-840E-C1A48A09E378}" type="presParOf" srcId="{905602DE-A664-4BCA-9095-6D73E08012FD}" destId="{DC59D0F3-2452-4FEB-BA29-E63929C4393D}" srcOrd="3" destOrd="0" presId="urn:microsoft.com/office/officeart/2005/8/layout/vList5"/>
    <dgm:cxn modelId="{CC59EB4F-B9A8-4D94-AF8A-5C47EC2EAC75}" type="presParOf" srcId="{905602DE-A664-4BCA-9095-6D73E08012FD}" destId="{113AE13C-48FB-4045-9721-8BD33756599A}" srcOrd="4" destOrd="0" presId="urn:microsoft.com/office/officeart/2005/8/layout/vList5"/>
    <dgm:cxn modelId="{B204A6C8-102D-469B-A975-3911BECF0AAA}" type="presParOf" srcId="{113AE13C-48FB-4045-9721-8BD33756599A}" destId="{CCF61C45-C1CA-41F8-A4EC-51EE987604E6}" srcOrd="0" destOrd="0" presId="urn:microsoft.com/office/officeart/2005/8/layout/vList5"/>
    <dgm:cxn modelId="{8F386BD9-CA76-42ED-A378-F37AD5068928}" type="presParOf" srcId="{905602DE-A664-4BCA-9095-6D73E08012FD}" destId="{8983340A-D886-4883-BC7D-2B650E186375}" srcOrd="5" destOrd="0" presId="urn:microsoft.com/office/officeart/2005/8/layout/vList5"/>
    <dgm:cxn modelId="{DA741BD4-6FBC-480E-A4C5-4CC4853E15EC}" type="presParOf" srcId="{905602DE-A664-4BCA-9095-6D73E08012FD}" destId="{8F8EED7D-6710-499C-93FF-3D41CCE5E80A}" srcOrd="6" destOrd="0" presId="urn:microsoft.com/office/officeart/2005/8/layout/vList5"/>
    <dgm:cxn modelId="{431CD1F3-5505-402F-BBEC-8AEA77003BB5}" type="presParOf" srcId="{8F8EED7D-6710-499C-93FF-3D41CCE5E80A}" destId="{5F7D2845-1FC6-4996-B298-F70E35B743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7324D7-A8E7-4671-99D9-B1135018D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87AD2B1-75B6-4FF0-9832-469863BF52CC}">
      <dgm:prSet/>
      <dgm:spPr/>
      <dgm:t>
        <a:bodyPr/>
        <a:lstStyle/>
        <a:p>
          <a:pPr rtl="0"/>
          <a:r>
            <a:rPr lang="en-GB" smtClean="0"/>
            <a:t>Introduction</a:t>
          </a:r>
          <a:endParaRPr lang="en-GB"/>
        </a:p>
      </dgm:t>
    </dgm:pt>
    <dgm:pt modelId="{103E383F-FAF1-4A26-A9F1-B2ACBFC4E646}" type="parTrans" cxnId="{F0660572-5BD6-4B25-8A40-43ACE624BFD4}">
      <dgm:prSet/>
      <dgm:spPr/>
      <dgm:t>
        <a:bodyPr/>
        <a:lstStyle/>
        <a:p>
          <a:endParaRPr lang="en-GB"/>
        </a:p>
      </dgm:t>
    </dgm:pt>
    <dgm:pt modelId="{7068E495-027A-4FFC-B991-3EE4882F43D1}" type="sibTrans" cxnId="{F0660572-5BD6-4B25-8A40-43ACE624BFD4}">
      <dgm:prSet/>
      <dgm:spPr/>
      <dgm:t>
        <a:bodyPr/>
        <a:lstStyle/>
        <a:p>
          <a:endParaRPr lang="en-GB"/>
        </a:p>
      </dgm:t>
    </dgm:pt>
    <dgm:pt modelId="{3BA50013-0B5A-46F3-94C0-E91D7C60FC34}">
      <dgm:prSet/>
      <dgm:spPr/>
      <dgm:t>
        <a:bodyPr/>
        <a:lstStyle/>
        <a:p>
          <a:pPr rtl="0"/>
          <a:r>
            <a:rPr lang="en-GB" smtClean="0"/>
            <a:t>Body’s buffer System</a:t>
          </a:r>
          <a:endParaRPr lang="en-GB"/>
        </a:p>
      </dgm:t>
    </dgm:pt>
    <dgm:pt modelId="{DB383551-6967-4B95-BF71-581B632127A4}" type="parTrans" cxnId="{721582E6-28C5-43AF-888E-DD2A938C7FF5}">
      <dgm:prSet/>
      <dgm:spPr/>
      <dgm:t>
        <a:bodyPr/>
        <a:lstStyle/>
        <a:p>
          <a:endParaRPr lang="en-GB"/>
        </a:p>
      </dgm:t>
    </dgm:pt>
    <dgm:pt modelId="{AF319FD1-4A77-49A0-BB13-B81E5BC72D0D}" type="sibTrans" cxnId="{721582E6-28C5-43AF-888E-DD2A938C7FF5}">
      <dgm:prSet/>
      <dgm:spPr/>
      <dgm:t>
        <a:bodyPr/>
        <a:lstStyle/>
        <a:p>
          <a:endParaRPr lang="en-GB"/>
        </a:p>
      </dgm:t>
    </dgm:pt>
    <dgm:pt modelId="{5E464ED0-45FE-45A0-BDBC-3D678BA00FE3}">
      <dgm:prSet/>
      <dgm:spPr/>
      <dgm:t>
        <a:bodyPr/>
        <a:lstStyle/>
        <a:p>
          <a:pPr rtl="0"/>
          <a:r>
            <a:rPr lang="en-GB" smtClean="0"/>
            <a:t>Kidney</a:t>
          </a:r>
          <a:endParaRPr lang="en-GB"/>
        </a:p>
      </dgm:t>
    </dgm:pt>
    <dgm:pt modelId="{44E0B2F3-F33B-46A1-A25D-9A47FC581965}" type="parTrans" cxnId="{C489C64C-A759-42A1-A046-FB24A74FEC4A}">
      <dgm:prSet/>
      <dgm:spPr/>
      <dgm:t>
        <a:bodyPr/>
        <a:lstStyle/>
        <a:p>
          <a:endParaRPr lang="en-GB"/>
        </a:p>
      </dgm:t>
    </dgm:pt>
    <dgm:pt modelId="{82001A60-4855-4838-9BF3-C3D246B87CCE}" type="sibTrans" cxnId="{C489C64C-A759-42A1-A046-FB24A74FEC4A}">
      <dgm:prSet/>
      <dgm:spPr/>
      <dgm:t>
        <a:bodyPr/>
        <a:lstStyle/>
        <a:p>
          <a:endParaRPr lang="en-GB"/>
        </a:p>
      </dgm:t>
    </dgm:pt>
    <dgm:pt modelId="{8E20DEF9-81F6-4E97-9E39-F95B7B6FF111}">
      <dgm:prSet/>
      <dgm:spPr/>
      <dgm:t>
        <a:bodyPr/>
        <a:lstStyle/>
        <a:p>
          <a:pPr rtl="0"/>
          <a:r>
            <a:rPr lang="en-GB" smtClean="0"/>
            <a:t>Lungs</a:t>
          </a:r>
          <a:endParaRPr lang="en-GB"/>
        </a:p>
      </dgm:t>
    </dgm:pt>
    <dgm:pt modelId="{D837BB2B-44F2-4592-AC5E-9B78798BB8D9}" type="parTrans" cxnId="{193BD641-D029-48F7-808F-F30F6912D37D}">
      <dgm:prSet/>
      <dgm:spPr/>
      <dgm:t>
        <a:bodyPr/>
        <a:lstStyle/>
        <a:p>
          <a:endParaRPr lang="en-GB"/>
        </a:p>
      </dgm:t>
    </dgm:pt>
    <dgm:pt modelId="{19B20267-6BF3-449A-A7A1-99FC7C01DF6B}" type="sibTrans" cxnId="{193BD641-D029-48F7-808F-F30F6912D37D}">
      <dgm:prSet/>
      <dgm:spPr/>
      <dgm:t>
        <a:bodyPr/>
        <a:lstStyle/>
        <a:p>
          <a:endParaRPr lang="en-GB"/>
        </a:p>
      </dgm:t>
    </dgm:pt>
    <dgm:pt modelId="{90C27FF4-DBAA-4527-90E9-FEAB9FD7A124}">
      <dgm:prSet/>
      <dgm:spPr/>
      <dgm:t>
        <a:bodyPr/>
        <a:lstStyle/>
        <a:p>
          <a:pPr rtl="0"/>
          <a:r>
            <a:rPr lang="en-GB" smtClean="0"/>
            <a:t>Acute/Chronic Metabolic Acidosis(Base bicarbonate deficit)</a:t>
          </a:r>
          <a:endParaRPr lang="en-GB"/>
        </a:p>
      </dgm:t>
    </dgm:pt>
    <dgm:pt modelId="{36253949-C79D-404C-AF19-8967E0C44162}" type="parTrans" cxnId="{6B434E31-9702-48EB-BB14-C542EC091654}">
      <dgm:prSet/>
      <dgm:spPr/>
      <dgm:t>
        <a:bodyPr/>
        <a:lstStyle/>
        <a:p>
          <a:endParaRPr lang="en-GB"/>
        </a:p>
      </dgm:t>
    </dgm:pt>
    <dgm:pt modelId="{0DF325C1-A1EF-4B27-B81B-4EBB350814FE}" type="sibTrans" cxnId="{6B434E31-9702-48EB-BB14-C542EC091654}">
      <dgm:prSet/>
      <dgm:spPr/>
      <dgm:t>
        <a:bodyPr/>
        <a:lstStyle/>
        <a:p>
          <a:endParaRPr lang="en-GB"/>
        </a:p>
      </dgm:t>
    </dgm:pt>
    <dgm:pt modelId="{42A0C41B-7394-4E87-812D-23CDBB677A85}">
      <dgm:prSet/>
      <dgm:spPr/>
      <dgm:t>
        <a:bodyPr/>
        <a:lstStyle/>
        <a:p>
          <a:pPr rtl="0"/>
          <a:r>
            <a:rPr lang="en-GB" smtClean="0"/>
            <a:t>Acute/Chronic Metabolic Alkalosis ( Base bicarbonate excess)</a:t>
          </a:r>
          <a:endParaRPr lang="en-GB"/>
        </a:p>
      </dgm:t>
    </dgm:pt>
    <dgm:pt modelId="{666ABDC7-3824-4783-828C-775A962E4D9F}" type="parTrans" cxnId="{CD7351AC-DABC-4681-98E7-7AFAC78DEE84}">
      <dgm:prSet/>
      <dgm:spPr/>
      <dgm:t>
        <a:bodyPr/>
        <a:lstStyle/>
        <a:p>
          <a:endParaRPr lang="en-GB"/>
        </a:p>
      </dgm:t>
    </dgm:pt>
    <dgm:pt modelId="{C16265DE-67F2-47C4-9500-770FB1DFD85A}" type="sibTrans" cxnId="{CD7351AC-DABC-4681-98E7-7AFAC78DEE84}">
      <dgm:prSet/>
      <dgm:spPr/>
      <dgm:t>
        <a:bodyPr/>
        <a:lstStyle/>
        <a:p>
          <a:endParaRPr lang="en-GB"/>
        </a:p>
      </dgm:t>
    </dgm:pt>
    <dgm:pt modelId="{5F99E0AA-F08B-4ABC-B230-1A4B9CBA00D7}">
      <dgm:prSet/>
      <dgm:spPr/>
      <dgm:t>
        <a:bodyPr/>
        <a:lstStyle/>
        <a:p>
          <a:pPr rtl="0"/>
          <a:r>
            <a:rPr lang="en-GB" smtClean="0"/>
            <a:t>Clinical Features</a:t>
          </a:r>
          <a:endParaRPr lang="en-GB"/>
        </a:p>
      </dgm:t>
    </dgm:pt>
    <dgm:pt modelId="{9548A984-C71E-4E98-8B11-18F6D17F9E87}" type="parTrans" cxnId="{01190FBC-B850-45D1-8223-3C3C9F118EB3}">
      <dgm:prSet/>
      <dgm:spPr/>
      <dgm:t>
        <a:bodyPr/>
        <a:lstStyle/>
        <a:p>
          <a:endParaRPr lang="en-GB"/>
        </a:p>
      </dgm:t>
    </dgm:pt>
    <dgm:pt modelId="{9CA8FB43-FB8C-4A7F-85DF-C6A7EDF930F9}" type="sibTrans" cxnId="{01190FBC-B850-45D1-8223-3C3C9F118EB3}">
      <dgm:prSet/>
      <dgm:spPr/>
      <dgm:t>
        <a:bodyPr/>
        <a:lstStyle/>
        <a:p>
          <a:endParaRPr lang="en-GB"/>
        </a:p>
      </dgm:t>
    </dgm:pt>
    <dgm:pt modelId="{D3F5B157-ECD7-4AD1-A3DE-7D6721926671}">
      <dgm:prSet/>
      <dgm:spPr/>
      <dgm:t>
        <a:bodyPr/>
        <a:lstStyle/>
        <a:p>
          <a:pPr rtl="0"/>
          <a:r>
            <a:rPr lang="en-GB" smtClean="0"/>
            <a:t>Diagnosis</a:t>
          </a:r>
          <a:endParaRPr lang="en-GB"/>
        </a:p>
      </dgm:t>
    </dgm:pt>
    <dgm:pt modelId="{507B89D9-11DF-40DF-8EB1-A41F7208306C}" type="parTrans" cxnId="{C27DF322-05D6-4CA1-8E15-0901632540B5}">
      <dgm:prSet/>
      <dgm:spPr/>
      <dgm:t>
        <a:bodyPr/>
        <a:lstStyle/>
        <a:p>
          <a:endParaRPr lang="en-GB"/>
        </a:p>
      </dgm:t>
    </dgm:pt>
    <dgm:pt modelId="{5CDC505D-8C5D-4752-B1A1-58688CDE8FCC}" type="sibTrans" cxnId="{C27DF322-05D6-4CA1-8E15-0901632540B5}">
      <dgm:prSet/>
      <dgm:spPr/>
      <dgm:t>
        <a:bodyPr/>
        <a:lstStyle/>
        <a:p>
          <a:endParaRPr lang="en-GB"/>
        </a:p>
      </dgm:t>
    </dgm:pt>
    <dgm:pt modelId="{9BD84F33-F278-407D-8090-4A7856C1B801}">
      <dgm:prSet/>
      <dgm:spPr/>
      <dgm:t>
        <a:bodyPr/>
        <a:lstStyle/>
        <a:p>
          <a:pPr rtl="0"/>
          <a:r>
            <a:rPr lang="en-GB" smtClean="0"/>
            <a:t>Management</a:t>
          </a:r>
          <a:endParaRPr lang="en-GB"/>
        </a:p>
      </dgm:t>
    </dgm:pt>
    <dgm:pt modelId="{118D6743-C3BC-44DE-ACC8-CF70CE125D71}" type="parTrans" cxnId="{65A60B04-C226-49A6-8D13-B2CA85B983D8}">
      <dgm:prSet/>
      <dgm:spPr/>
      <dgm:t>
        <a:bodyPr/>
        <a:lstStyle/>
        <a:p>
          <a:endParaRPr lang="en-GB"/>
        </a:p>
      </dgm:t>
    </dgm:pt>
    <dgm:pt modelId="{09ED5451-9C59-4B58-9732-7923CE60B63C}" type="sibTrans" cxnId="{65A60B04-C226-49A6-8D13-B2CA85B983D8}">
      <dgm:prSet/>
      <dgm:spPr/>
      <dgm:t>
        <a:bodyPr/>
        <a:lstStyle/>
        <a:p>
          <a:endParaRPr lang="en-GB"/>
        </a:p>
      </dgm:t>
    </dgm:pt>
    <dgm:pt modelId="{1DEE39EC-666C-4E34-8F90-493D355A4A70}" type="pres">
      <dgm:prSet presAssocID="{157324D7-A8E7-4671-99D9-B1135018D9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6C53B8-3D41-4F10-99AD-EA516DBE5717}" type="pres">
      <dgm:prSet presAssocID="{087AD2B1-75B6-4FF0-9832-469863BF52C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13E57D-EEFE-4CAB-9134-1F04D642CFA6}" type="pres">
      <dgm:prSet presAssocID="{7068E495-027A-4FFC-B991-3EE4882F43D1}" presName="spacer" presStyleCnt="0"/>
      <dgm:spPr/>
    </dgm:pt>
    <dgm:pt modelId="{00157940-C7EB-4543-B9C6-1C81F547ABA8}" type="pres">
      <dgm:prSet presAssocID="{3BA50013-0B5A-46F3-94C0-E91D7C60FC3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8CA28E-6654-4F29-A1E8-AA35A41E14F5}" type="pres">
      <dgm:prSet presAssocID="{3BA50013-0B5A-46F3-94C0-E91D7C60FC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2A40A-FAF4-4CBF-8635-F80F56B2B57B}" type="pres">
      <dgm:prSet presAssocID="{90C27FF4-DBAA-4527-90E9-FEAB9FD7A12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9B778-6858-44CB-A34D-A1D2B892993B}" type="pres">
      <dgm:prSet presAssocID="{0DF325C1-A1EF-4B27-B81B-4EBB350814FE}" presName="spacer" presStyleCnt="0"/>
      <dgm:spPr/>
    </dgm:pt>
    <dgm:pt modelId="{9C4FC992-5035-4525-9A36-C70C772922F1}" type="pres">
      <dgm:prSet presAssocID="{42A0C41B-7394-4E87-812D-23CDBB677A8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C16398-7F3F-4A66-9EFC-4EFBF925F133}" type="pres">
      <dgm:prSet presAssocID="{C16265DE-67F2-47C4-9500-770FB1DFD85A}" presName="spacer" presStyleCnt="0"/>
      <dgm:spPr/>
    </dgm:pt>
    <dgm:pt modelId="{E8054036-B40E-423D-B07C-D242EA851940}" type="pres">
      <dgm:prSet presAssocID="{5F99E0AA-F08B-4ABC-B230-1A4B9CBA00D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64DB23-BF2C-49F2-AE44-A4AE83D737A1}" type="pres">
      <dgm:prSet presAssocID="{9CA8FB43-FB8C-4A7F-85DF-C6A7EDF930F9}" presName="spacer" presStyleCnt="0"/>
      <dgm:spPr/>
    </dgm:pt>
    <dgm:pt modelId="{A051DFB3-84CC-44C6-897B-B7FE4FD66729}" type="pres">
      <dgm:prSet presAssocID="{D3F5B157-ECD7-4AD1-A3DE-7D672192667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9BD8D7-980B-4CEE-96EE-C51954B38EAE}" type="pres">
      <dgm:prSet presAssocID="{5CDC505D-8C5D-4752-B1A1-58688CDE8FCC}" presName="spacer" presStyleCnt="0"/>
      <dgm:spPr/>
    </dgm:pt>
    <dgm:pt modelId="{7B3D7C0C-44EF-4E00-BE11-A0075BC83748}" type="pres">
      <dgm:prSet presAssocID="{9BD84F33-F278-407D-8090-4A7856C1B80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7DF322-05D6-4CA1-8E15-0901632540B5}" srcId="{157324D7-A8E7-4671-99D9-B1135018D9AE}" destId="{D3F5B157-ECD7-4AD1-A3DE-7D6721926671}" srcOrd="5" destOrd="0" parTransId="{507B89D9-11DF-40DF-8EB1-A41F7208306C}" sibTransId="{5CDC505D-8C5D-4752-B1A1-58688CDE8FCC}"/>
    <dgm:cxn modelId="{721582E6-28C5-43AF-888E-DD2A938C7FF5}" srcId="{157324D7-A8E7-4671-99D9-B1135018D9AE}" destId="{3BA50013-0B5A-46F3-94C0-E91D7C60FC34}" srcOrd="1" destOrd="0" parTransId="{DB383551-6967-4B95-BF71-581B632127A4}" sibTransId="{AF319FD1-4A77-49A0-BB13-B81E5BC72D0D}"/>
    <dgm:cxn modelId="{65A60B04-C226-49A6-8D13-B2CA85B983D8}" srcId="{157324D7-A8E7-4671-99D9-B1135018D9AE}" destId="{9BD84F33-F278-407D-8090-4A7856C1B801}" srcOrd="6" destOrd="0" parTransId="{118D6743-C3BC-44DE-ACC8-CF70CE125D71}" sibTransId="{09ED5451-9C59-4B58-9732-7923CE60B63C}"/>
    <dgm:cxn modelId="{52F56D77-FCE5-492E-B49A-F6AF87B41DF9}" type="presOf" srcId="{90C27FF4-DBAA-4527-90E9-FEAB9FD7A124}" destId="{A2F2A40A-FAF4-4CBF-8635-F80F56B2B57B}" srcOrd="0" destOrd="0" presId="urn:microsoft.com/office/officeart/2005/8/layout/vList2"/>
    <dgm:cxn modelId="{F0660572-5BD6-4B25-8A40-43ACE624BFD4}" srcId="{157324D7-A8E7-4671-99D9-B1135018D9AE}" destId="{087AD2B1-75B6-4FF0-9832-469863BF52CC}" srcOrd="0" destOrd="0" parTransId="{103E383F-FAF1-4A26-A9F1-B2ACBFC4E646}" sibTransId="{7068E495-027A-4FFC-B991-3EE4882F43D1}"/>
    <dgm:cxn modelId="{AF7C23FF-6EC0-4D2C-A398-909966BB6460}" type="presOf" srcId="{157324D7-A8E7-4671-99D9-B1135018D9AE}" destId="{1DEE39EC-666C-4E34-8F90-493D355A4A70}" srcOrd="0" destOrd="0" presId="urn:microsoft.com/office/officeart/2005/8/layout/vList2"/>
    <dgm:cxn modelId="{193BD641-D029-48F7-808F-F30F6912D37D}" srcId="{3BA50013-0B5A-46F3-94C0-E91D7C60FC34}" destId="{8E20DEF9-81F6-4E97-9E39-F95B7B6FF111}" srcOrd="1" destOrd="0" parTransId="{D837BB2B-44F2-4592-AC5E-9B78798BB8D9}" sibTransId="{19B20267-6BF3-449A-A7A1-99FC7C01DF6B}"/>
    <dgm:cxn modelId="{03328B22-48FC-45F7-825D-D228A21AE17F}" type="presOf" srcId="{D3F5B157-ECD7-4AD1-A3DE-7D6721926671}" destId="{A051DFB3-84CC-44C6-897B-B7FE4FD66729}" srcOrd="0" destOrd="0" presId="urn:microsoft.com/office/officeart/2005/8/layout/vList2"/>
    <dgm:cxn modelId="{0C0E47CB-248F-49AD-9ACD-3283522F5DBF}" type="presOf" srcId="{5F99E0AA-F08B-4ABC-B230-1A4B9CBA00D7}" destId="{E8054036-B40E-423D-B07C-D242EA851940}" srcOrd="0" destOrd="0" presId="urn:microsoft.com/office/officeart/2005/8/layout/vList2"/>
    <dgm:cxn modelId="{B09457C2-A787-4B26-9C9A-F95EE1EB54BF}" type="presOf" srcId="{9BD84F33-F278-407D-8090-4A7856C1B801}" destId="{7B3D7C0C-44EF-4E00-BE11-A0075BC83748}" srcOrd="0" destOrd="0" presId="urn:microsoft.com/office/officeart/2005/8/layout/vList2"/>
    <dgm:cxn modelId="{A462EDAB-3E0E-48D7-AEEC-12B52E0888D5}" type="presOf" srcId="{3BA50013-0B5A-46F3-94C0-E91D7C60FC34}" destId="{00157940-C7EB-4543-B9C6-1C81F547ABA8}" srcOrd="0" destOrd="0" presId="urn:microsoft.com/office/officeart/2005/8/layout/vList2"/>
    <dgm:cxn modelId="{F767DEB8-8C04-4BC3-AE42-321B79BCC973}" type="presOf" srcId="{087AD2B1-75B6-4FF0-9832-469863BF52CC}" destId="{816C53B8-3D41-4F10-99AD-EA516DBE5717}" srcOrd="0" destOrd="0" presId="urn:microsoft.com/office/officeart/2005/8/layout/vList2"/>
    <dgm:cxn modelId="{CBA53DD1-77B9-462A-A36F-9CBAB5B17593}" type="presOf" srcId="{42A0C41B-7394-4E87-812D-23CDBB677A85}" destId="{9C4FC992-5035-4525-9A36-C70C772922F1}" srcOrd="0" destOrd="0" presId="urn:microsoft.com/office/officeart/2005/8/layout/vList2"/>
    <dgm:cxn modelId="{8DAAB69C-D798-44EA-AF2E-FE677388B721}" type="presOf" srcId="{5E464ED0-45FE-45A0-BDBC-3D678BA00FE3}" destId="{948CA28E-6654-4F29-A1E8-AA35A41E14F5}" srcOrd="0" destOrd="0" presId="urn:microsoft.com/office/officeart/2005/8/layout/vList2"/>
    <dgm:cxn modelId="{CD7351AC-DABC-4681-98E7-7AFAC78DEE84}" srcId="{157324D7-A8E7-4671-99D9-B1135018D9AE}" destId="{42A0C41B-7394-4E87-812D-23CDBB677A85}" srcOrd="3" destOrd="0" parTransId="{666ABDC7-3824-4783-828C-775A962E4D9F}" sibTransId="{C16265DE-67F2-47C4-9500-770FB1DFD85A}"/>
    <dgm:cxn modelId="{01190FBC-B850-45D1-8223-3C3C9F118EB3}" srcId="{157324D7-A8E7-4671-99D9-B1135018D9AE}" destId="{5F99E0AA-F08B-4ABC-B230-1A4B9CBA00D7}" srcOrd="4" destOrd="0" parTransId="{9548A984-C71E-4E98-8B11-18F6D17F9E87}" sibTransId="{9CA8FB43-FB8C-4A7F-85DF-C6A7EDF930F9}"/>
    <dgm:cxn modelId="{DB78C23E-EED6-483F-8422-3640A5A97E4F}" type="presOf" srcId="{8E20DEF9-81F6-4E97-9E39-F95B7B6FF111}" destId="{948CA28E-6654-4F29-A1E8-AA35A41E14F5}" srcOrd="0" destOrd="1" presId="urn:microsoft.com/office/officeart/2005/8/layout/vList2"/>
    <dgm:cxn modelId="{6B434E31-9702-48EB-BB14-C542EC091654}" srcId="{157324D7-A8E7-4671-99D9-B1135018D9AE}" destId="{90C27FF4-DBAA-4527-90E9-FEAB9FD7A124}" srcOrd="2" destOrd="0" parTransId="{36253949-C79D-404C-AF19-8967E0C44162}" sibTransId="{0DF325C1-A1EF-4B27-B81B-4EBB350814FE}"/>
    <dgm:cxn modelId="{C489C64C-A759-42A1-A046-FB24A74FEC4A}" srcId="{3BA50013-0B5A-46F3-94C0-E91D7C60FC34}" destId="{5E464ED0-45FE-45A0-BDBC-3D678BA00FE3}" srcOrd="0" destOrd="0" parTransId="{44E0B2F3-F33B-46A1-A25D-9A47FC581965}" sibTransId="{82001A60-4855-4838-9BF3-C3D246B87CCE}"/>
    <dgm:cxn modelId="{9FD4E589-3C04-4455-B538-E020118D6DB1}" type="presParOf" srcId="{1DEE39EC-666C-4E34-8F90-493D355A4A70}" destId="{816C53B8-3D41-4F10-99AD-EA516DBE5717}" srcOrd="0" destOrd="0" presId="urn:microsoft.com/office/officeart/2005/8/layout/vList2"/>
    <dgm:cxn modelId="{810103BA-E014-4EF5-B2BE-2A3052008CE3}" type="presParOf" srcId="{1DEE39EC-666C-4E34-8F90-493D355A4A70}" destId="{B413E57D-EEFE-4CAB-9134-1F04D642CFA6}" srcOrd="1" destOrd="0" presId="urn:microsoft.com/office/officeart/2005/8/layout/vList2"/>
    <dgm:cxn modelId="{08826F53-093D-49C1-B23D-843D2F5E4913}" type="presParOf" srcId="{1DEE39EC-666C-4E34-8F90-493D355A4A70}" destId="{00157940-C7EB-4543-B9C6-1C81F547ABA8}" srcOrd="2" destOrd="0" presId="urn:microsoft.com/office/officeart/2005/8/layout/vList2"/>
    <dgm:cxn modelId="{3457E216-7B38-427D-BAAC-9D2B1A8DE8AC}" type="presParOf" srcId="{1DEE39EC-666C-4E34-8F90-493D355A4A70}" destId="{948CA28E-6654-4F29-A1E8-AA35A41E14F5}" srcOrd="3" destOrd="0" presId="urn:microsoft.com/office/officeart/2005/8/layout/vList2"/>
    <dgm:cxn modelId="{030A0106-ED82-4C07-AB22-E07E2C9F84F2}" type="presParOf" srcId="{1DEE39EC-666C-4E34-8F90-493D355A4A70}" destId="{A2F2A40A-FAF4-4CBF-8635-F80F56B2B57B}" srcOrd="4" destOrd="0" presId="urn:microsoft.com/office/officeart/2005/8/layout/vList2"/>
    <dgm:cxn modelId="{098073B1-D835-4B5E-ACBA-9F1AE8CAE007}" type="presParOf" srcId="{1DEE39EC-666C-4E34-8F90-493D355A4A70}" destId="{D4E9B778-6858-44CB-A34D-A1D2B892993B}" srcOrd="5" destOrd="0" presId="urn:microsoft.com/office/officeart/2005/8/layout/vList2"/>
    <dgm:cxn modelId="{D446C72C-AC4A-405B-89FB-EA1859C8F9FE}" type="presParOf" srcId="{1DEE39EC-666C-4E34-8F90-493D355A4A70}" destId="{9C4FC992-5035-4525-9A36-C70C772922F1}" srcOrd="6" destOrd="0" presId="urn:microsoft.com/office/officeart/2005/8/layout/vList2"/>
    <dgm:cxn modelId="{23C0570A-40E6-4541-B170-D9B4ABC6A228}" type="presParOf" srcId="{1DEE39EC-666C-4E34-8F90-493D355A4A70}" destId="{9CC16398-7F3F-4A66-9EFC-4EFBF925F133}" srcOrd="7" destOrd="0" presId="urn:microsoft.com/office/officeart/2005/8/layout/vList2"/>
    <dgm:cxn modelId="{56E78A32-64A5-4DAF-BDA7-C82214A03083}" type="presParOf" srcId="{1DEE39EC-666C-4E34-8F90-493D355A4A70}" destId="{E8054036-B40E-423D-B07C-D242EA851940}" srcOrd="8" destOrd="0" presId="urn:microsoft.com/office/officeart/2005/8/layout/vList2"/>
    <dgm:cxn modelId="{A17C6BAB-31C1-4971-91BC-D48241E95098}" type="presParOf" srcId="{1DEE39EC-666C-4E34-8F90-493D355A4A70}" destId="{B964DB23-BF2C-49F2-AE44-A4AE83D737A1}" srcOrd="9" destOrd="0" presId="urn:microsoft.com/office/officeart/2005/8/layout/vList2"/>
    <dgm:cxn modelId="{0006225D-3DC3-49DE-B764-18D22E8E8F71}" type="presParOf" srcId="{1DEE39EC-666C-4E34-8F90-493D355A4A70}" destId="{A051DFB3-84CC-44C6-897B-B7FE4FD66729}" srcOrd="10" destOrd="0" presId="urn:microsoft.com/office/officeart/2005/8/layout/vList2"/>
    <dgm:cxn modelId="{754038B4-24BE-4964-B25F-5645E489399E}" type="presParOf" srcId="{1DEE39EC-666C-4E34-8F90-493D355A4A70}" destId="{C89BD8D7-980B-4CEE-96EE-C51954B38EAE}" srcOrd="11" destOrd="0" presId="urn:microsoft.com/office/officeart/2005/8/layout/vList2"/>
    <dgm:cxn modelId="{DCC87871-2133-4EE8-8BEF-D2E6CDAEEAA7}" type="presParOf" srcId="{1DEE39EC-666C-4E34-8F90-493D355A4A70}" destId="{7B3D7C0C-44EF-4E00-BE11-A0075BC8374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D1DFDC-C03B-481A-896B-DC800D30858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58D368-ECD6-4354-8004-48F9050192DF}">
      <dgm:prSet custT="1"/>
      <dgm:spPr/>
      <dgm:t>
        <a:bodyPr/>
        <a:lstStyle/>
        <a:p>
          <a:pPr rtl="0"/>
          <a:r>
            <a:rPr lang="en-GB" sz="1600" dirty="0" smtClean="0"/>
            <a:t>Introduction/definition</a:t>
          </a:r>
          <a:endParaRPr lang="en-GB" sz="1600" dirty="0"/>
        </a:p>
      </dgm:t>
    </dgm:pt>
    <dgm:pt modelId="{93AA3243-3251-49D4-B8AC-A140DADFD41B}" type="parTrans" cxnId="{309C44EB-CAF4-45F9-8B80-298868036966}">
      <dgm:prSet/>
      <dgm:spPr/>
      <dgm:t>
        <a:bodyPr/>
        <a:lstStyle/>
        <a:p>
          <a:endParaRPr lang="en-GB"/>
        </a:p>
      </dgm:t>
    </dgm:pt>
    <dgm:pt modelId="{F74F5F68-BA26-44B1-84CD-54616B697727}" type="sibTrans" cxnId="{309C44EB-CAF4-45F9-8B80-298868036966}">
      <dgm:prSet/>
      <dgm:spPr/>
      <dgm:t>
        <a:bodyPr/>
        <a:lstStyle/>
        <a:p>
          <a:endParaRPr lang="en-GB"/>
        </a:p>
      </dgm:t>
    </dgm:pt>
    <dgm:pt modelId="{5C8D2D81-FD06-4CEA-9FE1-B3D40A179449}">
      <dgm:prSet custT="1"/>
      <dgm:spPr/>
      <dgm:t>
        <a:bodyPr/>
        <a:lstStyle/>
        <a:p>
          <a:pPr rtl="0"/>
          <a:r>
            <a:rPr lang="en-GB" sz="1600" dirty="0" smtClean="0"/>
            <a:t>Significance of shock</a:t>
          </a:r>
          <a:endParaRPr lang="en-GB" sz="1600" dirty="0"/>
        </a:p>
      </dgm:t>
    </dgm:pt>
    <dgm:pt modelId="{B68F9575-D3E0-4C31-B9B8-84B6ECD7B26B}" type="parTrans" cxnId="{1DE2DC20-ECD0-4584-A08E-F5A57F3EA766}">
      <dgm:prSet/>
      <dgm:spPr/>
      <dgm:t>
        <a:bodyPr/>
        <a:lstStyle/>
        <a:p>
          <a:endParaRPr lang="en-GB"/>
        </a:p>
      </dgm:t>
    </dgm:pt>
    <dgm:pt modelId="{D2B8C487-AA50-4442-A4C0-5EFF6A71DF57}" type="sibTrans" cxnId="{1DE2DC20-ECD0-4584-A08E-F5A57F3EA766}">
      <dgm:prSet/>
      <dgm:spPr/>
      <dgm:t>
        <a:bodyPr/>
        <a:lstStyle/>
        <a:p>
          <a:endParaRPr lang="en-GB"/>
        </a:p>
      </dgm:t>
    </dgm:pt>
    <dgm:pt modelId="{C4A9358E-BBD5-49D0-BCBB-E7B519A25C0A}">
      <dgm:prSet custT="1"/>
      <dgm:spPr/>
      <dgm:t>
        <a:bodyPr/>
        <a:lstStyle/>
        <a:p>
          <a:pPr rtl="0"/>
          <a:r>
            <a:rPr lang="en-GB" sz="1600" dirty="0" smtClean="0"/>
            <a:t>Classification of Shock</a:t>
          </a:r>
          <a:endParaRPr lang="en-GB" sz="1600" dirty="0"/>
        </a:p>
      </dgm:t>
    </dgm:pt>
    <dgm:pt modelId="{72C40FD5-EF9E-4CA2-AC6E-219B13226642}" type="parTrans" cxnId="{672EB6C3-5937-4ACE-ACE7-49E763C47607}">
      <dgm:prSet/>
      <dgm:spPr/>
      <dgm:t>
        <a:bodyPr/>
        <a:lstStyle/>
        <a:p>
          <a:endParaRPr lang="en-GB"/>
        </a:p>
      </dgm:t>
    </dgm:pt>
    <dgm:pt modelId="{54C5F024-C19F-45F8-979B-C682F40DA8F2}" type="sibTrans" cxnId="{672EB6C3-5937-4ACE-ACE7-49E763C47607}">
      <dgm:prSet/>
      <dgm:spPr/>
      <dgm:t>
        <a:bodyPr/>
        <a:lstStyle/>
        <a:p>
          <a:endParaRPr lang="en-GB"/>
        </a:p>
      </dgm:t>
    </dgm:pt>
    <dgm:pt modelId="{8D1263E5-C72A-4A4A-98CE-0C30CCD721D0}">
      <dgm:prSet custT="1"/>
      <dgm:spPr/>
      <dgm:t>
        <a:bodyPr/>
        <a:lstStyle/>
        <a:p>
          <a:pPr rtl="0"/>
          <a:r>
            <a:rPr lang="en-GB" sz="1000" dirty="0" err="1" smtClean="0"/>
            <a:t>Hypovolaemic</a:t>
          </a:r>
          <a:endParaRPr lang="en-GB" sz="1000" dirty="0"/>
        </a:p>
      </dgm:t>
    </dgm:pt>
    <dgm:pt modelId="{D7FE0880-4D5F-4E5F-AA84-3B66C08DC905}" type="parTrans" cxnId="{398C7F1E-3CD0-4FB2-A9AA-BF0544D23F77}">
      <dgm:prSet/>
      <dgm:spPr/>
      <dgm:t>
        <a:bodyPr/>
        <a:lstStyle/>
        <a:p>
          <a:endParaRPr lang="en-GB"/>
        </a:p>
      </dgm:t>
    </dgm:pt>
    <dgm:pt modelId="{DACA759D-AD43-42E4-AD58-06E149B44000}" type="sibTrans" cxnId="{398C7F1E-3CD0-4FB2-A9AA-BF0544D23F77}">
      <dgm:prSet/>
      <dgm:spPr/>
      <dgm:t>
        <a:bodyPr/>
        <a:lstStyle/>
        <a:p>
          <a:endParaRPr lang="en-GB"/>
        </a:p>
      </dgm:t>
    </dgm:pt>
    <dgm:pt modelId="{64501EF9-E48E-42D5-8D2D-6574CE0A18DB}">
      <dgm:prSet custT="1"/>
      <dgm:spPr/>
      <dgm:t>
        <a:bodyPr/>
        <a:lstStyle/>
        <a:p>
          <a:pPr rtl="0"/>
          <a:r>
            <a:rPr lang="en-GB" sz="1000" dirty="0" smtClean="0"/>
            <a:t>Cardiogenic</a:t>
          </a:r>
          <a:endParaRPr lang="en-GB" sz="1000" dirty="0"/>
        </a:p>
      </dgm:t>
    </dgm:pt>
    <dgm:pt modelId="{0C5779A4-D488-4364-83B6-F52D63359932}" type="parTrans" cxnId="{D2A4071D-3822-48BE-B9FE-359CD0A67D35}">
      <dgm:prSet/>
      <dgm:spPr/>
      <dgm:t>
        <a:bodyPr/>
        <a:lstStyle/>
        <a:p>
          <a:endParaRPr lang="en-GB"/>
        </a:p>
      </dgm:t>
    </dgm:pt>
    <dgm:pt modelId="{7C46BB8C-F366-4DD3-A829-2D4DF139E5FC}" type="sibTrans" cxnId="{D2A4071D-3822-48BE-B9FE-359CD0A67D35}">
      <dgm:prSet/>
      <dgm:spPr/>
      <dgm:t>
        <a:bodyPr/>
        <a:lstStyle/>
        <a:p>
          <a:endParaRPr lang="en-GB"/>
        </a:p>
      </dgm:t>
    </dgm:pt>
    <dgm:pt modelId="{15A3D5F8-33E1-417B-B7FF-5747F0B8577D}">
      <dgm:prSet custT="1"/>
      <dgm:spPr/>
      <dgm:t>
        <a:bodyPr/>
        <a:lstStyle/>
        <a:p>
          <a:pPr rtl="0"/>
          <a:r>
            <a:rPr lang="en-GB" sz="1000" dirty="0" smtClean="0"/>
            <a:t>Circulatory/distributive</a:t>
          </a:r>
          <a:endParaRPr lang="en-GB" sz="1000" dirty="0"/>
        </a:p>
      </dgm:t>
    </dgm:pt>
    <dgm:pt modelId="{37BF0D62-842F-432E-919B-2770B9BDA34B}" type="parTrans" cxnId="{41A9B8A2-5BB1-4063-985E-E7B5E9181C69}">
      <dgm:prSet/>
      <dgm:spPr/>
      <dgm:t>
        <a:bodyPr/>
        <a:lstStyle/>
        <a:p>
          <a:endParaRPr lang="en-GB"/>
        </a:p>
      </dgm:t>
    </dgm:pt>
    <dgm:pt modelId="{D5A478F3-A132-48BF-847F-7783E161D759}" type="sibTrans" cxnId="{41A9B8A2-5BB1-4063-985E-E7B5E9181C69}">
      <dgm:prSet/>
      <dgm:spPr/>
      <dgm:t>
        <a:bodyPr/>
        <a:lstStyle/>
        <a:p>
          <a:endParaRPr lang="en-GB"/>
        </a:p>
      </dgm:t>
    </dgm:pt>
    <dgm:pt modelId="{FDE72D4B-45E7-4478-8B2E-3FE2781415AB}">
      <dgm:prSet custT="1"/>
      <dgm:spPr/>
      <dgm:t>
        <a:bodyPr/>
        <a:lstStyle/>
        <a:p>
          <a:pPr rtl="0"/>
          <a:r>
            <a:rPr lang="en-GB" sz="1000" dirty="0" smtClean="0"/>
            <a:t>Septic</a:t>
          </a:r>
          <a:endParaRPr lang="en-GB" sz="1000" dirty="0"/>
        </a:p>
      </dgm:t>
    </dgm:pt>
    <dgm:pt modelId="{CDFA67DC-7CEB-4782-B52D-ECCD56EC1340}" type="parTrans" cxnId="{9E45AAF8-62D0-4A22-BFCA-208149D3D333}">
      <dgm:prSet/>
      <dgm:spPr/>
      <dgm:t>
        <a:bodyPr/>
        <a:lstStyle/>
        <a:p>
          <a:endParaRPr lang="en-GB"/>
        </a:p>
      </dgm:t>
    </dgm:pt>
    <dgm:pt modelId="{9DD18D15-90E7-4397-B861-3CF9ED77883A}" type="sibTrans" cxnId="{9E45AAF8-62D0-4A22-BFCA-208149D3D333}">
      <dgm:prSet/>
      <dgm:spPr/>
      <dgm:t>
        <a:bodyPr/>
        <a:lstStyle/>
        <a:p>
          <a:endParaRPr lang="en-GB"/>
        </a:p>
      </dgm:t>
    </dgm:pt>
    <dgm:pt modelId="{FEFC7942-CC80-4D25-8256-75284FF3321F}">
      <dgm:prSet custT="1"/>
      <dgm:spPr/>
      <dgm:t>
        <a:bodyPr/>
        <a:lstStyle/>
        <a:p>
          <a:pPr rtl="0"/>
          <a:r>
            <a:rPr lang="en-GB" sz="1000" dirty="0" smtClean="0"/>
            <a:t>Hypovolemic</a:t>
          </a:r>
          <a:endParaRPr lang="en-GB" sz="1000" dirty="0"/>
        </a:p>
      </dgm:t>
    </dgm:pt>
    <dgm:pt modelId="{4EB0350B-DA30-46C7-A9C9-97AF99F6B7F3}" type="parTrans" cxnId="{EC14A586-2293-4DCD-884A-186DF8073E35}">
      <dgm:prSet/>
      <dgm:spPr/>
      <dgm:t>
        <a:bodyPr/>
        <a:lstStyle/>
        <a:p>
          <a:endParaRPr lang="en-GB"/>
        </a:p>
      </dgm:t>
    </dgm:pt>
    <dgm:pt modelId="{EF75F4E6-E845-4D76-A9F4-0C5128BB2436}" type="sibTrans" cxnId="{EC14A586-2293-4DCD-884A-186DF8073E35}">
      <dgm:prSet/>
      <dgm:spPr/>
      <dgm:t>
        <a:bodyPr/>
        <a:lstStyle/>
        <a:p>
          <a:endParaRPr lang="en-GB"/>
        </a:p>
      </dgm:t>
    </dgm:pt>
    <dgm:pt modelId="{052AB9C7-9E2F-4887-BCFB-80799290991F}">
      <dgm:prSet custT="1"/>
      <dgm:spPr/>
      <dgm:t>
        <a:bodyPr/>
        <a:lstStyle/>
        <a:p>
          <a:pPr rtl="0"/>
          <a:r>
            <a:rPr lang="en-GB" sz="1000" dirty="0" smtClean="0"/>
            <a:t>Septic</a:t>
          </a:r>
          <a:endParaRPr lang="en-GB" sz="1000" dirty="0"/>
        </a:p>
      </dgm:t>
    </dgm:pt>
    <dgm:pt modelId="{4279D587-2D90-4850-A732-16A39A4ED2A9}" type="parTrans" cxnId="{3C379F59-32AF-4E89-951E-190BE98A6AF5}">
      <dgm:prSet/>
      <dgm:spPr/>
      <dgm:t>
        <a:bodyPr/>
        <a:lstStyle/>
        <a:p>
          <a:endParaRPr lang="en-GB"/>
        </a:p>
      </dgm:t>
    </dgm:pt>
    <dgm:pt modelId="{ED00FE60-14F7-43CD-9D45-35C9CF0F0393}" type="sibTrans" cxnId="{3C379F59-32AF-4E89-951E-190BE98A6AF5}">
      <dgm:prSet/>
      <dgm:spPr/>
      <dgm:t>
        <a:bodyPr/>
        <a:lstStyle/>
        <a:p>
          <a:endParaRPr lang="en-GB"/>
        </a:p>
      </dgm:t>
    </dgm:pt>
    <dgm:pt modelId="{B8403417-BFCD-4C58-A7D9-5845DFC05BA5}">
      <dgm:prSet custT="1"/>
      <dgm:spPr/>
      <dgm:t>
        <a:bodyPr/>
        <a:lstStyle/>
        <a:p>
          <a:pPr rtl="0"/>
          <a:r>
            <a:rPr lang="en-GB" sz="1000" dirty="0" smtClean="0"/>
            <a:t>Anaphylactic</a:t>
          </a:r>
          <a:endParaRPr lang="en-GB" sz="1000" dirty="0"/>
        </a:p>
      </dgm:t>
    </dgm:pt>
    <dgm:pt modelId="{774B06D4-53FC-43E4-AE42-EEA89BA99138}" type="parTrans" cxnId="{4C8C75A7-0067-4753-AD49-CA1C664B1009}">
      <dgm:prSet/>
      <dgm:spPr/>
      <dgm:t>
        <a:bodyPr/>
        <a:lstStyle/>
        <a:p>
          <a:endParaRPr lang="en-GB"/>
        </a:p>
      </dgm:t>
    </dgm:pt>
    <dgm:pt modelId="{94CED8A0-CB0B-4ED6-AD03-2F82591D958A}" type="sibTrans" cxnId="{4C8C75A7-0067-4753-AD49-CA1C664B1009}">
      <dgm:prSet/>
      <dgm:spPr/>
      <dgm:t>
        <a:bodyPr/>
        <a:lstStyle/>
        <a:p>
          <a:endParaRPr lang="en-GB"/>
        </a:p>
      </dgm:t>
    </dgm:pt>
    <dgm:pt modelId="{0BD88C09-48E9-4FEB-81EA-32734A8D98C2}">
      <dgm:prSet/>
      <dgm:spPr/>
      <dgm:t>
        <a:bodyPr/>
        <a:lstStyle/>
        <a:p>
          <a:pPr rtl="0"/>
          <a:r>
            <a:rPr lang="en-GB" sz="900" smtClean="0"/>
            <a:t>Neurogenic</a:t>
          </a:r>
          <a:endParaRPr lang="en-GB" sz="900"/>
        </a:p>
      </dgm:t>
    </dgm:pt>
    <dgm:pt modelId="{ECA015AB-CE99-49B7-921B-A82EBB070194}" type="parTrans" cxnId="{EB856DA7-D056-417D-87C5-1ED017650B49}">
      <dgm:prSet/>
      <dgm:spPr/>
      <dgm:t>
        <a:bodyPr/>
        <a:lstStyle/>
        <a:p>
          <a:endParaRPr lang="en-GB"/>
        </a:p>
      </dgm:t>
    </dgm:pt>
    <dgm:pt modelId="{8ACBDFFB-EDFB-424E-B663-A8E6BCA54B12}" type="sibTrans" cxnId="{EB856DA7-D056-417D-87C5-1ED017650B49}">
      <dgm:prSet/>
      <dgm:spPr/>
      <dgm:t>
        <a:bodyPr/>
        <a:lstStyle/>
        <a:p>
          <a:endParaRPr lang="en-GB"/>
        </a:p>
      </dgm:t>
    </dgm:pt>
    <dgm:pt modelId="{C20FC59C-A2D2-4DEB-A857-B6C67A3C744E}">
      <dgm:prSet/>
      <dgm:spPr/>
      <dgm:t>
        <a:bodyPr/>
        <a:lstStyle/>
        <a:p>
          <a:pPr rtl="0"/>
          <a:r>
            <a:rPr lang="en-GB" dirty="0" smtClean="0"/>
            <a:t>Blood Pressure Regulation</a:t>
          </a:r>
          <a:endParaRPr lang="en-GB" dirty="0"/>
        </a:p>
      </dgm:t>
    </dgm:pt>
    <dgm:pt modelId="{302669BB-B98C-4505-9E2D-91A20A8EECAD}" type="parTrans" cxnId="{478E399C-5A84-4E6C-8279-682CA2AD8A72}">
      <dgm:prSet/>
      <dgm:spPr/>
      <dgm:t>
        <a:bodyPr/>
        <a:lstStyle/>
        <a:p>
          <a:endParaRPr lang="en-GB"/>
        </a:p>
      </dgm:t>
    </dgm:pt>
    <dgm:pt modelId="{6F2DB6CF-25F8-4078-A9EC-1BB03F2F3381}" type="sibTrans" cxnId="{478E399C-5A84-4E6C-8279-682CA2AD8A72}">
      <dgm:prSet/>
      <dgm:spPr/>
      <dgm:t>
        <a:bodyPr/>
        <a:lstStyle/>
        <a:p>
          <a:endParaRPr lang="en-GB"/>
        </a:p>
      </dgm:t>
    </dgm:pt>
    <dgm:pt modelId="{452D408B-7686-4789-9A40-57E512E53021}">
      <dgm:prSet custT="1"/>
      <dgm:spPr/>
      <dgm:t>
        <a:bodyPr/>
        <a:lstStyle/>
        <a:p>
          <a:pPr rtl="0"/>
          <a:r>
            <a:rPr lang="en-GB" sz="1600" dirty="0" smtClean="0"/>
            <a:t>Stages of shock</a:t>
          </a:r>
          <a:endParaRPr lang="en-GB" sz="1600" dirty="0"/>
        </a:p>
      </dgm:t>
    </dgm:pt>
    <dgm:pt modelId="{4E363554-1098-4E2A-8704-2E7289273DE8}" type="parTrans" cxnId="{655A547B-08FC-4066-80B1-2C902F11058B}">
      <dgm:prSet/>
      <dgm:spPr/>
      <dgm:t>
        <a:bodyPr/>
        <a:lstStyle/>
        <a:p>
          <a:endParaRPr lang="en-GB"/>
        </a:p>
      </dgm:t>
    </dgm:pt>
    <dgm:pt modelId="{B244449A-4626-460A-87FB-CE85F4A37D18}" type="sibTrans" cxnId="{655A547B-08FC-4066-80B1-2C902F11058B}">
      <dgm:prSet/>
      <dgm:spPr/>
      <dgm:t>
        <a:bodyPr/>
        <a:lstStyle/>
        <a:p>
          <a:endParaRPr lang="en-GB"/>
        </a:p>
      </dgm:t>
    </dgm:pt>
    <dgm:pt modelId="{56B36C3F-FF7C-4C8A-90BB-4E7E955FF13C}">
      <dgm:prSet/>
      <dgm:spPr/>
      <dgm:t>
        <a:bodyPr/>
        <a:lstStyle/>
        <a:p>
          <a:pPr rtl="0"/>
          <a:r>
            <a:rPr lang="en-GB" smtClean="0"/>
            <a:t>Diagnosis (For all types of shock)</a:t>
          </a:r>
          <a:endParaRPr lang="en-GB"/>
        </a:p>
      </dgm:t>
    </dgm:pt>
    <dgm:pt modelId="{3DC1AFAE-BBA2-4F38-B894-6A6245B46397}" type="parTrans" cxnId="{3F43EEE4-4A99-40E3-8B98-82C1ECDD596D}">
      <dgm:prSet/>
      <dgm:spPr/>
      <dgm:t>
        <a:bodyPr/>
        <a:lstStyle/>
        <a:p>
          <a:endParaRPr lang="en-GB"/>
        </a:p>
      </dgm:t>
    </dgm:pt>
    <dgm:pt modelId="{75CF9BD7-A6A6-40A2-96EC-BE78FF280DF5}" type="sibTrans" cxnId="{3F43EEE4-4A99-40E3-8B98-82C1ECDD596D}">
      <dgm:prSet/>
      <dgm:spPr/>
      <dgm:t>
        <a:bodyPr/>
        <a:lstStyle/>
        <a:p>
          <a:endParaRPr lang="en-GB"/>
        </a:p>
      </dgm:t>
    </dgm:pt>
    <dgm:pt modelId="{4DA16673-00EA-48AD-BDC0-B2A8EF97EF1E}">
      <dgm:prSet/>
      <dgm:spPr/>
      <dgm:t>
        <a:bodyPr/>
        <a:lstStyle/>
        <a:p>
          <a:pPr rtl="0"/>
          <a:r>
            <a:rPr lang="en-GB" smtClean="0"/>
            <a:t>Effects on body system and management.</a:t>
          </a:r>
          <a:endParaRPr lang="en-GB"/>
        </a:p>
      </dgm:t>
    </dgm:pt>
    <dgm:pt modelId="{9CEE593A-1D3A-4356-A86A-E628864B07E9}" type="parTrans" cxnId="{9126E341-0C74-4A53-B571-017FE3E9DDE3}">
      <dgm:prSet/>
      <dgm:spPr/>
      <dgm:t>
        <a:bodyPr/>
        <a:lstStyle/>
        <a:p>
          <a:endParaRPr lang="en-GB"/>
        </a:p>
      </dgm:t>
    </dgm:pt>
    <dgm:pt modelId="{FD819CA8-6946-4E1C-A014-9E885F0F9C65}" type="sibTrans" cxnId="{9126E341-0C74-4A53-B571-017FE3E9DDE3}">
      <dgm:prSet/>
      <dgm:spPr/>
      <dgm:t>
        <a:bodyPr/>
        <a:lstStyle/>
        <a:p>
          <a:endParaRPr lang="en-GB"/>
        </a:p>
      </dgm:t>
    </dgm:pt>
    <dgm:pt modelId="{953D87AA-8732-4FD6-BBAF-409DBE2C7868}" type="pres">
      <dgm:prSet presAssocID="{74D1DFDC-C03B-481A-896B-DC800D3085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30AA7C-A998-40AC-9F24-CE857C3B07BD}" type="pres">
      <dgm:prSet presAssocID="{74D1DFDC-C03B-481A-896B-DC800D308589}" presName="fgShape" presStyleLbl="fgShp" presStyleIdx="0" presStyleCnt="1"/>
      <dgm:spPr/>
    </dgm:pt>
    <dgm:pt modelId="{6B700571-6DF0-459D-850D-F7FA97682A16}" type="pres">
      <dgm:prSet presAssocID="{74D1DFDC-C03B-481A-896B-DC800D308589}" presName="linComp" presStyleCnt="0"/>
      <dgm:spPr/>
    </dgm:pt>
    <dgm:pt modelId="{A7AB8B52-F12A-46D6-B062-C77D4E0D4335}" type="pres">
      <dgm:prSet presAssocID="{6458D368-ECD6-4354-8004-48F9050192DF}" presName="compNode" presStyleCnt="0"/>
      <dgm:spPr/>
    </dgm:pt>
    <dgm:pt modelId="{4CF7C2C2-5D58-40EA-907B-2E3546CD563A}" type="pres">
      <dgm:prSet presAssocID="{6458D368-ECD6-4354-8004-48F9050192DF}" presName="bkgdShape" presStyleLbl="node1" presStyleIdx="0" presStyleCnt="7"/>
      <dgm:spPr/>
      <dgm:t>
        <a:bodyPr/>
        <a:lstStyle/>
        <a:p>
          <a:endParaRPr lang="en-GB"/>
        </a:p>
      </dgm:t>
    </dgm:pt>
    <dgm:pt modelId="{22846295-E986-4199-827F-70FA01B4200B}" type="pres">
      <dgm:prSet presAssocID="{6458D368-ECD6-4354-8004-48F9050192DF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1CA5A-8D77-4B1C-A543-7D07855D2B3F}" type="pres">
      <dgm:prSet presAssocID="{6458D368-ECD6-4354-8004-48F9050192DF}" presName="invisiNode" presStyleLbl="node1" presStyleIdx="0" presStyleCnt="7"/>
      <dgm:spPr/>
    </dgm:pt>
    <dgm:pt modelId="{12663B9A-3C3E-4B51-86D6-B3FF246C8FF6}" type="pres">
      <dgm:prSet presAssocID="{6458D368-ECD6-4354-8004-48F9050192DF}" presName="imagNode" presStyleLbl="fgImgPlace1" presStyleIdx="0" presStyleCnt="7"/>
      <dgm:spPr/>
    </dgm:pt>
    <dgm:pt modelId="{0720C67F-4EFF-42F5-AD5E-166C1EA6882C}" type="pres">
      <dgm:prSet presAssocID="{F74F5F68-BA26-44B1-84CD-54616B69772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A2FAAB-52E8-4E7F-AE24-371D6455610D}" type="pres">
      <dgm:prSet presAssocID="{5C8D2D81-FD06-4CEA-9FE1-B3D40A179449}" presName="compNode" presStyleCnt="0"/>
      <dgm:spPr/>
    </dgm:pt>
    <dgm:pt modelId="{CB322B28-7158-4EB5-970C-B3EB3AF7F9A7}" type="pres">
      <dgm:prSet presAssocID="{5C8D2D81-FD06-4CEA-9FE1-B3D40A179449}" presName="bkgdShape" presStyleLbl="node1" presStyleIdx="1" presStyleCnt="7"/>
      <dgm:spPr/>
      <dgm:t>
        <a:bodyPr/>
        <a:lstStyle/>
        <a:p>
          <a:endParaRPr lang="en-GB"/>
        </a:p>
      </dgm:t>
    </dgm:pt>
    <dgm:pt modelId="{DEC5DB99-C74D-4452-B50C-9EF4704C1815}" type="pres">
      <dgm:prSet presAssocID="{5C8D2D81-FD06-4CEA-9FE1-B3D40A179449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979A21-D14B-452F-932C-FCAFDF86AF04}" type="pres">
      <dgm:prSet presAssocID="{5C8D2D81-FD06-4CEA-9FE1-B3D40A179449}" presName="invisiNode" presStyleLbl="node1" presStyleIdx="1" presStyleCnt="7"/>
      <dgm:spPr/>
    </dgm:pt>
    <dgm:pt modelId="{ED278C7C-D4AE-4E8B-80C9-AE67717A6EC9}" type="pres">
      <dgm:prSet presAssocID="{5C8D2D81-FD06-4CEA-9FE1-B3D40A179449}" presName="imagNode" presStyleLbl="fgImgPlace1" presStyleIdx="1" presStyleCnt="7"/>
      <dgm:spPr/>
    </dgm:pt>
    <dgm:pt modelId="{53CB53D5-A0FF-4ED5-9A2E-85C2A7B958F1}" type="pres">
      <dgm:prSet presAssocID="{D2B8C487-AA50-4442-A4C0-5EFF6A71DF5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4481BE-6970-444C-B121-C13F0F923305}" type="pres">
      <dgm:prSet presAssocID="{C4A9358E-BBD5-49D0-BCBB-E7B519A25C0A}" presName="compNode" presStyleCnt="0"/>
      <dgm:spPr/>
    </dgm:pt>
    <dgm:pt modelId="{B7108D0E-625B-41D4-84A3-F308C836B8E0}" type="pres">
      <dgm:prSet presAssocID="{C4A9358E-BBD5-49D0-BCBB-E7B519A25C0A}" presName="bkgdShape" presStyleLbl="node1" presStyleIdx="2" presStyleCnt="7"/>
      <dgm:spPr/>
      <dgm:t>
        <a:bodyPr/>
        <a:lstStyle/>
        <a:p>
          <a:endParaRPr lang="en-GB"/>
        </a:p>
      </dgm:t>
    </dgm:pt>
    <dgm:pt modelId="{AB46FC88-AB00-424E-BDE8-875EF28A6807}" type="pres">
      <dgm:prSet presAssocID="{C4A9358E-BBD5-49D0-BCBB-E7B519A25C0A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32ACD-44B1-4909-82AC-8B1B19744306}" type="pres">
      <dgm:prSet presAssocID="{C4A9358E-BBD5-49D0-BCBB-E7B519A25C0A}" presName="invisiNode" presStyleLbl="node1" presStyleIdx="2" presStyleCnt="7"/>
      <dgm:spPr/>
    </dgm:pt>
    <dgm:pt modelId="{F1D3CB82-B44D-4FF4-BFC0-F710DEEF2DF8}" type="pres">
      <dgm:prSet presAssocID="{C4A9358E-BBD5-49D0-BCBB-E7B519A25C0A}" presName="imagNode" presStyleLbl="fgImgPlace1" presStyleIdx="2" presStyleCnt="7"/>
      <dgm:spPr/>
    </dgm:pt>
    <dgm:pt modelId="{69E90B80-2D8A-48BD-A842-EA926DA54BDA}" type="pres">
      <dgm:prSet presAssocID="{54C5F024-C19F-45F8-979B-C682F40DA8F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00AC563-C00F-4BA9-A67D-D0642EAF78B8}" type="pres">
      <dgm:prSet presAssocID="{C20FC59C-A2D2-4DEB-A857-B6C67A3C744E}" presName="compNode" presStyleCnt="0"/>
      <dgm:spPr/>
    </dgm:pt>
    <dgm:pt modelId="{30777BA0-FD84-4433-9F20-7D6F2799B674}" type="pres">
      <dgm:prSet presAssocID="{C20FC59C-A2D2-4DEB-A857-B6C67A3C744E}" presName="bkgdShape" presStyleLbl="node1" presStyleIdx="3" presStyleCnt="7"/>
      <dgm:spPr/>
      <dgm:t>
        <a:bodyPr/>
        <a:lstStyle/>
        <a:p>
          <a:endParaRPr lang="en-GB"/>
        </a:p>
      </dgm:t>
    </dgm:pt>
    <dgm:pt modelId="{EA18C216-22DF-4023-98E1-57C35A65F05C}" type="pres">
      <dgm:prSet presAssocID="{C20FC59C-A2D2-4DEB-A857-B6C67A3C744E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1D62D0-E35F-4CE7-BBED-25197F792A19}" type="pres">
      <dgm:prSet presAssocID="{C20FC59C-A2D2-4DEB-A857-B6C67A3C744E}" presName="invisiNode" presStyleLbl="node1" presStyleIdx="3" presStyleCnt="7"/>
      <dgm:spPr/>
    </dgm:pt>
    <dgm:pt modelId="{25F8583D-5587-4240-BBEB-389F4DDDCC8F}" type="pres">
      <dgm:prSet presAssocID="{C20FC59C-A2D2-4DEB-A857-B6C67A3C744E}" presName="imagNode" presStyleLbl="fgImgPlace1" presStyleIdx="3" presStyleCnt="7"/>
      <dgm:spPr/>
    </dgm:pt>
    <dgm:pt modelId="{B8BFE9D7-A549-4438-AADC-3AE0420139F0}" type="pres">
      <dgm:prSet presAssocID="{6F2DB6CF-25F8-4078-A9EC-1BB03F2F338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3F4EDB-66F7-4AAC-A3C6-0DC7D708BEAB}" type="pres">
      <dgm:prSet presAssocID="{452D408B-7686-4789-9A40-57E512E53021}" presName="compNode" presStyleCnt="0"/>
      <dgm:spPr/>
    </dgm:pt>
    <dgm:pt modelId="{A68C1E7C-80A0-4FF5-B366-6DAE311B3941}" type="pres">
      <dgm:prSet presAssocID="{452D408B-7686-4789-9A40-57E512E53021}" presName="bkgdShape" presStyleLbl="node1" presStyleIdx="4" presStyleCnt="7"/>
      <dgm:spPr/>
      <dgm:t>
        <a:bodyPr/>
        <a:lstStyle/>
        <a:p>
          <a:endParaRPr lang="en-GB"/>
        </a:p>
      </dgm:t>
    </dgm:pt>
    <dgm:pt modelId="{785B4E04-1D7A-4A84-957C-7F145A6F8597}" type="pres">
      <dgm:prSet presAssocID="{452D408B-7686-4789-9A40-57E512E53021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BD06E-6C20-448A-B932-49D186690942}" type="pres">
      <dgm:prSet presAssocID="{452D408B-7686-4789-9A40-57E512E53021}" presName="invisiNode" presStyleLbl="node1" presStyleIdx="4" presStyleCnt="7"/>
      <dgm:spPr/>
    </dgm:pt>
    <dgm:pt modelId="{4034DDFD-3287-4C14-8B0F-CFFAB2981FC4}" type="pres">
      <dgm:prSet presAssocID="{452D408B-7686-4789-9A40-57E512E53021}" presName="imagNode" presStyleLbl="fgImgPlace1" presStyleIdx="4" presStyleCnt="7"/>
      <dgm:spPr/>
    </dgm:pt>
    <dgm:pt modelId="{C5CEC351-5646-4548-AE4E-B478DE944AEF}" type="pres">
      <dgm:prSet presAssocID="{B244449A-4626-460A-87FB-CE85F4A37D1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7268175-480A-465A-ADEA-9DBD16F26F86}" type="pres">
      <dgm:prSet presAssocID="{56B36C3F-FF7C-4C8A-90BB-4E7E955FF13C}" presName="compNode" presStyleCnt="0"/>
      <dgm:spPr/>
    </dgm:pt>
    <dgm:pt modelId="{89ADCF2B-359E-4482-B923-A22D81AC8DA1}" type="pres">
      <dgm:prSet presAssocID="{56B36C3F-FF7C-4C8A-90BB-4E7E955FF13C}" presName="bkgdShape" presStyleLbl="node1" presStyleIdx="5" presStyleCnt="7"/>
      <dgm:spPr/>
      <dgm:t>
        <a:bodyPr/>
        <a:lstStyle/>
        <a:p>
          <a:endParaRPr lang="en-GB"/>
        </a:p>
      </dgm:t>
    </dgm:pt>
    <dgm:pt modelId="{D4EA7BC9-200D-41E9-97D9-22C68DAD5080}" type="pres">
      <dgm:prSet presAssocID="{56B36C3F-FF7C-4C8A-90BB-4E7E955FF13C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CC636A-BC0B-4A3C-9FDC-3FD1524E0825}" type="pres">
      <dgm:prSet presAssocID="{56B36C3F-FF7C-4C8A-90BB-4E7E955FF13C}" presName="invisiNode" presStyleLbl="node1" presStyleIdx="5" presStyleCnt="7"/>
      <dgm:spPr/>
    </dgm:pt>
    <dgm:pt modelId="{6BA166CA-5884-402A-A838-0F6C23EB3986}" type="pres">
      <dgm:prSet presAssocID="{56B36C3F-FF7C-4C8A-90BB-4E7E955FF13C}" presName="imagNode" presStyleLbl="fgImgPlace1" presStyleIdx="5" presStyleCnt="7"/>
      <dgm:spPr/>
    </dgm:pt>
    <dgm:pt modelId="{770F55DF-EA2D-4CE1-8226-E87E815E39E2}" type="pres">
      <dgm:prSet presAssocID="{75CF9BD7-A6A6-40A2-96EC-BE78FF280DF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8B62C05-1524-4A51-90FD-01A0FF9BD46A}" type="pres">
      <dgm:prSet presAssocID="{4DA16673-00EA-48AD-BDC0-B2A8EF97EF1E}" presName="compNode" presStyleCnt="0"/>
      <dgm:spPr/>
    </dgm:pt>
    <dgm:pt modelId="{03488860-E705-4FEF-9199-01B87B2265CE}" type="pres">
      <dgm:prSet presAssocID="{4DA16673-00EA-48AD-BDC0-B2A8EF97EF1E}" presName="bkgdShape" presStyleLbl="node1" presStyleIdx="6" presStyleCnt="7"/>
      <dgm:spPr/>
      <dgm:t>
        <a:bodyPr/>
        <a:lstStyle/>
        <a:p>
          <a:endParaRPr lang="en-GB"/>
        </a:p>
      </dgm:t>
    </dgm:pt>
    <dgm:pt modelId="{7A4F2769-EF6E-4699-AF46-16E079B43780}" type="pres">
      <dgm:prSet presAssocID="{4DA16673-00EA-48AD-BDC0-B2A8EF97EF1E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8D0C8-44A8-4943-ABDE-4223CFD31C4F}" type="pres">
      <dgm:prSet presAssocID="{4DA16673-00EA-48AD-BDC0-B2A8EF97EF1E}" presName="invisiNode" presStyleLbl="node1" presStyleIdx="6" presStyleCnt="7"/>
      <dgm:spPr/>
    </dgm:pt>
    <dgm:pt modelId="{BE72B800-7809-488F-A615-9E52C6706D84}" type="pres">
      <dgm:prSet presAssocID="{4DA16673-00EA-48AD-BDC0-B2A8EF97EF1E}" presName="imagNode" presStyleLbl="fgImgPlace1" presStyleIdx="6" presStyleCnt="7"/>
      <dgm:spPr/>
    </dgm:pt>
  </dgm:ptLst>
  <dgm:cxnLst>
    <dgm:cxn modelId="{894AB75F-253F-4935-96F0-D25372879900}" type="presOf" srcId="{64501EF9-E48E-42D5-8D2D-6574CE0A18DB}" destId="{B7108D0E-625B-41D4-84A3-F308C836B8E0}" srcOrd="0" destOrd="2" presId="urn:microsoft.com/office/officeart/2005/8/layout/hList7"/>
    <dgm:cxn modelId="{3F43EEE4-4A99-40E3-8B98-82C1ECDD596D}" srcId="{74D1DFDC-C03B-481A-896B-DC800D308589}" destId="{56B36C3F-FF7C-4C8A-90BB-4E7E955FF13C}" srcOrd="5" destOrd="0" parTransId="{3DC1AFAE-BBA2-4F38-B894-6A6245B46397}" sibTransId="{75CF9BD7-A6A6-40A2-96EC-BE78FF280DF5}"/>
    <dgm:cxn modelId="{42A50F58-EA4D-49C6-AF73-3D94A8458FFD}" type="presOf" srcId="{FEFC7942-CC80-4D25-8256-75284FF3321F}" destId="{B7108D0E-625B-41D4-84A3-F308C836B8E0}" srcOrd="0" destOrd="5" presId="urn:microsoft.com/office/officeart/2005/8/layout/hList7"/>
    <dgm:cxn modelId="{74C229D2-7DEC-4882-886C-96F3669980DD}" type="presOf" srcId="{54C5F024-C19F-45F8-979B-C682F40DA8F2}" destId="{69E90B80-2D8A-48BD-A842-EA926DA54BDA}" srcOrd="0" destOrd="0" presId="urn:microsoft.com/office/officeart/2005/8/layout/hList7"/>
    <dgm:cxn modelId="{478E399C-5A84-4E6C-8279-682CA2AD8A72}" srcId="{74D1DFDC-C03B-481A-896B-DC800D308589}" destId="{C20FC59C-A2D2-4DEB-A857-B6C67A3C744E}" srcOrd="3" destOrd="0" parTransId="{302669BB-B98C-4505-9E2D-91A20A8EECAD}" sibTransId="{6F2DB6CF-25F8-4078-A9EC-1BB03F2F3381}"/>
    <dgm:cxn modelId="{E25C2206-A636-48C3-AE67-502D58E4D448}" type="presOf" srcId="{75CF9BD7-A6A6-40A2-96EC-BE78FF280DF5}" destId="{770F55DF-EA2D-4CE1-8226-E87E815E39E2}" srcOrd="0" destOrd="0" presId="urn:microsoft.com/office/officeart/2005/8/layout/hList7"/>
    <dgm:cxn modelId="{D2A4071D-3822-48BE-B9FE-359CD0A67D35}" srcId="{C4A9358E-BBD5-49D0-BCBB-E7B519A25C0A}" destId="{64501EF9-E48E-42D5-8D2D-6574CE0A18DB}" srcOrd="1" destOrd="0" parTransId="{0C5779A4-D488-4364-83B6-F52D63359932}" sibTransId="{7C46BB8C-F366-4DD3-A829-2D4DF139E5FC}"/>
    <dgm:cxn modelId="{85403BE3-AB89-4BF4-9D5E-3CCBB9492DAB}" type="presOf" srcId="{C4A9358E-BBD5-49D0-BCBB-E7B519A25C0A}" destId="{B7108D0E-625B-41D4-84A3-F308C836B8E0}" srcOrd="0" destOrd="0" presId="urn:microsoft.com/office/officeart/2005/8/layout/hList7"/>
    <dgm:cxn modelId="{A1B7BC7C-298D-47FA-AD24-2C304D285A46}" type="presOf" srcId="{15A3D5F8-33E1-417B-B7FF-5747F0B8577D}" destId="{AB46FC88-AB00-424E-BDE8-875EF28A6807}" srcOrd="1" destOrd="3" presId="urn:microsoft.com/office/officeart/2005/8/layout/hList7"/>
    <dgm:cxn modelId="{D8FBFEAE-E5F3-4886-AE57-FE32A38B1CA5}" type="presOf" srcId="{56B36C3F-FF7C-4C8A-90BB-4E7E955FF13C}" destId="{89ADCF2B-359E-4482-B923-A22D81AC8DA1}" srcOrd="0" destOrd="0" presId="urn:microsoft.com/office/officeart/2005/8/layout/hList7"/>
    <dgm:cxn modelId="{AE26C418-28CE-4959-A390-D911CE5CF6ED}" type="presOf" srcId="{64501EF9-E48E-42D5-8D2D-6574CE0A18DB}" destId="{AB46FC88-AB00-424E-BDE8-875EF28A6807}" srcOrd="1" destOrd="2" presId="urn:microsoft.com/office/officeart/2005/8/layout/hList7"/>
    <dgm:cxn modelId="{8CD7F3C4-D4AE-47F0-B835-34A0C8BC709C}" type="presOf" srcId="{56B36C3F-FF7C-4C8A-90BB-4E7E955FF13C}" destId="{D4EA7BC9-200D-41E9-97D9-22C68DAD5080}" srcOrd="1" destOrd="0" presId="urn:microsoft.com/office/officeart/2005/8/layout/hList7"/>
    <dgm:cxn modelId="{2B27BE06-2928-4B7B-9F5A-9DB37FCE5249}" type="presOf" srcId="{C4A9358E-BBD5-49D0-BCBB-E7B519A25C0A}" destId="{AB46FC88-AB00-424E-BDE8-875EF28A6807}" srcOrd="1" destOrd="0" presId="urn:microsoft.com/office/officeart/2005/8/layout/hList7"/>
    <dgm:cxn modelId="{C9C2F655-850A-41F0-897B-3F918ACD9ECC}" type="presOf" srcId="{6F2DB6CF-25F8-4078-A9EC-1BB03F2F3381}" destId="{B8BFE9D7-A549-4438-AADC-3AE0420139F0}" srcOrd="0" destOrd="0" presId="urn:microsoft.com/office/officeart/2005/8/layout/hList7"/>
    <dgm:cxn modelId="{26FA0294-B08E-4F00-B54D-691C597060D1}" type="presOf" srcId="{B8403417-BFCD-4C58-A7D9-5845DFC05BA5}" destId="{AB46FC88-AB00-424E-BDE8-875EF28A6807}" srcOrd="1" destOrd="7" presId="urn:microsoft.com/office/officeart/2005/8/layout/hList7"/>
    <dgm:cxn modelId="{845F2524-E364-449D-A983-DD3F100B82BA}" type="presOf" srcId="{0BD88C09-48E9-4FEB-81EA-32734A8D98C2}" destId="{B7108D0E-625B-41D4-84A3-F308C836B8E0}" srcOrd="0" destOrd="8" presId="urn:microsoft.com/office/officeart/2005/8/layout/hList7"/>
    <dgm:cxn modelId="{3026946F-BE4D-4FF0-86BF-3E5FB6EC0F69}" type="presOf" srcId="{052AB9C7-9E2F-4887-BCFB-80799290991F}" destId="{B7108D0E-625B-41D4-84A3-F308C836B8E0}" srcOrd="0" destOrd="6" presId="urn:microsoft.com/office/officeart/2005/8/layout/hList7"/>
    <dgm:cxn modelId="{83A7F14C-65BB-423B-AC6F-15FD90E1F8D4}" type="presOf" srcId="{4DA16673-00EA-48AD-BDC0-B2A8EF97EF1E}" destId="{03488860-E705-4FEF-9199-01B87B2265CE}" srcOrd="0" destOrd="0" presId="urn:microsoft.com/office/officeart/2005/8/layout/hList7"/>
    <dgm:cxn modelId="{0FB02867-FBE8-4D7D-A946-1549F1ABFA53}" type="presOf" srcId="{452D408B-7686-4789-9A40-57E512E53021}" destId="{A68C1E7C-80A0-4FF5-B366-6DAE311B3941}" srcOrd="0" destOrd="0" presId="urn:microsoft.com/office/officeart/2005/8/layout/hList7"/>
    <dgm:cxn modelId="{0CF9F1C4-A92D-4961-B8E8-E841376DCF56}" type="presOf" srcId="{D2B8C487-AA50-4442-A4C0-5EFF6A71DF57}" destId="{53CB53D5-A0FF-4ED5-9A2E-85C2A7B958F1}" srcOrd="0" destOrd="0" presId="urn:microsoft.com/office/officeart/2005/8/layout/hList7"/>
    <dgm:cxn modelId="{2225E24D-478F-48AF-BCD4-5CE4E24745DF}" type="presOf" srcId="{5C8D2D81-FD06-4CEA-9FE1-B3D40A179449}" destId="{DEC5DB99-C74D-4452-B50C-9EF4704C1815}" srcOrd="1" destOrd="0" presId="urn:microsoft.com/office/officeart/2005/8/layout/hList7"/>
    <dgm:cxn modelId="{655A547B-08FC-4066-80B1-2C902F11058B}" srcId="{74D1DFDC-C03B-481A-896B-DC800D308589}" destId="{452D408B-7686-4789-9A40-57E512E53021}" srcOrd="4" destOrd="0" parTransId="{4E363554-1098-4E2A-8704-2E7289273DE8}" sibTransId="{B244449A-4626-460A-87FB-CE85F4A37D18}"/>
    <dgm:cxn modelId="{5105900E-641B-4083-AAA6-5DB20FA5302D}" type="presOf" srcId="{8D1263E5-C72A-4A4A-98CE-0C30CCD721D0}" destId="{AB46FC88-AB00-424E-BDE8-875EF28A6807}" srcOrd="1" destOrd="1" presId="urn:microsoft.com/office/officeart/2005/8/layout/hList7"/>
    <dgm:cxn modelId="{29F56B32-3963-49C0-8C75-AB61A1643128}" type="presOf" srcId="{0BD88C09-48E9-4FEB-81EA-32734A8D98C2}" destId="{AB46FC88-AB00-424E-BDE8-875EF28A6807}" srcOrd="1" destOrd="8" presId="urn:microsoft.com/office/officeart/2005/8/layout/hList7"/>
    <dgm:cxn modelId="{1DE2DC20-ECD0-4584-A08E-F5A57F3EA766}" srcId="{74D1DFDC-C03B-481A-896B-DC800D308589}" destId="{5C8D2D81-FD06-4CEA-9FE1-B3D40A179449}" srcOrd="1" destOrd="0" parTransId="{B68F9575-D3E0-4C31-B9B8-84B6ECD7B26B}" sibTransId="{D2B8C487-AA50-4442-A4C0-5EFF6A71DF57}"/>
    <dgm:cxn modelId="{39779AB6-22E8-4755-946E-015E797F4D44}" type="presOf" srcId="{6458D368-ECD6-4354-8004-48F9050192DF}" destId="{22846295-E986-4199-827F-70FA01B4200B}" srcOrd="1" destOrd="0" presId="urn:microsoft.com/office/officeart/2005/8/layout/hList7"/>
    <dgm:cxn modelId="{309C44EB-CAF4-45F9-8B80-298868036966}" srcId="{74D1DFDC-C03B-481A-896B-DC800D308589}" destId="{6458D368-ECD6-4354-8004-48F9050192DF}" srcOrd="0" destOrd="0" parTransId="{93AA3243-3251-49D4-B8AC-A140DADFD41B}" sibTransId="{F74F5F68-BA26-44B1-84CD-54616B697727}"/>
    <dgm:cxn modelId="{D2DFE70C-68CC-4C4B-ACE5-E058D8756E1F}" type="presOf" srcId="{B244449A-4626-460A-87FB-CE85F4A37D18}" destId="{C5CEC351-5646-4548-AE4E-B478DE944AEF}" srcOrd="0" destOrd="0" presId="urn:microsoft.com/office/officeart/2005/8/layout/hList7"/>
    <dgm:cxn modelId="{01A5615A-37B7-4379-A37E-137D9E9CF573}" type="presOf" srcId="{4DA16673-00EA-48AD-BDC0-B2A8EF97EF1E}" destId="{7A4F2769-EF6E-4699-AF46-16E079B43780}" srcOrd="1" destOrd="0" presId="urn:microsoft.com/office/officeart/2005/8/layout/hList7"/>
    <dgm:cxn modelId="{309EBDC3-5CE4-4E89-90D9-9376CB55C476}" type="presOf" srcId="{15A3D5F8-33E1-417B-B7FF-5747F0B8577D}" destId="{B7108D0E-625B-41D4-84A3-F308C836B8E0}" srcOrd="0" destOrd="3" presId="urn:microsoft.com/office/officeart/2005/8/layout/hList7"/>
    <dgm:cxn modelId="{9E45AAF8-62D0-4A22-BFCA-208149D3D333}" srcId="{15A3D5F8-33E1-417B-B7FF-5747F0B8577D}" destId="{FDE72D4B-45E7-4478-8B2E-3FE2781415AB}" srcOrd="0" destOrd="0" parTransId="{CDFA67DC-7CEB-4782-B52D-ECCD56EC1340}" sibTransId="{9DD18D15-90E7-4397-B861-3CF9ED77883A}"/>
    <dgm:cxn modelId="{3EDEAE61-09F9-46D3-9443-71AEB079409F}" type="presOf" srcId="{F74F5F68-BA26-44B1-84CD-54616B697727}" destId="{0720C67F-4EFF-42F5-AD5E-166C1EA6882C}" srcOrd="0" destOrd="0" presId="urn:microsoft.com/office/officeart/2005/8/layout/hList7"/>
    <dgm:cxn modelId="{41A9B8A2-5BB1-4063-985E-E7B5E9181C69}" srcId="{C4A9358E-BBD5-49D0-BCBB-E7B519A25C0A}" destId="{15A3D5F8-33E1-417B-B7FF-5747F0B8577D}" srcOrd="2" destOrd="0" parTransId="{37BF0D62-842F-432E-919B-2770B9BDA34B}" sibTransId="{D5A478F3-A132-48BF-847F-7783E161D759}"/>
    <dgm:cxn modelId="{398C7F1E-3CD0-4FB2-A9AA-BF0544D23F77}" srcId="{C4A9358E-BBD5-49D0-BCBB-E7B519A25C0A}" destId="{8D1263E5-C72A-4A4A-98CE-0C30CCD721D0}" srcOrd="0" destOrd="0" parTransId="{D7FE0880-4D5F-4E5F-AA84-3B66C08DC905}" sibTransId="{DACA759D-AD43-42E4-AD58-06E149B44000}"/>
    <dgm:cxn modelId="{EB856DA7-D056-417D-87C5-1ED017650B49}" srcId="{15A3D5F8-33E1-417B-B7FF-5747F0B8577D}" destId="{0BD88C09-48E9-4FEB-81EA-32734A8D98C2}" srcOrd="4" destOrd="0" parTransId="{ECA015AB-CE99-49B7-921B-A82EBB070194}" sibTransId="{8ACBDFFB-EDFB-424E-B663-A8E6BCA54B12}"/>
    <dgm:cxn modelId="{0D5DB8C8-B6D2-4372-8C70-CFFC4C235D52}" type="presOf" srcId="{6458D368-ECD6-4354-8004-48F9050192DF}" destId="{4CF7C2C2-5D58-40EA-907B-2E3546CD563A}" srcOrd="0" destOrd="0" presId="urn:microsoft.com/office/officeart/2005/8/layout/hList7"/>
    <dgm:cxn modelId="{3C379F59-32AF-4E89-951E-190BE98A6AF5}" srcId="{15A3D5F8-33E1-417B-B7FF-5747F0B8577D}" destId="{052AB9C7-9E2F-4887-BCFB-80799290991F}" srcOrd="2" destOrd="0" parTransId="{4279D587-2D90-4850-A732-16A39A4ED2A9}" sibTransId="{ED00FE60-14F7-43CD-9D45-35C9CF0F0393}"/>
    <dgm:cxn modelId="{81F07FE3-1C5D-4B59-BA11-26AF444540B5}" type="presOf" srcId="{FDE72D4B-45E7-4478-8B2E-3FE2781415AB}" destId="{AB46FC88-AB00-424E-BDE8-875EF28A6807}" srcOrd="1" destOrd="4" presId="urn:microsoft.com/office/officeart/2005/8/layout/hList7"/>
    <dgm:cxn modelId="{757E9270-D190-4A6F-8DD4-477971F39000}" type="presOf" srcId="{B8403417-BFCD-4C58-A7D9-5845DFC05BA5}" destId="{B7108D0E-625B-41D4-84A3-F308C836B8E0}" srcOrd="0" destOrd="7" presId="urn:microsoft.com/office/officeart/2005/8/layout/hList7"/>
    <dgm:cxn modelId="{1CFB13BC-58AA-42C7-B857-F9E88B760586}" type="presOf" srcId="{FEFC7942-CC80-4D25-8256-75284FF3321F}" destId="{AB46FC88-AB00-424E-BDE8-875EF28A6807}" srcOrd="1" destOrd="5" presId="urn:microsoft.com/office/officeart/2005/8/layout/hList7"/>
    <dgm:cxn modelId="{D793B12B-477C-4929-84FD-E7C807056C7F}" type="presOf" srcId="{C20FC59C-A2D2-4DEB-A857-B6C67A3C744E}" destId="{30777BA0-FD84-4433-9F20-7D6F2799B674}" srcOrd="0" destOrd="0" presId="urn:microsoft.com/office/officeart/2005/8/layout/hList7"/>
    <dgm:cxn modelId="{4C8C75A7-0067-4753-AD49-CA1C664B1009}" srcId="{15A3D5F8-33E1-417B-B7FF-5747F0B8577D}" destId="{B8403417-BFCD-4C58-A7D9-5845DFC05BA5}" srcOrd="3" destOrd="0" parTransId="{774B06D4-53FC-43E4-AE42-EEA89BA99138}" sibTransId="{94CED8A0-CB0B-4ED6-AD03-2F82591D958A}"/>
    <dgm:cxn modelId="{EC14A586-2293-4DCD-884A-186DF8073E35}" srcId="{15A3D5F8-33E1-417B-B7FF-5747F0B8577D}" destId="{FEFC7942-CC80-4D25-8256-75284FF3321F}" srcOrd="1" destOrd="0" parTransId="{4EB0350B-DA30-46C7-A9C9-97AF99F6B7F3}" sibTransId="{EF75F4E6-E845-4D76-A9F4-0C5128BB2436}"/>
    <dgm:cxn modelId="{9126E341-0C74-4A53-B571-017FE3E9DDE3}" srcId="{74D1DFDC-C03B-481A-896B-DC800D308589}" destId="{4DA16673-00EA-48AD-BDC0-B2A8EF97EF1E}" srcOrd="6" destOrd="0" parTransId="{9CEE593A-1D3A-4356-A86A-E628864B07E9}" sibTransId="{FD819CA8-6946-4E1C-A014-9E885F0F9C65}"/>
    <dgm:cxn modelId="{CA198090-4C80-4F74-8F81-288F23988B9F}" type="presOf" srcId="{74D1DFDC-C03B-481A-896B-DC800D308589}" destId="{953D87AA-8732-4FD6-BBAF-409DBE2C7868}" srcOrd="0" destOrd="0" presId="urn:microsoft.com/office/officeart/2005/8/layout/hList7"/>
    <dgm:cxn modelId="{99AAD1F0-2B2B-4F6F-A95A-E0F46544963A}" type="presOf" srcId="{5C8D2D81-FD06-4CEA-9FE1-B3D40A179449}" destId="{CB322B28-7158-4EB5-970C-B3EB3AF7F9A7}" srcOrd="0" destOrd="0" presId="urn:microsoft.com/office/officeart/2005/8/layout/hList7"/>
    <dgm:cxn modelId="{3AC8755E-108A-42BA-93B9-C84E01663A8F}" type="presOf" srcId="{FDE72D4B-45E7-4478-8B2E-3FE2781415AB}" destId="{B7108D0E-625B-41D4-84A3-F308C836B8E0}" srcOrd="0" destOrd="4" presId="urn:microsoft.com/office/officeart/2005/8/layout/hList7"/>
    <dgm:cxn modelId="{F3528270-A1BD-4883-99C8-BC0E27FEED5E}" type="presOf" srcId="{C20FC59C-A2D2-4DEB-A857-B6C67A3C744E}" destId="{EA18C216-22DF-4023-98E1-57C35A65F05C}" srcOrd="1" destOrd="0" presId="urn:microsoft.com/office/officeart/2005/8/layout/hList7"/>
    <dgm:cxn modelId="{41CBC803-3DD5-4667-AC99-4016E2F2231B}" type="presOf" srcId="{8D1263E5-C72A-4A4A-98CE-0C30CCD721D0}" destId="{B7108D0E-625B-41D4-84A3-F308C836B8E0}" srcOrd="0" destOrd="1" presId="urn:microsoft.com/office/officeart/2005/8/layout/hList7"/>
    <dgm:cxn modelId="{CEFB49A9-FD10-4B26-B946-40E724EEF49E}" type="presOf" srcId="{052AB9C7-9E2F-4887-BCFB-80799290991F}" destId="{AB46FC88-AB00-424E-BDE8-875EF28A6807}" srcOrd="1" destOrd="6" presId="urn:microsoft.com/office/officeart/2005/8/layout/hList7"/>
    <dgm:cxn modelId="{A388DD09-FD4B-4119-9A53-03EBEF3F76C4}" type="presOf" srcId="{452D408B-7686-4789-9A40-57E512E53021}" destId="{785B4E04-1D7A-4A84-957C-7F145A6F8597}" srcOrd="1" destOrd="0" presId="urn:microsoft.com/office/officeart/2005/8/layout/hList7"/>
    <dgm:cxn modelId="{672EB6C3-5937-4ACE-ACE7-49E763C47607}" srcId="{74D1DFDC-C03B-481A-896B-DC800D308589}" destId="{C4A9358E-BBD5-49D0-BCBB-E7B519A25C0A}" srcOrd="2" destOrd="0" parTransId="{72C40FD5-EF9E-4CA2-AC6E-219B13226642}" sibTransId="{54C5F024-C19F-45F8-979B-C682F40DA8F2}"/>
    <dgm:cxn modelId="{660371FC-924A-4C28-93FE-5B62B717A7B4}" type="presParOf" srcId="{953D87AA-8732-4FD6-BBAF-409DBE2C7868}" destId="{4830AA7C-A998-40AC-9F24-CE857C3B07BD}" srcOrd="0" destOrd="0" presId="urn:microsoft.com/office/officeart/2005/8/layout/hList7"/>
    <dgm:cxn modelId="{06014D4C-2782-482A-B821-263F2DE14FD2}" type="presParOf" srcId="{953D87AA-8732-4FD6-BBAF-409DBE2C7868}" destId="{6B700571-6DF0-459D-850D-F7FA97682A16}" srcOrd="1" destOrd="0" presId="urn:microsoft.com/office/officeart/2005/8/layout/hList7"/>
    <dgm:cxn modelId="{ADD4DD68-79E6-414D-8AC0-134E334A8896}" type="presParOf" srcId="{6B700571-6DF0-459D-850D-F7FA97682A16}" destId="{A7AB8B52-F12A-46D6-B062-C77D4E0D4335}" srcOrd="0" destOrd="0" presId="urn:microsoft.com/office/officeart/2005/8/layout/hList7"/>
    <dgm:cxn modelId="{70EED5A8-6FDA-415A-B984-0DAA911606E9}" type="presParOf" srcId="{A7AB8B52-F12A-46D6-B062-C77D4E0D4335}" destId="{4CF7C2C2-5D58-40EA-907B-2E3546CD563A}" srcOrd="0" destOrd="0" presId="urn:microsoft.com/office/officeart/2005/8/layout/hList7"/>
    <dgm:cxn modelId="{36FC5DA0-E9F7-496D-A8AC-2D8815C21C4A}" type="presParOf" srcId="{A7AB8B52-F12A-46D6-B062-C77D4E0D4335}" destId="{22846295-E986-4199-827F-70FA01B4200B}" srcOrd="1" destOrd="0" presId="urn:microsoft.com/office/officeart/2005/8/layout/hList7"/>
    <dgm:cxn modelId="{BBCCD318-70E1-40B3-B518-3366EADC30F9}" type="presParOf" srcId="{A7AB8B52-F12A-46D6-B062-C77D4E0D4335}" destId="{55E1CA5A-8D77-4B1C-A543-7D07855D2B3F}" srcOrd="2" destOrd="0" presId="urn:microsoft.com/office/officeart/2005/8/layout/hList7"/>
    <dgm:cxn modelId="{E25CA542-FEAE-4547-ACFC-7B13DBD85204}" type="presParOf" srcId="{A7AB8B52-F12A-46D6-B062-C77D4E0D4335}" destId="{12663B9A-3C3E-4B51-86D6-B3FF246C8FF6}" srcOrd="3" destOrd="0" presId="urn:microsoft.com/office/officeart/2005/8/layout/hList7"/>
    <dgm:cxn modelId="{D5B2E493-BF75-47BA-982A-0FE986D9E81F}" type="presParOf" srcId="{6B700571-6DF0-459D-850D-F7FA97682A16}" destId="{0720C67F-4EFF-42F5-AD5E-166C1EA6882C}" srcOrd="1" destOrd="0" presId="urn:microsoft.com/office/officeart/2005/8/layout/hList7"/>
    <dgm:cxn modelId="{2A99AE7E-ED7B-4AB6-B9BB-1BAD49FF30B6}" type="presParOf" srcId="{6B700571-6DF0-459D-850D-F7FA97682A16}" destId="{D0A2FAAB-52E8-4E7F-AE24-371D6455610D}" srcOrd="2" destOrd="0" presId="urn:microsoft.com/office/officeart/2005/8/layout/hList7"/>
    <dgm:cxn modelId="{0AA2900A-B416-49E5-AE70-E1EBD7B0F9E4}" type="presParOf" srcId="{D0A2FAAB-52E8-4E7F-AE24-371D6455610D}" destId="{CB322B28-7158-4EB5-970C-B3EB3AF7F9A7}" srcOrd="0" destOrd="0" presId="urn:microsoft.com/office/officeart/2005/8/layout/hList7"/>
    <dgm:cxn modelId="{B5D67C8B-2AE0-483B-8CB5-A3EB83EC6983}" type="presParOf" srcId="{D0A2FAAB-52E8-4E7F-AE24-371D6455610D}" destId="{DEC5DB99-C74D-4452-B50C-9EF4704C1815}" srcOrd="1" destOrd="0" presId="urn:microsoft.com/office/officeart/2005/8/layout/hList7"/>
    <dgm:cxn modelId="{372B8534-88D2-43C4-BECA-599679D72DA9}" type="presParOf" srcId="{D0A2FAAB-52E8-4E7F-AE24-371D6455610D}" destId="{23979A21-D14B-452F-932C-FCAFDF86AF04}" srcOrd="2" destOrd="0" presId="urn:microsoft.com/office/officeart/2005/8/layout/hList7"/>
    <dgm:cxn modelId="{AAAE8B5D-C0B9-449F-AB27-ABDA4D2810BC}" type="presParOf" srcId="{D0A2FAAB-52E8-4E7F-AE24-371D6455610D}" destId="{ED278C7C-D4AE-4E8B-80C9-AE67717A6EC9}" srcOrd="3" destOrd="0" presId="urn:microsoft.com/office/officeart/2005/8/layout/hList7"/>
    <dgm:cxn modelId="{F839C0D4-0904-4373-9944-10BEEB3CFA9E}" type="presParOf" srcId="{6B700571-6DF0-459D-850D-F7FA97682A16}" destId="{53CB53D5-A0FF-4ED5-9A2E-85C2A7B958F1}" srcOrd="3" destOrd="0" presId="urn:microsoft.com/office/officeart/2005/8/layout/hList7"/>
    <dgm:cxn modelId="{98C8398C-F5C3-4468-A1F0-6A0548F0C77C}" type="presParOf" srcId="{6B700571-6DF0-459D-850D-F7FA97682A16}" destId="{7E4481BE-6970-444C-B121-C13F0F923305}" srcOrd="4" destOrd="0" presId="urn:microsoft.com/office/officeart/2005/8/layout/hList7"/>
    <dgm:cxn modelId="{816CCAD0-1BA8-420B-AA3C-CDBADF6374D5}" type="presParOf" srcId="{7E4481BE-6970-444C-B121-C13F0F923305}" destId="{B7108D0E-625B-41D4-84A3-F308C836B8E0}" srcOrd="0" destOrd="0" presId="urn:microsoft.com/office/officeart/2005/8/layout/hList7"/>
    <dgm:cxn modelId="{850E1541-2886-4258-A4E0-16D9542C7BF5}" type="presParOf" srcId="{7E4481BE-6970-444C-B121-C13F0F923305}" destId="{AB46FC88-AB00-424E-BDE8-875EF28A6807}" srcOrd="1" destOrd="0" presId="urn:microsoft.com/office/officeart/2005/8/layout/hList7"/>
    <dgm:cxn modelId="{66EB1D85-E425-4935-8231-4377C6DDB2DA}" type="presParOf" srcId="{7E4481BE-6970-444C-B121-C13F0F923305}" destId="{38A32ACD-44B1-4909-82AC-8B1B19744306}" srcOrd="2" destOrd="0" presId="urn:microsoft.com/office/officeart/2005/8/layout/hList7"/>
    <dgm:cxn modelId="{3AC31989-B912-4379-86B5-43D01DED4247}" type="presParOf" srcId="{7E4481BE-6970-444C-B121-C13F0F923305}" destId="{F1D3CB82-B44D-4FF4-BFC0-F710DEEF2DF8}" srcOrd="3" destOrd="0" presId="urn:microsoft.com/office/officeart/2005/8/layout/hList7"/>
    <dgm:cxn modelId="{3B9F6EC6-002B-4068-835B-91FC93873A13}" type="presParOf" srcId="{6B700571-6DF0-459D-850D-F7FA97682A16}" destId="{69E90B80-2D8A-48BD-A842-EA926DA54BDA}" srcOrd="5" destOrd="0" presId="urn:microsoft.com/office/officeart/2005/8/layout/hList7"/>
    <dgm:cxn modelId="{B6224F80-6AEE-4306-81B2-64993781B9DD}" type="presParOf" srcId="{6B700571-6DF0-459D-850D-F7FA97682A16}" destId="{700AC563-C00F-4BA9-A67D-D0642EAF78B8}" srcOrd="6" destOrd="0" presId="urn:microsoft.com/office/officeart/2005/8/layout/hList7"/>
    <dgm:cxn modelId="{C44B99F7-2366-4938-ABA9-975B82C5A406}" type="presParOf" srcId="{700AC563-C00F-4BA9-A67D-D0642EAF78B8}" destId="{30777BA0-FD84-4433-9F20-7D6F2799B674}" srcOrd="0" destOrd="0" presId="urn:microsoft.com/office/officeart/2005/8/layout/hList7"/>
    <dgm:cxn modelId="{706E3243-4B80-49B4-9B5C-1574C496FC5A}" type="presParOf" srcId="{700AC563-C00F-4BA9-A67D-D0642EAF78B8}" destId="{EA18C216-22DF-4023-98E1-57C35A65F05C}" srcOrd="1" destOrd="0" presId="urn:microsoft.com/office/officeart/2005/8/layout/hList7"/>
    <dgm:cxn modelId="{7F4E8D60-F4EB-4EC2-A76B-8463E0BFADBD}" type="presParOf" srcId="{700AC563-C00F-4BA9-A67D-D0642EAF78B8}" destId="{861D62D0-E35F-4CE7-BBED-25197F792A19}" srcOrd="2" destOrd="0" presId="urn:microsoft.com/office/officeart/2005/8/layout/hList7"/>
    <dgm:cxn modelId="{2B7B004C-E2CC-4A54-9AA6-11EF3B0BA7BA}" type="presParOf" srcId="{700AC563-C00F-4BA9-A67D-D0642EAF78B8}" destId="{25F8583D-5587-4240-BBEB-389F4DDDCC8F}" srcOrd="3" destOrd="0" presId="urn:microsoft.com/office/officeart/2005/8/layout/hList7"/>
    <dgm:cxn modelId="{78D4E266-2674-4E97-BF83-88D33ED42C4F}" type="presParOf" srcId="{6B700571-6DF0-459D-850D-F7FA97682A16}" destId="{B8BFE9D7-A549-4438-AADC-3AE0420139F0}" srcOrd="7" destOrd="0" presId="urn:microsoft.com/office/officeart/2005/8/layout/hList7"/>
    <dgm:cxn modelId="{5B394B5B-27B2-4676-A626-5B7A0AD92D39}" type="presParOf" srcId="{6B700571-6DF0-459D-850D-F7FA97682A16}" destId="{7E3F4EDB-66F7-4AAC-A3C6-0DC7D708BEAB}" srcOrd="8" destOrd="0" presId="urn:microsoft.com/office/officeart/2005/8/layout/hList7"/>
    <dgm:cxn modelId="{8A3AEE14-574C-4835-B9FF-FC7C1EA77821}" type="presParOf" srcId="{7E3F4EDB-66F7-4AAC-A3C6-0DC7D708BEAB}" destId="{A68C1E7C-80A0-4FF5-B366-6DAE311B3941}" srcOrd="0" destOrd="0" presId="urn:microsoft.com/office/officeart/2005/8/layout/hList7"/>
    <dgm:cxn modelId="{51BA40CF-13DA-46AD-8A21-8852E0BBA37B}" type="presParOf" srcId="{7E3F4EDB-66F7-4AAC-A3C6-0DC7D708BEAB}" destId="{785B4E04-1D7A-4A84-957C-7F145A6F8597}" srcOrd="1" destOrd="0" presId="urn:microsoft.com/office/officeart/2005/8/layout/hList7"/>
    <dgm:cxn modelId="{72777D7C-1CE3-42B1-98FD-394074A56CCF}" type="presParOf" srcId="{7E3F4EDB-66F7-4AAC-A3C6-0DC7D708BEAB}" destId="{DC4BD06E-6C20-448A-B932-49D186690942}" srcOrd="2" destOrd="0" presId="urn:microsoft.com/office/officeart/2005/8/layout/hList7"/>
    <dgm:cxn modelId="{80939A01-4A68-4314-9821-5ED7807986F0}" type="presParOf" srcId="{7E3F4EDB-66F7-4AAC-A3C6-0DC7D708BEAB}" destId="{4034DDFD-3287-4C14-8B0F-CFFAB2981FC4}" srcOrd="3" destOrd="0" presId="urn:microsoft.com/office/officeart/2005/8/layout/hList7"/>
    <dgm:cxn modelId="{08D4D7E6-1CAB-46B0-9C82-CA64AECECF1B}" type="presParOf" srcId="{6B700571-6DF0-459D-850D-F7FA97682A16}" destId="{C5CEC351-5646-4548-AE4E-B478DE944AEF}" srcOrd="9" destOrd="0" presId="urn:microsoft.com/office/officeart/2005/8/layout/hList7"/>
    <dgm:cxn modelId="{72581C53-3BF1-44FB-9C7C-BAAE219BB576}" type="presParOf" srcId="{6B700571-6DF0-459D-850D-F7FA97682A16}" destId="{77268175-480A-465A-ADEA-9DBD16F26F86}" srcOrd="10" destOrd="0" presId="urn:microsoft.com/office/officeart/2005/8/layout/hList7"/>
    <dgm:cxn modelId="{36332D79-B465-41F7-9F54-E3C64BB739F8}" type="presParOf" srcId="{77268175-480A-465A-ADEA-9DBD16F26F86}" destId="{89ADCF2B-359E-4482-B923-A22D81AC8DA1}" srcOrd="0" destOrd="0" presId="urn:microsoft.com/office/officeart/2005/8/layout/hList7"/>
    <dgm:cxn modelId="{2651E68A-5A77-472B-BE6E-C0C6BD8CDF6F}" type="presParOf" srcId="{77268175-480A-465A-ADEA-9DBD16F26F86}" destId="{D4EA7BC9-200D-41E9-97D9-22C68DAD5080}" srcOrd="1" destOrd="0" presId="urn:microsoft.com/office/officeart/2005/8/layout/hList7"/>
    <dgm:cxn modelId="{020E8D6B-52DA-41B1-A623-5C9C80E20450}" type="presParOf" srcId="{77268175-480A-465A-ADEA-9DBD16F26F86}" destId="{4ACC636A-BC0B-4A3C-9FDC-3FD1524E0825}" srcOrd="2" destOrd="0" presId="urn:microsoft.com/office/officeart/2005/8/layout/hList7"/>
    <dgm:cxn modelId="{DF69300C-102D-425F-BC15-F8B29EB1ED7B}" type="presParOf" srcId="{77268175-480A-465A-ADEA-9DBD16F26F86}" destId="{6BA166CA-5884-402A-A838-0F6C23EB3986}" srcOrd="3" destOrd="0" presId="urn:microsoft.com/office/officeart/2005/8/layout/hList7"/>
    <dgm:cxn modelId="{40365E50-8DE0-49B6-98A8-3BD7FFAB36D6}" type="presParOf" srcId="{6B700571-6DF0-459D-850D-F7FA97682A16}" destId="{770F55DF-EA2D-4CE1-8226-E87E815E39E2}" srcOrd="11" destOrd="0" presId="urn:microsoft.com/office/officeart/2005/8/layout/hList7"/>
    <dgm:cxn modelId="{88BACB03-0342-410E-8138-539DFC550D48}" type="presParOf" srcId="{6B700571-6DF0-459D-850D-F7FA97682A16}" destId="{18B62C05-1524-4A51-90FD-01A0FF9BD46A}" srcOrd="12" destOrd="0" presId="urn:microsoft.com/office/officeart/2005/8/layout/hList7"/>
    <dgm:cxn modelId="{0A5AE2C5-0F2E-4F24-A26F-E3A3A8F4D676}" type="presParOf" srcId="{18B62C05-1524-4A51-90FD-01A0FF9BD46A}" destId="{03488860-E705-4FEF-9199-01B87B2265CE}" srcOrd="0" destOrd="0" presId="urn:microsoft.com/office/officeart/2005/8/layout/hList7"/>
    <dgm:cxn modelId="{19387063-4B07-42A5-90FC-ABB1FA552BCB}" type="presParOf" srcId="{18B62C05-1524-4A51-90FD-01A0FF9BD46A}" destId="{7A4F2769-EF6E-4699-AF46-16E079B43780}" srcOrd="1" destOrd="0" presId="urn:microsoft.com/office/officeart/2005/8/layout/hList7"/>
    <dgm:cxn modelId="{139B50F1-59FD-4203-A8C2-66E6CAF9F968}" type="presParOf" srcId="{18B62C05-1524-4A51-90FD-01A0FF9BD46A}" destId="{1FE8D0C8-44A8-4943-ABDE-4223CFD31C4F}" srcOrd="2" destOrd="0" presId="urn:microsoft.com/office/officeart/2005/8/layout/hList7"/>
    <dgm:cxn modelId="{906ADD61-0436-433A-8FBE-BF99EE6E12B2}" type="presParOf" srcId="{18B62C05-1524-4A51-90FD-01A0FF9BD46A}" destId="{BE72B800-7809-488F-A615-9E52C6706D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F45F47-8FEA-4BF9-B5D5-5B01D07A2F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598B812-89BD-4149-91FF-F515B273BC5D}">
      <dgm:prSet/>
      <dgm:spPr/>
      <dgm:t>
        <a:bodyPr/>
        <a:lstStyle/>
        <a:p>
          <a:pPr rtl="0"/>
          <a:r>
            <a:rPr lang="en-GB" smtClean="0"/>
            <a:t>Introduction/Anatomy of the skin</a:t>
          </a:r>
          <a:endParaRPr lang="en-GB"/>
        </a:p>
      </dgm:t>
    </dgm:pt>
    <dgm:pt modelId="{6C350FB5-5D05-492B-8FE0-E067848080E7}" type="parTrans" cxnId="{035726E2-087E-42C8-A651-9D7EFD819FF8}">
      <dgm:prSet/>
      <dgm:spPr/>
      <dgm:t>
        <a:bodyPr/>
        <a:lstStyle/>
        <a:p>
          <a:endParaRPr lang="en-GB"/>
        </a:p>
      </dgm:t>
    </dgm:pt>
    <dgm:pt modelId="{CF297F0E-B491-45E4-BE68-518AB73DEDD4}" type="sibTrans" cxnId="{035726E2-087E-42C8-A651-9D7EFD819FF8}">
      <dgm:prSet/>
      <dgm:spPr/>
      <dgm:t>
        <a:bodyPr/>
        <a:lstStyle/>
        <a:p>
          <a:endParaRPr lang="en-GB"/>
        </a:p>
      </dgm:t>
    </dgm:pt>
    <dgm:pt modelId="{4748C588-4D8A-4E72-985F-4831EDC66B33}">
      <dgm:prSet/>
      <dgm:spPr/>
      <dgm:t>
        <a:bodyPr/>
        <a:lstStyle/>
        <a:p>
          <a:pPr rtl="0"/>
          <a:r>
            <a:rPr lang="en-GB" smtClean="0"/>
            <a:t>Pathophysiology</a:t>
          </a:r>
          <a:endParaRPr lang="en-GB"/>
        </a:p>
      </dgm:t>
    </dgm:pt>
    <dgm:pt modelId="{697688B8-1F11-4606-B9E5-7F223B05BD28}" type="parTrans" cxnId="{1399764C-046F-4EEF-9E92-C9C5B9DAB324}">
      <dgm:prSet/>
      <dgm:spPr/>
      <dgm:t>
        <a:bodyPr/>
        <a:lstStyle/>
        <a:p>
          <a:endParaRPr lang="en-GB"/>
        </a:p>
      </dgm:t>
    </dgm:pt>
    <dgm:pt modelId="{F351F357-34C1-457F-85B6-30F7D717FD5F}" type="sibTrans" cxnId="{1399764C-046F-4EEF-9E92-C9C5B9DAB324}">
      <dgm:prSet/>
      <dgm:spPr/>
      <dgm:t>
        <a:bodyPr/>
        <a:lstStyle/>
        <a:p>
          <a:endParaRPr lang="en-GB"/>
        </a:p>
      </dgm:t>
    </dgm:pt>
    <dgm:pt modelId="{BA0E5717-8FFB-4238-9F27-D8602D7D8460}">
      <dgm:prSet/>
      <dgm:spPr/>
      <dgm:t>
        <a:bodyPr/>
        <a:lstStyle/>
        <a:p>
          <a:pPr rtl="0"/>
          <a:r>
            <a:rPr lang="en-GB" smtClean="0"/>
            <a:t>Classification</a:t>
          </a:r>
          <a:endParaRPr lang="en-GB"/>
        </a:p>
      </dgm:t>
    </dgm:pt>
    <dgm:pt modelId="{8E039E1D-F6A9-489E-9867-9BFB92352E43}" type="parTrans" cxnId="{5031A045-375D-4769-AE77-778D80AE8B1B}">
      <dgm:prSet/>
      <dgm:spPr/>
      <dgm:t>
        <a:bodyPr/>
        <a:lstStyle/>
        <a:p>
          <a:endParaRPr lang="en-GB"/>
        </a:p>
      </dgm:t>
    </dgm:pt>
    <dgm:pt modelId="{665B0837-6492-40B0-BCB9-0997A87A64CE}" type="sibTrans" cxnId="{5031A045-375D-4769-AE77-778D80AE8B1B}">
      <dgm:prSet/>
      <dgm:spPr/>
      <dgm:t>
        <a:bodyPr/>
        <a:lstStyle/>
        <a:p>
          <a:endParaRPr lang="en-GB"/>
        </a:p>
      </dgm:t>
    </dgm:pt>
    <dgm:pt modelId="{AB3226DF-FE15-4FCA-B1B3-EF44E4CE8684}">
      <dgm:prSet/>
      <dgm:spPr/>
      <dgm:t>
        <a:bodyPr/>
        <a:lstStyle/>
        <a:p>
          <a:pPr rtl="0"/>
          <a:r>
            <a:rPr lang="en-GB" smtClean="0"/>
            <a:t>Depth</a:t>
          </a:r>
          <a:endParaRPr lang="en-GB"/>
        </a:p>
      </dgm:t>
    </dgm:pt>
    <dgm:pt modelId="{DCDBF1FF-E50E-4F66-8AFE-CC65AC00E688}" type="parTrans" cxnId="{23B737BE-EB7B-44A0-89FE-7E67D958E2A5}">
      <dgm:prSet/>
      <dgm:spPr/>
      <dgm:t>
        <a:bodyPr/>
        <a:lstStyle/>
        <a:p>
          <a:endParaRPr lang="en-GB"/>
        </a:p>
      </dgm:t>
    </dgm:pt>
    <dgm:pt modelId="{12F2F876-82AE-4099-AE9B-CEBB8ADD4AAE}" type="sibTrans" cxnId="{23B737BE-EB7B-44A0-89FE-7E67D958E2A5}">
      <dgm:prSet/>
      <dgm:spPr/>
      <dgm:t>
        <a:bodyPr/>
        <a:lstStyle/>
        <a:p>
          <a:endParaRPr lang="en-GB"/>
        </a:p>
      </dgm:t>
    </dgm:pt>
    <dgm:pt modelId="{D0D76F96-A3FC-4768-A75D-503DF4D70EC5}">
      <dgm:prSet/>
      <dgm:spPr/>
      <dgm:t>
        <a:bodyPr/>
        <a:lstStyle/>
        <a:p>
          <a:pPr rtl="0"/>
          <a:r>
            <a:rPr lang="en-GB" smtClean="0"/>
            <a:t>BSA-(Rule of 9/7, Lund and Browder, Palm method)</a:t>
          </a:r>
          <a:endParaRPr lang="en-GB"/>
        </a:p>
      </dgm:t>
    </dgm:pt>
    <dgm:pt modelId="{66971DF2-0492-42B8-8DAB-5AD0A5AF8BE3}" type="parTrans" cxnId="{7A5511A3-E4B5-4DC3-AE52-4C3EADFBA99B}">
      <dgm:prSet/>
      <dgm:spPr/>
      <dgm:t>
        <a:bodyPr/>
        <a:lstStyle/>
        <a:p>
          <a:endParaRPr lang="en-GB"/>
        </a:p>
      </dgm:t>
    </dgm:pt>
    <dgm:pt modelId="{C18AEB69-F75E-4E5B-9029-62E448108DA5}" type="sibTrans" cxnId="{7A5511A3-E4B5-4DC3-AE52-4C3EADFBA99B}">
      <dgm:prSet/>
      <dgm:spPr/>
      <dgm:t>
        <a:bodyPr/>
        <a:lstStyle/>
        <a:p>
          <a:endParaRPr lang="en-GB"/>
        </a:p>
      </dgm:t>
    </dgm:pt>
    <dgm:pt modelId="{7FBA59AD-279E-4352-8B22-4EF27A132458}">
      <dgm:prSet/>
      <dgm:spPr/>
      <dgm:t>
        <a:bodyPr/>
        <a:lstStyle/>
        <a:p>
          <a:pPr rtl="0"/>
          <a:r>
            <a:rPr lang="en-GB" smtClean="0"/>
            <a:t>Local and Systemic Response to burns</a:t>
          </a:r>
          <a:endParaRPr lang="en-GB"/>
        </a:p>
      </dgm:t>
    </dgm:pt>
    <dgm:pt modelId="{7742EBD1-931F-40CC-AA85-F8A24377FA66}" type="parTrans" cxnId="{6089DC73-9EB9-4F9C-909B-DD04FF6D2311}">
      <dgm:prSet/>
      <dgm:spPr/>
      <dgm:t>
        <a:bodyPr/>
        <a:lstStyle/>
        <a:p>
          <a:endParaRPr lang="en-GB"/>
        </a:p>
      </dgm:t>
    </dgm:pt>
    <dgm:pt modelId="{7037CE09-6B99-4C1D-A7FD-29C7DC4B2274}" type="sibTrans" cxnId="{6089DC73-9EB9-4F9C-909B-DD04FF6D2311}">
      <dgm:prSet/>
      <dgm:spPr/>
      <dgm:t>
        <a:bodyPr/>
        <a:lstStyle/>
        <a:p>
          <a:endParaRPr lang="en-GB"/>
        </a:p>
      </dgm:t>
    </dgm:pt>
    <dgm:pt modelId="{FBF8D8A8-3214-4D44-B829-EB34DA5D0250}">
      <dgm:prSet/>
      <dgm:spPr/>
      <dgm:t>
        <a:bodyPr/>
        <a:lstStyle/>
        <a:p>
          <a:pPr rtl="0"/>
          <a:r>
            <a:rPr lang="en-GB" smtClean="0"/>
            <a:t>Effects on fluid, electrolytes and blood volume</a:t>
          </a:r>
          <a:endParaRPr lang="en-GB"/>
        </a:p>
      </dgm:t>
    </dgm:pt>
    <dgm:pt modelId="{89FC754C-5FF6-4B10-B68C-608EB773A7D7}" type="parTrans" cxnId="{9E8B70A9-3C13-47E7-B2C9-557A74A7B0E4}">
      <dgm:prSet/>
      <dgm:spPr/>
      <dgm:t>
        <a:bodyPr/>
        <a:lstStyle/>
        <a:p>
          <a:endParaRPr lang="en-GB"/>
        </a:p>
      </dgm:t>
    </dgm:pt>
    <dgm:pt modelId="{9858E0EF-DD5A-45E4-B29B-CF446B66BF48}" type="sibTrans" cxnId="{9E8B70A9-3C13-47E7-B2C9-557A74A7B0E4}">
      <dgm:prSet/>
      <dgm:spPr/>
      <dgm:t>
        <a:bodyPr/>
        <a:lstStyle/>
        <a:p>
          <a:endParaRPr lang="en-GB"/>
        </a:p>
      </dgm:t>
    </dgm:pt>
    <dgm:pt modelId="{8B36E43B-7FF1-4D9C-8CF3-B7D0FEB4459C}">
      <dgm:prSet/>
      <dgm:spPr/>
      <dgm:t>
        <a:bodyPr/>
        <a:lstStyle/>
        <a:p>
          <a:pPr rtl="0"/>
          <a:r>
            <a:rPr lang="en-GB" smtClean="0"/>
            <a:t>Management</a:t>
          </a:r>
          <a:endParaRPr lang="en-GB"/>
        </a:p>
      </dgm:t>
    </dgm:pt>
    <dgm:pt modelId="{7120E9D3-4388-4F30-A8A2-FA1392B732E4}" type="parTrans" cxnId="{C6E98154-999D-423F-A4D4-1D12E12C572C}">
      <dgm:prSet/>
      <dgm:spPr/>
      <dgm:t>
        <a:bodyPr/>
        <a:lstStyle/>
        <a:p>
          <a:endParaRPr lang="en-GB"/>
        </a:p>
      </dgm:t>
    </dgm:pt>
    <dgm:pt modelId="{22622ADF-B367-4665-B7C0-C11913BB9766}" type="sibTrans" cxnId="{C6E98154-999D-423F-A4D4-1D12E12C572C}">
      <dgm:prSet/>
      <dgm:spPr/>
      <dgm:t>
        <a:bodyPr/>
        <a:lstStyle/>
        <a:p>
          <a:endParaRPr lang="en-GB"/>
        </a:p>
      </dgm:t>
    </dgm:pt>
    <dgm:pt modelId="{B79AFBA4-3426-4085-92A7-C39890B2100E}">
      <dgm:prSet/>
      <dgm:spPr/>
      <dgm:t>
        <a:bodyPr/>
        <a:lstStyle/>
        <a:p>
          <a:pPr rtl="0"/>
          <a:r>
            <a:rPr lang="en-GB" smtClean="0"/>
            <a:t>Fluids, Wound care, infection control, skin graft</a:t>
          </a:r>
          <a:endParaRPr lang="en-GB"/>
        </a:p>
      </dgm:t>
    </dgm:pt>
    <dgm:pt modelId="{7C2304B7-7212-47C4-A47E-0F4EBDA7348E}" type="parTrans" cxnId="{008C5A10-4687-43AB-BC23-AEE0553FA3FD}">
      <dgm:prSet/>
      <dgm:spPr/>
      <dgm:t>
        <a:bodyPr/>
        <a:lstStyle/>
        <a:p>
          <a:endParaRPr lang="en-GB"/>
        </a:p>
      </dgm:t>
    </dgm:pt>
    <dgm:pt modelId="{C7EB48AF-B388-43C6-BD92-CBDF0AEC35E6}" type="sibTrans" cxnId="{008C5A10-4687-43AB-BC23-AEE0553FA3FD}">
      <dgm:prSet/>
      <dgm:spPr/>
      <dgm:t>
        <a:bodyPr/>
        <a:lstStyle/>
        <a:p>
          <a:endParaRPr lang="en-GB"/>
        </a:p>
      </dgm:t>
    </dgm:pt>
    <dgm:pt modelId="{DF46661B-F59A-4951-B049-CD9DC9F223D1}" type="pres">
      <dgm:prSet presAssocID="{0AF45F47-8FEA-4BF9-B5D5-5B01D07A2F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0AC2AC-3067-4552-B1BB-2A134BAEA65C}" type="pres">
      <dgm:prSet presAssocID="{9598B812-89BD-4149-91FF-F515B273BC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A39361-875A-465E-BC7B-0CF2A441EE35}" type="pres">
      <dgm:prSet presAssocID="{CF297F0E-B491-45E4-BE68-518AB73DEDD4}" presName="spacer" presStyleCnt="0"/>
      <dgm:spPr/>
    </dgm:pt>
    <dgm:pt modelId="{33DAD16D-379B-41DA-BF2E-6AE721E5A400}" type="pres">
      <dgm:prSet presAssocID="{4748C588-4D8A-4E72-985F-4831EDC66B3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DF0A5-2CAA-4CAD-BFD2-6C8F8E080D37}" type="pres">
      <dgm:prSet presAssocID="{F351F357-34C1-457F-85B6-30F7D717FD5F}" presName="spacer" presStyleCnt="0"/>
      <dgm:spPr/>
    </dgm:pt>
    <dgm:pt modelId="{83048209-3A9D-47DB-B3C4-4077E6C98C8C}" type="pres">
      <dgm:prSet presAssocID="{BA0E5717-8FFB-4238-9F27-D8602D7D846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A22B0-BC67-4028-A47F-793618CEB319}" type="pres">
      <dgm:prSet presAssocID="{BA0E5717-8FFB-4238-9F27-D8602D7D84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34ED20-9E97-4677-B9F2-A417C9D0B237}" type="pres">
      <dgm:prSet presAssocID="{7FBA59AD-279E-4352-8B22-4EF27A1324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D64ABE-C6C3-4619-B8FB-BBCE863F90B2}" type="pres">
      <dgm:prSet presAssocID="{7037CE09-6B99-4C1D-A7FD-29C7DC4B2274}" presName="spacer" presStyleCnt="0"/>
      <dgm:spPr/>
    </dgm:pt>
    <dgm:pt modelId="{389FC2BE-78BA-48A8-90C5-E4F78ABAA9E3}" type="pres">
      <dgm:prSet presAssocID="{FBF8D8A8-3214-4D44-B829-EB34DA5D02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E5853-27E7-4E25-AA82-888C508CC6AE}" type="pres">
      <dgm:prSet presAssocID="{9858E0EF-DD5A-45E4-B29B-CF446B66BF48}" presName="spacer" presStyleCnt="0"/>
      <dgm:spPr/>
    </dgm:pt>
    <dgm:pt modelId="{736E338B-63EC-41DA-A0DF-9CDB2B32E29C}" type="pres">
      <dgm:prSet presAssocID="{8B36E43B-7FF1-4D9C-8CF3-B7D0FEB4459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84DE32-1C0E-4580-BE2F-AA8F2C4C5ED6}" type="pres">
      <dgm:prSet presAssocID="{8B36E43B-7FF1-4D9C-8CF3-B7D0FEB4459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87C2F2-081C-4D63-8864-3468B3B90B03}" type="presOf" srcId="{4748C588-4D8A-4E72-985F-4831EDC66B33}" destId="{33DAD16D-379B-41DA-BF2E-6AE721E5A400}" srcOrd="0" destOrd="0" presId="urn:microsoft.com/office/officeart/2005/8/layout/vList2"/>
    <dgm:cxn modelId="{035726E2-087E-42C8-A651-9D7EFD819FF8}" srcId="{0AF45F47-8FEA-4BF9-B5D5-5B01D07A2FD5}" destId="{9598B812-89BD-4149-91FF-F515B273BC5D}" srcOrd="0" destOrd="0" parTransId="{6C350FB5-5D05-492B-8FE0-E067848080E7}" sibTransId="{CF297F0E-B491-45E4-BE68-518AB73DEDD4}"/>
    <dgm:cxn modelId="{D1A6D4E9-6B71-473B-96D5-12CD79037998}" type="presOf" srcId="{0AF45F47-8FEA-4BF9-B5D5-5B01D07A2FD5}" destId="{DF46661B-F59A-4951-B049-CD9DC9F223D1}" srcOrd="0" destOrd="0" presId="urn:microsoft.com/office/officeart/2005/8/layout/vList2"/>
    <dgm:cxn modelId="{D4AB9D80-2FDC-4AD8-ACB2-08D54F46AFDA}" type="presOf" srcId="{FBF8D8A8-3214-4D44-B829-EB34DA5D0250}" destId="{389FC2BE-78BA-48A8-90C5-E4F78ABAA9E3}" srcOrd="0" destOrd="0" presId="urn:microsoft.com/office/officeart/2005/8/layout/vList2"/>
    <dgm:cxn modelId="{7A5511A3-E4B5-4DC3-AE52-4C3EADFBA99B}" srcId="{BA0E5717-8FFB-4238-9F27-D8602D7D8460}" destId="{D0D76F96-A3FC-4768-A75D-503DF4D70EC5}" srcOrd="1" destOrd="0" parTransId="{66971DF2-0492-42B8-8DAB-5AD0A5AF8BE3}" sibTransId="{C18AEB69-F75E-4E5B-9029-62E448108DA5}"/>
    <dgm:cxn modelId="{008C5A10-4687-43AB-BC23-AEE0553FA3FD}" srcId="{8B36E43B-7FF1-4D9C-8CF3-B7D0FEB4459C}" destId="{B79AFBA4-3426-4085-92A7-C39890B2100E}" srcOrd="0" destOrd="0" parTransId="{7C2304B7-7212-47C4-A47E-0F4EBDA7348E}" sibTransId="{C7EB48AF-B388-43C6-BD92-CBDF0AEC35E6}"/>
    <dgm:cxn modelId="{E6A81A45-111A-456A-A192-A258246F3128}" type="presOf" srcId="{AB3226DF-FE15-4FCA-B1B3-EF44E4CE8684}" destId="{485A22B0-BC67-4028-A47F-793618CEB319}" srcOrd="0" destOrd="0" presId="urn:microsoft.com/office/officeart/2005/8/layout/vList2"/>
    <dgm:cxn modelId="{9E8B70A9-3C13-47E7-B2C9-557A74A7B0E4}" srcId="{0AF45F47-8FEA-4BF9-B5D5-5B01D07A2FD5}" destId="{FBF8D8A8-3214-4D44-B829-EB34DA5D0250}" srcOrd="4" destOrd="0" parTransId="{89FC754C-5FF6-4B10-B68C-608EB773A7D7}" sibTransId="{9858E0EF-DD5A-45E4-B29B-CF446B66BF48}"/>
    <dgm:cxn modelId="{8DB83A2F-648E-4C19-9F2D-F58A2CC4CBD9}" type="presOf" srcId="{D0D76F96-A3FC-4768-A75D-503DF4D70EC5}" destId="{485A22B0-BC67-4028-A47F-793618CEB319}" srcOrd="0" destOrd="1" presId="urn:microsoft.com/office/officeart/2005/8/layout/vList2"/>
    <dgm:cxn modelId="{6089DC73-9EB9-4F9C-909B-DD04FF6D2311}" srcId="{0AF45F47-8FEA-4BF9-B5D5-5B01D07A2FD5}" destId="{7FBA59AD-279E-4352-8B22-4EF27A132458}" srcOrd="3" destOrd="0" parTransId="{7742EBD1-931F-40CC-AA85-F8A24377FA66}" sibTransId="{7037CE09-6B99-4C1D-A7FD-29C7DC4B2274}"/>
    <dgm:cxn modelId="{C78C88F3-ADF8-4C16-A11A-0AC49C588ECF}" type="presOf" srcId="{B79AFBA4-3426-4085-92A7-C39890B2100E}" destId="{1184DE32-1C0E-4580-BE2F-AA8F2C4C5ED6}" srcOrd="0" destOrd="0" presId="urn:microsoft.com/office/officeart/2005/8/layout/vList2"/>
    <dgm:cxn modelId="{6E3D8DCB-AE0D-4AE0-A682-276F47799F31}" type="presOf" srcId="{7FBA59AD-279E-4352-8B22-4EF27A132458}" destId="{D034ED20-9E97-4677-B9F2-A417C9D0B237}" srcOrd="0" destOrd="0" presId="urn:microsoft.com/office/officeart/2005/8/layout/vList2"/>
    <dgm:cxn modelId="{23B737BE-EB7B-44A0-89FE-7E67D958E2A5}" srcId="{BA0E5717-8FFB-4238-9F27-D8602D7D8460}" destId="{AB3226DF-FE15-4FCA-B1B3-EF44E4CE8684}" srcOrd="0" destOrd="0" parTransId="{DCDBF1FF-E50E-4F66-8AFE-CC65AC00E688}" sibTransId="{12F2F876-82AE-4099-AE9B-CEBB8ADD4AAE}"/>
    <dgm:cxn modelId="{61B58222-F7C3-4A59-A9B2-46985BB05CB3}" type="presOf" srcId="{8B36E43B-7FF1-4D9C-8CF3-B7D0FEB4459C}" destId="{736E338B-63EC-41DA-A0DF-9CDB2B32E29C}" srcOrd="0" destOrd="0" presId="urn:microsoft.com/office/officeart/2005/8/layout/vList2"/>
    <dgm:cxn modelId="{B424FCEE-0EA0-4E7F-A8EF-D56A78192584}" type="presOf" srcId="{9598B812-89BD-4149-91FF-F515B273BC5D}" destId="{280AC2AC-3067-4552-B1BB-2A134BAEA65C}" srcOrd="0" destOrd="0" presId="urn:microsoft.com/office/officeart/2005/8/layout/vList2"/>
    <dgm:cxn modelId="{C6E98154-999D-423F-A4D4-1D12E12C572C}" srcId="{0AF45F47-8FEA-4BF9-B5D5-5B01D07A2FD5}" destId="{8B36E43B-7FF1-4D9C-8CF3-B7D0FEB4459C}" srcOrd="5" destOrd="0" parTransId="{7120E9D3-4388-4F30-A8A2-FA1392B732E4}" sibTransId="{22622ADF-B367-4665-B7C0-C11913BB9766}"/>
    <dgm:cxn modelId="{5031A045-375D-4769-AE77-778D80AE8B1B}" srcId="{0AF45F47-8FEA-4BF9-B5D5-5B01D07A2FD5}" destId="{BA0E5717-8FFB-4238-9F27-D8602D7D8460}" srcOrd="2" destOrd="0" parTransId="{8E039E1D-F6A9-489E-9867-9BFB92352E43}" sibTransId="{665B0837-6492-40B0-BCB9-0997A87A64CE}"/>
    <dgm:cxn modelId="{B3CC4B9F-ABBD-4C31-AEAF-47DD5010F06C}" type="presOf" srcId="{BA0E5717-8FFB-4238-9F27-D8602D7D8460}" destId="{83048209-3A9D-47DB-B3C4-4077E6C98C8C}" srcOrd="0" destOrd="0" presId="urn:microsoft.com/office/officeart/2005/8/layout/vList2"/>
    <dgm:cxn modelId="{1399764C-046F-4EEF-9E92-C9C5B9DAB324}" srcId="{0AF45F47-8FEA-4BF9-B5D5-5B01D07A2FD5}" destId="{4748C588-4D8A-4E72-985F-4831EDC66B33}" srcOrd="1" destOrd="0" parTransId="{697688B8-1F11-4606-B9E5-7F223B05BD28}" sibTransId="{F351F357-34C1-457F-85B6-30F7D717FD5F}"/>
    <dgm:cxn modelId="{7090E135-8784-447A-A84E-67E7BE4544CD}" type="presParOf" srcId="{DF46661B-F59A-4951-B049-CD9DC9F223D1}" destId="{280AC2AC-3067-4552-B1BB-2A134BAEA65C}" srcOrd="0" destOrd="0" presId="urn:microsoft.com/office/officeart/2005/8/layout/vList2"/>
    <dgm:cxn modelId="{C6383EA5-036B-43C7-A79A-EA076A74DBB1}" type="presParOf" srcId="{DF46661B-F59A-4951-B049-CD9DC9F223D1}" destId="{47A39361-875A-465E-BC7B-0CF2A441EE35}" srcOrd="1" destOrd="0" presId="urn:microsoft.com/office/officeart/2005/8/layout/vList2"/>
    <dgm:cxn modelId="{465AD0D9-9EA0-4E50-8BFA-514C4F08243B}" type="presParOf" srcId="{DF46661B-F59A-4951-B049-CD9DC9F223D1}" destId="{33DAD16D-379B-41DA-BF2E-6AE721E5A400}" srcOrd="2" destOrd="0" presId="urn:microsoft.com/office/officeart/2005/8/layout/vList2"/>
    <dgm:cxn modelId="{044EFF2D-AD01-4A9D-8F86-96B4B7637465}" type="presParOf" srcId="{DF46661B-F59A-4951-B049-CD9DC9F223D1}" destId="{05FDF0A5-2CAA-4CAD-BFD2-6C8F8E080D37}" srcOrd="3" destOrd="0" presId="urn:microsoft.com/office/officeart/2005/8/layout/vList2"/>
    <dgm:cxn modelId="{F7100A0D-6A2B-4498-916A-499986A75B5C}" type="presParOf" srcId="{DF46661B-F59A-4951-B049-CD9DC9F223D1}" destId="{83048209-3A9D-47DB-B3C4-4077E6C98C8C}" srcOrd="4" destOrd="0" presId="urn:microsoft.com/office/officeart/2005/8/layout/vList2"/>
    <dgm:cxn modelId="{8E076259-8D73-4D0F-8FD5-F4001F8E08F1}" type="presParOf" srcId="{DF46661B-F59A-4951-B049-CD9DC9F223D1}" destId="{485A22B0-BC67-4028-A47F-793618CEB319}" srcOrd="5" destOrd="0" presId="urn:microsoft.com/office/officeart/2005/8/layout/vList2"/>
    <dgm:cxn modelId="{2E35664F-3DAA-441C-983B-4ED2AD734C8B}" type="presParOf" srcId="{DF46661B-F59A-4951-B049-CD9DC9F223D1}" destId="{D034ED20-9E97-4677-B9F2-A417C9D0B237}" srcOrd="6" destOrd="0" presId="urn:microsoft.com/office/officeart/2005/8/layout/vList2"/>
    <dgm:cxn modelId="{14365D9C-F6D2-47B5-AF9A-40A16639ACEE}" type="presParOf" srcId="{DF46661B-F59A-4951-B049-CD9DC9F223D1}" destId="{9BD64ABE-C6C3-4619-B8FB-BBCE863F90B2}" srcOrd="7" destOrd="0" presId="urn:microsoft.com/office/officeart/2005/8/layout/vList2"/>
    <dgm:cxn modelId="{D1A73D45-07BC-44BA-B5C2-A93774491B3A}" type="presParOf" srcId="{DF46661B-F59A-4951-B049-CD9DC9F223D1}" destId="{389FC2BE-78BA-48A8-90C5-E4F78ABAA9E3}" srcOrd="8" destOrd="0" presId="urn:microsoft.com/office/officeart/2005/8/layout/vList2"/>
    <dgm:cxn modelId="{615CFAB4-AE6B-4A17-9171-0CA88FF73B08}" type="presParOf" srcId="{DF46661B-F59A-4951-B049-CD9DC9F223D1}" destId="{EF5E5853-27E7-4E25-AA82-888C508CC6AE}" srcOrd="9" destOrd="0" presId="urn:microsoft.com/office/officeart/2005/8/layout/vList2"/>
    <dgm:cxn modelId="{D121A8C2-61EF-4B7E-8E58-2A7F12AA7205}" type="presParOf" srcId="{DF46661B-F59A-4951-B049-CD9DC9F223D1}" destId="{736E338B-63EC-41DA-A0DF-9CDB2B32E29C}" srcOrd="10" destOrd="0" presId="urn:microsoft.com/office/officeart/2005/8/layout/vList2"/>
    <dgm:cxn modelId="{36495C42-205F-41C9-A89C-63125934D1E5}" type="presParOf" srcId="{DF46661B-F59A-4951-B049-CD9DC9F223D1}" destId="{1184DE32-1C0E-4580-BE2F-AA8F2C4C5ED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D54D0-17C4-4843-BE33-CF8B3521318F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BF6AE-9733-4966-BA20-DD613C1150A7}">
      <dgm:prSet/>
      <dgm:spPr/>
      <dgm:t>
        <a:bodyPr/>
        <a:lstStyle/>
        <a:p>
          <a:pPr rtl="0"/>
          <a:r>
            <a:rPr lang="en-GB" dirty="0" smtClean="0"/>
            <a:t>Fever most likely caused by endogenous pyrogens released from neutrophils. </a:t>
          </a:r>
          <a:endParaRPr lang="en-GB" dirty="0"/>
        </a:p>
      </dgm:t>
    </dgm:pt>
    <dgm:pt modelId="{10730752-2BE7-44F2-978B-8749C4DAE829}" type="parTrans" cxnId="{96B43C6E-21C9-4EEA-BF58-128BB89E48F2}">
      <dgm:prSet/>
      <dgm:spPr/>
      <dgm:t>
        <a:bodyPr/>
        <a:lstStyle/>
        <a:p>
          <a:endParaRPr lang="en-GB"/>
        </a:p>
      </dgm:t>
    </dgm:pt>
    <dgm:pt modelId="{69E96A6C-711B-471B-B4C5-01D5A04210AA}" type="sibTrans" cxnId="{96B43C6E-21C9-4EEA-BF58-128BB89E48F2}">
      <dgm:prSet/>
      <dgm:spPr/>
      <dgm:t>
        <a:bodyPr/>
        <a:lstStyle/>
        <a:p>
          <a:endParaRPr lang="en-GB"/>
        </a:p>
      </dgm:t>
    </dgm:pt>
    <dgm:pt modelId="{964A0ED1-421D-4C30-83AB-EEC8DAA856A3}">
      <dgm:prSet/>
      <dgm:spPr/>
      <dgm:t>
        <a:bodyPr/>
        <a:lstStyle/>
        <a:p>
          <a:pPr rtl="0"/>
          <a:r>
            <a:rPr lang="en-GB" dirty="0" smtClean="0"/>
            <a:t>They reset the hypothalamic thermostat, and produce fever.</a:t>
          </a:r>
          <a:endParaRPr lang="en-GB" dirty="0"/>
        </a:p>
      </dgm:t>
    </dgm:pt>
    <dgm:pt modelId="{EEC1BB7E-02FA-4E06-A868-1CCAD8B287E5}" type="parTrans" cxnId="{8339446B-F805-42D6-B378-5B9C4C482A49}">
      <dgm:prSet/>
      <dgm:spPr/>
      <dgm:t>
        <a:bodyPr/>
        <a:lstStyle/>
        <a:p>
          <a:endParaRPr lang="en-GB"/>
        </a:p>
      </dgm:t>
    </dgm:pt>
    <dgm:pt modelId="{DA75491F-DF50-486C-A133-93B8FDF7CD2D}" type="sibTrans" cxnId="{8339446B-F805-42D6-B378-5B9C4C482A49}">
      <dgm:prSet/>
      <dgm:spPr/>
      <dgm:t>
        <a:bodyPr/>
        <a:lstStyle/>
        <a:p>
          <a:endParaRPr lang="en-GB"/>
        </a:p>
      </dgm:t>
    </dgm:pt>
    <dgm:pt modelId="{915A0C7A-30A1-477A-AA3A-12B780679F69}">
      <dgm:prSet/>
      <dgm:spPr/>
      <dgm:t>
        <a:bodyPr/>
        <a:lstStyle/>
        <a:p>
          <a:pPr rtl="0"/>
          <a:r>
            <a:rPr lang="en-GB" dirty="0" err="1" smtClean="0"/>
            <a:t>Leukocytosis</a:t>
          </a:r>
          <a:r>
            <a:rPr lang="en-GB" dirty="0" smtClean="0"/>
            <a:t> may occur to provide the body with greater ability to fight infection. </a:t>
          </a:r>
          <a:endParaRPr lang="en-GB" dirty="0"/>
        </a:p>
      </dgm:t>
    </dgm:pt>
    <dgm:pt modelId="{200050A9-A367-4AE1-AC29-CC10CB9E50E3}" type="parTrans" cxnId="{13681678-75D0-4E49-9141-9780233A9F22}">
      <dgm:prSet/>
      <dgm:spPr/>
      <dgm:t>
        <a:bodyPr/>
        <a:lstStyle/>
        <a:p>
          <a:endParaRPr lang="en-GB"/>
        </a:p>
      </dgm:t>
    </dgm:pt>
    <dgm:pt modelId="{14412260-292F-406F-9A5A-670BEFEE065C}" type="sibTrans" cxnId="{13681678-75D0-4E49-9141-9780233A9F22}">
      <dgm:prSet/>
      <dgm:spPr/>
      <dgm:t>
        <a:bodyPr/>
        <a:lstStyle/>
        <a:p>
          <a:endParaRPr lang="en-GB"/>
        </a:p>
      </dgm:t>
    </dgm:pt>
    <dgm:pt modelId="{1420F3EA-D0E7-43CC-B86F-CA96D4EC2476}">
      <dgm:prSet/>
      <dgm:spPr/>
      <dgm:t>
        <a:bodyPr/>
        <a:lstStyle/>
        <a:p>
          <a:pPr rtl="0"/>
          <a:r>
            <a:rPr lang="en-GB" dirty="0" smtClean="0"/>
            <a:t>general, nonspecific symptoms develop, including </a:t>
          </a:r>
          <a:endParaRPr lang="en-GB" dirty="0"/>
        </a:p>
      </dgm:t>
    </dgm:pt>
    <dgm:pt modelId="{FF643771-D871-4AA8-9524-C6CD91413F12}" type="parTrans" cxnId="{36956FCA-0846-4617-86DD-DF89B7A46B71}">
      <dgm:prSet/>
      <dgm:spPr/>
      <dgm:t>
        <a:bodyPr/>
        <a:lstStyle/>
        <a:p>
          <a:endParaRPr lang="en-GB"/>
        </a:p>
      </dgm:t>
    </dgm:pt>
    <dgm:pt modelId="{E18BB87A-8E2D-4277-9803-326F37A9FC9F}" type="sibTrans" cxnId="{36956FCA-0846-4617-86DD-DF89B7A46B71}">
      <dgm:prSet/>
      <dgm:spPr/>
      <dgm:t>
        <a:bodyPr/>
        <a:lstStyle/>
        <a:p>
          <a:endParaRPr lang="en-GB"/>
        </a:p>
      </dgm:t>
    </dgm:pt>
    <dgm:pt modelId="{DFCA6A57-1D45-4C4E-9351-00969EBA6D84}">
      <dgm:prSet/>
      <dgm:spPr/>
      <dgm:t>
        <a:bodyPr/>
        <a:lstStyle/>
        <a:p>
          <a:pPr rtl="0"/>
          <a:r>
            <a:rPr lang="en-GB" dirty="0" smtClean="0"/>
            <a:t>malaise, loss of appetite, aching, and weakness.</a:t>
          </a:r>
          <a:endParaRPr lang="en-GB" dirty="0"/>
        </a:p>
      </dgm:t>
    </dgm:pt>
    <dgm:pt modelId="{FEB83E18-5964-46E2-B825-9775E17B7DCF}" type="parTrans" cxnId="{528F62E3-9804-41D7-BDBA-94199980391F}">
      <dgm:prSet/>
      <dgm:spPr/>
      <dgm:t>
        <a:bodyPr/>
        <a:lstStyle/>
        <a:p>
          <a:endParaRPr lang="en-GB"/>
        </a:p>
      </dgm:t>
    </dgm:pt>
    <dgm:pt modelId="{0EBEDEBF-6433-4481-A51D-3C0BDAF93551}" type="sibTrans" cxnId="{528F62E3-9804-41D7-BDBA-94199980391F}">
      <dgm:prSet/>
      <dgm:spPr/>
      <dgm:t>
        <a:bodyPr/>
        <a:lstStyle/>
        <a:p>
          <a:endParaRPr lang="en-GB"/>
        </a:p>
      </dgm:t>
    </dgm:pt>
    <dgm:pt modelId="{5BB2A6E9-CB10-4211-BE74-FE7E2600F76B}" type="pres">
      <dgm:prSet presAssocID="{CEBD54D0-17C4-4843-BE33-CF8B352131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B28843-1E32-4BF2-ADEF-992FD48E2306}" type="pres">
      <dgm:prSet presAssocID="{F6EBF6AE-9733-4966-BA20-DD613C1150A7}" presName="circ1" presStyleLbl="vennNode1" presStyleIdx="0" presStyleCnt="5"/>
      <dgm:spPr/>
    </dgm:pt>
    <dgm:pt modelId="{A3077804-E706-4143-AF17-85FD673EE105}" type="pres">
      <dgm:prSet presAssocID="{F6EBF6AE-9733-4966-BA20-DD613C1150A7}" presName="circ1Tx" presStyleLbl="revTx" presStyleIdx="0" presStyleCnt="0" custScaleX="13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C6C2C-38DB-4769-A503-02DF3DC79873}" type="pres">
      <dgm:prSet presAssocID="{964A0ED1-421D-4C30-83AB-EEC8DAA856A3}" presName="circ2" presStyleLbl="vennNode1" presStyleIdx="1" presStyleCnt="5"/>
      <dgm:spPr/>
    </dgm:pt>
    <dgm:pt modelId="{AA7EC2A3-8D75-44FC-A75B-00B72D4B0B16}" type="pres">
      <dgm:prSet presAssocID="{964A0ED1-421D-4C30-83AB-EEC8DAA856A3}" presName="circ2Tx" presStyleLbl="revTx" presStyleIdx="0" presStyleCnt="0" custScaleX="126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B9887-1A55-465B-8E14-FA9E3B37BA0B}" type="pres">
      <dgm:prSet presAssocID="{915A0C7A-30A1-477A-AA3A-12B780679F69}" presName="circ3" presStyleLbl="vennNode1" presStyleIdx="2" presStyleCnt="5"/>
      <dgm:spPr/>
    </dgm:pt>
    <dgm:pt modelId="{55246D34-FCA0-42A4-A2DB-7B65E9170E71}" type="pres">
      <dgm:prSet presAssocID="{915A0C7A-30A1-477A-AA3A-12B780679F69}" presName="circ3Tx" presStyleLbl="revTx" presStyleIdx="0" presStyleCnt="0" custScaleX="139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EAFE0-F5BA-4363-A1C1-D5875F30E435}" type="pres">
      <dgm:prSet presAssocID="{1420F3EA-D0E7-43CC-B86F-CA96D4EC2476}" presName="circ4" presStyleLbl="vennNode1" presStyleIdx="3" presStyleCnt="5"/>
      <dgm:spPr/>
    </dgm:pt>
    <dgm:pt modelId="{51BE1473-AC2F-475D-B423-065A6BE7B97F}" type="pres">
      <dgm:prSet presAssocID="{1420F3EA-D0E7-43CC-B86F-CA96D4EC2476}" presName="circ4Tx" presStyleLbl="revTx" presStyleIdx="0" presStyleCnt="0" custScaleX="139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A53124-93F8-4ED3-8432-0B6E1CB3A1ED}" type="pres">
      <dgm:prSet presAssocID="{DFCA6A57-1D45-4C4E-9351-00969EBA6D84}" presName="circ5" presStyleLbl="vennNode1" presStyleIdx="4" presStyleCnt="5"/>
      <dgm:spPr/>
    </dgm:pt>
    <dgm:pt modelId="{2BE29B91-3229-4610-9499-41B55E558C12}" type="pres">
      <dgm:prSet presAssocID="{DFCA6A57-1D45-4C4E-9351-00969EBA6D84}" presName="circ5Tx" presStyleLbl="revTx" presStyleIdx="0" presStyleCnt="0" custScaleY="133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39446B-F805-42D6-B378-5B9C4C482A49}" srcId="{CEBD54D0-17C4-4843-BE33-CF8B3521318F}" destId="{964A0ED1-421D-4C30-83AB-EEC8DAA856A3}" srcOrd="1" destOrd="0" parTransId="{EEC1BB7E-02FA-4E06-A868-1CCAD8B287E5}" sibTransId="{DA75491F-DF50-486C-A133-93B8FDF7CD2D}"/>
    <dgm:cxn modelId="{88679F14-EA29-4D09-A7E5-FB2393720216}" type="presOf" srcId="{CEBD54D0-17C4-4843-BE33-CF8B3521318F}" destId="{5BB2A6E9-CB10-4211-BE74-FE7E2600F76B}" srcOrd="0" destOrd="0" presId="urn:microsoft.com/office/officeart/2005/8/layout/venn1"/>
    <dgm:cxn modelId="{36956FCA-0846-4617-86DD-DF89B7A46B71}" srcId="{CEBD54D0-17C4-4843-BE33-CF8B3521318F}" destId="{1420F3EA-D0E7-43CC-B86F-CA96D4EC2476}" srcOrd="3" destOrd="0" parTransId="{FF643771-D871-4AA8-9524-C6CD91413F12}" sibTransId="{E18BB87A-8E2D-4277-9803-326F37A9FC9F}"/>
    <dgm:cxn modelId="{DA36E36A-E979-4D0B-83A6-D497EEF3EC3C}" type="presOf" srcId="{DFCA6A57-1D45-4C4E-9351-00969EBA6D84}" destId="{2BE29B91-3229-4610-9499-41B55E558C12}" srcOrd="0" destOrd="0" presId="urn:microsoft.com/office/officeart/2005/8/layout/venn1"/>
    <dgm:cxn modelId="{50870E96-EF2B-4940-9B0F-D876B57792B4}" type="presOf" srcId="{F6EBF6AE-9733-4966-BA20-DD613C1150A7}" destId="{A3077804-E706-4143-AF17-85FD673EE105}" srcOrd="0" destOrd="0" presId="urn:microsoft.com/office/officeart/2005/8/layout/venn1"/>
    <dgm:cxn modelId="{115E817F-4E4D-4B8D-A8BE-F2F1B484FBEC}" type="presOf" srcId="{1420F3EA-D0E7-43CC-B86F-CA96D4EC2476}" destId="{51BE1473-AC2F-475D-B423-065A6BE7B97F}" srcOrd="0" destOrd="0" presId="urn:microsoft.com/office/officeart/2005/8/layout/venn1"/>
    <dgm:cxn modelId="{96B43C6E-21C9-4EEA-BF58-128BB89E48F2}" srcId="{CEBD54D0-17C4-4843-BE33-CF8B3521318F}" destId="{F6EBF6AE-9733-4966-BA20-DD613C1150A7}" srcOrd="0" destOrd="0" parTransId="{10730752-2BE7-44F2-978B-8749C4DAE829}" sibTransId="{69E96A6C-711B-471B-B4C5-01D5A04210AA}"/>
    <dgm:cxn modelId="{528F62E3-9804-41D7-BDBA-94199980391F}" srcId="{CEBD54D0-17C4-4843-BE33-CF8B3521318F}" destId="{DFCA6A57-1D45-4C4E-9351-00969EBA6D84}" srcOrd="4" destOrd="0" parTransId="{FEB83E18-5964-46E2-B825-9775E17B7DCF}" sibTransId="{0EBEDEBF-6433-4481-A51D-3C0BDAF93551}"/>
    <dgm:cxn modelId="{45C97999-A018-4881-A4B9-B0E3C82240D5}" type="presOf" srcId="{964A0ED1-421D-4C30-83AB-EEC8DAA856A3}" destId="{AA7EC2A3-8D75-44FC-A75B-00B72D4B0B16}" srcOrd="0" destOrd="0" presId="urn:microsoft.com/office/officeart/2005/8/layout/venn1"/>
    <dgm:cxn modelId="{13681678-75D0-4E49-9141-9780233A9F22}" srcId="{CEBD54D0-17C4-4843-BE33-CF8B3521318F}" destId="{915A0C7A-30A1-477A-AA3A-12B780679F69}" srcOrd="2" destOrd="0" parTransId="{200050A9-A367-4AE1-AC29-CC10CB9E50E3}" sibTransId="{14412260-292F-406F-9A5A-670BEFEE065C}"/>
    <dgm:cxn modelId="{3B19DCF9-5EC3-4C7E-A009-2398A690B2BB}" type="presOf" srcId="{915A0C7A-30A1-477A-AA3A-12B780679F69}" destId="{55246D34-FCA0-42A4-A2DB-7B65E9170E71}" srcOrd="0" destOrd="0" presId="urn:microsoft.com/office/officeart/2005/8/layout/venn1"/>
    <dgm:cxn modelId="{867A2065-A486-421C-9148-9D010F21B44E}" type="presParOf" srcId="{5BB2A6E9-CB10-4211-BE74-FE7E2600F76B}" destId="{9EB28843-1E32-4BF2-ADEF-992FD48E2306}" srcOrd="0" destOrd="0" presId="urn:microsoft.com/office/officeart/2005/8/layout/venn1"/>
    <dgm:cxn modelId="{ED26F52A-BA14-472D-B38B-0A091B0C625D}" type="presParOf" srcId="{5BB2A6E9-CB10-4211-BE74-FE7E2600F76B}" destId="{A3077804-E706-4143-AF17-85FD673EE105}" srcOrd="1" destOrd="0" presId="urn:microsoft.com/office/officeart/2005/8/layout/venn1"/>
    <dgm:cxn modelId="{75CB372D-F100-4257-BA7A-EDDD9E36646D}" type="presParOf" srcId="{5BB2A6E9-CB10-4211-BE74-FE7E2600F76B}" destId="{75AC6C2C-38DB-4769-A503-02DF3DC79873}" srcOrd="2" destOrd="0" presId="urn:microsoft.com/office/officeart/2005/8/layout/venn1"/>
    <dgm:cxn modelId="{0B7AE53C-8172-4938-85DB-5DDE00D8DD2F}" type="presParOf" srcId="{5BB2A6E9-CB10-4211-BE74-FE7E2600F76B}" destId="{AA7EC2A3-8D75-44FC-A75B-00B72D4B0B16}" srcOrd="3" destOrd="0" presId="urn:microsoft.com/office/officeart/2005/8/layout/venn1"/>
    <dgm:cxn modelId="{380B8A88-6274-4D41-BA54-89B4DBB3B8AE}" type="presParOf" srcId="{5BB2A6E9-CB10-4211-BE74-FE7E2600F76B}" destId="{E1DB9887-1A55-465B-8E14-FA9E3B37BA0B}" srcOrd="4" destOrd="0" presId="urn:microsoft.com/office/officeart/2005/8/layout/venn1"/>
    <dgm:cxn modelId="{F0142C06-545E-4E0B-924C-64F6765EE954}" type="presParOf" srcId="{5BB2A6E9-CB10-4211-BE74-FE7E2600F76B}" destId="{55246D34-FCA0-42A4-A2DB-7B65E9170E71}" srcOrd="5" destOrd="0" presId="urn:microsoft.com/office/officeart/2005/8/layout/venn1"/>
    <dgm:cxn modelId="{AB225FD6-1EF2-4A5D-90B3-13C41A3EF8A5}" type="presParOf" srcId="{5BB2A6E9-CB10-4211-BE74-FE7E2600F76B}" destId="{C61EAFE0-F5BA-4363-A1C1-D5875F30E435}" srcOrd="6" destOrd="0" presId="urn:microsoft.com/office/officeart/2005/8/layout/venn1"/>
    <dgm:cxn modelId="{FF4E19CD-A944-418E-882C-BCC36E1BB0B6}" type="presParOf" srcId="{5BB2A6E9-CB10-4211-BE74-FE7E2600F76B}" destId="{51BE1473-AC2F-475D-B423-065A6BE7B97F}" srcOrd="7" destOrd="0" presId="urn:microsoft.com/office/officeart/2005/8/layout/venn1"/>
    <dgm:cxn modelId="{7B6211D2-7770-44BE-AF14-0FF2E9D26BFC}" type="presParOf" srcId="{5BB2A6E9-CB10-4211-BE74-FE7E2600F76B}" destId="{E1A53124-93F8-4ED3-8432-0B6E1CB3A1ED}" srcOrd="8" destOrd="0" presId="urn:microsoft.com/office/officeart/2005/8/layout/venn1"/>
    <dgm:cxn modelId="{15493BB6-03BE-45CE-A8AB-06A9FDD46A81}" type="presParOf" srcId="{5BB2A6E9-CB10-4211-BE74-FE7E2600F76B}" destId="{2BE29B91-3229-4610-9499-41B55E558C1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CBB4D-AA07-4D50-AF59-91702A2CD34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ABE13FD-E4A7-45F2-A33D-BD630998CE47}">
      <dgm:prSet/>
      <dgm:spPr/>
      <dgm:t>
        <a:bodyPr/>
        <a:lstStyle/>
        <a:p>
          <a:pPr rtl="0"/>
          <a:r>
            <a:rPr lang="en-GB" smtClean="0"/>
            <a:t>Causative organism; Stapthylococcus</a:t>
          </a:r>
          <a:endParaRPr lang="en-GB"/>
        </a:p>
      </dgm:t>
    </dgm:pt>
    <dgm:pt modelId="{790B2C72-1145-43A2-8276-3A252EE52730}" type="parTrans" cxnId="{DB55ADD0-8840-4651-BB8A-374F36DB67A8}">
      <dgm:prSet/>
      <dgm:spPr/>
      <dgm:t>
        <a:bodyPr/>
        <a:lstStyle/>
        <a:p>
          <a:endParaRPr lang="en-GB"/>
        </a:p>
      </dgm:t>
    </dgm:pt>
    <dgm:pt modelId="{0D3205C6-2560-4B53-8945-24EC5E0CBECF}" type="sibTrans" cxnId="{DB55ADD0-8840-4651-BB8A-374F36DB67A8}">
      <dgm:prSet/>
      <dgm:spPr/>
      <dgm:t>
        <a:bodyPr/>
        <a:lstStyle/>
        <a:p>
          <a:endParaRPr lang="en-GB"/>
        </a:p>
      </dgm:t>
    </dgm:pt>
    <dgm:pt modelId="{4C745C3A-AF48-470F-AADB-C7D02BEA6E89}">
      <dgm:prSet/>
      <dgm:spPr/>
      <dgm:t>
        <a:bodyPr/>
        <a:lstStyle/>
        <a:p>
          <a:pPr rtl="0"/>
          <a:r>
            <a:rPr lang="en-GB" smtClean="0"/>
            <a:t>Poor hygiene</a:t>
          </a:r>
          <a:endParaRPr lang="en-GB"/>
        </a:p>
      </dgm:t>
    </dgm:pt>
    <dgm:pt modelId="{DA254D75-5AE5-426E-B774-614142E0D80E}" type="parTrans" cxnId="{C0C59669-DA0E-4B9B-962F-E712877C3EF2}">
      <dgm:prSet/>
      <dgm:spPr/>
      <dgm:t>
        <a:bodyPr/>
        <a:lstStyle/>
        <a:p>
          <a:endParaRPr lang="en-GB"/>
        </a:p>
      </dgm:t>
    </dgm:pt>
    <dgm:pt modelId="{EEDAE526-CCA8-4D3B-B6DE-9F55F72E2CE0}" type="sibTrans" cxnId="{C0C59669-DA0E-4B9B-962F-E712877C3EF2}">
      <dgm:prSet/>
      <dgm:spPr/>
      <dgm:t>
        <a:bodyPr/>
        <a:lstStyle/>
        <a:p>
          <a:endParaRPr lang="en-GB"/>
        </a:p>
      </dgm:t>
    </dgm:pt>
    <dgm:pt modelId="{214A39C9-E235-4D2E-93CF-0978F0CED41F}">
      <dgm:prSet/>
      <dgm:spPr/>
      <dgm:t>
        <a:bodyPr/>
        <a:lstStyle/>
        <a:p>
          <a:pPr rtl="0"/>
          <a:r>
            <a:rPr lang="en-GB" smtClean="0"/>
            <a:t>Diabetes Mellitus</a:t>
          </a:r>
          <a:endParaRPr lang="en-GB"/>
        </a:p>
      </dgm:t>
    </dgm:pt>
    <dgm:pt modelId="{047A3988-F7F8-46AF-8B1C-167C71411117}" type="parTrans" cxnId="{4807BF3B-FF26-48BE-9121-5C432EFFFCDC}">
      <dgm:prSet/>
      <dgm:spPr/>
      <dgm:t>
        <a:bodyPr/>
        <a:lstStyle/>
        <a:p>
          <a:endParaRPr lang="en-GB"/>
        </a:p>
      </dgm:t>
    </dgm:pt>
    <dgm:pt modelId="{E4564041-4F91-4CC7-B5BA-2D13A46BDBC6}" type="sibTrans" cxnId="{4807BF3B-FF26-48BE-9121-5C432EFFFCDC}">
      <dgm:prSet/>
      <dgm:spPr/>
      <dgm:t>
        <a:bodyPr/>
        <a:lstStyle/>
        <a:p>
          <a:endParaRPr lang="en-GB"/>
        </a:p>
      </dgm:t>
    </dgm:pt>
    <dgm:pt modelId="{BA844F11-EA2F-4E36-A9D9-4D63D0E042B7}">
      <dgm:prSet/>
      <dgm:spPr/>
      <dgm:t>
        <a:bodyPr/>
        <a:lstStyle/>
        <a:p>
          <a:pPr rtl="0"/>
          <a:r>
            <a:rPr lang="en-GB" smtClean="0"/>
            <a:t>HIV infection</a:t>
          </a:r>
          <a:endParaRPr lang="en-GB"/>
        </a:p>
      </dgm:t>
    </dgm:pt>
    <dgm:pt modelId="{10F82E5B-7198-45A6-BC72-912F92AF1B45}" type="parTrans" cxnId="{6C727145-552B-4523-9B7F-3564052F9A6D}">
      <dgm:prSet/>
      <dgm:spPr/>
      <dgm:t>
        <a:bodyPr/>
        <a:lstStyle/>
        <a:p>
          <a:endParaRPr lang="en-GB"/>
        </a:p>
      </dgm:t>
    </dgm:pt>
    <dgm:pt modelId="{4B0B3A9C-A521-4C6F-991B-A10F72634231}" type="sibTrans" cxnId="{6C727145-552B-4523-9B7F-3564052F9A6D}">
      <dgm:prSet/>
      <dgm:spPr/>
      <dgm:t>
        <a:bodyPr/>
        <a:lstStyle/>
        <a:p>
          <a:endParaRPr lang="en-GB"/>
        </a:p>
      </dgm:t>
    </dgm:pt>
    <dgm:pt modelId="{220C4121-FE97-4286-B58B-FF12D2D92192}">
      <dgm:prSet/>
      <dgm:spPr/>
      <dgm:t>
        <a:bodyPr/>
        <a:lstStyle/>
        <a:p>
          <a:pPr rtl="0"/>
          <a:r>
            <a:rPr lang="en-GB" smtClean="0"/>
            <a:t>Exposure to chemicals that irritate the skin</a:t>
          </a:r>
          <a:endParaRPr lang="en-GB"/>
        </a:p>
      </dgm:t>
    </dgm:pt>
    <dgm:pt modelId="{3BBFA984-8AA5-46DB-971D-4598CC1BEFD3}" type="parTrans" cxnId="{D7843EBE-A704-4DEC-B80B-098F3B9EBA0F}">
      <dgm:prSet/>
      <dgm:spPr/>
      <dgm:t>
        <a:bodyPr/>
        <a:lstStyle/>
        <a:p>
          <a:endParaRPr lang="en-GB"/>
        </a:p>
      </dgm:t>
    </dgm:pt>
    <dgm:pt modelId="{165DD4C7-8F8E-4655-B3A9-8104BBBDB78B}" type="sibTrans" cxnId="{D7843EBE-A704-4DEC-B80B-098F3B9EBA0F}">
      <dgm:prSet/>
      <dgm:spPr/>
      <dgm:t>
        <a:bodyPr/>
        <a:lstStyle/>
        <a:p>
          <a:endParaRPr lang="en-GB"/>
        </a:p>
      </dgm:t>
    </dgm:pt>
    <dgm:pt modelId="{0DD74783-E54B-4A5C-BC59-6B71A1211045}" type="pres">
      <dgm:prSet presAssocID="{FBFCBB4D-AA07-4D50-AF59-91702A2CD3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FD3C0B-2C41-428E-96D2-65026D6F11BA}" type="pres">
      <dgm:prSet presAssocID="{FABE13FD-E4A7-45F2-A33D-BD630998CE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1AFD21-3442-4EBC-8F87-4DAC94350EBB}" type="pres">
      <dgm:prSet presAssocID="{0D3205C6-2560-4B53-8945-24EC5E0CBECF}" presName="spacer" presStyleCnt="0"/>
      <dgm:spPr/>
    </dgm:pt>
    <dgm:pt modelId="{CBC970F5-9E2D-4DBA-8E9D-8068545F4F95}" type="pres">
      <dgm:prSet presAssocID="{4C745C3A-AF48-470F-AADB-C7D02BEA6E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84186-B1C3-4B66-BAC9-FAF9CAC5548E}" type="pres">
      <dgm:prSet presAssocID="{EEDAE526-CCA8-4D3B-B6DE-9F55F72E2CE0}" presName="spacer" presStyleCnt="0"/>
      <dgm:spPr/>
    </dgm:pt>
    <dgm:pt modelId="{AFD1A3E4-7390-4956-B7AA-934768236E36}" type="pres">
      <dgm:prSet presAssocID="{214A39C9-E235-4D2E-93CF-0978F0CED41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CDBDE5-3063-4727-A04A-B67F3AC119E2}" type="pres">
      <dgm:prSet presAssocID="{E4564041-4F91-4CC7-B5BA-2D13A46BDBC6}" presName="spacer" presStyleCnt="0"/>
      <dgm:spPr/>
    </dgm:pt>
    <dgm:pt modelId="{0C01426A-5E0E-469F-8824-605BDEB43771}" type="pres">
      <dgm:prSet presAssocID="{BA844F11-EA2F-4E36-A9D9-4D63D0E042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25A7D-1E48-465D-9F9B-58A9DFED1BD8}" type="pres">
      <dgm:prSet presAssocID="{4B0B3A9C-A521-4C6F-991B-A10F72634231}" presName="spacer" presStyleCnt="0"/>
      <dgm:spPr/>
    </dgm:pt>
    <dgm:pt modelId="{C49905FB-A247-4FE3-B52C-348930460174}" type="pres">
      <dgm:prSet presAssocID="{220C4121-FE97-4286-B58B-FF12D2D921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C59669-DA0E-4B9B-962F-E712877C3EF2}" srcId="{FBFCBB4D-AA07-4D50-AF59-91702A2CD349}" destId="{4C745C3A-AF48-470F-AADB-C7D02BEA6E89}" srcOrd="1" destOrd="0" parTransId="{DA254D75-5AE5-426E-B774-614142E0D80E}" sibTransId="{EEDAE526-CCA8-4D3B-B6DE-9F55F72E2CE0}"/>
    <dgm:cxn modelId="{3FEF0151-5FBF-45F3-973A-D53FA87036EE}" type="presOf" srcId="{4C745C3A-AF48-470F-AADB-C7D02BEA6E89}" destId="{CBC970F5-9E2D-4DBA-8E9D-8068545F4F95}" srcOrd="0" destOrd="0" presId="urn:microsoft.com/office/officeart/2005/8/layout/vList2"/>
    <dgm:cxn modelId="{1562AD35-D45E-4F9B-B0AF-0C7F08B6D501}" type="presOf" srcId="{BA844F11-EA2F-4E36-A9D9-4D63D0E042B7}" destId="{0C01426A-5E0E-469F-8824-605BDEB43771}" srcOrd="0" destOrd="0" presId="urn:microsoft.com/office/officeart/2005/8/layout/vList2"/>
    <dgm:cxn modelId="{9B6995F2-7FF3-41D4-B034-833A0F8E9DE3}" type="presOf" srcId="{220C4121-FE97-4286-B58B-FF12D2D92192}" destId="{C49905FB-A247-4FE3-B52C-348930460174}" srcOrd="0" destOrd="0" presId="urn:microsoft.com/office/officeart/2005/8/layout/vList2"/>
    <dgm:cxn modelId="{F4C1FCA6-538E-4478-B804-B510E85F3B23}" type="presOf" srcId="{FABE13FD-E4A7-45F2-A33D-BD630998CE47}" destId="{02FD3C0B-2C41-428E-96D2-65026D6F11BA}" srcOrd="0" destOrd="0" presId="urn:microsoft.com/office/officeart/2005/8/layout/vList2"/>
    <dgm:cxn modelId="{9C9F1350-8B1C-482C-B289-8A638D39F2D8}" type="presOf" srcId="{FBFCBB4D-AA07-4D50-AF59-91702A2CD349}" destId="{0DD74783-E54B-4A5C-BC59-6B71A1211045}" srcOrd="0" destOrd="0" presId="urn:microsoft.com/office/officeart/2005/8/layout/vList2"/>
    <dgm:cxn modelId="{4807BF3B-FF26-48BE-9121-5C432EFFFCDC}" srcId="{FBFCBB4D-AA07-4D50-AF59-91702A2CD349}" destId="{214A39C9-E235-4D2E-93CF-0978F0CED41F}" srcOrd="2" destOrd="0" parTransId="{047A3988-F7F8-46AF-8B1C-167C71411117}" sibTransId="{E4564041-4F91-4CC7-B5BA-2D13A46BDBC6}"/>
    <dgm:cxn modelId="{D7843EBE-A704-4DEC-B80B-098F3B9EBA0F}" srcId="{FBFCBB4D-AA07-4D50-AF59-91702A2CD349}" destId="{220C4121-FE97-4286-B58B-FF12D2D92192}" srcOrd="4" destOrd="0" parTransId="{3BBFA984-8AA5-46DB-971D-4598CC1BEFD3}" sibTransId="{165DD4C7-8F8E-4655-B3A9-8104BBBDB78B}"/>
    <dgm:cxn modelId="{6C727145-552B-4523-9B7F-3564052F9A6D}" srcId="{FBFCBB4D-AA07-4D50-AF59-91702A2CD349}" destId="{BA844F11-EA2F-4E36-A9D9-4D63D0E042B7}" srcOrd="3" destOrd="0" parTransId="{10F82E5B-7198-45A6-BC72-912F92AF1B45}" sibTransId="{4B0B3A9C-A521-4C6F-991B-A10F72634231}"/>
    <dgm:cxn modelId="{F21E23CD-AF71-4380-BA75-EAFE83971931}" type="presOf" srcId="{214A39C9-E235-4D2E-93CF-0978F0CED41F}" destId="{AFD1A3E4-7390-4956-B7AA-934768236E36}" srcOrd="0" destOrd="0" presId="urn:microsoft.com/office/officeart/2005/8/layout/vList2"/>
    <dgm:cxn modelId="{DB55ADD0-8840-4651-BB8A-374F36DB67A8}" srcId="{FBFCBB4D-AA07-4D50-AF59-91702A2CD349}" destId="{FABE13FD-E4A7-45F2-A33D-BD630998CE47}" srcOrd="0" destOrd="0" parTransId="{790B2C72-1145-43A2-8276-3A252EE52730}" sibTransId="{0D3205C6-2560-4B53-8945-24EC5E0CBECF}"/>
    <dgm:cxn modelId="{7B2AA619-09DC-4CF9-990E-C20B6DE56F5B}" type="presParOf" srcId="{0DD74783-E54B-4A5C-BC59-6B71A1211045}" destId="{02FD3C0B-2C41-428E-96D2-65026D6F11BA}" srcOrd="0" destOrd="0" presId="urn:microsoft.com/office/officeart/2005/8/layout/vList2"/>
    <dgm:cxn modelId="{35FB875C-9A24-47D9-902C-07D8FEDC38AD}" type="presParOf" srcId="{0DD74783-E54B-4A5C-BC59-6B71A1211045}" destId="{EF1AFD21-3442-4EBC-8F87-4DAC94350EBB}" srcOrd="1" destOrd="0" presId="urn:microsoft.com/office/officeart/2005/8/layout/vList2"/>
    <dgm:cxn modelId="{E476C270-DB10-4C63-91DF-1E47ABD65A99}" type="presParOf" srcId="{0DD74783-E54B-4A5C-BC59-6B71A1211045}" destId="{CBC970F5-9E2D-4DBA-8E9D-8068545F4F95}" srcOrd="2" destOrd="0" presId="urn:microsoft.com/office/officeart/2005/8/layout/vList2"/>
    <dgm:cxn modelId="{6ADECDCD-2C3B-4F61-80C9-E3F7D2EA1F68}" type="presParOf" srcId="{0DD74783-E54B-4A5C-BC59-6B71A1211045}" destId="{DC584186-B1C3-4B66-BAC9-FAF9CAC5548E}" srcOrd="3" destOrd="0" presId="urn:microsoft.com/office/officeart/2005/8/layout/vList2"/>
    <dgm:cxn modelId="{AE6957E9-FA7B-4E56-B92E-88A0B168AC78}" type="presParOf" srcId="{0DD74783-E54B-4A5C-BC59-6B71A1211045}" destId="{AFD1A3E4-7390-4956-B7AA-934768236E36}" srcOrd="4" destOrd="0" presId="urn:microsoft.com/office/officeart/2005/8/layout/vList2"/>
    <dgm:cxn modelId="{95EC45C9-4182-4BA2-8C10-E8DA366FE093}" type="presParOf" srcId="{0DD74783-E54B-4A5C-BC59-6B71A1211045}" destId="{55CDBDE5-3063-4727-A04A-B67F3AC119E2}" srcOrd="5" destOrd="0" presId="urn:microsoft.com/office/officeart/2005/8/layout/vList2"/>
    <dgm:cxn modelId="{2742DE15-B4FB-4B6E-807A-D553826F741C}" type="presParOf" srcId="{0DD74783-E54B-4A5C-BC59-6B71A1211045}" destId="{0C01426A-5E0E-469F-8824-605BDEB43771}" srcOrd="6" destOrd="0" presId="urn:microsoft.com/office/officeart/2005/8/layout/vList2"/>
    <dgm:cxn modelId="{BA5E9CC3-48E8-4124-8876-10FF14854E48}" type="presParOf" srcId="{0DD74783-E54B-4A5C-BC59-6B71A1211045}" destId="{CA325A7D-1E48-465D-9F9B-58A9DFED1BD8}" srcOrd="7" destOrd="0" presId="urn:microsoft.com/office/officeart/2005/8/layout/vList2"/>
    <dgm:cxn modelId="{53344020-9162-4769-9888-BC148D6CC5EA}" type="presParOf" srcId="{0DD74783-E54B-4A5C-BC59-6B71A1211045}" destId="{C49905FB-A247-4FE3-B52C-34893046017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E2F43-4348-491D-86DD-F9A5A6542084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5ABF333-465F-4507-95BA-704AC84A904E}">
      <dgm:prSet/>
      <dgm:spPr/>
      <dgm:t>
        <a:bodyPr/>
        <a:lstStyle/>
        <a:p>
          <a:pPr rtl="0"/>
          <a:r>
            <a:rPr lang="en-GB" smtClean="0"/>
            <a:t>Warm Soak until it is ready for drainage usually 10 days.</a:t>
          </a:r>
          <a:endParaRPr lang="en-GB"/>
        </a:p>
      </dgm:t>
    </dgm:pt>
    <dgm:pt modelId="{2DF44B17-D316-4BE8-A1A3-A8C7F8CE1A0A}" type="parTrans" cxnId="{C197CDD5-6B5C-4E9F-83A4-CD441F116E4A}">
      <dgm:prSet/>
      <dgm:spPr/>
      <dgm:t>
        <a:bodyPr/>
        <a:lstStyle/>
        <a:p>
          <a:endParaRPr lang="en-GB"/>
        </a:p>
      </dgm:t>
    </dgm:pt>
    <dgm:pt modelId="{0C1CF169-FD55-4803-89AE-4838F6D00905}" type="sibTrans" cxnId="{C197CDD5-6B5C-4E9F-83A4-CD441F116E4A}">
      <dgm:prSet/>
      <dgm:spPr/>
      <dgm:t>
        <a:bodyPr/>
        <a:lstStyle/>
        <a:p>
          <a:endParaRPr lang="en-GB"/>
        </a:p>
      </dgm:t>
    </dgm:pt>
    <dgm:pt modelId="{D253253E-1059-42B0-844C-A6E13DFAC53C}">
      <dgm:prSet/>
      <dgm:spPr/>
      <dgm:t>
        <a:bodyPr/>
        <a:lstStyle/>
        <a:p>
          <a:pPr rtl="0"/>
          <a:r>
            <a:rPr lang="en-GB" smtClean="0"/>
            <a:t>Incision and drainage with possible culture and sensitivity.</a:t>
          </a:r>
          <a:endParaRPr lang="en-GB"/>
        </a:p>
      </dgm:t>
    </dgm:pt>
    <dgm:pt modelId="{D855526E-ABC2-4E34-A7BB-9648126AC5B9}" type="parTrans" cxnId="{DF903365-0D4B-4B48-97AB-D9FFD32A4BAD}">
      <dgm:prSet/>
      <dgm:spPr/>
      <dgm:t>
        <a:bodyPr/>
        <a:lstStyle/>
        <a:p>
          <a:endParaRPr lang="en-GB"/>
        </a:p>
      </dgm:t>
    </dgm:pt>
    <dgm:pt modelId="{5B4FC109-DC46-4280-882E-139A448D3660}" type="sibTrans" cxnId="{DF903365-0D4B-4B48-97AB-D9FFD32A4BAD}">
      <dgm:prSet/>
      <dgm:spPr/>
      <dgm:t>
        <a:bodyPr/>
        <a:lstStyle/>
        <a:p>
          <a:endParaRPr lang="en-GB"/>
        </a:p>
      </dgm:t>
    </dgm:pt>
    <dgm:pt modelId="{6F666926-3B8A-43D0-8DE9-B301C11F69F3}">
      <dgm:prSet/>
      <dgm:spPr/>
      <dgm:t>
        <a:bodyPr/>
        <a:lstStyle/>
        <a:p>
          <a:pPr rtl="0"/>
          <a:r>
            <a:rPr lang="en-GB" smtClean="0"/>
            <a:t>Antibiotic therapy-Systemic </a:t>
          </a:r>
          <a:endParaRPr lang="en-GB"/>
        </a:p>
      </dgm:t>
    </dgm:pt>
    <dgm:pt modelId="{802BCCED-61C9-4448-8514-53B6A1470899}" type="parTrans" cxnId="{97ACC93E-A239-4CFA-AC9E-7E82721171AB}">
      <dgm:prSet/>
      <dgm:spPr/>
      <dgm:t>
        <a:bodyPr/>
        <a:lstStyle/>
        <a:p>
          <a:endParaRPr lang="en-GB"/>
        </a:p>
      </dgm:t>
    </dgm:pt>
    <dgm:pt modelId="{8D843AAA-F2E4-49BB-A1CC-843F9DD67733}" type="sibTrans" cxnId="{97ACC93E-A239-4CFA-AC9E-7E82721171AB}">
      <dgm:prSet/>
      <dgm:spPr/>
      <dgm:t>
        <a:bodyPr/>
        <a:lstStyle/>
        <a:p>
          <a:endParaRPr lang="en-GB"/>
        </a:p>
      </dgm:t>
    </dgm:pt>
    <dgm:pt modelId="{7EA6E8B3-E1A7-4681-AD38-2E29593DA448}" type="pres">
      <dgm:prSet presAssocID="{713E2F43-4348-491D-86DD-F9A5A65420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4F983BDE-989C-4910-8DB0-DCF637BA8AE9}" type="pres">
      <dgm:prSet presAssocID="{713E2F43-4348-491D-86DD-F9A5A6542084}" presName="pyramid" presStyleLbl="node1" presStyleIdx="0" presStyleCnt="1"/>
      <dgm:spPr/>
    </dgm:pt>
    <dgm:pt modelId="{6FF94C71-63F9-4366-98F7-F5D637B536BF}" type="pres">
      <dgm:prSet presAssocID="{713E2F43-4348-491D-86DD-F9A5A6542084}" presName="theList" presStyleCnt="0"/>
      <dgm:spPr/>
    </dgm:pt>
    <dgm:pt modelId="{56E292A8-582B-4099-8814-B75DCBCE32A1}" type="pres">
      <dgm:prSet presAssocID="{C5ABF333-465F-4507-95BA-704AC84A904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7590E4-6361-4067-9CC8-F5BF3651B643}" type="pres">
      <dgm:prSet presAssocID="{C5ABF333-465F-4507-95BA-704AC84A904E}" presName="aSpace" presStyleCnt="0"/>
      <dgm:spPr/>
    </dgm:pt>
    <dgm:pt modelId="{2534C24C-041D-431F-941E-68E8B1CFDAC9}" type="pres">
      <dgm:prSet presAssocID="{D253253E-1059-42B0-844C-A6E13DFAC53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2E40B1-58D3-4DA7-AAA7-A21D1EB04384}" type="pres">
      <dgm:prSet presAssocID="{D253253E-1059-42B0-844C-A6E13DFAC53C}" presName="aSpace" presStyleCnt="0"/>
      <dgm:spPr/>
    </dgm:pt>
    <dgm:pt modelId="{963A0C3A-5371-433E-981E-91DF2305AF9B}" type="pres">
      <dgm:prSet presAssocID="{6F666926-3B8A-43D0-8DE9-B301C11F69F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7B683-20A6-4CD5-8E4A-A34861E43033}" type="pres">
      <dgm:prSet presAssocID="{6F666926-3B8A-43D0-8DE9-B301C11F69F3}" presName="aSpace" presStyleCnt="0"/>
      <dgm:spPr/>
    </dgm:pt>
  </dgm:ptLst>
  <dgm:cxnLst>
    <dgm:cxn modelId="{C197CDD5-6B5C-4E9F-83A4-CD441F116E4A}" srcId="{713E2F43-4348-491D-86DD-F9A5A6542084}" destId="{C5ABF333-465F-4507-95BA-704AC84A904E}" srcOrd="0" destOrd="0" parTransId="{2DF44B17-D316-4BE8-A1A3-A8C7F8CE1A0A}" sibTransId="{0C1CF169-FD55-4803-89AE-4838F6D00905}"/>
    <dgm:cxn modelId="{93BBA996-9084-4354-99CE-F2A9AD55DBFD}" type="presOf" srcId="{713E2F43-4348-491D-86DD-F9A5A6542084}" destId="{7EA6E8B3-E1A7-4681-AD38-2E29593DA448}" srcOrd="0" destOrd="0" presId="urn:microsoft.com/office/officeart/2005/8/layout/pyramid2"/>
    <dgm:cxn modelId="{DF903365-0D4B-4B48-97AB-D9FFD32A4BAD}" srcId="{713E2F43-4348-491D-86DD-F9A5A6542084}" destId="{D253253E-1059-42B0-844C-A6E13DFAC53C}" srcOrd="1" destOrd="0" parTransId="{D855526E-ABC2-4E34-A7BB-9648126AC5B9}" sibTransId="{5B4FC109-DC46-4280-882E-139A448D3660}"/>
    <dgm:cxn modelId="{66BCD9DE-A7FE-41A9-9471-09AD53D4AFDF}" type="presOf" srcId="{C5ABF333-465F-4507-95BA-704AC84A904E}" destId="{56E292A8-582B-4099-8814-B75DCBCE32A1}" srcOrd="0" destOrd="0" presId="urn:microsoft.com/office/officeart/2005/8/layout/pyramid2"/>
    <dgm:cxn modelId="{B380430C-D203-4A75-8DEA-CA0748304FD2}" type="presOf" srcId="{6F666926-3B8A-43D0-8DE9-B301C11F69F3}" destId="{963A0C3A-5371-433E-981E-91DF2305AF9B}" srcOrd="0" destOrd="0" presId="urn:microsoft.com/office/officeart/2005/8/layout/pyramid2"/>
    <dgm:cxn modelId="{22790C23-3D73-4D07-8645-CE59A1E5B627}" type="presOf" srcId="{D253253E-1059-42B0-844C-A6E13DFAC53C}" destId="{2534C24C-041D-431F-941E-68E8B1CFDAC9}" srcOrd="0" destOrd="0" presId="urn:microsoft.com/office/officeart/2005/8/layout/pyramid2"/>
    <dgm:cxn modelId="{97ACC93E-A239-4CFA-AC9E-7E82721171AB}" srcId="{713E2F43-4348-491D-86DD-F9A5A6542084}" destId="{6F666926-3B8A-43D0-8DE9-B301C11F69F3}" srcOrd="2" destOrd="0" parTransId="{802BCCED-61C9-4448-8514-53B6A1470899}" sibTransId="{8D843AAA-F2E4-49BB-A1CC-843F9DD67733}"/>
    <dgm:cxn modelId="{D389668E-55C0-4BF8-A087-4E8F621E867F}" type="presParOf" srcId="{7EA6E8B3-E1A7-4681-AD38-2E29593DA448}" destId="{4F983BDE-989C-4910-8DB0-DCF637BA8AE9}" srcOrd="0" destOrd="0" presId="urn:microsoft.com/office/officeart/2005/8/layout/pyramid2"/>
    <dgm:cxn modelId="{89D6A5CA-F270-4507-ABFA-176D1C35BF82}" type="presParOf" srcId="{7EA6E8B3-E1A7-4681-AD38-2E29593DA448}" destId="{6FF94C71-63F9-4366-98F7-F5D637B536BF}" srcOrd="1" destOrd="0" presId="urn:microsoft.com/office/officeart/2005/8/layout/pyramid2"/>
    <dgm:cxn modelId="{A3698F7C-7321-4327-B51E-16B57E94E5F9}" type="presParOf" srcId="{6FF94C71-63F9-4366-98F7-F5D637B536BF}" destId="{56E292A8-582B-4099-8814-B75DCBCE32A1}" srcOrd="0" destOrd="0" presId="urn:microsoft.com/office/officeart/2005/8/layout/pyramid2"/>
    <dgm:cxn modelId="{98E16240-85A8-4574-899B-780EB13A3527}" type="presParOf" srcId="{6FF94C71-63F9-4366-98F7-F5D637B536BF}" destId="{9B7590E4-6361-4067-9CC8-F5BF3651B643}" srcOrd="1" destOrd="0" presId="urn:microsoft.com/office/officeart/2005/8/layout/pyramid2"/>
    <dgm:cxn modelId="{9531803B-6990-47BC-ABC2-941BDE4BB8F9}" type="presParOf" srcId="{6FF94C71-63F9-4366-98F7-F5D637B536BF}" destId="{2534C24C-041D-431F-941E-68E8B1CFDAC9}" srcOrd="2" destOrd="0" presId="urn:microsoft.com/office/officeart/2005/8/layout/pyramid2"/>
    <dgm:cxn modelId="{81E96448-7F0A-4533-8264-9CB1B4B77470}" type="presParOf" srcId="{6FF94C71-63F9-4366-98F7-F5D637B536BF}" destId="{8F2E40B1-58D3-4DA7-AAA7-A21D1EB04384}" srcOrd="3" destOrd="0" presId="urn:microsoft.com/office/officeart/2005/8/layout/pyramid2"/>
    <dgm:cxn modelId="{80966C06-D3AE-4C85-9E62-D504A9FF47CA}" type="presParOf" srcId="{6FF94C71-63F9-4366-98F7-F5D637B536BF}" destId="{963A0C3A-5371-433E-981E-91DF2305AF9B}" srcOrd="4" destOrd="0" presId="urn:microsoft.com/office/officeart/2005/8/layout/pyramid2"/>
    <dgm:cxn modelId="{2043F36C-8CCA-4541-A26F-9018B7CF4292}" type="presParOf" srcId="{6FF94C71-63F9-4366-98F7-F5D637B536BF}" destId="{9327B683-20A6-4CD5-8E4A-A34861E4303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B05858-FD5A-45E7-B96A-36B4274456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4C0E517-3F86-4D76-B0D3-7E5711F9FA4A}">
      <dgm:prSet/>
      <dgm:spPr/>
      <dgm:t>
        <a:bodyPr/>
        <a:lstStyle/>
        <a:p>
          <a:pPr rtl="0"/>
          <a:r>
            <a:rPr lang="en-US" dirty="0" smtClean="0"/>
            <a:t>The cut surfaces become inflamed and blood clot and cell debris fill the gap between them in the first few hours. </a:t>
          </a:r>
          <a:endParaRPr lang="en-GB" dirty="0"/>
        </a:p>
      </dgm:t>
    </dgm:pt>
    <dgm:pt modelId="{0A010BD6-E973-4A52-9B19-FABBF569819E}" type="parTrans" cxnId="{48B4B4D2-1925-4A9F-90B1-FD7E237E7C1D}">
      <dgm:prSet/>
      <dgm:spPr/>
      <dgm:t>
        <a:bodyPr/>
        <a:lstStyle/>
        <a:p>
          <a:endParaRPr lang="en-GB"/>
        </a:p>
      </dgm:t>
    </dgm:pt>
    <dgm:pt modelId="{B534D057-9D46-47EF-B6BA-482FB4630BFF}" type="sibTrans" cxnId="{48B4B4D2-1925-4A9F-90B1-FD7E237E7C1D}">
      <dgm:prSet/>
      <dgm:spPr/>
      <dgm:t>
        <a:bodyPr/>
        <a:lstStyle/>
        <a:p>
          <a:endParaRPr lang="en-GB"/>
        </a:p>
      </dgm:t>
    </dgm:pt>
    <dgm:pt modelId="{B490FE22-13A6-423F-81C7-8538B924CE97}">
      <dgm:prSet/>
      <dgm:spPr/>
      <dgm:t>
        <a:bodyPr/>
        <a:lstStyle/>
        <a:p>
          <a:pPr rtl="0"/>
          <a:r>
            <a:rPr lang="en-US" smtClean="0"/>
            <a:t>Phagocytes and fibroblasts migrate into the blood clot:</a:t>
          </a:r>
          <a:endParaRPr lang="en-GB"/>
        </a:p>
      </dgm:t>
    </dgm:pt>
    <dgm:pt modelId="{609B9A00-0F0A-4F1B-A4DF-D713962DD5BC}" type="parTrans" cxnId="{ED392770-4F4C-4B44-B77B-DEF172A7BD92}">
      <dgm:prSet/>
      <dgm:spPr/>
      <dgm:t>
        <a:bodyPr/>
        <a:lstStyle/>
        <a:p>
          <a:endParaRPr lang="en-GB"/>
        </a:p>
      </dgm:t>
    </dgm:pt>
    <dgm:pt modelId="{11424937-22B9-4AD3-8AC8-4636A54123B6}" type="sibTrans" cxnId="{ED392770-4F4C-4B44-B77B-DEF172A7BD92}">
      <dgm:prSet/>
      <dgm:spPr/>
      <dgm:t>
        <a:bodyPr/>
        <a:lstStyle/>
        <a:p>
          <a:endParaRPr lang="en-GB"/>
        </a:p>
      </dgm:t>
    </dgm:pt>
    <dgm:pt modelId="{ABBB434B-2980-48C3-B4E1-E73B14D2B594}">
      <dgm:prSet/>
      <dgm:spPr/>
      <dgm:t>
        <a:bodyPr/>
        <a:lstStyle/>
        <a:p>
          <a:pPr rtl="0"/>
          <a:r>
            <a:rPr lang="en-US" smtClean="0"/>
            <a:t>Phagocytes begin to remove the clot and cell debris</a:t>
          </a:r>
          <a:endParaRPr lang="en-GB"/>
        </a:p>
      </dgm:t>
    </dgm:pt>
    <dgm:pt modelId="{28606C88-402C-46AA-94F3-ADA916F068C1}" type="parTrans" cxnId="{BE4EA3E9-6B49-4CE8-82DF-D24890A2E9F5}">
      <dgm:prSet/>
      <dgm:spPr/>
      <dgm:t>
        <a:bodyPr/>
        <a:lstStyle/>
        <a:p>
          <a:endParaRPr lang="en-GB"/>
        </a:p>
      </dgm:t>
    </dgm:pt>
    <dgm:pt modelId="{BB2CBD28-B91A-40B3-B97F-E62D3E0B4F65}" type="sibTrans" cxnId="{BE4EA3E9-6B49-4CE8-82DF-D24890A2E9F5}">
      <dgm:prSet/>
      <dgm:spPr/>
      <dgm:t>
        <a:bodyPr/>
        <a:lstStyle/>
        <a:p>
          <a:endParaRPr lang="en-GB"/>
        </a:p>
      </dgm:t>
    </dgm:pt>
    <dgm:pt modelId="{330BF138-4953-401C-87C2-8A0CD4D04C93}">
      <dgm:prSet/>
      <dgm:spPr/>
      <dgm:t>
        <a:bodyPr/>
        <a:lstStyle/>
        <a:p>
          <a:pPr rtl="0"/>
          <a:r>
            <a:rPr lang="en-US" smtClean="0"/>
            <a:t>stimulating fibroblast activity</a:t>
          </a:r>
          <a:endParaRPr lang="en-GB"/>
        </a:p>
      </dgm:t>
    </dgm:pt>
    <dgm:pt modelId="{8489F32D-CF75-4ECD-8A96-FE83D3DA77CF}" type="parTrans" cxnId="{874FE267-3B99-4EFC-9AB1-709670E73712}">
      <dgm:prSet/>
      <dgm:spPr/>
      <dgm:t>
        <a:bodyPr/>
        <a:lstStyle/>
        <a:p>
          <a:endParaRPr lang="en-GB"/>
        </a:p>
      </dgm:t>
    </dgm:pt>
    <dgm:pt modelId="{C688FAD5-E5B2-43EF-84D6-6B43F34FA362}" type="sibTrans" cxnId="{874FE267-3B99-4EFC-9AB1-709670E73712}">
      <dgm:prSet/>
      <dgm:spPr/>
      <dgm:t>
        <a:bodyPr/>
        <a:lstStyle/>
        <a:p>
          <a:endParaRPr lang="en-GB"/>
        </a:p>
      </dgm:t>
    </dgm:pt>
    <dgm:pt modelId="{A639654D-5FF1-4F79-BC04-FF8DF5BBA59B}">
      <dgm:prSet/>
      <dgm:spPr/>
      <dgm:t>
        <a:bodyPr/>
        <a:lstStyle/>
        <a:p>
          <a:pPr rtl="0"/>
          <a:r>
            <a:rPr lang="en-US" smtClean="0"/>
            <a:t>Fibroblasts secrete collagen fibres which begin to bind the surfaces together.</a:t>
          </a:r>
          <a:endParaRPr lang="en-GB"/>
        </a:p>
      </dgm:t>
    </dgm:pt>
    <dgm:pt modelId="{D9888D7D-C1A6-47F4-AD1F-ADBCC8CC0BAB}" type="parTrans" cxnId="{1F35EFF7-2F1C-4D58-98C0-D6812AD46B4A}">
      <dgm:prSet/>
      <dgm:spPr/>
      <dgm:t>
        <a:bodyPr/>
        <a:lstStyle/>
        <a:p>
          <a:endParaRPr lang="en-GB"/>
        </a:p>
      </dgm:t>
    </dgm:pt>
    <dgm:pt modelId="{64BCE722-AEA6-4FEA-B9DA-40CC2E230554}" type="sibTrans" cxnId="{1F35EFF7-2F1C-4D58-98C0-D6812AD46B4A}">
      <dgm:prSet/>
      <dgm:spPr/>
      <dgm:t>
        <a:bodyPr/>
        <a:lstStyle/>
        <a:p>
          <a:endParaRPr lang="en-GB"/>
        </a:p>
      </dgm:t>
    </dgm:pt>
    <dgm:pt modelId="{0CE5DE62-3A56-4D6E-A9AA-29FD1FEFAECD}" type="pres">
      <dgm:prSet presAssocID="{CFB05858-FD5A-45E7-B96A-36B4274456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B3185-7FE4-4DC3-A5BC-7ECF71F71A58}" type="pres">
      <dgm:prSet presAssocID="{04C0E517-3F86-4D76-B0D3-7E5711F9FA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F3C27-6189-4619-8497-3CAB15749546}" type="pres">
      <dgm:prSet presAssocID="{B534D057-9D46-47EF-B6BA-482FB4630BFF}" presName="spacer" presStyleCnt="0"/>
      <dgm:spPr/>
    </dgm:pt>
    <dgm:pt modelId="{D4AB1A69-2750-475B-84FB-ECC075DD93CB}" type="pres">
      <dgm:prSet presAssocID="{B490FE22-13A6-423F-81C7-8538B924CE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02FE29-C07A-46AB-910D-B802A9BDC5CF}" type="pres">
      <dgm:prSet presAssocID="{B490FE22-13A6-423F-81C7-8538B924CE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499A6-7763-495B-846F-FF2D56641529}" type="pres">
      <dgm:prSet presAssocID="{330BF138-4953-401C-87C2-8A0CD4D04C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9068B-118E-401F-8302-9CFEFF42008A}" type="pres">
      <dgm:prSet presAssocID="{330BF138-4953-401C-87C2-8A0CD4D04C9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B4B4D2-1925-4A9F-90B1-FD7E237E7C1D}" srcId="{CFB05858-FD5A-45E7-B96A-36B42744562B}" destId="{04C0E517-3F86-4D76-B0D3-7E5711F9FA4A}" srcOrd="0" destOrd="0" parTransId="{0A010BD6-E973-4A52-9B19-FABBF569819E}" sibTransId="{B534D057-9D46-47EF-B6BA-482FB4630BFF}"/>
    <dgm:cxn modelId="{F1BFA9D5-ABD2-4051-B2D2-353688090507}" type="presOf" srcId="{04C0E517-3F86-4D76-B0D3-7E5711F9FA4A}" destId="{020B3185-7FE4-4DC3-A5BC-7ECF71F71A58}" srcOrd="0" destOrd="0" presId="urn:microsoft.com/office/officeart/2005/8/layout/vList2"/>
    <dgm:cxn modelId="{8AD8C2B2-855D-4774-93E4-3DA5A03CD10B}" type="presOf" srcId="{A639654D-5FF1-4F79-BC04-FF8DF5BBA59B}" destId="{B3B9068B-118E-401F-8302-9CFEFF42008A}" srcOrd="0" destOrd="0" presId="urn:microsoft.com/office/officeart/2005/8/layout/vList2"/>
    <dgm:cxn modelId="{FC5544C6-B059-40BF-9383-1A38CFB4E60C}" type="presOf" srcId="{CFB05858-FD5A-45E7-B96A-36B42744562B}" destId="{0CE5DE62-3A56-4D6E-A9AA-29FD1FEFAECD}" srcOrd="0" destOrd="0" presId="urn:microsoft.com/office/officeart/2005/8/layout/vList2"/>
    <dgm:cxn modelId="{4BBE26EF-EB0F-40C9-AAF2-679F210B888C}" type="presOf" srcId="{330BF138-4953-401C-87C2-8A0CD4D04C93}" destId="{A29499A6-7763-495B-846F-FF2D56641529}" srcOrd="0" destOrd="0" presId="urn:microsoft.com/office/officeart/2005/8/layout/vList2"/>
    <dgm:cxn modelId="{BE4EA3E9-6B49-4CE8-82DF-D24890A2E9F5}" srcId="{B490FE22-13A6-423F-81C7-8538B924CE97}" destId="{ABBB434B-2980-48C3-B4E1-E73B14D2B594}" srcOrd="0" destOrd="0" parTransId="{28606C88-402C-46AA-94F3-ADA916F068C1}" sibTransId="{BB2CBD28-B91A-40B3-B97F-E62D3E0B4F65}"/>
    <dgm:cxn modelId="{64B21905-F6F8-42E7-BE64-6009BABCE3A9}" type="presOf" srcId="{B490FE22-13A6-423F-81C7-8538B924CE97}" destId="{D4AB1A69-2750-475B-84FB-ECC075DD93CB}" srcOrd="0" destOrd="0" presId="urn:microsoft.com/office/officeart/2005/8/layout/vList2"/>
    <dgm:cxn modelId="{1F35EFF7-2F1C-4D58-98C0-D6812AD46B4A}" srcId="{330BF138-4953-401C-87C2-8A0CD4D04C93}" destId="{A639654D-5FF1-4F79-BC04-FF8DF5BBA59B}" srcOrd="0" destOrd="0" parTransId="{D9888D7D-C1A6-47F4-AD1F-ADBCC8CC0BAB}" sibTransId="{64BCE722-AEA6-4FEA-B9DA-40CC2E230554}"/>
    <dgm:cxn modelId="{D03B6A31-B06C-4A53-8B0D-3F2AE922DA80}" type="presOf" srcId="{ABBB434B-2980-48C3-B4E1-E73B14D2B594}" destId="{9F02FE29-C07A-46AB-910D-B802A9BDC5CF}" srcOrd="0" destOrd="0" presId="urn:microsoft.com/office/officeart/2005/8/layout/vList2"/>
    <dgm:cxn modelId="{ED392770-4F4C-4B44-B77B-DEF172A7BD92}" srcId="{CFB05858-FD5A-45E7-B96A-36B42744562B}" destId="{B490FE22-13A6-423F-81C7-8538B924CE97}" srcOrd="1" destOrd="0" parTransId="{609B9A00-0F0A-4F1B-A4DF-D713962DD5BC}" sibTransId="{11424937-22B9-4AD3-8AC8-4636A54123B6}"/>
    <dgm:cxn modelId="{874FE267-3B99-4EFC-9AB1-709670E73712}" srcId="{CFB05858-FD5A-45E7-B96A-36B42744562B}" destId="{330BF138-4953-401C-87C2-8A0CD4D04C93}" srcOrd="2" destOrd="0" parTransId="{8489F32D-CF75-4ECD-8A96-FE83D3DA77CF}" sibTransId="{C688FAD5-E5B2-43EF-84D6-6B43F34FA362}"/>
    <dgm:cxn modelId="{EBDDE0A3-8EA4-4CBC-B3C7-EBD28562CA26}" type="presParOf" srcId="{0CE5DE62-3A56-4D6E-A9AA-29FD1FEFAECD}" destId="{020B3185-7FE4-4DC3-A5BC-7ECF71F71A58}" srcOrd="0" destOrd="0" presId="urn:microsoft.com/office/officeart/2005/8/layout/vList2"/>
    <dgm:cxn modelId="{7E2D5E73-F957-4FA4-9BF1-EDF4E0F2CF5C}" type="presParOf" srcId="{0CE5DE62-3A56-4D6E-A9AA-29FD1FEFAECD}" destId="{710F3C27-6189-4619-8497-3CAB15749546}" srcOrd="1" destOrd="0" presId="urn:microsoft.com/office/officeart/2005/8/layout/vList2"/>
    <dgm:cxn modelId="{7FBA8215-D9F1-4FE5-93D9-2270ECC26476}" type="presParOf" srcId="{0CE5DE62-3A56-4D6E-A9AA-29FD1FEFAECD}" destId="{D4AB1A69-2750-475B-84FB-ECC075DD93CB}" srcOrd="2" destOrd="0" presId="urn:microsoft.com/office/officeart/2005/8/layout/vList2"/>
    <dgm:cxn modelId="{9A52EFE4-E770-4714-A666-0E6EC8AB2AA8}" type="presParOf" srcId="{0CE5DE62-3A56-4D6E-A9AA-29FD1FEFAECD}" destId="{9F02FE29-C07A-46AB-910D-B802A9BDC5CF}" srcOrd="3" destOrd="0" presId="urn:microsoft.com/office/officeart/2005/8/layout/vList2"/>
    <dgm:cxn modelId="{1F3B604B-0BD2-46BA-A724-E41679AEE7F1}" type="presParOf" srcId="{0CE5DE62-3A56-4D6E-A9AA-29FD1FEFAECD}" destId="{A29499A6-7763-495B-846F-FF2D56641529}" srcOrd="4" destOrd="0" presId="urn:microsoft.com/office/officeart/2005/8/layout/vList2"/>
    <dgm:cxn modelId="{969327FE-919A-491A-830E-489ACC724670}" type="presParOf" srcId="{0CE5DE62-3A56-4D6E-A9AA-29FD1FEFAECD}" destId="{B3B9068B-118E-401F-8302-9CFEFF42008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D4B029-146C-4CB5-82C7-16DE704B72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CF10790-1FF3-4819-B8E3-883799FE3838}">
      <dgm:prSet/>
      <dgm:spPr/>
      <dgm:t>
        <a:bodyPr/>
        <a:lstStyle/>
        <a:p>
          <a:pPr rtl="0"/>
          <a:r>
            <a:rPr lang="en-US" smtClean="0"/>
            <a:t>There is proliferation of epithelial cells across the wound, through the clot.</a:t>
          </a:r>
          <a:endParaRPr lang="en-GB"/>
        </a:p>
      </dgm:t>
    </dgm:pt>
    <dgm:pt modelId="{05791BDE-5A5A-4893-8322-ABF6118F995C}" type="parTrans" cxnId="{B6FDEC71-3716-4C9E-844B-2209EA41709C}">
      <dgm:prSet/>
      <dgm:spPr/>
      <dgm:t>
        <a:bodyPr/>
        <a:lstStyle/>
        <a:p>
          <a:endParaRPr lang="en-GB"/>
        </a:p>
      </dgm:t>
    </dgm:pt>
    <dgm:pt modelId="{672E7CC6-F9B2-43F1-B4CA-4185E0DED1AB}" type="sibTrans" cxnId="{B6FDEC71-3716-4C9E-844B-2209EA41709C}">
      <dgm:prSet/>
      <dgm:spPr/>
      <dgm:t>
        <a:bodyPr/>
        <a:lstStyle/>
        <a:p>
          <a:endParaRPr lang="en-GB"/>
        </a:p>
      </dgm:t>
    </dgm:pt>
    <dgm:pt modelId="{CA7888D0-F169-4C4F-9671-41BCB9B1D3A9}">
      <dgm:prSet/>
      <dgm:spPr/>
      <dgm:t>
        <a:bodyPr/>
        <a:lstStyle/>
        <a:p>
          <a:pPr rtl="0"/>
          <a:r>
            <a:rPr lang="en-US" smtClean="0"/>
            <a:t>The epidermis meets and grows upwards until the full thickness is restored.</a:t>
          </a:r>
          <a:endParaRPr lang="en-GB"/>
        </a:p>
      </dgm:t>
    </dgm:pt>
    <dgm:pt modelId="{C89D1415-A852-4933-AB55-33C058409207}" type="parTrans" cxnId="{00CA843B-87FF-430C-9CF2-A2BEE6A687FC}">
      <dgm:prSet/>
      <dgm:spPr/>
      <dgm:t>
        <a:bodyPr/>
        <a:lstStyle/>
        <a:p>
          <a:endParaRPr lang="en-GB"/>
        </a:p>
      </dgm:t>
    </dgm:pt>
    <dgm:pt modelId="{38A9C3B7-2E85-4B60-ACFD-03FA8877CC6A}" type="sibTrans" cxnId="{00CA843B-87FF-430C-9CF2-A2BEE6A687FC}">
      <dgm:prSet/>
      <dgm:spPr/>
      <dgm:t>
        <a:bodyPr/>
        <a:lstStyle/>
        <a:p>
          <a:endParaRPr lang="en-GB"/>
        </a:p>
      </dgm:t>
    </dgm:pt>
    <dgm:pt modelId="{F3CC9F1C-13A5-4F01-8CBB-BD90DC47E202}">
      <dgm:prSet/>
      <dgm:spPr/>
      <dgm:t>
        <a:bodyPr/>
        <a:lstStyle/>
        <a:p>
          <a:pPr rtl="0"/>
          <a:r>
            <a:rPr lang="en-US" smtClean="0"/>
            <a:t>The clot above the new tissue becomes the scab and separates after 3 to 10 days.</a:t>
          </a:r>
          <a:endParaRPr lang="en-GB"/>
        </a:p>
      </dgm:t>
    </dgm:pt>
    <dgm:pt modelId="{19D4E0C4-BED5-42BA-85C5-7C038EAF5F8F}" type="parTrans" cxnId="{B67443D8-4B2A-420C-B606-1831A9885E89}">
      <dgm:prSet/>
      <dgm:spPr/>
      <dgm:t>
        <a:bodyPr/>
        <a:lstStyle/>
        <a:p>
          <a:endParaRPr lang="en-GB"/>
        </a:p>
      </dgm:t>
    </dgm:pt>
    <dgm:pt modelId="{0CB7E995-5917-4C04-966A-535D504B06BF}" type="sibTrans" cxnId="{B67443D8-4B2A-420C-B606-1831A9885E89}">
      <dgm:prSet/>
      <dgm:spPr/>
      <dgm:t>
        <a:bodyPr/>
        <a:lstStyle/>
        <a:p>
          <a:endParaRPr lang="en-GB"/>
        </a:p>
      </dgm:t>
    </dgm:pt>
    <dgm:pt modelId="{C4C33D71-1504-44F5-B3C0-C21DCEF1B4C0}">
      <dgm:prSet/>
      <dgm:spPr/>
      <dgm:t>
        <a:bodyPr/>
        <a:lstStyle/>
        <a:p>
          <a:pPr rtl="0"/>
          <a:r>
            <a:rPr lang="en-US" i="1" dirty="0" smtClean="0"/>
            <a:t>Granulation tissue, </a:t>
          </a:r>
          <a:r>
            <a:rPr lang="en-US" dirty="0" smtClean="0"/>
            <a:t>consisting of new capillary buds, phagocytes and fibroblasts develops, invading the clot and restoring the blood supply to the wound.</a:t>
          </a:r>
          <a:endParaRPr lang="en-GB" dirty="0"/>
        </a:p>
      </dgm:t>
    </dgm:pt>
    <dgm:pt modelId="{7288B6F8-73E2-44AA-ACF2-C73E21C2D7E0}" type="parTrans" cxnId="{9D50068B-0449-4CA4-861B-82F760DF97FB}">
      <dgm:prSet/>
      <dgm:spPr/>
      <dgm:t>
        <a:bodyPr/>
        <a:lstStyle/>
        <a:p>
          <a:endParaRPr lang="en-GB"/>
        </a:p>
      </dgm:t>
    </dgm:pt>
    <dgm:pt modelId="{AC842677-9B5E-404A-893A-7A6A52846185}" type="sibTrans" cxnId="{9D50068B-0449-4CA4-861B-82F760DF97FB}">
      <dgm:prSet/>
      <dgm:spPr/>
      <dgm:t>
        <a:bodyPr/>
        <a:lstStyle/>
        <a:p>
          <a:endParaRPr lang="en-GB"/>
        </a:p>
      </dgm:t>
    </dgm:pt>
    <dgm:pt modelId="{B0515B39-3B2B-4B29-9918-06B34F13C31D}">
      <dgm:prSet/>
      <dgm:spPr/>
      <dgm:t>
        <a:bodyPr/>
        <a:lstStyle/>
        <a:p>
          <a:pPr rtl="0"/>
          <a:r>
            <a:rPr lang="en-US" dirty="0" smtClean="0"/>
            <a:t>Fibroblasts continue to secrete collagen </a:t>
          </a:r>
          <a:r>
            <a:rPr lang="en-US" dirty="0" err="1" smtClean="0"/>
            <a:t>fibres</a:t>
          </a:r>
          <a:r>
            <a:rPr lang="en-US" dirty="0" smtClean="0"/>
            <a:t> as the clot and any bacteria are removed by phagocytosis.</a:t>
          </a:r>
          <a:endParaRPr lang="en-GB" dirty="0"/>
        </a:p>
      </dgm:t>
    </dgm:pt>
    <dgm:pt modelId="{18004F13-5F5D-4D2A-8671-1E5BA6120FEA}" type="parTrans" cxnId="{58C88E82-F6C3-4DDD-BC8B-F766EE0CF28F}">
      <dgm:prSet/>
      <dgm:spPr/>
      <dgm:t>
        <a:bodyPr/>
        <a:lstStyle/>
        <a:p>
          <a:endParaRPr lang="en-GB"/>
        </a:p>
      </dgm:t>
    </dgm:pt>
    <dgm:pt modelId="{91499298-A829-4522-B62B-0ACC7D04F548}" type="sibTrans" cxnId="{58C88E82-F6C3-4DDD-BC8B-F766EE0CF28F}">
      <dgm:prSet/>
      <dgm:spPr/>
      <dgm:t>
        <a:bodyPr/>
        <a:lstStyle/>
        <a:p>
          <a:endParaRPr lang="en-GB"/>
        </a:p>
      </dgm:t>
    </dgm:pt>
    <dgm:pt modelId="{F37D347D-929B-486E-BEB6-5BFA91B0DDA2}" type="pres">
      <dgm:prSet presAssocID="{39D4B029-146C-4CB5-82C7-16DE704B7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30FF98-C745-41F5-8FA7-2A6F592F7C14}" type="pres">
      <dgm:prSet presAssocID="{7CF10790-1FF3-4819-B8E3-883799FE38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B273A-0BF6-448C-8B3C-FD0F06D5AC92}" type="pres">
      <dgm:prSet presAssocID="{672E7CC6-F9B2-43F1-B4CA-4185E0DED1AB}" presName="spacer" presStyleCnt="0"/>
      <dgm:spPr/>
    </dgm:pt>
    <dgm:pt modelId="{F9587BCE-A2A4-491C-BC34-8F9715CE3677}" type="pres">
      <dgm:prSet presAssocID="{CA7888D0-F169-4C4F-9671-41BCB9B1D3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4D833-CF6B-4438-905C-DD8626289EC4}" type="pres">
      <dgm:prSet presAssocID="{CA7888D0-F169-4C4F-9671-41BCB9B1D3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CA843B-87FF-430C-9CF2-A2BEE6A687FC}" srcId="{39D4B029-146C-4CB5-82C7-16DE704B727C}" destId="{CA7888D0-F169-4C4F-9671-41BCB9B1D3A9}" srcOrd="1" destOrd="0" parTransId="{C89D1415-A852-4933-AB55-33C058409207}" sibTransId="{38A9C3B7-2E85-4B60-ACFD-03FA8877CC6A}"/>
    <dgm:cxn modelId="{9D50068B-0449-4CA4-861B-82F760DF97FB}" srcId="{CA7888D0-F169-4C4F-9671-41BCB9B1D3A9}" destId="{C4C33D71-1504-44F5-B3C0-C21DCEF1B4C0}" srcOrd="1" destOrd="0" parTransId="{7288B6F8-73E2-44AA-ACF2-C73E21C2D7E0}" sibTransId="{AC842677-9B5E-404A-893A-7A6A52846185}"/>
    <dgm:cxn modelId="{699A6EF2-EE66-48D7-8DFE-22D70C03DDFD}" type="presOf" srcId="{CA7888D0-F169-4C4F-9671-41BCB9B1D3A9}" destId="{F9587BCE-A2A4-491C-BC34-8F9715CE3677}" srcOrd="0" destOrd="0" presId="urn:microsoft.com/office/officeart/2005/8/layout/vList2"/>
    <dgm:cxn modelId="{24163491-4CE5-449C-8F01-DE97D5AF1114}" type="presOf" srcId="{7CF10790-1FF3-4819-B8E3-883799FE3838}" destId="{A830FF98-C745-41F5-8FA7-2A6F592F7C14}" srcOrd="0" destOrd="0" presId="urn:microsoft.com/office/officeart/2005/8/layout/vList2"/>
    <dgm:cxn modelId="{B6FDEC71-3716-4C9E-844B-2209EA41709C}" srcId="{39D4B029-146C-4CB5-82C7-16DE704B727C}" destId="{7CF10790-1FF3-4819-B8E3-883799FE3838}" srcOrd="0" destOrd="0" parTransId="{05791BDE-5A5A-4893-8322-ABF6118F995C}" sibTransId="{672E7CC6-F9B2-43F1-B4CA-4185E0DED1AB}"/>
    <dgm:cxn modelId="{6BCF2219-E21A-4A4B-B6DC-CD4FD4CC8637}" type="presOf" srcId="{F3CC9F1C-13A5-4F01-8CBB-BD90DC47E202}" destId="{6C14D833-CF6B-4438-905C-DD8626289EC4}" srcOrd="0" destOrd="0" presId="urn:microsoft.com/office/officeart/2005/8/layout/vList2"/>
    <dgm:cxn modelId="{D53AE63A-C0A2-4D0F-B0EF-2C4E1D9F65FB}" type="presOf" srcId="{39D4B029-146C-4CB5-82C7-16DE704B727C}" destId="{F37D347D-929B-486E-BEB6-5BFA91B0DDA2}" srcOrd="0" destOrd="0" presId="urn:microsoft.com/office/officeart/2005/8/layout/vList2"/>
    <dgm:cxn modelId="{04E244E6-B04A-454B-A302-A75A01F318CC}" type="presOf" srcId="{C4C33D71-1504-44F5-B3C0-C21DCEF1B4C0}" destId="{6C14D833-CF6B-4438-905C-DD8626289EC4}" srcOrd="0" destOrd="1" presId="urn:microsoft.com/office/officeart/2005/8/layout/vList2"/>
    <dgm:cxn modelId="{A2511229-AD4A-4512-B47A-8C7868C5995C}" type="presOf" srcId="{B0515B39-3B2B-4B29-9918-06B34F13C31D}" destId="{6C14D833-CF6B-4438-905C-DD8626289EC4}" srcOrd="0" destOrd="2" presId="urn:microsoft.com/office/officeart/2005/8/layout/vList2"/>
    <dgm:cxn modelId="{58C88E82-F6C3-4DDD-BC8B-F766EE0CF28F}" srcId="{CA7888D0-F169-4C4F-9671-41BCB9B1D3A9}" destId="{B0515B39-3B2B-4B29-9918-06B34F13C31D}" srcOrd="2" destOrd="0" parTransId="{18004F13-5F5D-4D2A-8671-1E5BA6120FEA}" sibTransId="{91499298-A829-4522-B62B-0ACC7D04F548}"/>
    <dgm:cxn modelId="{B67443D8-4B2A-420C-B606-1831A9885E89}" srcId="{CA7888D0-F169-4C4F-9671-41BCB9B1D3A9}" destId="{F3CC9F1C-13A5-4F01-8CBB-BD90DC47E202}" srcOrd="0" destOrd="0" parTransId="{19D4E0C4-BED5-42BA-85C5-7C038EAF5F8F}" sibTransId="{0CB7E995-5917-4C04-966A-535D504B06BF}"/>
    <dgm:cxn modelId="{9635F55F-E469-4581-B60E-6C11DA8DCBA8}" type="presParOf" srcId="{F37D347D-929B-486E-BEB6-5BFA91B0DDA2}" destId="{A830FF98-C745-41F5-8FA7-2A6F592F7C14}" srcOrd="0" destOrd="0" presId="urn:microsoft.com/office/officeart/2005/8/layout/vList2"/>
    <dgm:cxn modelId="{91B25B58-1E8D-41F4-9F2B-9DBDB105BBAD}" type="presParOf" srcId="{F37D347D-929B-486E-BEB6-5BFA91B0DDA2}" destId="{FF5B273A-0BF6-448C-8B3C-FD0F06D5AC92}" srcOrd="1" destOrd="0" presId="urn:microsoft.com/office/officeart/2005/8/layout/vList2"/>
    <dgm:cxn modelId="{C40C981B-7B57-4460-B813-8446B8443DE0}" type="presParOf" srcId="{F37D347D-929B-486E-BEB6-5BFA91B0DDA2}" destId="{F9587BCE-A2A4-491C-BC34-8F9715CE3677}" srcOrd="2" destOrd="0" presId="urn:microsoft.com/office/officeart/2005/8/layout/vList2"/>
    <dgm:cxn modelId="{5466CE83-A573-431C-8C61-CC2871CE0D14}" type="presParOf" srcId="{F37D347D-929B-486E-BEB6-5BFA91B0DDA2}" destId="{6C14D833-CF6B-4438-905C-DD8626289E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49A7A-62F7-4AC0-A6CA-5BA77CC761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F0EC6B3-9BED-4E4C-8748-19B4A388C19A}">
      <dgm:prSet/>
      <dgm:spPr/>
      <dgm:t>
        <a:bodyPr/>
        <a:lstStyle/>
        <a:p>
          <a:pPr rtl="0"/>
          <a:r>
            <a:rPr lang="en-US" smtClean="0"/>
            <a:t>The granulation tissue is replaced by fibrous scar tissue. </a:t>
          </a:r>
          <a:endParaRPr lang="en-GB"/>
        </a:p>
      </dgm:t>
    </dgm:pt>
    <dgm:pt modelId="{592BD873-4332-44B9-B1E9-2FAB8A31572D}" type="parTrans" cxnId="{108BAB31-5B11-4B5F-A529-54B2C86FD0A5}">
      <dgm:prSet/>
      <dgm:spPr/>
      <dgm:t>
        <a:bodyPr/>
        <a:lstStyle/>
        <a:p>
          <a:endParaRPr lang="en-GB"/>
        </a:p>
      </dgm:t>
    </dgm:pt>
    <dgm:pt modelId="{1E35947E-1E76-42D9-953D-10AA8FF1B7A9}" type="sibTrans" cxnId="{108BAB31-5B11-4B5F-A529-54B2C86FD0A5}">
      <dgm:prSet/>
      <dgm:spPr/>
      <dgm:t>
        <a:bodyPr/>
        <a:lstStyle/>
        <a:p>
          <a:endParaRPr lang="en-GB"/>
        </a:p>
      </dgm:t>
    </dgm:pt>
    <dgm:pt modelId="{994636EC-EED5-4807-A3CB-5DFB843CD890}">
      <dgm:prSet/>
      <dgm:spPr/>
      <dgm:t>
        <a:bodyPr/>
        <a:lstStyle/>
        <a:p>
          <a:pPr rtl="0"/>
          <a:r>
            <a:rPr lang="en-US" smtClean="0"/>
            <a:t>Rearrangement of collagen fibres occurs and the strength of the wound increases.</a:t>
          </a:r>
          <a:endParaRPr lang="en-GB"/>
        </a:p>
      </dgm:t>
    </dgm:pt>
    <dgm:pt modelId="{EF0D5DA1-C2CF-4143-8A3B-6020BCF0605F}" type="parTrans" cxnId="{DE490DB5-E0FF-4FF8-B3EA-B552463EB568}">
      <dgm:prSet/>
      <dgm:spPr/>
      <dgm:t>
        <a:bodyPr/>
        <a:lstStyle/>
        <a:p>
          <a:endParaRPr lang="en-GB"/>
        </a:p>
      </dgm:t>
    </dgm:pt>
    <dgm:pt modelId="{0AC3EADF-5A96-426B-9251-744E6C6BC50E}" type="sibTrans" cxnId="{DE490DB5-E0FF-4FF8-B3EA-B552463EB568}">
      <dgm:prSet/>
      <dgm:spPr/>
      <dgm:t>
        <a:bodyPr/>
        <a:lstStyle/>
        <a:p>
          <a:endParaRPr lang="en-GB"/>
        </a:p>
      </dgm:t>
    </dgm:pt>
    <dgm:pt modelId="{DAC39FDE-E1B7-4EB9-A349-09DCE583789F}">
      <dgm:prSet/>
      <dgm:spPr/>
      <dgm:t>
        <a:bodyPr/>
        <a:lstStyle/>
        <a:p>
          <a:pPr rtl="0"/>
          <a:r>
            <a:rPr lang="en-US" smtClean="0"/>
            <a:t>In time the scar becomes less vascular, appearing after a few months as a fine line.</a:t>
          </a:r>
          <a:endParaRPr lang="en-GB"/>
        </a:p>
      </dgm:t>
    </dgm:pt>
    <dgm:pt modelId="{B36C3404-E6FE-43B9-A7B6-2BDD3E1FB52E}" type="parTrans" cxnId="{FB8257BF-E3F5-4BDD-A685-729A53C6E1A9}">
      <dgm:prSet/>
      <dgm:spPr/>
      <dgm:t>
        <a:bodyPr/>
        <a:lstStyle/>
        <a:p>
          <a:endParaRPr lang="en-GB"/>
        </a:p>
      </dgm:t>
    </dgm:pt>
    <dgm:pt modelId="{D01B8699-49A8-4AC4-BB22-50D33754D15E}" type="sibTrans" cxnId="{FB8257BF-E3F5-4BDD-A685-729A53C6E1A9}">
      <dgm:prSet/>
      <dgm:spPr/>
      <dgm:t>
        <a:bodyPr/>
        <a:lstStyle/>
        <a:p>
          <a:endParaRPr lang="en-GB"/>
        </a:p>
      </dgm:t>
    </dgm:pt>
    <dgm:pt modelId="{379BB4DC-67D3-4071-87B3-C00EBEE6D448}">
      <dgm:prSet/>
      <dgm:spPr/>
      <dgm:t>
        <a:bodyPr/>
        <a:lstStyle/>
        <a:p>
          <a:pPr rtl="0"/>
          <a:r>
            <a:rPr lang="en-US" smtClean="0"/>
            <a:t>The channels left when stitches are removed heal by the same process</a:t>
          </a:r>
          <a:endParaRPr lang="en-GB"/>
        </a:p>
      </dgm:t>
    </dgm:pt>
    <dgm:pt modelId="{9E528540-891F-4818-8D88-B1AD31D77C59}" type="parTrans" cxnId="{93713D5B-E134-4DDE-918B-06F568F93AA8}">
      <dgm:prSet/>
      <dgm:spPr/>
      <dgm:t>
        <a:bodyPr/>
        <a:lstStyle/>
        <a:p>
          <a:endParaRPr lang="en-GB"/>
        </a:p>
      </dgm:t>
    </dgm:pt>
    <dgm:pt modelId="{94626174-9D8E-499B-B318-39EF07F0A67B}" type="sibTrans" cxnId="{93713D5B-E134-4DDE-918B-06F568F93AA8}">
      <dgm:prSet/>
      <dgm:spPr/>
      <dgm:t>
        <a:bodyPr/>
        <a:lstStyle/>
        <a:p>
          <a:endParaRPr lang="en-GB"/>
        </a:p>
      </dgm:t>
    </dgm:pt>
    <dgm:pt modelId="{68F39964-0207-481C-82D7-A9C1DC8162EE}" type="pres">
      <dgm:prSet presAssocID="{44049A7A-62F7-4AC0-A6CA-5BA77CC761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ABCB4B-7BE0-4AD5-ADED-7E05AC732A1E}" type="pres">
      <dgm:prSet presAssocID="{0F0EC6B3-9BED-4E4C-8748-19B4A388C19A}" presName="composite" presStyleCnt="0"/>
      <dgm:spPr/>
    </dgm:pt>
    <dgm:pt modelId="{94DCC56C-1D40-422B-9D95-C5DA9BD44A90}" type="pres">
      <dgm:prSet presAssocID="{0F0EC6B3-9BED-4E4C-8748-19B4A388C19A}" presName="imgShp" presStyleLbl="fgImgPlace1" presStyleIdx="0" presStyleCnt="4"/>
      <dgm:spPr/>
    </dgm:pt>
    <dgm:pt modelId="{18427B74-7239-4339-9D84-F157520AC57D}" type="pres">
      <dgm:prSet presAssocID="{0F0EC6B3-9BED-4E4C-8748-19B4A388C19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69D74-6FF4-47E8-BF6E-B3AB7F69CB41}" type="pres">
      <dgm:prSet presAssocID="{1E35947E-1E76-42D9-953D-10AA8FF1B7A9}" presName="spacing" presStyleCnt="0"/>
      <dgm:spPr/>
    </dgm:pt>
    <dgm:pt modelId="{E4FEE20E-44D0-4B7E-BE31-D929291018A3}" type="pres">
      <dgm:prSet presAssocID="{994636EC-EED5-4807-A3CB-5DFB843CD890}" presName="composite" presStyleCnt="0"/>
      <dgm:spPr/>
    </dgm:pt>
    <dgm:pt modelId="{9146E42B-4441-4182-8D27-9199B6F3C270}" type="pres">
      <dgm:prSet presAssocID="{994636EC-EED5-4807-A3CB-5DFB843CD890}" presName="imgShp" presStyleLbl="fgImgPlace1" presStyleIdx="1" presStyleCnt="4"/>
      <dgm:spPr/>
    </dgm:pt>
    <dgm:pt modelId="{8FE2E3C2-8DED-4780-8078-F11A836D848B}" type="pres">
      <dgm:prSet presAssocID="{994636EC-EED5-4807-A3CB-5DFB843CD89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CB1C5-0763-4935-8CC4-A9F2DEA536E0}" type="pres">
      <dgm:prSet presAssocID="{0AC3EADF-5A96-426B-9251-744E6C6BC50E}" presName="spacing" presStyleCnt="0"/>
      <dgm:spPr/>
    </dgm:pt>
    <dgm:pt modelId="{503EDAF1-1F19-4E4A-9EB4-E3FC1BC4F75C}" type="pres">
      <dgm:prSet presAssocID="{DAC39FDE-E1B7-4EB9-A349-09DCE583789F}" presName="composite" presStyleCnt="0"/>
      <dgm:spPr/>
    </dgm:pt>
    <dgm:pt modelId="{3B648C84-4440-4717-96B8-C71E0FCCC143}" type="pres">
      <dgm:prSet presAssocID="{DAC39FDE-E1B7-4EB9-A349-09DCE583789F}" presName="imgShp" presStyleLbl="fgImgPlace1" presStyleIdx="2" presStyleCnt="4"/>
      <dgm:spPr/>
    </dgm:pt>
    <dgm:pt modelId="{06E0993B-8C04-4D7F-9135-3871D2865E60}" type="pres">
      <dgm:prSet presAssocID="{DAC39FDE-E1B7-4EB9-A349-09DCE583789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34CEA-D4F2-4817-965B-72BE50E4399F}" type="pres">
      <dgm:prSet presAssocID="{D01B8699-49A8-4AC4-BB22-50D33754D15E}" presName="spacing" presStyleCnt="0"/>
      <dgm:spPr/>
    </dgm:pt>
    <dgm:pt modelId="{AB0D6044-18AF-4DF0-B0FC-DDFE6F724C59}" type="pres">
      <dgm:prSet presAssocID="{379BB4DC-67D3-4071-87B3-C00EBEE6D448}" presName="composite" presStyleCnt="0"/>
      <dgm:spPr/>
    </dgm:pt>
    <dgm:pt modelId="{93C3AE16-4C78-4612-83B8-4A46D6C0FB2B}" type="pres">
      <dgm:prSet presAssocID="{379BB4DC-67D3-4071-87B3-C00EBEE6D448}" presName="imgShp" presStyleLbl="fgImgPlace1" presStyleIdx="3" presStyleCnt="4"/>
      <dgm:spPr/>
    </dgm:pt>
    <dgm:pt modelId="{8DB1CBCA-1AD4-415B-9986-150BAF6DFC9B}" type="pres">
      <dgm:prSet presAssocID="{379BB4DC-67D3-4071-87B3-C00EBEE6D44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F91315-1E59-41F1-88CE-D7D468F07E41}" type="presOf" srcId="{994636EC-EED5-4807-A3CB-5DFB843CD890}" destId="{8FE2E3C2-8DED-4780-8078-F11A836D848B}" srcOrd="0" destOrd="0" presId="urn:microsoft.com/office/officeart/2005/8/layout/vList3"/>
    <dgm:cxn modelId="{DE490DB5-E0FF-4FF8-B3EA-B552463EB568}" srcId="{44049A7A-62F7-4AC0-A6CA-5BA77CC76177}" destId="{994636EC-EED5-4807-A3CB-5DFB843CD890}" srcOrd="1" destOrd="0" parTransId="{EF0D5DA1-C2CF-4143-8A3B-6020BCF0605F}" sibTransId="{0AC3EADF-5A96-426B-9251-744E6C6BC50E}"/>
    <dgm:cxn modelId="{108BAB31-5B11-4B5F-A529-54B2C86FD0A5}" srcId="{44049A7A-62F7-4AC0-A6CA-5BA77CC76177}" destId="{0F0EC6B3-9BED-4E4C-8748-19B4A388C19A}" srcOrd="0" destOrd="0" parTransId="{592BD873-4332-44B9-B1E9-2FAB8A31572D}" sibTransId="{1E35947E-1E76-42D9-953D-10AA8FF1B7A9}"/>
    <dgm:cxn modelId="{74997DE9-EA43-4A61-8D68-EFBFD72D0D8E}" type="presOf" srcId="{0F0EC6B3-9BED-4E4C-8748-19B4A388C19A}" destId="{18427B74-7239-4339-9D84-F157520AC57D}" srcOrd="0" destOrd="0" presId="urn:microsoft.com/office/officeart/2005/8/layout/vList3"/>
    <dgm:cxn modelId="{93713D5B-E134-4DDE-918B-06F568F93AA8}" srcId="{44049A7A-62F7-4AC0-A6CA-5BA77CC76177}" destId="{379BB4DC-67D3-4071-87B3-C00EBEE6D448}" srcOrd="3" destOrd="0" parTransId="{9E528540-891F-4818-8D88-B1AD31D77C59}" sibTransId="{94626174-9D8E-499B-B318-39EF07F0A67B}"/>
    <dgm:cxn modelId="{E1E45B96-FC97-453B-86D2-4A41B1893494}" type="presOf" srcId="{379BB4DC-67D3-4071-87B3-C00EBEE6D448}" destId="{8DB1CBCA-1AD4-415B-9986-150BAF6DFC9B}" srcOrd="0" destOrd="0" presId="urn:microsoft.com/office/officeart/2005/8/layout/vList3"/>
    <dgm:cxn modelId="{7B541E2E-514B-4261-B0A9-BA925D6646BF}" type="presOf" srcId="{DAC39FDE-E1B7-4EB9-A349-09DCE583789F}" destId="{06E0993B-8C04-4D7F-9135-3871D2865E60}" srcOrd="0" destOrd="0" presId="urn:microsoft.com/office/officeart/2005/8/layout/vList3"/>
    <dgm:cxn modelId="{FB8257BF-E3F5-4BDD-A685-729A53C6E1A9}" srcId="{44049A7A-62F7-4AC0-A6CA-5BA77CC76177}" destId="{DAC39FDE-E1B7-4EB9-A349-09DCE583789F}" srcOrd="2" destOrd="0" parTransId="{B36C3404-E6FE-43B9-A7B6-2BDD3E1FB52E}" sibTransId="{D01B8699-49A8-4AC4-BB22-50D33754D15E}"/>
    <dgm:cxn modelId="{86690107-AAE6-4713-B88A-102E715B41E7}" type="presOf" srcId="{44049A7A-62F7-4AC0-A6CA-5BA77CC76177}" destId="{68F39964-0207-481C-82D7-A9C1DC8162EE}" srcOrd="0" destOrd="0" presId="urn:microsoft.com/office/officeart/2005/8/layout/vList3"/>
    <dgm:cxn modelId="{837D15A1-F78D-423D-BFB5-035C1806F6EA}" type="presParOf" srcId="{68F39964-0207-481C-82D7-A9C1DC8162EE}" destId="{F7ABCB4B-7BE0-4AD5-ADED-7E05AC732A1E}" srcOrd="0" destOrd="0" presId="urn:microsoft.com/office/officeart/2005/8/layout/vList3"/>
    <dgm:cxn modelId="{58E5AAB6-C829-4874-B534-C2F8772B24FE}" type="presParOf" srcId="{F7ABCB4B-7BE0-4AD5-ADED-7E05AC732A1E}" destId="{94DCC56C-1D40-422B-9D95-C5DA9BD44A90}" srcOrd="0" destOrd="0" presId="urn:microsoft.com/office/officeart/2005/8/layout/vList3"/>
    <dgm:cxn modelId="{07D3CD90-6076-40D4-A90E-1A00E7459BC6}" type="presParOf" srcId="{F7ABCB4B-7BE0-4AD5-ADED-7E05AC732A1E}" destId="{18427B74-7239-4339-9D84-F157520AC57D}" srcOrd="1" destOrd="0" presId="urn:microsoft.com/office/officeart/2005/8/layout/vList3"/>
    <dgm:cxn modelId="{B1770AC2-524F-4941-9927-97598B6150AA}" type="presParOf" srcId="{68F39964-0207-481C-82D7-A9C1DC8162EE}" destId="{BAA69D74-6FF4-47E8-BF6E-B3AB7F69CB41}" srcOrd="1" destOrd="0" presId="urn:microsoft.com/office/officeart/2005/8/layout/vList3"/>
    <dgm:cxn modelId="{63944263-568D-4F61-B674-B319FFDEA8D8}" type="presParOf" srcId="{68F39964-0207-481C-82D7-A9C1DC8162EE}" destId="{E4FEE20E-44D0-4B7E-BE31-D929291018A3}" srcOrd="2" destOrd="0" presId="urn:microsoft.com/office/officeart/2005/8/layout/vList3"/>
    <dgm:cxn modelId="{7C396BB7-AA7B-4797-921D-7E4D64E60156}" type="presParOf" srcId="{E4FEE20E-44D0-4B7E-BE31-D929291018A3}" destId="{9146E42B-4441-4182-8D27-9199B6F3C270}" srcOrd="0" destOrd="0" presId="urn:microsoft.com/office/officeart/2005/8/layout/vList3"/>
    <dgm:cxn modelId="{1117BF44-3431-4937-9015-AE3B5B7FF8EA}" type="presParOf" srcId="{E4FEE20E-44D0-4B7E-BE31-D929291018A3}" destId="{8FE2E3C2-8DED-4780-8078-F11A836D848B}" srcOrd="1" destOrd="0" presId="urn:microsoft.com/office/officeart/2005/8/layout/vList3"/>
    <dgm:cxn modelId="{F90EC455-6C0E-405F-83CC-E5E7E9480F4D}" type="presParOf" srcId="{68F39964-0207-481C-82D7-A9C1DC8162EE}" destId="{D51CB1C5-0763-4935-8CC4-A9F2DEA536E0}" srcOrd="3" destOrd="0" presId="urn:microsoft.com/office/officeart/2005/8/layout/vList3"/>
    <dgm:cxn modelId="{FB1B6E91-33D9-4C94-965A-5B22DC15E7EB}" type="presParOf" srcId="{68F39964-0207-481C-82D7-A9C1DC8162EE}" destId="{503EDAF1-1F19-4E4A-9EB4-E3FC1BC4F75C}" srcOrd="4" destOrd="0" presId="urn:microsoft.com/office/officeart/2005/8/layout/vList3"/>
    <dgm:cxn modelId="{7935DB88-4373-48B5-A887-C1B3BF19FACD}" type="presParOf" srcId="{503EDAF1-1F19-4E4A-9EB4-E3FC1BC4F75C}" destId="{3B648C84-4440-4717-96B8-C71E0FCCC143}" srcOrd="0" destOrd="0" presId="urn:microsoft.com/office/officeart/2005/8/layout/vList3"/>
    <dgm:cxn modelId="{B60A8718-428B-431B-A5B0-9195FDB4AD86}" type="presParOf" srcId="{503EDAF1-1F19-4E4A-9EB4-E3FC1BC4F75C}" destId="{06E0993B-8C04-4D7F-9135-3871D2865E60}" srcOrd="1" destOrd="0" presId="urn:microsoft.com/office/officeart/2005/8/layout/vList3"/>
    <dgm:cxn modelId="{4DDCCE44-D78C-4FD9-A7DC-1A4752DD4CD8}" type="presParOf" srcId="{68F39964-0207-481C-82D7-A9C1DC8162EE}" destId="{B4A34CEA-D4F2-4817-965B-72BE50E4399F}" srcOrd="5" destOrd="0" presId="urn:microsoft.com/office/officeart/2005/8/layout/vList3"/>
    <dgm:cxn modelId="{CDAE3E63-97DF-4CDE-AFB5-738C292B4F42}" type="presParOf" srcId="{68F39964-0207-481C-82D7-A9C1DC8162EE}" destId="{AB0D6044-18AF-4DF0-B0FC-DDFE6F724C59}" srcOrd="6" destOrd="0" presId="urn:microsoft.com/office/officeart/2005/8/layout/vList3"/>
    <dgm:cxn modelId="{65B42507-F1C7-48C0-AEBC-A704A503CA65}" type="presParOf" srcId="{AB0D6044-18AF-4DF0-B0FC-DDFE6F724C59}" destId="{93C3AE16-4C78-4612-83B8-4A46D6C0FB2B}" srcOrd="0" destOrd="0" presId="urn:microsoft.com/office/officeart/2005/8/layout/vList3"/>
    <dgm:cxn modelId="{958FE201-69A9-4527-9E74-20662A7FE1E7}" type="presParOf" srcId="{AB0D6044-18AF-4DF0-B0FC-DDFE6F724C59}" destId="{8DB1CBCA-1AD4-415B-9986-150BAF6DFC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323232-2D50-42E8-BEB4-B5FE23F21F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D641F04-0077-451F-8266-553A67FFE023}">
      <dgm:prSet/>
      <dgm:spPr/>
      <dgm:t>
        <a:bodyPr/>
        <a:lstStyle/>
        <a:p>
          <a:pPr rtl="0"/>
          <a:r>
            <a:rPr lang="en-GB" smtClean="0"/>
            <a:t>Electrolytes of importance</a:t>
          </a:r>
          <a:endParaRPr lang="en-GB"/>
        </a:p>
      </dgm:t>
    </dgm:pt>
    <dgm:pt modelId="{0DA1C583-F3F4-48B4-B4AB-A009AC78F6A3}" type="parTrans" cxnId="{020472BA-E346-479C-84FA-3C966460CEC4}">
      <dgm:prSet/>
      <dgm:spPr/>
      <dgm:t>
        <a:bodyPr/>
        <a:lstStyle/>
        <a:p>
          <a:endParaRPr lang="en-GB"/>
        </a:p>
      </dgm:t>
    </dgm:pt>
    <dgm:pt modelId="{DEE77DEE-1BCE-4435-AA65-1A2EDABC4ED2}" type="sibTrans" cxnId="{020472BA-E346-479C-84FA-3C966460CEC4}">
      <dgm:prSet/>
      <dgm:spPr/>
      <dgm:t>
        <a:bodyPr/>
        <a:lstStyle/>
        <a:p>
          <a:endParaRPr lang="en-GB"/>
        </a:p>
      </dgm:t>
    </dgm:pt>
    <dgm:pt modelId="{7A81F075-4934-4E6D-ACE2-F7C516EE5009}">
      <dgm:prSet/>
      <dgm:spPr/>
      <dgm:t>
        <a:bodyPr/>
        <a:lstStyle/>
        <a:p>
          <a:pPr rtl="0"/>
          <a:r>
            <a:rPr lang="en-GB" smtClean="0"/>
            <a:t>Role of each Electrolyte in the body</a:t>
          </a:r>
          <a:endParaRPr lang="en-GB"/>
        </a:p>
      </dgm:t>
    </dgm:pt>
    <dgm:pt modelId="{305208E8-822C-47F7-A66E-7D1C7773C5BD}" type="parTrans" cxnId="{D238CE48-7D78-4C4F-864A-D43B467B4484}">
      <dgm:prSet/>
      <dgm:spPr/>
      <dgm:t>
        <a:bodyPr/>
        <a:lstStyle/>
        <a:p>
          <a:endParaRPr lang="en-GB"/>
        </a:p>
      </dgm:t>
    </dgm:pt>
    <dgm:pt modelId="{47F5E1C4-3B31-4AF0-BDAC-BF86D1BE017E}" type="sibTrans" cxnId="{D238CE48-7D78-4C4F-864A-D43B467B4484}">
      <dgm:prSet/>
      <dgm:spPr/>
      <dgm:t>
        <a:bodyPr/>
        <a:lstStyle/>
        <a:p>
          <a:endParaRPr lang="en-GB"/>
        </a:p>
      </dgm:t>
    </dgm:pt>
    <dgm:pt modelId="{839BC396-AECE-4A0C-8A12-EAF0116F1531}">
      <dgm:prSet/>
      <dgm:spPr/>
      <dgm:t>
        <a:bodyPr/>
        <a:lstStyle/>
        <a:p>
          <a:pPr rtl="0"/>
          <a:r>
            <a:rPr lang="en-GB" smtClean="0"/>
            <a:t>Signs of Deficiency/excess</a:t>
          </a:r>
          <a:endParaRPr lang="en-GB"/>
        </a:p>
      </dgm:t>
    </dgm:pt>
    <dgm:pt modelId="{5107CF18-1713-45A2-B2FB-D047223553F5}" type="parTrans" cxnId="{2DB6C7D6-4FF7-4D27-BEBA-DE1F65E5EA55}">
      <dgm:prSet/>
      <dgm:spPr/>
      <dgm:t>
        <a:bodyPr/>
        <a:lstStyle/>
        <a:p>
          <a:endParaRPr lang="en-GB"/>
        </a:p>
      </dgm:t>
    </dgm:pt>
    <dgm:pt modelId="{EB27B099-994D-4AF5-890D-D380F57EF78F}" type="sibTrans" cxnId="{2DB6C7D6-4FF7-4D27-BEBA-DE1F65E5EA55}">
      <dgm:prSet/>
      <dgm:spPr/>
      <dgm:t>
        <a:bodyPr/>
        <a:lstStyle/>
        <a:p>
          <a:endParaRPr lang="en-GB"/>
        </a:p>
      </dgm:t>
    </dgm:pt>
    <dgm:pt modelId="{B4587ED9-7A08-4997-B78B-2DA4B698CC3A}">
      <dgm:prSet/>
      <dgm:spPr/>
      <dgm:t>
        <a:bodyPr/>
        <a:lstStyle/>
        <a:p>
          <a:pPr rtl="0"/>
          <a:r>
            <a:rPr lang="en-GB" smtClean="0"/>
            <a:t>Causes of Deficiency/excess</a:t>
          </a:r>
          <a:endParaRPr lang="en-GB"/>
        </a:p>
      </dgm:t>
    </dgm:pt>
    <dgm:pt modelId="{652E47EE-0A64-474E-9273-47E701ED2AD1}" type="parTrans" cxnId="{9E8DE514-A022-4463-9DBE-D597DA755B6F}">
      <dgm:prSet/>
      <dgm:spPr/>
      <dgm:t>
        <a:bodyPr/>
        <a:lstStyle/>
        <a:p>
          <a:endParaRPr lang="en-GB"/>
        </a:p>
      </dgm:t>
    </dgm:pt>
    <dgm:pt modelId="{32C7BAA3-8A61-4E03-A57F-F1A695F28A6D}" type="sibTrans" cxnId="{9E8DE514-A022-4463-9DBE-D597DA755B6F}">
      <dgm:prSet/>
      <dgm:spPr/>
      <dgm:t>
        <a:bodyPr/>
        <a:lstStyle/>
        <a:p>
          <a:endParaRPr lang="en-GB"/>
        </a:p>
      </dgm:t>
    </dgm:pt>
    <dgm:pt modelId="{98EF7BE1-1B97-496D-9DFE-BF3A6C4F713E}">
      <dgm:prSet/>
      <dgm:spPr/>
      <dgm:t>
        <a:bodyPr/>
        <a:lstStyle/>
        <a:p>
          <a:pPr rtl="0"/>
          <a:r>
            <a:rPr lang="en-GB" smtClean="0"/>
            <a:t>Management</a:t>
          </a:r>
          <a:endParaRPr lang="en-GB"/>
        </a:p>
      </dgm:t>
    </dgm:pt>
    <dgm:pt modelId="{E1B119ED-2DD3-40C3-8C36-F32DC8B68E23}" type="parTrans" cxnId="{80643F9D-F8EA-40EF-A9DA-F017465D1EC1}">
      <dgm:prSet/>
      <dgm:spPr/>
      <dgm:t>
        <a:bodyPr/>
        <a:lstStyle/>
        <a:p>
          <a:endParaRPr lang="en-GB"/>
        </a:p>
      </dgm:t>
    </dgm:pt>
    <dgm:pt modelId="{8DC3BEA2-83B9-4357-8F32-2C34E8E1B71F}" type="sibTrans" cxnId="{80643F9D-F8EA-40EF-A9DA-F017465D1EC1}">
      <dgm:prSet/>
      <dgm:spPr/>
      <dgm:t>
        <a:bodyPr/>
        <a:lstStyle/>
        <a:p>
          <a:endParaRPr lang="en-GB"/>
        </a:p>
      </dgm:t>
    </dgm:pt>
    <dgm:pt modelId="{613AE76D-EB8E-492B-B4AA-3A558AC1E0AA}">
      <dgm:prSet/>
      <dgm:spPr/>
      <dgm:t>
        <a:bodyPr/>
        <a:lstStyle/>
        <a:p>
          <a:pPr rtl="0"/>
          <a:r>
            <a:rPr lang="en-GB" smtClean="0"/>
            <a:t>Prevention</a:t>
          </a:r>
          <a:endParaRPr lang="en-GB"/>
        </a:p>
      </dgm:t>
    </dgm:pt>
    <dgm:pt modelId="{8BD614E5-2B57-4C4D-A152-07009E07B584}" type="parTrans" cxnId="{6B80DA45-3C95-480C-8B2E-F4743688B306}">
      <dgm:prSet/>
      <dgm:spPr/>
      <dgm:t>
        <a:bodyPr/>
        <a:lstStyle/>
        <a:p>
          <a:endParaRPr lang="en-GB"/>
        </a:p>
      </dgm:t>
    </dgm:pt>
    <dgm:pt modelId="{7AF02163-CBCF-49E9-8ECB-E700416FDDA2}" type="sibTrans" cxnId="{6B80DA45-3C95-480C-8B2E-F4743688B306}">
      <dgm:prSet/>
      <dgm:spPr/>
      <dgm:t>
        <a:bodyPr/>
        <a:lstStyle/>
        <a:p>
          <a:endParaRPr lang="en-GB"/>
        </a:p>
      </dgm:t>
    </dgm:pt>
    <dgm:pt modelId="{257C58C4-BCF1-4C37-AB71-6A24B8C06FE8}" type="pres">
      <dgm:prSet presAssocID="{9D323232-2D50-42E8-BEB4-B5FE23F21F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9F251-B82A-44D3-AE8E-2375A609DB54}" type="pres">
      <dgm:prSet presAssocID="{FD641F04-0077-451F-8266-553A67FFE023}" presName="linNode" presStyleCnt="0"/>
      <dgm:spPr/>
    </dgm:pt>
    <dgm:pt modelId="{502B08D7-A630-46A2-9E3F-3A12CF5CF1FF}" type="pres">
      <dgm:prSet presAssocID="{FD641F04-0077-451F-8266-553A67FFE02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2FFDF4-843B-4B9B-837E-1C483A98B8D4}" type="pres">
      <dgm:prSet presAssocID="{DEE77DEE-1BCE-4435-AA65-1A2EDABC4ED2}" presName="sp" presStyleCnt="0"/>
      <dgm:spPr/>
    </dgm:pt>
    <dgm:pt modelId="{B2D8F93F-6883-4FB9-B9A0-CF3C5686AB88}" type="pres">
      <dgm:prSet presAssocID="{7A81F075-4934-4E6D-ACE2-F7C516EE5009}" presName="linNode" presStyleCnt="0"/>
      <dgm:spPr/>
    </dgm:pt>
    <dgm:pt modelId="{95B85E38-9CC8-404B-8305-24D8F864B575}" type="pres">
      <dgm:prSet presAssocID="{7A81F075-4934-4E6D-ACE2-F7C516EE500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271D3-3359-43B2-96E6-917C125A6379}" type="pres">
      <dgm:prSet presAssocID="{47F5E1C4-3B31-4AF0-BDAC-BF86D1BE017E}" presName="sp" presStyleCnt="0"/>
      <dgm:spPr/>
    </dgm:pt>
    <dgm:pt modelId="{2A4AB397-B390-4B8A-96B9-F05210AF48E3}" type="pres">
      <dgm:prSet presAssocID="{839BC396-AECE-4A0C-8A12-EAF0116F1531}" presName="linNode" presStyleCnt="0"/>
      <dgm:spPr/>
    </dgm:pt>
    <dgm:pt modelId="{2980F611-F055-48E6-B9CC-42A1FBA601DE}" type="pres">
      <dgm:prSet presAssocID="{839BC396-AECE-4A0C-8A12-EAF0116F153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CD12F5-DC2E-45C3-A5D2-31F00C236B4C}" type="pres">
      <dgm:prSet presAssocID="{EB27B099-994D-4AF5-890D-D380F57EF78F}" presName="sp" presStyleCnt="0"/>
      <dgm:spPr/>
    </dgm:pt>
    <dgm:pt modelId="{A8EEE575-5C97-45E5-A0E5-51D042DB644C}" type="pres">
      <dgm:prSet presAssocID="{B4587ED9-7A08-4997-B78B-2DA4B698CC3A}" presName="linNode" presStyleCnt="0"/>
      <dgm:spPr/>
    </dgm:pt>
    <dgm:pt modelId="{B06D440C-2244-4D9F-96CF-82655104BF55}" type="pres">
      <dgm:prSet presAssocID="{B4587ED9-7A08-4997-B78B-2DA4B698CC3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1B96C4-DEFC-4B10-8B4E-17190FFBA0C3}" type="pres">
      <dgm:prSet presAssocID="{32C7BAA3-8A61-4E03-A57F-F1A695F28A6D}" presName="sp" presStyleCnt="0"/>
      <dgm:spPr/>
    </dgm:pt>
    <dgm:pt modelId="{816657BD-109D-431F-8323-4E34CF7749EB}" type="pres">
      <dgm:prSet presAssocID="{98EF7BE1-1B97-496D-9DFE-BF3A6C4F713E}" presName="linNode" presStyleCnt="0"/>
      <dgm:spPr/>
    </dgm:pt>
    <dgm:pt modelId="{962C6837-B02E-4BDF-9898-077C4F52882F}" type="pres">
      <dgm:prSet presAssocID="{98EF7BE1-1B97-496D-9DFE-BF3A6C4F713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DDCCC0-BD2E-4E5A-9CB0-9F5782E2F7AB}" type="pres">
      <dgm:prSet presAssocID="{8DC3BEA2-83B9-4357-8F32-2C34E8E1B71F}" presName="sp" presStyleCnt="0"/>
      <dgm:spPr/>
    </dgm:pt>
    <dgm:pt modelId="{18C4097C-14C5-45F3-939D-E47EA04459EA}" type="pres">
      <dgm:prSet presAssocID="{613AE76D-EB8E-492B-B4AA-3A558AC1E0AA}" presName="linNode" presStyleCnt="0"/>
      <dgm:spPr/>
    </dgm:pt>
    <dgm:pt modelId="{629F5A1B-5153-4B4D-86CE-9A65E20A46FD}" type="pres">
      <dgm:prSet presAssocID="{613AE76D-EB8E-492B-B4AA-3A558AC1E0A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0472BA-E346-479C-84FA-3C966460CEC4}" srcId="{9D323232-2D50-42E8-BEB4-B5FE23F21F9A}" destId="{FD641F04-0077-451F-8266-553A67FFE023}" srcOrd="0" destOrd="0" parTransId="{0DA1C583-F3F4-48B4-B4AB-A009AC78F6A3}" sibTransId="{DEE77DEE-1BCE-4435-AA65-1A2EDABC4ED2}"/>
    <dgm:cxn modelId="{80643F9D-F8EA-40EF-A9DA-F017465D1EC1}" srcId="{9D323232-2D50-42E8-BEB4-B5FE23F21F9A}" destId="{98EF7BE1-1B97-496D-9DFE-BF3A6C4F713E}" srcOrd="4" destOrd="0" parTransId="{E1B119ED-2DD3-40C3-8C36-F32DC8B68E23}" sibTransId="{8DC3BEA2-83B9-4357-8F32-2C34E8E1B71F}"/>
    <dgm:cxn modelId="{D238CE48-7D78-4C4F-864A-D43B467B4484}" srcId="{9D323232-2D50-42E8-BEB4-B5FE23F21F9A}" destId="{7A81F075-4934-4E6D-ACE2-F7C516EE5009}" srcOrd="1" destOrd="0" parTransId="{305208E8-822C-47F7-A66E-7D1C7773C5BD}" sibTransId="{47F5E1C4-3B31-4AF0-BDAC-BF86D1BE017E}"/>
    <dgm:cxn modelId="{2DB6C7D6-4FF7-4D27-BEBA-DE1F65E5EA55}" srcId="{9D323232-2D50-42E8-BEB4-B5FE23F21F9A}" destId="{839BC396-AECE-4A0C-8A12-EAF0116F1531}" srcOrd="2" destOrd="0" parTransId="{5107CF18-1713-45A2-B2FB-D047223553F5}" sibTransId="{EB27B099-994D-4AF5-890D-D380F57EF78F}"/>
    <dgm:cxn modelId="{6B369585-EC70-4376-9832-F95457DAF711}" type="presOf" srcId="{98EF7BE1-1B97-496D-9DFE-BF3A6C4F713E}" destId="{962C6837-B02E-4BDF-9898-077C4F52882F}" srcOrd="0" destOrd="0" presId="urn:microsoft.com/office/officeart/2005/8/layout/vList5"/>
    <dgm:cxn modelId="{E20C384F-6678-40FD-81C2-2A2364061338}" type="presOf" srcId="{839BC396-AECE-4A0C-8A12-EAF0116F1531}" destId="{2980F611-F055-48E6-B9CC-42A1FBA601DE}" srcOrd="0" destOrd="0" presId="urn:microsoft.com/office/officeart/2005/8/layout/vList5"/>
    <dgm:cxn modelId="{6B80DA45-3C95-480C-8B2E-F4743688B306}" srcId="{9D323232-2D50-42E8-BEB4-B5FE23F21F9A}" destId="{613AE76D-EB8E-492B-B4AA-3A558AC1E0AA}" srcOrd="5" destOrd="0" parTransId="{8BD614E5-2B57-4C4D-A152-07009E07B584}" sibTransId="{7AF02163-CBCF-49E9-8ECB-E700416FDDA2}"/>
    <dgm:cxn modelId="{A1D8558E-A8DF-48F3-8DD2-5B52B63A020A}" type="presOf" srcId="{9D323232-2D50-42E8-BEB4-B5FE23F21F9A}" destId="{257C58C4-BCF1-4C37-AB71-6A24B8C06FE8}" srcOrd="0" destOrd="0" presId="urn:microsoft.com/office/officeart/2005/8/layout/vList5"/>
    <dgm:cxn modelId="{C4007B75-415C-4DB7-8AFE-ABAF3046948C}" type="presOf" srcId="{7A81F075-4934-4E6D-ACE2-F7C516EE5009}" destId="{95B85E38-9CC8-404B-8305-24D8F864B575}" srcOrd="0" destOrd="0" presId="urn:microsoft.com/office/officeart/2005/8/layout/vList5"/>
    <dgm:cxn modelId="{9E8DE514-A022-4463-9DBE-D597DA755B6F}" srcId="{9D323232-2D50-42E8-BEB4-B5FE23F21F9A}" destId="{B4587ED9-7A08-4997-B78B-2DA4B698CC3A}" srcOrd="3" destOrd="0" parTransId="{652E47EE-0A64-474E-9273-47E701ED2AD1}" sibTransId="{32C7BAA3-8A61-4E03-A57F-F1A695F28A6D}"/>
    <dgm:cxn modelId="{F505B6E5-887D-44A3-8028-C3AC93F127EB}" type="presOf" srcId="{FD641F04-0077-451F-8266-553A67FFE023}" destId="{502B08D7-A630-46A2-9E3F-3A12CF5CF1FF}" srcOrd="0" destOrd="0" presId="urn:microsoft.com/office/officeart/2005/8/layout/vList5"/>
    <dgm:cxn modelId="{9824F35D-AD3A-42CB-B3AF-D4A22A69639F}" type="presOf" srcId="{613AE76D-EB8E-492B-B4AA-3A558AC1E0AA}" destId="{629F5A1B-5153-4B4D-86CE-9A65E20A46FD}" srcOrd="0" destOrd="0" presId="urn:microsoft.com/office/officeart/2005/8/layout/vList5"/>
    <dgm:cxn modelId="{7341D992-C1B8-464F-B8B1-4802D264F64E}" type="presOf" srcId="{B4587ED9-7A08-4997-B78B-2DA4B698CC3A}" destId="{B06D440C-2244-4D9F-96CF-82655104BF55}" srcOrd="0" destOrd="0" presId="urn:microsoft.com/office/officeart/2005/8/layout/vList5"/>
    <dgm:cxn modelId="{08D688B6-0068-495E-A3C7-3110DC212863}" type="presParOf" srcId="{257C58C4-BCF1-4C37-AB71-6A24B8C06FE8}" destId="{E7D9F251-B82A-44D3-AE8E-2375A609DB54}" srcOrd="0" destOrd="0" presId="urn:microsoft.com/office/officeart/2005/8/layout/vList5"/>
    <dgm:cxn modelId="{F354FDB0-13A7-4E0A-94A3-B62E75DC161F}" type="presParOf" srcId="{E7D9F251-B82A-44D3-AE8E-2375A609DB54}" destId="{502B08D7-A630-46A2-9E3F-3A12CF5CF1FF}" srcOrd="0" destOrd="0" presId="urn:microsoft.com/office/officeart/2005/8/layout/vList5"/>
    <dgm:cxn modelId="{A0E63073-DA73-4E72-BAA4-81BE84719C25}" type="presParOf" srcId="{257C58C4-BCF1-4C37-AB71-6A24B8C06FE8}" destId="{032FFDF4-843B-4B9B-837E-1C483A98B8D4}" srcOrd="1" destOrd="0" presId="urn:microsoft.com/office/officeart/2005/8/layout/vList5"/>
    <dgm:cxn modelId="{564F542E-0958-4148-8EBD-AAF7B1962C20}" type="presParOf" srcId="{257C58C4-BCF1-4C37-AB71-6A24B8C06FE8}" destId="{B2D8F93F-6883-4FB9-B9A0-CF3C5686AB88}" srcOrd="2" destOrd="0" presId="urn:microsoft.com/office/officeart/2005/8/layout/vList5"/>
    <dgm:cxn modelId="{B587FC4D-B7DD-4EDF-9509-1CA94E0376C4}" type="presParOf" srcId="{B2D8F93F-6883-4FB9-B9A0-CF3C5686AB88}" destId="{95B85E38-9CC8-404B-8305-24D8F864B575}" srcOrd="0" destOrd="0" presId="urn:microsoft.com/office/officeart/2005/8/layout/vList5"/>
    <dgm:cxn modelId="{65759CD5-21F7-48A5-AAAD-A4156A93BD44}" type="presParOf" srcId="{257C58C4-BCF1-4C37-AB71-6A24B8C06FE8}" destId="{510271D3-3359-43B2-96E6-917C125A6379}" srcOrd="3" destOrd="0" presId="urn:microsoft.com/office/officeart/2005/8/layout/vList5"/>
    <dgm:cxn modelId="{0D5C7702-4B71-4750-89C8-4EFEB2064542}" type="presParOf" srcId="{257C58C4-BCF1-4C37-AB71-6A24B8C06FE8}" destId="{2A4AB397-B390-4B8A-96B9-F05210AF48E3}" srcOrd="4" destOrd="0" presId="urn:microsoft.com/office/officeart/2005/8/layout/vList5"/>
    <dgm:cxn modelId="{1B4AD028-3E4F-41E4-A09E-C162AA5437E3}" type="presParOf" srcId="{2A4AB397-B390-4B8A-96B9-F05210AF48E3}" destId="{2980F611-F055-48E6-B9CC-42A1FBA601DE}" srcOrd="0" destOrd="0" presId="urn:microsoft.com/office/officeart/2005/8/layout/vList5"/>
    <dgm:cxn modelId="{A0415A82-85D6-464D-92B0-0E7DC82A051A}" type="presParOf" srcId="{257C58C4-BCF1-4C37-AB71-6A24B8C06FE8}" destId="{ECCD12F5-DC2E-45C3-A5D2-31F00C236B4C}" srcOrd="5" destOrd="0" presId="urn:microsoft.com/office/officeart/2005/8/layout/vList5"/>
    <dgm:cxn modelId="{A0003DC2-34EA-4E0C-B120-03B270B0852D}" type="presParOf" srcId="{257C58C4-BCF1-4C37-AB71-6A24B8C06FE8}" destId="{A8EEE575-5C97-45E5-A0E5-51D042DB644C}" srcOrd="6" destOrd="0" presId="urn:microsoft.com/office/officeart/2005/8/layout/vList5"/>
    <dgm:cxn modelId="{51684596-AD56-4E97-A890-E4F1F1BB1387}" type="presParOf" srcId="{A8EEE575-5C97-45E5-A0E5-51D042DB644C}" destId="{B06D440C-2244-4D9F-96CF-82655104BF55}" srcOrd="0" destOrd="0" presId="urn:microsoft.com/office/officeart/2005/8/layout/vList5"/>
    <dgm:cxn modelId="{00CBA2BA-04EB-436E-9B7A-F004CF171B78}" type="presParOf" srcId="{257C58C4-BCF1-4C37-AB71-6A24B8C06FE8}" destId="{2B1B96C4-DEFC-4B10-8B4E-17190FFBA0C3}" srcOrd="7" destOrd="0" presId="urn:microsoft.com/office/officeart/2005/8/layout/vList5"/>
    <dgm:cxn modelId="{2872E2FC-6085-4A8F-B06F-21CC4741E5FE}" type="presParOf" srcId="{257C58C4-BCF1-4C37-AB71-6A24B8C06FE8}" destId="{816657BD-109D-431F-8323-4E34CF7749EB}" srcOrd="8" destOrd="0" presId="urn:microsoft.com/office/officeart/2005/8/layout/vList5"/>
    <dgm:cxn modelId="{5B6CC8FA-9174-4918-9096-6EEBBA7E2FE3}" type="presParOf" srcId="{816657BD-109D-431F-8323-4E34CF7749EB}" destId="{962C6837-B02E-4BDF-9898-077C4F52882F}" srcOrd="0" destOrd="0" presId="urn:microsoft.com/office/officeart/2005/8/layout/vList5"/>
    <dgm:cxn modelId="{22FE319F-8460-4BEB-B866-A1B59CFC2741}" type="presParOf" srcId="{257C58C4-BCF1-4C37-AB71-6A24B8C06FE8}" destId="{A9DDCCC0-BD2E-4E5A-9CB0-9F5782E2F7AB}" srcOrd="9" destOrd="0" presId="urn:microsoft.com/office/officeart/2005/8/layout/vList5"/>
    <dgm:cxn modelId="{6EFCAA15-26BE-445F-8E0D-9421A29B83D2}" type="presParOf" srcId="{257C58C4-BCF1-4C37-AB71-6A24B8C06FE8}" destId="{18C4097C-14C5-45F3-939D-E47EA04459EA}" srcOrd="10" destOrd="0" presId="urn:microsoft.com/office/officeart/2005/8/layout/vList5"/>
    <dgm:cxn modelId="{8E372E92-EB51-4AA7-A30A-527632DB53AD}" type="presParOf" srcId="{18C4097C-14C5-45F3-939D-E47EA04459EA}" destId="{629F5A1B-5153-4B4D-86CE-9A65E20A46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597BFE-5E41-41C6-BEC0-A6BA880405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79EB2A-22B8-4C0A-B43B-C2C82361A6F6}">
      <dgm:prSet custT="1"/>
      <dgm:spPr/>
      <dgm:t>
        <a:bodyPr/>
        <a:lstStyle/>
        <a:p>
          <a:pPr rtl="0"/>
          <a:r>
            <a:rPr lang="en-GB" sz="1400" dirty="0" smtClean="0"/>
            <a:t>Acute/chronic Respiratory Acidosis (Carbonic Acid Excess)</a:t>
          </a:r>
          <a:endParaRPr lang="en-GB" sz="1400" dirty="0"/>
        </a:p>
      </dgm:t>
    </dgm:pt>
    <dgm:pt modelId="{4A71B64D-BBC0-470A-8802-E9F4D39077CE}" type="parTrans" cxnId="{80E83BFA-8B68-49E8-8CE6-86E8DDDBF2DE}">
      <dgm:prSet/>
      <dgm:spPr/>
      <dgm:t>
        <a:bodyPr/>
        <a:lstStyle/>
        <a:p>
          <a:endParaRPr lang="en-GB"/>
        </a:p>
      </dgm:t>
    </dgm:pt>
    <dgm:pt modelId="{CBFF2FD5-4B09-4F43-B719-4E5BDB79E4DA}" type="sibTrans" cxnId="{80E83BFA-8B68-49E8-8CE6-86E8DDDBF2DE}">
      <dgm:prSet/>
      <dgm:spPr/>
      <dgm:t>
        <a:bodyPr/>
        <a:lstStyle/>
        <a:p>
          <a:endParaRPr lang="en-GB"/>
        </a:p>
      </dgm:t>
    </dgm:pt>
    <dgm:pt modelId="{6296E057-F7FD-49F6-A4C0-293D67CAACB9}">
      <dgm:prSet custT="1"/>
      <dgm:spPr/>
      <dgm:t>
        <a:bodyPr/>
        <a:lstStyle/>
        <a:p>
          <a:pPr rtl="0"/>
          <a:r>
            <a:rPr lang="en-GB" sz="1400" dirty="0" smtClean="0"/>
            <a:t>Acute/Chronic Respiratory Alkalosis ( Carbonic Acid Deficit)</a:t>
          </a:r>
          <a:endParaRPr lang="en-GB" sz="1400" dirty="0"/>
        </a:p>
      </dgm:t>
    </dgm:pt>
    <dgm:pt modelId="{5ED5AC53-6A01-4C5B-8F5F-A5A978986C4B}" type="parTrans" cxnId="{13030204-6BA7-4F3E-B5D3-056B01479002}">
      <dgm:prSet/>
      <dgm:spPr/>
      <dgm:t>
        <a:bodyPr/>
        <a:lstStyle/>
        <a:p>
          <a:endParaRPr lang="en-GB"/>
        </a:p>
      </dgm:t>
    </dgm:pt>
    <dgm:pt modelId="{01CCB33E-EFB1-4BAB-A8EC-9CA94533C128}" type="sibTrans" cxnId="{13030204-6BA7-4F3E-B5D3-056B01479002}">
      <dgm:prSet/>
      <dgm:spPr/>
      <dgm:t>
        <a:bodyPr/>
        <a:lstStyle/>
        <a:p>
          <a:endParaRPr lang="en-GB"/>
        </a:p>
      </dgm:t>
    </dgm:pt>
    <dgm:pt modelId="{1AF1F45F-995C-4E4B-B6A2-416B38356BB7}">
      <dgm:prSet custT="1"/>
      <dgm:spPr/>
      <dgm:t>
        <a:bodyPr/>
        <a:lstStyle/>
        <a:p>
          <a:pPr rtl="0"/>
          <a:r>
            <a:rPr lang="en-GB" sz="1400" dirty="0" smtClean="0"/>
            <a:t>Clinical Features</a:t>
          </a:r>
          <a:endParaRPr lang="en-GB" sz="1400" dirty="0"/>
        </a:p>
      </dgm:t>
    </dgm:pt>
    <dgm:pt modelId="{E7D12621-64F8-4778-B0AE-572D847B70AE}" type="parTrans" cxnId="{7B50B9BA-1589-45F8-9AE5-9506FEC8AFA5}">
      <dgm:prSet/>
      <dgm:spPr/>
      <dgm:t>
        <a:bodyPr/>
        <a:lstStyle/>
        <a:p>
          <a:endParaRPr lang="en-GB"/>
        </a:p>
      </dgm:t>
    </dgm:pt>
    <dgm:pt modelId="{0D390461-A35A-408C-A1AC-0075726ADCEE}" type="sibTrans" cxnId="{7B50B9BA-1589-45F8-9AE5-9506FEC8AFA5}">
      <dgm:prSet/>
      <dgm:spPr/>
      <dgm:t>
        <a:bodyPr/>
        <a:lstStyle/>
        <a:p>
          <a:endParaRPr lang="en-GB"/>
        </a:p>
      </dgm:t>
    </dgm:pt>
    <dgm:pt modelId="{35D5B3C7-6D0F-41C7-BDB8-771623B11BA2}">
      <dgm:prSet custT="1"/>
      <dgm:spPr/>
      <dgm:t>
        <a:bodyPr/>
        <a:lstStyle/>
        <a:p>
          <a:pPr rtl="0"/>
          <a:r>
            <a:rPr lang="en-GB" sz="1400" dirty="0" smtClean="0"/>
            <a:t>Diagnosis</a:t>
          </a:r>
          <a:endParaRPr lang="en-GB" sz="1400" dirty="0"/>
        </a:p>
      </dgm:t>
    </dgm:pt>
    <dgm:pt modelId="{9FE831E1-5C11-4EE6-BAA6-3763C0E1FEE8}" type="parTrans" cxnId="{E666B211-5BD0-4743-B8C7-6C4900B32425}">
      <dgm:prSet/>
      <dgm:spPr/>
      <dgm:t>
        <a:bodyPr/>
        <a:lstStyle/>
        <a:p>
          <a:endParaRPr lang="en-GB"/>
        </a:p>
      </dgm:t>
    </dgm:pt>
    <dgm:pt modelId="{BA51CD72-CD5F-41B2-B390-DF2F02D832D6}" type="sibTrans" cxnId="{E666B211-5BD0-4743-B8C7-6C4900B32425}">
      <dgm:prSet/>
      <dgm:spPr/>
      <dgm:t>
        <a:bodyPr/>
        <a:lstStyle/>
        <a:p>
          <a:endParaRPr lang="en-GB"/>
        </a:p>
      </dgm:t>
    </dgm:pt>
    <dgm:pt modelId="{3EF5C669-848C-4EFE-B867-5805E70BF39D}">
      <dgm:prSet custT="1"/>
      <dgm:spPr/>
      <dgm:t>
        <a:bodyPr/>
        <a:lstStyle/>
        <a:p>
          <a:pPr rtl="0"/>
          <a:r>
            <a:rPr lang="en-GB" sz="1400" dirty="0" smtClean="0"/>
            <a:t>Compensation</a:t>
          </a:r>
          <a:endParaRPr lang="en-GB" sz="1400" dirty="0"/>
        </a:p>
      </dgm:t>
    </dgm:pt>
    <dgm:pt modelId="{A4598A36-57F2-4C68-BDC9-70AC27F2562B}" type="parTrans" cxnId="{563CDDC3-A005-4534-AF6A-E1C54650FD65}">
      <dgm:prSet/>
      <dgm:spPr/>
      <dgm:t>
        <a:bodyPr/>
        <a:lstStyle/>
        <a:p>
          <a:endParaRPr lang="en-GB"/>
        </a:p>
      </dgm:t>
    </dgm:pt>
    <dgm:pt modelId="{FA60B84B-16A3-4386-B417-D8C78E581704}" type="sibTrans" cxnId="{563CDDC3-A005-4534-AF6A-E1C54650FD65}">
      <dgm:prSet/>
      <dgm:spPr/>
      <dgm:t>
        <a:bodyPr/>
        <a:lstStyle/>
        <a:p>
          <a:endParaRPr lang="en-GB"/>
        </a:p>
      </dgm:t>
    </dgm:pt>
    <dgm:pt modelId="{90D1C459-3AC2-4881-A50B-B12340FB24B3}">
      <dgm:prSet custT="1"/>
      <dgm:spPr/>
      <dgm:t>
        <a:bodyPr/>
        <a:lstStyle/>
        <a:p>
          <a:pPr rtl="0"/>
          <a:r>
            <a:rPr lang="en-GB" sz="1400" dirty="0" smtClean="0"/>
            <a:t>Management</a:t>
          </a:r>
          <a:endParaRPr lang="en-GB" sz="1400" dirty="0"/>
        </a:p>
      </dgm:t>
    </dgm:pt>
    <dgm:pt modelId="{395A4186-2CB8-41D2-B0E6-6E8A39B18A29}" type="parTrans" cxnId="{755F9C38-3A96-469E-B919-76306315AD49}">
      <dgm:prSet/>
      <dgm:spPr/>
      <dgm:t>
        <a:bodyPr/>
        <a:lstStyle/>
        <a:p>
          <a:endParaRPr lang="en-GB"/>
        </a:p>
      </dgm:t>
    </dgm:pt>
    <dgm:pt modelId="{D7513F75-B893-44C9-A80D-83F10EC238DA}" type="sibTrans" cxnId="{755F9C38-3A96-469E-B919-76306315AD49}">
      <dgm:prSet/>
      <dgm:spPr/>
      <dgm:t>
        <a:bodyPr/>
        <a:lstStyle/>
        <a:p>
          <a:endParaRPr lang="en-GB"/>
        </a:p>
      </dgm:t>
    </dgm:pt>
    <dgm:pt modelId="{87BAC13F-4A1F-42B0-82F4-F810F0E27114}" type="pres">
      <dgm:prSet presAssocID="{40597BFE-5E41-41C6-BEC0-A6BA880405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2D91D8-AAB4-44A7-B644-FB39CD3E6DCF}" type="pres">
      <dgm:prSet presAssocID="{5079EB2A-22B8-4C0A-B43B-C2C82361A6F6}" presName="node" presStyleLbl="node1" presStyleIdx="0" presStyleCnt="6" custScaleX="1392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B5C8F-A125-403C-9DBE-05B5E36B188A}" type="pres">
      <dgm:prSet presAssocID="{CBFF2FD5-4B09-4F43-B719-4E5BDB79E4DA}" presName="sibTrans" presStyleLbl="sibTrans2D1" presStyleIdx="0" presStyleCnt="6"/>
      <dgm:spPr/>
      <dgm:t>
        <a:bodyPr/>
        <a:lstStyle/>
        <a:p>
          <a:endParaRPr lang="en-GB"/>
        </a:p>
      </dgm:t>
    </dgm:pt>
    <dgm:pt modelId="{77AD6E94-82D2-4EFF-981B-427EB482A035}" type="pres">
      <dgm:prSet presAssocID="{CBFF2FD5-4B09-4F43-B719-4E5BDB79E4DA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F033EDB4-D287-466A-937D-0A931D17E95A}" type="pres">
      <dgm:prSet presAssocID="{6296E057-F7FD-49F6-A4C0-293D67CAACB9}" presName="node" presStyleLbl="node1" presStyleIdx="1" presStyleCnt="6" custScaleX="164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712D06-F515-461D-9406-344E65136CB1}" type="pres">
      <dgm:prSet presAssocID="{01CCB33E-EFB1-4BAB-A8EC-9CA94533C128}" presName="sibTrans" presStyleLbl="sibTrans2D1" presStyleIdx="1" presStyleCnt="6"/>
      <dgm:spPr/>
      <dgm:t>
        <a:bodyPr/>
        <a:lstStyle/>
        <a:p>
          <a:endParaRPr lang="en-GB"/>
        </a:p>
      </dgm:t>
    </dgm:pt>
    <dgm:pt modelId="{C5D5DBB4-6259-4AFA-B685-A07D3D218F1B}" type="pres">
      <dgm:prSet presAssocID="{01CCB33E-EFB1-4BAB-A8EC-9CA94533C128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6FA0B4A1-D8F2-43BD-B6CA-F5C22E5093F7}" type="pres">
      <dgm:prSet presAssocID="{1AF1F45F-995C-4E4B-B6A2-416B38356BB7}" presName="node" presStyleLbl="node1" presStyleIdx="2" presStyleCnt="6" custScaleX="1679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83E262-D189-4902-8D33-BC8520F00570}" type="pres">
      <dgm:prSet presAssocID="{0D390461-A35A-408C-A1AC-0075726ADCEE}" presName="sibTrans" presStyleLbl="sibTrans2D1" presStyleIdx="2" presStyleCnt="6"/>
      <dgm:spPr/>
      <dgm:t>
        <a:bodyPr/>
        <a:lstStyle/>
        <a:p>
          <a:endParaRPr lang="en-GB"/>
        </a:p>
      </dgm:t>
    </dgm:pt>
    <dgm:pt modelId="{92D9F766-3367-4E46-9A3C-6FFD8CC80F5D}" type="pres">
      <dgm:prSet presAssocID="{0D390461-A35A-408C-A1AC-0075726ADCEE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67237856-8D2C-4ACC-AE35-6CFA4C0F53FE}" type="pres">
      <dgm:prSet presAssocID="{35D5B3C7-6D0F-41C7-BDB8-771623B11BA2}" presName="node" presStyleLbl="node1" presStyleIdx="3" presStyleCnt="6" custScaleX="1392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57AB72-D666-498B-9B90-B29211C28654}" type="pres">
      <dgm:prSet presAssocID="{BA51CD72-CD5F-41B2-B390-DF2F02D832D6}" presName="sibTrans" presStyleLbl="sibTrans2D1" presStyleIdx="3" presStyleCnt="6"/>
      <dgm:spPr/>
      <dgm:t>
        <a:bodyPr/>
        <a:lstStyle/>
        <a:p>
          <a:endParaRPr lang="en-GB"/>
        </a:p>
      </dgm:t>
    </dgm:pt>
    <dgm:pt modelId="{BB5B9F63-390C-4938-9252-5E16F1035DFD}" type="pres">
      <dgm:prSet presAssocID="{BA51CD72-CD5F-41B2-B390-DF2F02D832D6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00042C5D-EA14-4088-9A7D-5986C713488E}" type="pres">
      <dgm:prSet presAssocID="{3EF5C669-848C-4EFE-B867-5805E70BF39D}" presName="node" presStyleLbl="node1" presStyleIdx="4" presStyleCnt="6" custScaleX="164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FDC2C2-3A6F-48DE-A970-F8C9EDF7F48E}" type="pres">
      <dgm:prSet presAssocID="{FA60B84B-16A3-4386-B417-D8C78E581704}" presName="sibTrans" presStyleLbl="sibTrans2D1" presStyleIdx="4" presStyleCnt="6"/>
      <dgm:spPr/>
      <dgm:t>
        <a:bodyPr/>
        <a:lstStyle/>
        <a:p>
          <a:endParaRPr lang="en-GB"/>
        </a:p>
      </dgm:t>
    </dgm:pt>
    <dgm:pt modelId="{E93EB8FB-6ACD-4404-AD0B-2C35C971FA5C}" type="pres">
      <dgm:prSet presAssocID="{FA60B84B-16A3-4386-B417-D8C78E581704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223626E1-2DB3-4C18-822F-0287B05F1BCD}" type="pres">
      <dgm:prSet presAssocID="{90D1C459-3AC2-4881-A50B-B12340FB24B3}" presName="node" presStyleLbl="node1" presStyleIdx="5" presStyleCnt="6" custScaleX="1730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783A4-E2CD-49FE-B1EE-56C9E46F4435}" type="pres">
      <dgm:prSet presAssocID="{D7513F75-B893-44C9-A80D-83F10EC238DA}" presName="sibTrans" presStyleLbl="sibTrans2D1" presStyleIdx="5" presStyleCnt="6"/>
      <dgm:spPr/>
      <dgm:t>
        <a:bodyPr/>
        <a:lstStyle/>
        <a:p>
          <a:endParaRPr lang="en-GB"/>
        </a:p>
      </dgm:t>
    </dgm:pt>
    <dgm:pt modelId="{830787D5-468D-47FF-BDFE-307415F5D66A}" type="pres">
      <dgm:prSet presAssocID="{D7513F75-B893-44C9-A80D-83F10EC238DA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DF96668D-A640-412C-B500-016ED8D7F7E3}" type="presOf" srcId="{3EF5C669-848C-4EFE-B867-5805E70BF39D}" destId="{00042C5D-EA14-4088-9A7D-5986C713488E}" srcOrd="0" destOrd="0" presId="urn:microsoft.com/office/officeart/2005/8/layout/cycle2"/>
    <dgm:cxn modelId="{32CB7931-527C-44C7-8B69-99D72289C1D2}" type="presOf" srcId="{FA60B84B-16A3-4386-B417-D8C78E581704}" destId="{03FDC2C2-3A6F-48DE-A970-F8C9EDF7F48E}" srcOrd="0" destOrd="0" presId="urn:microsoft.com/office/officeart/2005/8/layout/cycle2"/>
    <dgm:cxn modelId="{755F9C38-3A96-469E-B919-76306315AD49}" srcId="{40597BFE-5E41-41C6-BEC0-A6BA88040508}" destId="{90D1C459-3AC2-4881-A50B-B12340FB24B3}" srcOrd="5" destOrd="0" parTransId="{395A4186-2CB8-41D2-B0E6-6E8A39B18A29}" sibTransId="{D7513F75-B893-44C9-A80D-83F10EC238DA}"/>
    <dgm:cxn modelId="{80D24C01-99F2-471A-8654-6B9C0EF64D96}" type="presOf" srcId="{BA51CD72-CD5F-41B2-B390-DF2F02D832D6}" destId="{BB5B9F63-390C-4938-9252-5E16F1035DFD}" srcOrd="1" destOrd="0" presId="urn:microsoft.com/office/officeart/2005/8/layout/cycle2"/>
    <dgm:cxn modelId="{7B50B9BA-1589-45F8-9AE5-9506FEC8AFA5}" srcId="{40597BFE-5E41-41C6-BEC0-A6BA88040508}" destId="{1AF1F45F-995C-4E4B-B6A2-416B38356BB7}" srcOrd="2" destOrd="0" parTransId="{E7D12621-64F8-4778-B0AE-572D847B70AE}" sibTransId="{0D390461-A35A-408C-A1AC-0075726ADCEE}"/>
    <dgm:cxn modelId="{E8E73BA3-6958-451D-AC11-5B62C4713FE6}" type="presOf" srcId="{35D5B3C7-6D0F-41C7-BDB8-771623B11BA2}" destId="{67237856-8D2C-4ACC-AE35-6CFA4C0F53FE}" srcOrd="0" destOrd="0" presId="urn:microsoft.com/office/officeart/2005/8/layout/cycle2"/>
    <dgm:cxn modelId="{E53F611C-301C-4B42-AFCB-C299524C8CD6}" type="presOf" srcId="{D7513F75-B893-44C9-A80D-83F10EC238DA}" destId="{977783A4-E2CD-49FE-B1EE-56C9E46F4435}" srcOrd="0" destOrd="0" presId="urn:microsoft.com/office/officeart/2005/8/layout/cycle2"/>
    <dgm:cxn modelId="{0891C00F-C152-47AD-B3E5-EE9A0B71E578}" type="presOf" srcId="{CBFF2FD5-4B09-4F43-B719-4E5BDB79E4DA}" destId="{77AD6E94-82D2-4EFF-981B-427EB482A035}" srcOrd="1" destOrd="0" presId="urn:microsoft.com/office/officeart/2005/8/layout/cycle2"/>
    <dgm:cxn modelId="{18FF4A9D-F607-465B-BAC4-C892083E12CC}" type="presOf" srcId="{0D390461-A35A-408C-A1AC-0075726ADCEE}" destId="{A483E262-D189-4902-8D33-BC8520F00570}" srcOrd="0" destOrd="0" presId="urn:microsoft.com/office/officeart/2005/8/layout/cycle2"/>
    <dgm:cxn modelId="{284C750C-5A7D-4AD9-993A-2072F5D76A86}" type="presOf" srcId="{0D390461-A35A-408C-A1AC-0075726ADCEE}" destId="{92D9F766-3367-4E46-9A3C-6FFD8CC80F5D}" srcOrd="1" destOrd="0" presId="urn:microsoft.com/office/officeart/2005/8/layout/cycle2"/>
    <dgm:cxn modelId="{BD665BE8-5187-45D5-B29A-EBC2D1F84000}" type="presOf" srcId="{FA60B84B-16A3-4386-B417-D8C78E581704}" destId="{E93EB8FB-6ACD-4404-AD0B-2C35C971FA5C}" srcOrd="1" destOrd="0" presId="urn:microsoft.com/office/officeart/2005/8/layout/cycle2"/>
    <dgm:cxn modelId="{1304F07B-FB1A-4AEE-8A73-EA6957062C50}" type="presOf" srcId="{5079EB2A-22B8-4C0A-B43B-C2C82361A6F6}" destId="{112D91D8-AAB4-44A7-B644-FB39CD3E6DCF}" srcOrd="0" destOrd="0" presId="urn:microsoft.com/office/officeart/2005/8/layout/cycle2"/>
    <dgm:cxn modelId="{C4ACA97B-EC70-4E08-92AC-2E29A9E872E6}" type="presOf" srcId="{90D1C459-3AC2-4881-A50B-B12340FB24B3}" destId="{223626E1-2DB3-4C18-822F-0287B05F1BCD}" srcOrd="0" destOrd="0" presId="urn:microsoft.com/office/officeart/2005/8/layout/cycle2"/>
    <dgm:cxn modelId="{43CCB99F-CEB7-4A4E-BF2C-65339C67B948}" type="presOf" srcId="{40597BFE-5E41-41C6-BEC0-A6BA88040508}" destId="{87BAC13F-4A1F-42B0-82F4-F810F0E27114}" srcOrd="0" destOrd="0" presId="urn:microsoft.com/office/officeart/2005/8/layout/cycle2"/>
    <dgm:cxn modelId="{2E33A22A-519D-44D3-A9E0-A155B236710C}" type="presOf" srcId="{01CCB33E-EFB1-4BAB-A8EC-9CA94533C128}" destId="{C5D5DBB4-6259-4AFA-B685-A07D3D218F1B}" srcOrd="1" destOrd="0" presId="urn:microsoft.com/office/officeart/2005/8/layout/cycle2"/>
    <dgm:cxn modelId="{13030204-6BA7-4F3E-B5D3-056B01479002}" srcId="{40597BFE-5E41-41C6-BEC0-A6BA88040508}" destId="{6296E057-F7FD-49F6-A4C0-293D67CAACB9}" srcOrd="1" destOrd="0" parTransId="{5ED5AC53-6A01-4C5B-8F5F-A5A978986C4B}" sibTransId="{01CCB33E-EFB1-4BAB-A8EC-9CA94533C128}"/>
    <dgm:cxn modelId="{F6617C8D-E9CD-412A-ABB4-30EA746D63BC}" type="presOf" srcId="{BA51CD72-CD5F-41B2-B390-DF2F02D832D6}" destId="{3557AB72-D666-498B-9B90-B29211C28654}" srcOrd="0" destOrd="0" presId="urn:microsoft.com/office/officeart/2005/8/layout/cycle2"/>
    <dgm:cxn modelId="{933647BE-2C11-4EB8-B950-A82356A7772E}" type="presOf" srcId="{1AF1F45F-995C-4E4B-B6A2-416B38356BB7}" destId="{6FA0B4A1-D8F2-43BD-B6CA-F5C22E5093F7}" srcOrd="0" destOrd="0" presId="urn:microsoft.com/office/officeart/2005/8/layout/cycle2"/>
    <dgm:cxn modelId="{E666B211-5BD0-4743-B8C7-6C4900B32425}" srcId="{40597BFE-5E41-41C6-BEC0-A6BA88040508}" destId="{35D5B3C7-6D0F-41C7-BDB8-771623B11BA2}" srcOrd="3" destOrd="0" parTransId="{9FE831E1-5C11-4EE6-BAA6-3763C0E1FEE8}" sibTransId="{BA51CD72-CD5F-41B2-B390-DF2F02D832D6}"/>
    <dgm:cxn modelId="{563CDDC3-A005-4534-AF6A-E1C54650FD65}" srcId="{40597BFE-5E41-41C6-BEC0-A6BA88040508}" destId="{3EF5C669-848C-4EFE-B867-5805E70BF39D}" srcOrd="4" destOrd="0" parTransId="{A4598A36-57F2-4C68-BDC9-70AC27F2562B}" sibTransId="{FA60B84B-16A3-4386-B417-D8C78E581704}"/>
    <dgm:cxn modelId="{80E83BFA-8B68-49E8-8CE6-86E8DDDBF2DE}" srcId="{40597BFE-5E41-41C6-BEC0-A6BA88040508}" destId="{5079EB2A-22B8-4C0A-B43B-C2C82361A6F6}" srcOrd="0" destOrd="0" parTransId="{4A71B64D-BBC0-470A-8802-E9F4D39077CE}" sibTransId="{CBFF2FD5-4B09-4F43-B719-4E5BDB79E4DA}"/>
    <dgm:cxn modelId="{68DBE162-2D90-45E1-A86C-3719A783F4DB}" type="presOf" srcId="{D7513F75-B893-44C9-A80D-83F10EC238DA}" destId="{830787D5-468D-47FF-BDFE-307415F5D66A}" srcOrd="1" destOrd="0" presId="urn:microsoft.com/office/officeart/2005/8/layout/cycle2"/>
    <dgm:cxn modelId="{15EB93CD-901B-421C-9096-EC9F58FAA5C7}" type="presOf" srcId="{01CCB33E-EFB1-4BAB-A8EC-9CA94533C128}" destId="{7A712D06-F515-461D-9406-344E65136CB1}" srcOrd="0" destOrd="0" presId="urn:microsoft.com/office/officeart/2005/8/layout/cycle2"/>
    <dgm:cxn modelId="{313BDDD1-808C-4653-A0BF-03C684956B97}" type="presOf" srcId="{6296E057-F7FD-49F6-A4C0-293D67CAACB9}" destId="{F033EDB4-D287-466A-937D-0A931D17E95A}" srcOrd="0" destOrd="0" presId="urn:microsoft.com/office/officeart/2005/8/layout/cycle2"/>
    <dgm:cxn modelId="{507ACD58-C6A1-4A17-A22C-5EE42AAFF9A4}" type="presOf" srcId="{CBFF2FD5-4B09-4F43-B719-4E5BDB79E4DA}" destId="{92FB5C8F-A125-403C-9DBE-05B5E36B188A}" srcOrd="0" destOrd="0" presId="urn:microsoft.com/office/officeart/2005/8/layout/cycle2"/>
    <dgm:cxn modelId="{4ADECFAA-CA0F-4DBB-9744-391F2B2C2F42}" type="presParOf" srcId="{87BAC13F-4A1F-42B0-82F4-F810F0E27114}" destId="{112D91D8-AAB4-44A7-B644-FB39CD3E6DCF}" srcOrd="0" destOrd="0" presId="urn:microsoft.com/office/officeart/2005/8/layout/cycle2"/>
    <dgm:cxn modelId="{3F822951-8C0A-4688-8C6D-9747B7080770}" type="presParOf" srcId="{87BAC13F-4A1F-42B0-82F4-F810F0E27114}" destId="{92FB5C8F-A125-403C-9DBE-05B5E36B188A}" srcOrd="1" destOrd="0" presId="urn:microsoft.com/office/officeart/2005/8/layout/cycle2"/>
    <dgm:cxn modelId="{3789F2B9-9DCD-4853-A3C3-A2BD40D51D89}" type="presParOf" srcId="{92FB5C8F-A125-403C-9DBE-05B5E36B188A}" destId="{77AD6E94-82D2-4EFF-981B-427EB482A035}" srcOrd="0" destOrd="0" presId="urn:microsoft.com/office/officeart/2005/8/layout/cycle2"/>
    <dgm:cxn modelId="{378915FB-4D27-4A7D-A532-5F909EED7D2E}" type="presParOf" srcId="{87BAC13F-4A1F-42B0-82F4-F810F0E27114}" destId="{F033EDB4-D287-466A-937D-0A931D17E95A}" srcOrd="2" destOrd="0" presId="urn:microsoft.com/office/officeart/2005/8/layout/cycle2"/>
    <dgm:cxn modelId="{3C292DB7-0A1A-4642-BD45-F861F6DC62D4}" type="presParOf" srcId="{87BAC13F-4A1F-42B0-82F4-F810F0E27114}" destId="{7A712D06-F515-461D-9406-344E65136CB1}" srcOrd="3" destOrd="0" presId="urn:microsoft.com/office/officeart/2005/8/layout/cycle2"/>
    <dgm:cxn modelId="{6DB78423-30EC-4627-B372-E09E96CF9155}" type="presParOf" srcId="{7A712D06-F515-461D-9406-344E65136CB1}" destId="{C5D5DBB4-6259-4AFA-B685-A07D3D218F1B}" srcOrd="0" destOrd="0" presId="urn:microsoft.com/office/officeart/2005/8/layout/cycle2"/>
    <dgm:cxn modelId="{1DFAA65C-EA1C-426A-A12C-73750E03EFF1}" type="presParOf" srcId="{87BAC13F-4A1F-42B0-82F4-F810F0E27114}" destId="{6FA0B4A1-D8F2-43BD-B6CA-F5C22E5093F7}" srcOrd="4" destOrd="0" presId="urn:microsoft.com/office/officeart/2005/8/layout/cycle2"/>
    <dgm:cxn modelId="{C6BA0BB5-F504-41F2-B747-954C2FF92BB2}" type="presParOf" srcId="{87BAC13F-4A1F-42B0-82F4-F810F0E27114}" destId="{A483E262-D189-4902-8D33-BC8520F00570}" srcOrd="5" destOrd="0" presId="urn:microsoft.com/office/officeart/2005/8/layout/cycle2"/>
    <dgm:cxn modelId="{01DA6C08-0073-42BA-BE62-B5AD339FBB60}" type="presParOf" srcId="{A483E262-D189-4902-8D33-BC8520F00570}" destId="{92D9F766-3367-4E46-9A3C-6FFD8CC80F5D}" srcOrd="0" destOrd="0" presId="urn:microsoft.com/office/officeart/2005/8/layout/cycle2"/>
    <dgm:cxn modelId="{11C87BF2-F105-4679-A5DB-DFD7BA195B01}" type="presParOf" srcId="{87BAC13F-4A1F-42B0-82F4-F810F0E27114}" destId="{67237856-8D2C-4ACC-AE35-6CFA4C0F53FE}" srcOrd="6" destOrd="0" presId="urn:microsoft.com/office/officeart/2005/8/layout/cycle2"/>
    <dgm:cxn modelId="{DEA96BA3-F33D-4022-97AF-CAF435F884DF}" type="presParOf" srcId="{87BAC13F-4A1F-42B0-82F4-F810F0E27114}" destId="{3557AB72-D666-498B-9B90-B29211C28654}" srcOrd="7" destOrd="0" presId="urn:microsoft.com/office/officeart/2005/8/layout/cycle2"/>
    <dgm:cxn modelId="{5354575E-DE71-40C8-A71B-C7FC6C5EA24D}" type="presParOf" srcId="{3557AB72-D666-498B-9B90-B29211C28654}" destId="{BB5B9F63-390C-4938-9252-5E16F1035DFD}" srcOrd="0" destOrd="0" presId="urn:microsoft.com/office/officeart/2005/8/layout/cycle2"/>
    <dgm:cxn modelId="{2347FE4A-C972-4BBA-AEFD-97009A37FC35}" type="presParOf" srcId="{87BAC13F-4A1F-42B0-82F4-F810F0E27114}" destId="{00042C5D-EA14-4088-9A7D-5986C713488E}" srcOrd="8" destOrd="0" presId="urn:microsoft.com/office/officeart/2005/8/layout/cycle2"/>
    <dgm:cxn modelId="{414047FE-6572-4E4F-8780-6E37436952BB}" type="presParOf" srcId="{87BAC13F-4A1F-42B0-82F4-F810F0E27114}" destId="{03FDC2C2-3A6F-48DE-A970-F8C9EDF7F48E}" srcOrd="9" destOrd="0" presId="urn:microsoft.com/office/officeart/2005/8/layout/cycle2"/>
    <dgm:cxn modelId="{05FED946-C8F4-4AD8-8ED8-3E204836AE33}" type="presParOf" srcId="{03FDC2C2-3A6F-48DE-A970-F8C9EDF7F48E}" destId="{E93EB8FB-6ACD-4404-AD0B-2C35C971FA5C}" srcOrd="0" destOrd="0" presId="urn:microsoft.com/office/officeart/2005/8/layout/cycle2"/>
    <dgm:cxn modelId="{E85765A6-479A-469B-827B-96A5B268E9A3}" type="presParOf" srcId="{87BAC13F-4A1F-42B0-82F4-F810F0E27114}" destId="{223626E1-2DB3-4C18-822F-0287B05F1BCD}" srcOrd="10" destOrd="0" presId="urn:microsoft.com/office/officeart/2005/8/layout/cycle2"/>
    <dgm:cxn modelId="{1E7502B1-8D0A-4C7B-A536-D0967EDD7AA0}" type="presParOf" srcId="{87BAC13F-4A1F-42B0-82F4-F810F0E27114}" destId="{977783A4-E2CD-49FE-B1EE-56C9E46F4435}" srcOrd="11" destOrd="0" presId="urn:microsoft.com/office/officeart/2005/8/layout/cycle2"/>
    <dgm:cxn modelId="{987E97C7-1069-46A5-9FA5-3C9BCFCA65A2}" type="presParOf" srcId="{977783A4-E2CD-49FE-B1EE-56C9E46F4435}" destId="{830787D5-468D-47FF-BDFE-307415F5D6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A4C4-16A6-4863-8942-97B54A6DDA35}">
      <dsp:nvSpPr>
        <dsp:cNvPr id="0" name=""/>
        <dsp:cNvSpPr/>
      </dsp:nvSpPr>
      <dsp:spPr>
        <a:xfrm>
          <a:off x="5130" y="2488"/>
          <a:ext cx="10461019" cy="119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Injury initiates the inflammatory response, but chemical substances released at the site induce vascular changes.</a:t>
          </a:r>
          <a:endParaRPr lang="en-GB" sz="3000" kern="1200" dirty="0"/>
        </a:p>
      </dsp:txBody>
      <dsp:txXfrm>
        <a:off x="63548" y="60906"/>
        <a:ext cx="10344183" cy="1079855"/>
      </dsp:txXfrm>
    </dsp:sp>
    <dsp:sp modelId="{1A0C0142-625D-4F0F-86D8-725AEC2B8C7C}">
      <dsp:nvSpPr>
        <dsp:cNvPr id="0" name=""/>
        <dsp:cNvSpPr/>
      </dsp:nvSpPr>
      <dsp:spPr>
        <a:xfrm>
          <a:off x="5130" y="1259013"/>
          <a:ext cx="6111271" cy="119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These chemicals are histamine and </a:t>
          </a:r>
          <a:r>
            <a:rPr lang="en-GB" sz="3000" kern="1200" dirty="0" err="1" smtClean="0"/>
            <a:t>kinins</a:t>
          </a:r>
          <a:r>
            <a:rPr lang="en-GB" sz="3000" kern="1200" dirty="0" smtClean="0"/>
            <a:t>.</a:t>
          </a:r>
          <a:endParaRPr lang="en-GB" sz="3000" kern="1200" dirty="0"/>
        </a:p>
      </dsp:txBody>
      <dsp:txXfrm>
        <a:off x="63548" y="1317431"/>
        <a:ext cx="5994435" cy="1079855"/>
      </dsp:txXfrm>
    </dsp:sp>
    <dsp:sp modelId="{CCF61C45-C1CA-41F8-A4EC-51EE987604E6}">
      <dsp:nvSpPr>
        <dsp:cNvPr id="0" name=""/>
        <dsp:cNvSpPr/>
      </dsp:nvSpPr>
      <dsp:spPr>
        <a:xfrm>
          <a:off x="5130" y="2515539"/>
          <a:ext cx="6051155" cy="119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Histamine is present in many tissues of the body but is concentrated in the mast cells. </a:t>
          </a:r>
          <a:endParaRPr lang="en-GB" sz="3000" kern="1200" dirty="0"/>
        </a:p>
      </dsp:txBody>
      <dsp:txXfrm>
        <a:off x="63548" y="2573957"/>
        <a:ext cx="5934319" cy="1079855"/>
      </dsp:txXfrm>
    </dsp:sp>
    <dsp:sp modelId="{5F7D2845-1FC6-4996-B298-F70E35B74307}">
      <dsp:nvSpPr>
        <dsp:cNvPr id="0" name=""/>
        <dsp:cNvSpPr/>
      </dsp:nvSpPr>
      <dsp:spPr>
        <a:xfrm>
          <a:off x="10260" y="3717221"/>
          <a:ext cx="10505339" cy="119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responsible for the early changes in vasodilation and vascular permeability.  </a:t>
          </a:r>
          <a:endParaRPr lang="en-GB" sz="3000" kern="1200" dirty="0"/>
        </a:p>
      </dsp:txBody>
      <dsp:txXfrm>
        <a:off x="68678" y="3775639"/>
        <a:ext cx="10388503" cy="10798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C53B8-3D41-4F10-99AD-EA516DBE5717}">
      <dsp:nvSpPr>
        <dsp:cNvPr id="0" name=""/>
        <dsp:cNvSpPr/>
      </dsp:nvSpPr>
      <dsp:spPr>
        <a:xfrm>
          <a:off x="0" y="1498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Introduction</a:t>
          </a:r>
          <a:endParaRPr lang="en-GB" sz="2400" kern="1200"/>
        </a:p>
      </dsp:txBody>
      <dsp:txXfrm>
        <a:off x="28100" y="43089"/>
        <a:ext cx="10459400" cy="519439"/>
      </dsp:txXfrm>
    </dsp:sp>
    <dsp:sp modelId="{00157940-C7EB-4543-B9C6-1C81F547ABA8}">
      <dsp:nvSpPr>
        <dsp:cNvPr id="0" name=""/>
        <dsp:cNvSpPr/>
      </dsp:nvSpPr>
      <dsp:spPr>
        <a:xfrm>
          <a:off x="0" y="65974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Body’s buffer System</a:t>
          </a:r>
          <a:endParaRPr lang="en-GB" sz="2400" kern="1200"/>
        </a:p>
      </dsp:txBody>
      <dsp:txXfrm>
        <a:off x="28100" y="687849"/>
        <a:ext cx="10459400" cy="519439"/>
      </dsp:txXfrm>
    </dsp:sp>
    <dsp:sp modelId="{948CA28E-6654-4F29-A1E8-AA35A41E14F5}">
      <dsp:nvSpPr>
        <dsp:cNvPr id="0" name=""/>
        <dsp:cNvSpPr/>
      </dsp:nvSpPr>
      <dsp:spPr>
        <a:xfrm>
          <a:off x="0" y="1235389"/>
          <a:ext cx="10515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Kidney</a:t>
          </a:r>
          <a:endParaRPr lang="en-GB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Lungs</a:t>
          </a:r>
          <a:endParaRPr lang="en-GB" sz="1900" kern="1200"/>
        </a:p>
      </dsp:txBody>
      <dsp:txXfrm>
        <a:off x="0" y="1235389"/>
        <a:ext cx="10515600" cy="658260"/>
      </dsp:txXfrm>
    </dsp:sp>
    <dsp:sp modelId="{A2F2A40A-FAF4-4CBF-8635-F80F56B2B57B}">
      <dsp:nvSpPr>
        <dsp:cNvPr id="0" name=""/>
        <dsp:cNvSpPr/>
      </dsp:nvSpPr>
      <dsp:spPr>
        <a:xfrm>
          <a:off x="0" y="189364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Acute/Chronic Metabolic Acidosis(Base bicarbonate deficit)</a:t>
          </a:r>
          <a:endParaRPr lang="en-GB" sz="2400" kern="1200"/>
        </a:p>
      </dsp:txBody>
      <dsp:txXfrm>
        <a:off x="28100" y="1921749"/>
        <a:ext cx="10459400" cy="519439"/>
      </dsp:txXfrm>
    </dsp:sp>
    <dsp:sp modelId="{9C4FC992-5035-4525-9A36-C70C772922F1}">
      <dsp:nvSpPr>
        <dsp:cNvPr id="0" name=""/>
        <dsp:cNvSpPr/>
      </dsp:nvSpPr>
      <dsp:spPr>
        <a:xfrm>
          <a:off x="0" y="253840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Acute/Chronic Metabolic Alkalosis ( Base bicarbonate excess)</a:t>
          </a:r>
          <a:endParaRPr lang="en-GB" sz="2400" kern="1200"/>
        </a:p>
      </dsp:txBody>
      <dsp:txXfrm>
        <a:off x="28100" y="2566509"/>
        <a:ext cx="10459400" cy="519439"/>
      </dsp:txXfrm>
    </dsp:sp>
    <dsp:sp modelId="{E8054036-B40E-423D-B07C-D242EA851940}">
      <dsp:nvSpPr>
        <dsp:cNvPr id="0" name=""/>
        <dsp:cNvSpPr/>
      </dsp:nvSpPr>
      <dsp:spPr>
        <a:xfrm>
          <a:off x="0" y="318316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Clinical Features</a:t>
          </a:r>
          <a:endParaRPr lang="en-GB" sz="2400" kern="1200"/>
        </a:p>
      </dsp:txBody>
      <dsp:txXfrm>
        <a:off x="28100" y="3211269"/>
        <a:ext cx="10459400" cy="519439"/>
      </dsp:txXfrm>
    </dsp:sp>
    <dsp:sp modelId="{A051DFB3-84CC-44C6-897B-B7FE4FD66729}">
      <dsp:nvSpPr>
        <dsp:cNvPr id="0" name=""/>
        <dsp:cNvSpPr/>
      </dsp:nvSpPr>
      <dsp:spPr>
        <a:xfrm>
          <a:off x="0" y="382792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Diagnosis</a:t>
          </a:r>
          <a:endParaRPr lang="en-GB" sz="2400" kern="1200"/>
        </a:p>
      </dsp:txBody>
      <dsp:txXfrm>
        <a:off x="28100" y="3856029"/>
        <a:ext cx="10459400" cy="519439"/>
      </dsp:txXfrm>
    </dsp:sp>
    <dsp:sp modelId="{7B3D7C0C-44EF-4E00-BE11-A0075BC83748}">
      <dsp:nvSpPr>
        <dsp:cNvPr id="0" name=""/>
        <dsp:cNvSpPr/>
      </dsp:nvSpPr>
      <dsp:spPr>
        <a:xfrm>
          <a:off x="0" y="447268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Management</a:t>
          </a:r>
          <a:endParaRPr lang="en-GB" sz="2400" kern="1200"/>
        </a:p>
      </dsp:txBody>
      <dsp:txXfrm>
        <a:off x="28100" y="4500789"/>
        <a:ext cx="10459400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C2C2-5D58-40EA-907B-2E3546CD563A}">
      <dsp:nvSpPr>
        <dsp:cNvPr id="0" name=""/>
        <dsp:cNvSpPr/>
      </dsp:nvSpPr>
      <dsp:spPr>
        <a:xfrm>
          <a:off x="4364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Introduction/definition</a:t>
          </a:r>
          <a:endParaRPr lang="en-GB" sz="1600" kern="1200" dirty="0"/>
        </a:p>
      </dsp:txBody>
      <dsp:txXfrm>
        <a:off x="4364" y="1740535"/>
        <a:ext cx="1463352" cy="1740535"/>
      </dsp:txXfrm>
    </dsp:sp>
    <dsp:sp modelId="{12663B9A-3C3E-4B51-86D6-B3FF246C8FF6}">
      <dsp:nvSpPr>
        <dsp:cNvPr id="0" name=""/>
        <dsp:cNvSpPr/>
      </dsp:nvSpPr>
      <dsp:spPr>
        <a:xfrm>
          <a:off x="48264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22B28-7158-4EB5-970C-B3EB3AF7F9A7}">
      <dsp:nvSpPr>
        <dsp:cNvPr id="0" name=""/>
        <dsp:cNvSpPr/>
      </dsp:nvSpPr>
      <dsp:spPr>
        <a:xfrm>
          <a:off x="1511617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Significance of shock</a:t>
          </a:r>
          <a:endParaRPr lang="en-GB" sz="1600" kern="1200" dirty="0"/>
        </a:p>
      </dsp:txBody>
      <dsp:txXfrm>
        <a:off x="1511617" y="1740535"/>
        <a:ext cx="1463352" cy="1740535"/>
      </dsp:txXfrm>
    </dsp:sp>
    <dsp:sp modelId="{ED278C7C-D4AE-4E8B-80C9-AE67717A6EC9}">
      <dsp:nvSpPr>
        <dsp:cNvPr id="0" name=""/>
        <dsp:cNvSpPr/>
      </dsp:nvSpPr>
      <dsp:spPr>
        <a:xfrm>
          <a:off x="1555518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8D0E-625B-41D4-84A3-F308C836B8E0}">
      <dsp:nvSpPr>
        <dsp:cNvPr id="0" name=""/>
        <dsp:cNvSpPr/>
      </dsp:nvSpPr>
      <dsp:spPr>
        <a:xfrm>
          <a:off x="3018870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Classification of Shock</a:t>
          </a:r>
          <a:endParaRPr lang="en-GB" sz="16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err="1" smtClean="0"/>
            <a:t>Hypovolaemic</a:t>
          </a:r>
          <a:endParaRPr lang="en-GB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Cardiogenic</a:t>
          </a:r>
          <a:endParaRPr lang="en-GB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Circulatory/distributive</a:t>
          </a:r>
          <a:endParaRPr lang="en-GB" sz="1000" kern="1200" dirty="0"/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Septic</a:t>
          </a:r>
          <a:endParaRPr lang="en-GB" sz="1000" kern="1200" dirty="0"/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Hypovolemic</a:t>
          </a:r>
          <a:endParaRPr lang="en-GB" sz="1000" kern="1200" dirty="0"/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Septic</a:t>
          </a:r>
          <a:endParaRPr lang="en-GB" sz="1000" kern="1200" dirty="0"/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Anaphylactic</a:t>
          </a:r>
          <a:endParaRPr lang="en-GB" sz="1000" kern="1200" dirty="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smtClean="0"/>
            <a:t>Neurogenic</a:t>
          </a:r>
          <a:endParaRPr lang="en-GB" sz="900" kern="1200"/>
        </a:p>
      </dsp:txBody>
      <dsp:txXfrm>
        <a:off x="3018870" y="1740535"/>
        <a:ext cx="1463352" cy="1740535"/>
      </dsp:txXfrm>
    </dsp:sp>
    <dsp:sp modelId="{F1D3CB82-B44D-4FF4-BFC0-F710DEEF2DF8}">
      <dsp:nvSpPr>
        <dsp:cNvPr id="0" name=""/>
        <dsp:cNvSpPr/>
      </dsp:nvSpPr>
      <dsp:spPr>
        <a:xfrm>
          <a:off x="3062771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77BA0-FD84-4433-9F20-7D6F2799B674}">
      <dsp:nvSpPr>
        <dsp:cNvPr id="0" name=""/>
        <dsp:cNvSpPr/>
      </dsp:nvSpPr>
      <dsp:spPr>
        <a:xfrm>
          <a:off x="4526123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Blood Pressure Regulation</a:t>
          </a:r>
          <a:endParaRPr lang="en-GB" sz="1700" kern="1200" dirty="0"/>
        </a:p>
      </dsp:txBody>
      <dsp:txXfrm>
        <a:off x="4526123" y="1740535"/>
        <a:ext cx="1463352" cy="1740535"/>
      </dsp:txXfrm>
    </dsp:sp>
    <dsp:sp modelId="{25F8583D-5587-4240-BBEB-389F4DDDCC8F}">
      <dsp:nvSpPr>
        <dsp:cNvPr id="0" name=""/>
        <dsp:cNvSpPr/>
      </dsp:nvSpPr>
      <dsp:spPr>
        <a:xfrm>
          <a:off x="4570024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C1E7C-80A0-4FF5-B366-6DAE311B3941}">
      <dsp:nvSpPr>
        <dsp:cNvPr id="0" name=""/>
        <dsp:cNvSpPr/>
      </dsp:nvSpPr>
      <dsp:spPr>
        <a:xfrm>
          <a:off x="6033376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Stages of shock</a:t>
          </a:r>
          <a:endParaRPr lang="en-GB" sz="1600" kern="1200" dirty="0"/>
        </a:p>
      </dsp:txBody>
      <dsp:txXfrm>
        <a:off x="6033376" y="1740535"/>
        <a:ext cx="1463352" cy="1740535"/>
      </dsp:txXfrm>
    </dsp:sp>
    <dsp:sp modelId="{4034DDFD-3287-4C14-8B0F-CFFAB2981FC4}">
      <dsp:nvSpPr>
        <dsp:cNvPr id="0" name=""/>
        <dsp:cNvSpPr/>
      </dsp:nvSpPr>
      <dsp:spPr>
        <a:xfrm>
          <a:off x="6077277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CF2B-359E-4482-B923-A22D81AC8DA1}">
      <dsp:nvSpPr>
        <dsp:cNvPr id="0" name=""/>
        <dsp:cNvSpPr/>
      </dsp:nvSpPr>
      <dsp:spPr>
        <a:xfrm>
          <a:off x="7540629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Diagnosis (For all types of shock)</a:t>
          </a:r>
          <a:endParaRPr lang="en-GB" sz="1700" kern="1200"/>
        </a:p>
      </dsp:txBody>
      <dsp:txXfrm>
        <a:off x="7540629" y="1740535"/>
        <a:ext cx="1463352" cy="1740535"/>
      </dsp:txXfrm>
    </dsp:sp>
    <dsp:sp modelId="{6BA166CA-5884-402A-A838-0F6C23EB3986}">
      <dsp:nvSpPr>
        <dsp:cNvPr id="0" name=""/>
        <dsp:cNvSpPr/>
      </dsp:nvSpPr>
      <dsp:spPr>
        <a:xfrm>
          <a:off x="7584530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88860-E705-4FEF-9199-01B87B2265CE}">
      <dsp:nvSpPr>
        <dsp:cNvPr id="0" name=""/>
        <dsp:cNvSpPr/>
      </dsp:nvSpPr>
      <dsp:spPr>
        <a:xfrm>
          <a:off x="9047883" y="0"/>
          <a:ext cx="1463352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Effects on body system and management.</a:t>
          </a:r>
          <a:endParaRPr lang="en-GB" sz="1700" kern="1200"/>
        </a:p>
      </dsp:txBody>
      <dsp:txXfrm>
        <a:off x="9047883" y="1740535"/>
        <a:ext cx="1463352" cy="1740535"/>
      </dsp:txXfrm>
    </dsp:sp>
    <dsp:sp modelId="{BE72B800-7809-488F-A615-9E52C6706D84}">
      <dsp:nvSpPr>
        <dsp:cNvPr id="0" name=""/>
        <dsp:cNvSpPr/>
      </dsp:nvSpPr>
      <dsp:spPr>
        <a:xfrm>
          <a:off x="9091783" y="261080"/>
          <a:ext cx="1375551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0AA7C-A998-40AC-9F24-CE857C3B07BD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C2AC-3067-4552-B1BB-2A134BAEA65C}">
      <dsp:nvSpPr>
        <dsp:cNvPr id="0" name=""/>
        <dsp:cNvSpPr/>
      </dsp:nvSpPr>
      <dsp:spPr>
        <a:xfrm>
          <a:off x="0" y="21702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Introduction/Anatomy of the skin</a:t>
          </a:r>
          <a:endParaRPr lang="en-GB" sz="2400" kern="1200"/>
        </a:p>
      </dsp:txBody>
      <dsp:txXfrm>
        <a:off x="28100" y="49802"/>
        <a:ext cx="10459400" cy="519439"/>
      </dsp:txXfrm>
    </dsp:sp>
    <dsp:sp modelId="{33DAD16D-379B-41DA-BF2E-6AE721E5A400}">
      <dsp:nvSpPr>
        <dsp:cNvPr id="0" name=""/>
        <dsp:cNvSpPr/>
      </dsp:nvSpPr>
      <dsp:spPr>
        <a:xfrm>
          <a:off x="0" y="666462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Pathophysiology</a:t>
          </a:r>
          <a:endParaRPr lang="en-GB" sz="2400" kern="1200"/>
        </a:p>
      </dsp:txBody>
      <dsp:txXfrm>
        <a:off x="28100" y="694562"/>
        <a:ext cx="10459400" cy="519439"/>
      </dsp:txXfrm>
    </dsp:sp>
    <dsp:sp modelId="{83048209-3A9D-47DB-B3C4-4077E6C98C8C}">
      <dsp:nvSpPr>
        <dsp:cNvPr id="0" name=""/>
        <dsp:cNvSpPr/>
      </dsp:nvSpPr>
      <dsp:spPr>
        <a:xfrm>
          <a:off x="0" y="1311222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Classification</a:t>
          </a:r>
          <a:endParaRPr lang="en-GB" sz="2400" kern="1200"/>
        </a:p>
      </dsp:txBody>
      <dsp:txXfrm>
        <a:off x="28100" y="1339322"/>
        <a:ext cx="10459400" cy="519439"/>
      </dsp:txXfrm>
    </dsp:sp>
    <dsp:sp modelId="{485A22B0-BC67-4028-A47F-793618CEB319}">
      <dsp:nvSpPr>
        <dsp:cNvPr id="0" name=""/>
        <dsp:cNvSpPr/>
      </dsp:nvSpPr>
      <dsp:spPr>
        <a:xfrm>
          <a:off x="0" y="1886862"/>
          <a:ext cx="10515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Depth</a:t>
          </a:r>
          <a:endParaRPr lang="en-GB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BSA-(Rule of 9/7, Lund and Browder, Palm method)</a:t>
          </a:r>
          <a:endParaRPr lang="en-GB" sz="1900" kern="1200"/>
        </a:p>
      </dsp:txBody>
      <dsp:txXfrm>
        <a:off x="0" y="1886862"/>
        <a:ext cx="10515600" cy="658260"/>
      </dsp:txXfrm>
    </dsp:sp>
    <dsp:sp modelId="{D034ED20-9E97-4677-B9F2-A417C9D0B237}">
      <dsp:nvSpPr>
        <dsp:cNvPr id="0" name=""/>
        <dsp:cNvSpPr/>
      </dsp:nvSpPr>
      <dsp:spPr>
        <a:xfrm>
          <a:off x="0" y="2545123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Local and Systemic Response to burns</a:t>
          </a:r>
          <a:endParaRPr lang="en-GB" sz="2400" kern="1200"/>
        </a:p>
      </dsp:txBody>
      <dsp:txXfrm>
        <a:off x="28100" y="2573223"/>
        <a:ext cx="10459400" cy="519439"/>
      </dsp:txXfrm>
    </dsp:sp>
    <dsp:sp modelId="{389FC2BE-78BA-48A8-90C5-E4F78ABAA9E3}">
      <dsp:nvSpPr>
        <dsp:cNvPr id="0" name=""/>
        <dsp:cNvSpPr/>
      </dsp:nvSpPr>
      <dsp:spPr>
        <a:xfrm>
          <a:off x="0" y="3189882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Effects on fluid, electrolytes and blood volume</a:t>
          </a:r>
          <a:endParaRPr lang="en-GB" sz="2400" kern="1200"/>
        </a:p>
      </dsp:txBody>
      <dsp:txXfrm>
        <a:off x="28100" y="3217982"/>
        <a:ext cx="10459400" cy="519439"/>
      </dsp:txXfrm>
    </dsp:sp>
    <dsp:sp modelId="{736E338B-63EC-41DA-A0DF-9CDB2B32E29C}">
      <dsp:nvSpPr>
        <dsp:cNvPr id="0" name=""/>
        <dsp:cNvSpPr/>
      </dsp:nvSpPr>
      <dsp:spPr>
        <a:xfrm>
          <a:off x="0" y="3834643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Management</a:t>
          </a:r>
          <a:endParaRPr lang="en-GB" sz="2400" kern="1200"/>
        </a:p>
      </dsp:txBody>
      <dsp:txXfrm>
        <a:off x="28100" y="3862743"/>
        <a:ext cx="10459400" cy="519439"/>
      </dsp:txXfrm>
    </dsp:sp>
    <dsp:sp modelId="{1184DE32-1C0E-4580-BE2F-AA8F2C4C5ED6}">
      <dsp:nvSpPr>
        <dsp:cNvPr id="0" name=""/>
        <dsp:cNvSpPr/>
      </dsp:nvSpPr>
      <dsp:spPr>
        <a:xfrm>
          <a:off x="0" y="4410282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Fluids, Wound care, infection control, skin graft</a:t>
          </a:r>
          <a:endParaRPr lang="en-GB" sz="1900" kern="1200"/>
        </a:p>
      </dsp:txBody>
      <dsp:txXfrm>
        <a:off x="0" y="4410282"/>
        <a:ext cx="10515600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28843-1E32-4BF2-ADEF-992FD48E2306}">
      <dsp:nvSpPr>
        <dsp:cNvPr id="0" name=""/>
        <dsp:cNvSpPr/>
      </dsp:nvSpPr>
      <dsp:spPr>
        <a:xfrm>
          <a:off x="4197818" y="1575292"/>
          <a:ext cx="1934569" cy="1934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3077804-E706-4143-AF17-85FD673EE105}">
      <dsp:nvSpPr>
        <dsp:cNvPr id="0" name=""/>
        <dsp:cNvSpPr/>
      </dsp:nvSpPr>
      <dsp:spPr>
        <a:xfrm>
          <a:off x="3674077" y="0"/>
          <a:ext cx="2982050" cy="12989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Fever most likely caused by endogenous pyrogens released from neutrophils. </a:t>
          </a:r>
          <a:endParaRPr lang="en-GB" sz="2100" kern="1200" dirty="0"/>
        </a:p>
      </dsp:txBody>
      <dsp:txXfrm>
        <a:off x="3674077" y="0"/>
        <a:ext cx="2982050" cy="1298925"/>
      </dsp:txXfrm>
    </dsp:sp>
    <dsp:sp modelId="{75AC6C2C-38DB-4769-A503-02DF3DC79873}">
      <dsp:nvSpPr>
        <dsp:cNvPr id="0" name=""/>
        <dsp:cNvSpPr/>
      </dsp:nvSpPr>
      <dsp:spPr>
        <a:xfrm>
          <a:off x="4933728" y="2109786"/>
          <a:ext cx="1934569" cy="1934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A7EC2A3-8D75-44FC-A75B-00B72D4B0B16}">
      <dsp:nvSpPr>
        <dsp:cNvPr id="0" name=""/>
        <dsp:cNvSpPr/>
      </dsp:nvSpPr>
      <dsp:spPr>
        <a:xfrm>
          <a:off x="6752738" y="1713476"/>
          <a:ext cx="2551055" cy="14094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They reset the hypothalamic thermostat, and produce fever.</a:t>
          </a:r>
          <a:endParaRPr lang="en-GB" sz="2100" kern="1200" dirty="0"/>
        </a:p>
      </dsp:txBody>
      <dsp:txXfrm>
        <a:off x="6752738" y="1713476"/>
        <a:ext cx="2551055" cy="1409472"/>
      </dsp:txXfrm>
    </dsp:sp>
    <dsp:sp modelId="{E1DB9887-1A55-465B-8E14-FA9E3B37BA0B}">
      <dsp:nvSpPr>
        <dsp:cNvPr id="0" name=""/>
        <dsp:cNvSpPr/>
      </dsp:nvSpPr>
      <dsp:spPr>
        <a:xfrm>
          <a:off x="4652829" y="2975368"/>
          <a:ext cx="1934569" cy="1934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5246D34-FCA0-42A4-A2DB-7B65E9170E71}">
      <dsp:nvSpPr>
        <dsp:cNvPr id="0" name=""/>
        <dsp:cNvSpPr/>
      </dsp:nvSpPr>
      <dsp:spPr>
        <a:xfrm>
          <a:off x="6312802" y="4117869"/>
          <a:ext cx="2811864" cy="14094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/>
            <a:t>Leukocytosis</a:t>
          </a:r>
          <a:r>
            <a:rPr lang="en-GB" sz="2100" kern="1200" dirty="0" smtClean="0"/>
            <a:t> may occur to provide the body with greater ability to fight infection. </a:t>
          </a:r>
          <a:endParaRPr lang="en-GB" sz="2100" kern="1200" dirty="0"/>
        </a:p>
      </dsp:txBody>
      <dsp:txXfrm>
        <a:off x="6312802" y="4117869"/>
        <a:ext cx="2811864" cy="1409472"/>
      </dsp:txXfrm>
    </dsp:sp>
    <dsp:sp modelId="{C61EAFE0-F5BA-4363-A1C1-D5875F30E435}">
      <dsp:nvSpPr>
        <dsp:cNvPr id="0" name=""/>
        <dsp:cNvSpPr/>
      </dsp:nvSpPr>
      <dsp:spPr>
        <a:xfrm>
          <a:off x="3742807" y="2975368"/>
          <a:ext cx="1934569" cy="1934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1BE1473-AC2F-475D-B423-065A6BE7B97F}">
      <dsp:nvSpPr>
        <dsp:cNvPr id="0" name=""/>
        <dsp:cNvSpPr/>
      </dsp:nvSpPr>
      <dsp:spPr>
        <a:xfrm>
          <a:off x="1211806" y="4117869"/>
          <a:ext cx="2799330" cy="14094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general, nonspecific symptoms develop, including </a:t>
          </a:r>
          <a:endParaRPr lang="en-GB" sz="2100" kern="1200" dirty="0"/>
        </a:p>
      </dsp:txBody>
      <dsp:txXfrm>
        <a:off x="1211806" y="4117869"/>
        <a:ext cx="2799330" cy="1409472"/>
      </dsp:txXfrm>
    </dsp:sp>
    <dsp:sp modelId="{E1A53124-93F8-4ED3-8432-0B6E1CB3A1ED}">
      <dsp:nvSpPr>
        <dsp:cNvPr id="0" name=""/>
        <dsp:cNvSpPr/>
      </dsp:nvSpPr>
      <dsp:spPr>
        <a:xfrm>
          <a:off x="3461907" y="2109786"/>
          <a:ext cx="1934569" cy="1934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BE29B91-3229-4610-9499-41B55E558C12}">
      <dsp:nvSpPr>
        <dsp:cNvPr id="0" name=""/>
        <dsp:cNvSpPr/>
      </dsp:nvSpPr>
      <dsp:spPr>
        <a:xfrm>
          <a:off x="1295963" y="1473957"/>
          <a:ext cx="2011952" cy="18885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malaise, loss of appetite, aching, and weakness.</a:t>
          </a:r>
          <a:endParaRPr lang="en-GB" sz="2100" kern="1200" dirty="0"/>
        </a:p>
      </dsp:txBody>
      <dsp:txXfrm>
        <a:off x="1295963" y="1473957"/>
        <a:ext cx="2011952" cy="1888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D3C0B-2C41-428E-96D2-65026D6F11BA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Causative organism; Stapthylococcus</a:t>
          </a:r>
          <a:endParaRPr lang="en-GB" sz="3300" kern="1200"/>
        </a:p>
      </dsp:txBody>
      <dsp:txXfrm>
        <a:off x="38638" y="45464"/>
        <a:ext cx="10438324" cy="714229"/>
      </dsp:txXfrm>
    </dsp:sp>
    <dsp:sp modelId="{CBC970F5-9E2D-4DBA-8E9D-8068545F4F95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Poor hygiene</a:t>
          </a:r>
          <a:endParaRPr lang="en-GB" sz="3300" kern="1200"/>
        </a:p>
      </dsp:txBody>
      <dsp:txXfrm>
        <a:off x="38638" y="932009"/>
        <a:ext cx="10438324" cy="714229"/>
      </dsp:txXfrm>
    </dsp:sp>
    <dsp:sp modelId="{AFD1A3E4-7390-4956-B7AA-934768236E36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Diabetes Mellitus</a:t>
          </a:r>
          <a:endParaRPr lang="en-GB" sz="3300" kern="1200"/>
        </a:p>
      </dsp:txBody>
      <dsp:txXfrm>
        <a:off x="38638" y="1818554"/>
        <a:ext cx="10438324" cy="714229"/>
      </dsp:txXfrm>
    </dsp:sp>
    <dsp:sp modelId="{0C01426A-5E0E-469F-8824-605BDEB43771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HIV infection</a:t>
          </a:r>
          <a:endParaRPr lang="en-GB" sz="3300" kern="1200"/>
        </a:p>
      </dsp:txBody>
      <dsp:txXfrm>
        <a:off x="38638" y="2705099"/>
        <a:ext cx="10438324" cy="714229"/>
      </dsp:txXfrm>
    </dsp:sp>
    <dsp:sp modelId="{C49905FB-A247-4FE3-B52C-348930460174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Exposure to chemicals that irritate the skin</a:t>
          </a:r>
          <a:endParaRPr lang="en-GB" sz="3300" kern="1200"/>
        </a:p>
      </dsp:txBody>
      <dsp:txXfrm>
        <a:off x="38638" y="3591644"/>
        <a:ext cx="104383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3BDE-989C-4910-8DB0-DCF637BA8AE9}">
      <dsp:nvSpPr>
        <dsp:cNvPr id="0" name=""/>
        <dsp:cNvSpPr/>
      </dsp:nvSpPr>
      <dsp:spPr>
        <a:xfrm>
          <a:off x="2181594" y="0"/>
          <a:ext cx="5349921" cy="534992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292A8-582B-4099-8814-B75DCBCE32A1}">
      <dsp:nvSpPr>
        <dsp:cNvPr id="0" name=""/>
        <dsp:cNvSpPr/>
      </dsp:nvSpPr>
      <dsp:spPr>
        <a:xfrm>
          <a:off x="4856555" y="537865"/>
          <a:ext cx="3477449" cy="126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Warm Soak until it is ready for drainage usually 10 days.</a:t>
          </a:r>
          <a:endParaRPr lang="en-GB" sz="2300" kern="1200"/>
        </a:p>
      </dsp:txBody>
      <dsp:txXfrm>
        <a:off x="4918377" y="599687"/>
        <a:ext cx="3353805" cy="1142782"/>
      </dsp:txXfrm>
    </dsp:sp>
    <dsp:sp modelId="{2534C24C-041D-431F-941E-68E8B1CFDAC9}">
      <dsp:nvSpPr>
        <dsp:cNvPr id="0" name=""/>
        <dsp:cNvSpPr/>
      </dsp:nvSpPr>
      <dsp:spPr>
        <a:xfrm>
          <a:off x="4856555" y="1962595"/>
          <a:ext cx="3477449" cy="126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Incision and drainage with possible culture and sensitivity.</a:t>
          </a:r>
          <a:endParaRPr lang="en-GB" sz="2300" kern="1200"/>
        </a:p>
      </dsp:txBody>
      <dsp:txXfrm>
        <a:off x="4918377" y="2024417"/>
        <a:ext cx="3353805" cy="1142782"/>
      </dsp:txXfrm>
    </dsp:sp>
    <dsp:sp modelId="{963A0C3A-5371-433E-981E-91DF2305AF9B}">
      <dsp:nvSpPr>
        <dsp:cNvPr id="0" name=""/>
        <dsp:cNvSpPr/>
      </dsp:nvSpPr>
      <dsp:spPr>
        <a:xfrm>
          <a:off x="4856555" y="3387326"/>
          <a:ext cx="3477449" cy="126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Antibiotic therapy-Systemic </a:t>
          </a:r>
          <a:endParaRPr lang="en-GB" sz="2300" kern="1200"/>
        </a:p>
      </dsp:txBody>
      <dsp:txXfrm>
        <a:off x="4918377" y="3449148"/>
        <a:ext cx="3353805" cy="1142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B3185-7FE4-4DC3-A5BC-7ECF71F71A58}">
      <dsp:nvSpPr>
        <dsp:cNvPr id="0" name=""/>
        <dsp:cNvSpPr/>
      </dsp:nvSpPr>
      <dsp:spPr>
        <a:xfrm>
          <a:off x="0" y="90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cut surfaces become inflamed and blood clot and cell debris fill the gap between them in the first few hours. </a:t>
          </a:r>
          <a:endParaRPr lang="en-GB" sz="2800" kern="1200" dirty="0"/>
        </a:p>
      </dsp:txBody>
      <dsp:txXfrm>
        <a:off x="54373" y="55282"/>
        <a:ext cx="10406854" cy="1005094"/>
      </dsp:txXfrm>
    </dsp:sp>
    <dsp:sp modelId="{D4AB1A69-2750-475B-84FB-ECC075DD93CB}">
      <dsp:nvSpPr>
        <dsp:cNvPr id="0" name=""/>
        <dsp:cNvSpPr/>
      </dsp:nvSpPr>
      <dsp:spPr>
        <a:xfrm>
          <a:off x="0" y="119538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Phagocytes and fibroblasts migrate into the blood clot:</a:t>
          </a:r>
          <a:endParaRPr lang="en-GB" sz="2800" kern="1200"/>
        </a:p>
      </dsp:txBody>
      <dsp:txXfrm>
        <a:off x="54373" y="1249762"/>
        <a:ext cx="10406854" cy="1005094"/>
      </dsp:txXfrm>
    </dsp:sp>
    <dsp:sp modelId="{9F02FE29-C07A-46AB-910D-B802A9BDC5CF}">
      <dsp:nvSpPr>
        <dsp:cNvPr id="0" name=""/>
        <dsp:cNvSpPr/>
      </dsp:nvSpPr>
      <dsp:spPr>
        <a:xfrm>
          <a:off x="0" y="2309229"/>
          <a:ext cx="10515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Phagocytes begin to remove the clot and cell debris</a:t>
          </a:r>
          <a:endParaRPr lang="en-GB" sz="2200" kern="1200"/>
        </a:p>
      </dsp:txBody>
      <dsp:txXfrm>
        <a:off x="0" y="2309229"/>
        <a:ext cx="10515600" cy="463680"/>
      </dsp:txXfrm>
    </dsp:sp>
    <dsp:sp modelId="{A29499A6-7763-495B-846F-FF2D56641529}">
      <dsp:nvSpPr>
        <dsp:cNvPr id="0" name=""/>
        <dsp:cNvSpPr/>
      </dsp:nvSpPr>
      <dsp:spPr>
        <a:xfrm>
          <a:off x="0" y="277290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stimulating fibroblast activity</a:t>
          </a:r>
          <a:endParaRPr lang="en-GB" sz="2800" kern="1200"/>
        </a:p>
      </dsp:txBody>
      <dsp:txXfrm>
        <a:off x="54373" y="2827282"/>
        <a:ext cx="10406854" cy="1005094"/>
      </dsp:txXfrm>
    </dsp:sp>
    <dsp:sp modelId="{B3B9068B-118E-401F-8302-9CFEFF42008A}">
      <dsp:nvSpPr>
        <dsp:cNvPr id="0" name=""/>
        <dsp:cNvSpPr/>
      </dsp:nvSpPr>
      <dsp:spPr>
        <a:xfrm>
          <a:off x="0" y="3886749"/>
          <a:ext cx="10515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Fibroblasts secrete collagen fibres which begin to bind the surfaces together.</a:t>
          </a:r>
          <a:endParaRPr lang="en-GB" sz="2200" kern="1200"/>
        </a:p>
      </dsp:txBody>
      <dsp:txXfrm>
        <a:off x="0" y="3886749"/>
        <a:ext cx="10515600" cy="46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0FF98-C745-41F5-8FA7-2A6F592F7C14}">
      <dsp:nvSpPr>
        <dsp:cNvPr id="0" name=""/>
        <dsp:cNvSpPr/>
      </dsp:nvSpPr>
      <dsp:spPr>
        <a:xfrm>
          <a:off x="0" y="297197"/>
          <a:ext cx="105156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There is proliferation of epithelial cells across the wound, through the clot.</a:t>
          </a:r>
          <a:endParaRPr lang="en-GB" sz="3000" kern="1200"/>
        </a:p>
      </dsp:txBody>
      <dsp:txXfrm>
        <a:off x="58257" y="355454"/>
        <a:ext cx="10399086" cy="1076886"/>
      </dsp:txXfrm>
    </dsp:sp>
    <dsp:sp modelId="{F9587BCE-A2A4-491C-BC34-8F9715CE3677}">
      <dsp:nvSpPr>
        <dsp:cNvPr id="0" name=""/>
        <dsp:cNvSpPr/>
      </dsp:nvSpPr>
      <dsp:spPr>
        <a:xfrm>
          <a:off x="0" y="1576997"/>
          <a:ext cx="105156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The epidermis meets and grows upwards until the full thickness is restored.</a:t>
          </a:r>
          <a:endParaRPr lang="en-GB" sz="3000" kern="1200"/>
        </a:p>
      </dsp:txBody>
      <dsp:txXfrm>
        <a:off x="58257" y="1635254"/>
        <a:ext cx="10399086" cy="1076886"/>
      </dsp:txXfrm>
    </dsp:sp>
    <dsp:sp modelId="{6C14D833-CF6B-4438-905C-DD8626289EC4}">
      <dsp:nvSpPr>
        <dsp:cNvPr id="0" name=""/>
        <dsp:cNvSpPr/>
      </dsp:nvSpPr>
      <dsp:spPr>
        <a:xfrm>
          <a:off x="0" y="2770397"/>
          <a:ext cx="10515600" cy="18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The clot above the new tissue becomes the scab and separates after 3 to 10 days.</a:t>
          </a:r>
          <a:endParaRPr lang="en-GB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i="1" kern="1200" dirty="0" smtClean="0"/>
            <a:t>Granulation tissue, </a:t>
          </a:r>
          <a:r>
            <a:rPr lang="en-US" sz="2300" kern="1200" dirty="0" smtClean="0"/>
            <a:t>consisting of new capillary buds, phagocytes and fibroblasts develops, invading the clot and restoring the blood supply to the wound.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Fibroblasts continue to secrete collagen </a:t>
          </a:r>
          <a:r>
            <a:rPr lang="en-US" sz="2300" kern="1200" dirty="0" err="1" smtClean="0"/>
            <a:t>fibres</a:t>
          </a:r>
          <a:r>
            <a:rPr lang="en-US" sz="2300" kern="1200" dirty="0" smtClean="0"/>
            <a:t> as the clot and any bacteria are removed by phagocytosis.</a:t>
          </a:r>
          <a:endParaRPr lang="en-GB" sz="2300" kern="1200" dirty="0"/>
        </a:p>
      </dsp:txBody>
      <dsp:txXfrm>
        <a:off x="0" y="2770397"/>
        <a:ext cx="10515600" cy="1831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7B74-7239-4339-9D84-F157520AC57D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granulation tissue is replaced by fibrous scar tissue. </a:t>
          </a:r>
          <a:endParaRPr lang="en-GB" sz="2400" kern="1200"/>
        </a:p>
      </dsp:txBody>
      <dsp:txXfrm rot="10800000">
        <a:off x="2205143" y="3129"/>
        <a:ext cx="6770984" cy="887561"/>
      </dsp:txXfrm>
    </dsp:sp>
    <dsp:sp modelId="{94DCC56C-1D40-422B-9D95-C5DA9BD44A90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2E3C2-8DED-4780-8078-F11A836D848B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Rearrangement of collagen fibres occurs and the strength of the wound increases.</a:t>
          </a:r>
          <a:endParaRPr lang="en-GB" sz="2400" kern="1200"/>
        </a:p>
      </dsp:txBody>
      <dsp:txXfrm rot="10800000">
        <a:off x="2205143" y="1155635"/>
        <a:ext cx="6770984" cy="887561"/>
      </dsp:txXfrm>
    </dsp:sp>
    <dsp:sp modelId="{9146E42B-4441-4182-8D27-9199B6F3C270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0993B-8C04-4D7F-9135-3871D2865E60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 time the scar becomes less vascular, appearing after a few months as a fine line.</a:t>
          </a:r>
          <a:endParaRPr lang="en-GB" sz="2400" kern="1200"/>
        </a:p>
      </dsp:txBody>
      <dsp:txXfrm rot="10800000">
        <a:off x="2205143" y="2308140"/>
        <a:ext cx="6770984" cy="887561"/>
      </dsp:txXfrm>
    </dsp:sp>
    <dsp:sp modelId="{3B648C84-4440-4717-96B8-C71E0FCCC143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CBCA-1AD4-415B-9986-150BAF6DFC9B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channels left when stitches are removed heal by the same process</a:t>
          </a:r>
          <a:endParaRPr lang="en-GB" sz="2400" kern="1200"/>
        </a:p>
      </dsp:txBody>
      <dsp:txXfrm rot="10800000">
        <a:off x="2205143" y="3460646"/>
        <a:ext cx="6770984" cy="887561"/>
      </dsp:txXfrm>
    </dsp:sp>
    <dsp:sp modelId="{93C3AE16-4C78-4612-83B8-4A46D6C0FB2B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B08D7-A630-46A2-9E3F-3A12CF5CF1FF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Electrolytes of importance</a:t>
          </a:r>
          <a:endParaRPr lang="en-GB" sz="1900" kern="1200"/>
        </a:p>
      </dsp:txBody>
      <dsp:txXfrm>
        <a:off x="3398960" y="35163"/>
        <a:ext cx="3717680" cy="627895"/>
      </dsp:txXfrm>
    </dsp:sp>
    <dsp:sp modelId="{95B85E38-9CC8-404B-8305-24D8F864B575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Role of each Electrolyte in the body</a:t>
          </a:r>
          <a:endParaRPr lang="en-GB" sz="1900" kern="1200"/>
        </a:p>
      </dsp:txBody>
      <dsp:txXfrm>
        <a:off x="3398960" y="765786"/>
        <a:ext cx="3717680" cy="627895"/>
      </dsp:txXfrm>
    </dsp:sp>
    <dsp:sp modelId="{2980F611-F055-48E6-B9CC-42A1FBA601DE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Signs of Deficiency/excess</a:t>
          </a:r>
          <a:endParaRPr lang="en-GB" sz="1900" kern="1200"/>
        </a:p>
      </dsp:txBody>
      <dsp:txXfrm>
        <a:off x="3398960" y="1496409"/>
        <a:ext cx="3717680" cy="627895"/>
      </dsp:txXfrm>
    </dsp:sp>
    <dsp:sp modelId="{B06D440C-2244-4D9F-96CF-82655104BF55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Causes of Deficiency/excess</a:t>
          </a:r>
          <a:endParaRPr lang="en-GB" sz="1900" kern="1200"/>
        </a:p>
      </dsp:txBody>
      <dsp:txXfrm>
        <a:off x="3398960" y="2227032"/>
        <a:ext cx="3717680" cy="627895"/>
      </dsp:txXfrm>
    </dsp:sp>
    <dsp:sp modelId="{962C6837-B02E-4BDF-9898-077C4F52882F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Management</a:t>
          </a:r>
          <a:endParaRPr lang="en-GB" sz="1900" kern="1200"/>
        </a:p>
      </dsp:txBody>
      <dsp:txXfrm>
        <a:off x="3398960" y="2957656"/>
        <a:ext cx="3717680" cy="627895"/>
      </dsp:txXfrm>
    </dsp:sp>
    <dsp:sp modelId="{629F5A1B-5153-4B4D-86CE-9A65E20A46FD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Prevention</a:t>
          </a:r>
          <a:endParaRPr lang="en-GB" sz="1900" kern="1200"/>
        </a:p>
      </dsp:txBody>
      <dsp:txXfrm>
        <a:off x="3398960" y="3688279"/>
        <a:ext cx="3717680" cy="6278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D91D8-AAB4-44A7-B644-FB39CD3E6DCF}">
      <dsp:nvSpPr>
        <dsp:cNvPr id="0" name=""/>
        <dsp:cNvSpPr/>
      </dsp:nvSpPr>
      <dsp:spPr>
        <a:xfrm>
          <a:off x="4397983" y="849"/>
          <a:ext cx="1751471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Acute/chronic Respiratory Acidosis (Carbonic Acid Excess)</a:t>
          </a:r>
          <a:endParaRPr lang="en-GB" sz="1400" kern="1200" dirty="0"/>
        </a:p>
      </dsp:txBody>
      <dsp:txXfrm>
        <a:off x="4654480" y="185074"/>
        <a:ext cx="1238477" cy="889519"/>
      </dsp:txXfrm>
    </dsp:sp>
    <dsp:sp modelId="{92FB5C8F-A125-403C-9DBE-05B5E36B188A}">
      <dsp:nvSpPr>
        <dsp:cNvPr id="0" name=""/>
        <dsp:cNvSpPr/>
      </dsp:nvSpPr>
      <dsp:spPr>
        <a:xfrm rot="1800000">
          <a:off x="5992616" y="868476"/>
          <a:ext cx="124254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5995113" y="944070"/>
        <a:ext cx="86978" cy="254738"/>
      </dsp:txXfrm>
    </dsp:sp>
    <dsp:sp modelId="{F033EDB4-D287-466A-937D-0A931D17E95A}">
      <dsp:nvSpPr>
        <dsp:cNvPr id="0" name=""/>
        <dsp:cNvSpPr/>
      </dsp:nvSpPr>
      <dsp:spPr>
        <a:xfrm>
          <a:off x="5875864" y="944938"/>
          <a:ext cx="2066127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Acute/Chronic Respiratory Alkalosis ( Carbonic Acid Deficit)</a:t>
          </a:r>
          <a:endParaRPr lang="en-GB" sz="1400" kern="1200" dirty="0"/>
        </a:p>
      </dsp:txBody>
      <dsp:txXfrm>
        <a:off x="6178441" y="1129163"/>
        <a:ext cx="1460973" cy="889519"/>
      </dsp:txXfrm>
    </dsp:sp>
    <dsp:sp modelId="{7A712D06-F515-461D-9406-344E65136CB1}">
      <dsp:nvSpPr>
        <dsp:cNvPr id="0" name=""/>
        <dsp:cNvSpPr/>
      </dsp:nvSpPr>
      <dsp:spPr>
        <a:xfrm rot="5400000">
          <a:off x="6741923" y="2296275"/>
          <a:ext cx="334009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6792025" y="2331087"/>
        <a:ext cx="233806" cy="254738"/>
      </dsp:txXfrm>
    </dsp:sp>
    <dsp:sp modelId="{6FA0B4A1-D8F2-43BD-B6CA-F5C22E5093F7}">
      <dsp:nvSpPr>
        <dsp:cNvPr id="0" name=""/>
        <dsp:cNvSpPr/>
      </dsp:nvSpPr>
      <dsp:spPr>
        <a:xfrm>
          <a:off x="5852579" y="2833114"/>
          <a:ext cx="2112697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Clinical Features</a:t>
          </a:r>
          <a:endParaRPr lang="en-GB" sz="1400" kern="1200" dirty="0"/>
        </a:p>
      </dsp:txBody>
      <dsp:txXfrm>
        <a:off x="6161976" y="3017339"/>
        <a:ext cx="1493903" cy="889519"/>
      </dsp:txXfrm>
    </dsp:sp>
    <dsp:sp modelId="{A483E262-D189-4902-8D33-BC8520F00570}">
      <dsp:nvSpPr>
        <dsp:cNvPr id="0" name=""/>
        <dsp:cNvSpPr/>
      </dsp:nvSpPr>
      <dsp:spPr>
        <a:xfrm rot="9000000">
          <a:off x="5996877" y="3742067"/>
          <a:ext cx="118896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6030157" y="3818063"/>
        <a:ext cx="83227" cy="254738"/>
      </dsp:txXfrm>
    </dsp:sp>
    <dsp:sp modelId="{67237856-8D2C-4ACC-AE35-6CFA4C0F53FE}">
      <dsp:nvSpPr>
        <dsp:cNvPr id="0" name=""/>
        <dsp:cNvSpPr/>
      </dsp:nvSpPr>
      <dsp:spPr>
        <a:xfrm>
          <a:off x="4397983" y="3777202"/>
          <a:ext cx="1751471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Diagnosis</a:t>
          </a:r>
          <a:endParaRPr lang="en-GB" sz="1400" kern="1200" dirty="0"/>
        </a:p>
      </dsp:txBody>
      <dsp:txXfrm>
        <a:off x="4654480" y="3961427"/>
        <a:ext cx="1238477" cy="889519"/>
      </dsp:txXfrm>
    </dsp:sp>
    <dsp:sp modelId="{3557AB72-D666-498B-9B90-B29211C28654}">
      <dsp:nvSpPr>
        <dsp:cNvPr id="0" name=""/>
        <dsp:cNvSpPr/>
      </dsp:nvSpPr>
      <dsp:spPr>
        <a:xfrm rot="12600000">
          <a:off x="4431213" y="3743208"/>
          <a:ext cx="123755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4465852" y="3837403"/>
        <a:ext cx="86629" cy="254738"/>
      </dsp:txXfrm>
    </dsp:sp>
    <dsp:sp modelId="{00042C5D-EA14-4088-9A7D-5986C713488E}">
      <dsp:nvSpPr>
        <dsp:cNvPr id="0" name=""/>
        <dsp:cNvSpPr/>
      </dsp:nvSpPr>
      <dsp:spPr>
        <a:xfrm>
          <a:off x="2603308" y="2833114"/>
          <a:ext cx="2070404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Compensation</a:t>
          </a:r>
          <a:endParaRPr lang="en-GB" sz="1400" kern="1200" dirty="0"/>
        </a:p>
      </dsp:txBody>
      <dsp:txXfrm>
        <a:off x="2906512" y="3017339"/>
        <a:ext cx="1463996" cy="889519"/>
      </dsp:txXfrm>
    </dsp:sp>
    <dsp:sp modelId="{03FDC2C2-3A6F-48DE-A970-F8C9EDF7F48E}">
      <dsp:nvSpPr>
        <dsp:cNvPr id="0" name=""/>
        <dsp:cNvSpPr/>
      </dsp:nvSpPr>
      <dsp:spPr>
        <a:xfrm rot="16200000">
          <a:off x="3471506" y="2315181"/>
          <a:ext cx="334009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521608" y="2450196"/>
        <a:ext cx="233806" cy="254738"/>
      </dsp:txXfrm>
    </dsp:sp>
    <dsp:sp modelId="{223626E1-2DB3-4C18-822F-0287B05F1BCD}">
      <dsp:nvSpPr>
        <dsp:cNvPr id="0" name=""/>
        <dsp:cNvSpPr/>
      </dsp:nvSpPr>
      <dsp:spPr>
        <a:xfrm>
          <a:off x="2550323" y="944938"/>
          <a:ext cx="2176375" cy="1257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Management</a:t>
          </a:r>
          <a:endParaRPr lang="en-GB" sz="1400" kern="1200" dirty="0"/>
        </a:p>
      </dsp:txBody>
      <dsp:txXfrm>
        <a:off x="2869046" y="1129163"/>
        <a:ext cx="1538929" cy="889519"/>
      </dsp:txXfrm>
    </dsp:sp>
    <dsp:sp modelId="{977783A4-E2CD-49FE-B1EE-56C9E46F4435}">
      <dsp:nvSpPr>
        <dsp:cNvPr id="0" name=""/>
        <dsp:cNvSpPr/>
      </dsp:nvSpPr>
      <dsp:spPr>
        <a:xfrm rot="19800000">
          <a:off x="4441129" y="865962"/>
          <a:ext cx="111841" cy="42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443377" y="959263"/>
        <a:ext cx="78289" cy="254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C115-6442-45ED-827D-7FF9AC9E1D6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2F724-87EE-4CDF-B650-B606C1FB3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09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366F-A4F8-4845-AEF1-5582E12736E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29F84-493E-4AA5-835E-3FE061CD2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8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Increased permeability and increased blood flow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8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4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Metastasis is</a:t>
            </a:r>
            <a:r>
              <a:rPr lang="en-GB" baseline="0" dirty="0" smtClean="0"/>
              <a:t> Via Three ways. 1) Lymphatic system, 2) Blood/</a:t>
            </a:r>
            <a:r>
              <a:rPr lang="en-GB" baseline="0" dirty="0" err="1" smtClean="0"/>
              <a:t>vesels</a:t>
            </a:r>
            <a:r>
              <a:rPr lang="en-GB" baseline="0" dirty="0" smtClean="0"/>
              <a:t> common to lungs and Liver 3) Seeding (Direct through adjacent organs)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1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Control</a:t>
            </a:r>
            <a:r>
              <a:rPr lang="en-US" altLang="en-US" baseline="0" dirty="0" smtClean="0"/>
              <a:t> of cell population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D6D95-327A-442A-B3BE-16C350C11616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3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Palliative</a:t>
            </a:r>
            <a:r>
              <a:rPr lang="en-GB" baseline="0" dirty="0" smtClean="0"/>
              <a:t> care focuses on making patient comfortable including pain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6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Caused</a:t>
            </a:r>
            <a:r>
              <a:rPr lang="en-GB" baseline="0" dirty="0" smtClean="0"/>
              <a:t> by suppression of stem cell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0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Scab is a dry, rough protective crust that forms over a wound</a:t>
            </a:r>
            <a:r>
              <a:rPr lang="en-GB" baseline="0" dirty="0" smtClean="0"/>
              <a:t> during healing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29F84-493E-4AA5-835E-3FE061CD2F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95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9430-4DDE-4FE8-98D4-D90DAE4B78A7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6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E21-C870-41CF-9D71-6BFC5B99CDA6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857-8F97-46E2-B54A-5FFDD737982A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1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D446-C80C-4781-8474-253ECF925EBB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CA91-8C87-44A5-8967-4E052DC56679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7D53-FCB6-4453-8DB3-0F621952100C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5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3566-07E1-4772-9A91-0DE7535A74F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3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DE78-A21A-4F34-855E-FBD57EA6268E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051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E40-66A2-4559-AC5A-5D472B8BC8F1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477F-AA73-4E25-A290-DED57404CCE4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A254-86EA-41D8-840A-E38D11F7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Medical-Surgical Nursing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Kennedy </a:t>
            </a:r>
            <a:r>
              <a:rPr lang="en-GB" dirty="0" err="1" smtClean="0"/>
              <a:t>Warria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7F4B-87A8-44C2-8400-ABD16C4382A3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/>
              <a:t>Chronic inflammation; </a:t>
            </a:r>
          </a:p>
          <a:p>
            <a:pPr lvl="1"/>
            <a:r>
              <a:rPr lang="en-GB" sz="3600" dirty="0" smtClean="0"/>
              <a:t>Develops if the injurious agent persists and the acute response is perpetuated. </a:t>
            </a:r>
          </a:p>
          <a:p>
            <a:pPr lvl="1"/>
            <a:r>
              <a:rPr lang="en-GB" sz="3600" dirty="0" smtClean="0"/>
              <a:t>Symptoms are present for many months or years. </a:t>
            </a:r>
          </a:p>
          <a:p>
            <a:pPr lvl="1"/>
            <a:r>
              <a:rPr lang="en-GB" sz="3600" dirty="0" smtClean="0"/>
              <a:t>May also begin insidiously and never have an acute phase. </a:t>
            </a:r>
          </a:p>
          <a:p>
            <a:pPr lvl="1"/>
            <a:r>
              <a:rPr lang="en-GB" sz="3600" dirty="0"/>
              <a:t>D</a:t>
            </a:r>
            <a:r>
              <a:rPr lang="en-GB" sz="3600" dirty="0" smtClean="0"/>
              <a:t>oes not serve a beneficial and protective function;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432-65C1-43F9-A110-65A35D983DA7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Brook Army </a:t>
            </a:r>
            <a:r>
              <a:rPr lang="en-GB" dirty="0" err="1" smtClean="0"/>
              <a:t>Formular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Colloids 0.5mlx kg x TBSA</a:t>
            </a:r>
            <a:endParaRPr lang="en-GB" sz="4000" dirty="0"/>
          </a:p>
          <a:p>
            <a:pPr lvl="0"/>
            <a:r>
              <a:rPr lang="en-US" sz="4000" dirty="0"/>
              <a:t>Electrolytes 1.5 </a:t>
            </a:r>
            <a:r>
              <a:rPr lang="en-US" sz="4000" dirty="0" err="1"/>
              <a:t>xkg</a:t>
            </a:r>
            <a:r>
              <a:rPr lang="en-US" sz="4000" dirty="0"/>
              <a:t> </a:t>
            </a:r>
            <a:r>
              <a:rPr lang="en-US" sz="4000" dirty="0" err="1"/>
              <a:t>xTBSA</a:t>
            </a:r>
            <a:endParaRPr lang="en-GB" sz="4000" dirty="0"/>
          </a:p>
          <a:p>
            <a:pPr lvl="0"/>
            <a:r>
              <a:rPr lang="en-US" sz="4000" dirty="0" err="1"/>
              <a:t>Glucouse</a:t>
            </a:r>
            <a:r>
              <a:rPr lang="en-US" sz="4000" dirty="0"/>
              <a:t> 2,000ml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475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Consensus </a:t>
            </a:r>
            <a:r>
              <a:rPr lang="en-GB" dirty="0" err="1" smtClean="0"/>
              <a:t>Formular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2-4ml x kg x TBSA Hypertonic saline solutions </a:t>
            </a:r>
            <a:endParaRPr lang="en-GB" sz="4000" dirty="0"/>
          </a:p>
          <a:p>
            <a:pPr lvl="0"/>
            <a:r>
              <a:rPr lang="en-US" sz="4000" dirty="0"/>
              <a:t>Sodium chloride of 250-300 </a:t>
            </a:r>
            <a:r>
              <a:rPr lang="en-US" sz="4000" dirty="0" err="1"/>
              <a:t>meq</a:t>
            </a:r>
            <a:r>
              <a:rPr lang="en-US" sz="4000" dirty="0"/>
              <a:t> as per output input chart 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816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Acute/Intermediate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74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Objective is to restore respiratory, circulatory, fluid and electrolytes, GIT function, infection prevention, wound </a:t>
            </a:r>
            <a:r>
              <a:rPr lang="en-US" sz="4000" dirty="0" smtClean="0"/>
              <a:t>care, </a:t>
            </a:r>
            <a:r>
              <a:rPr lang="en-US" sz="4000" dirty="0"/>
              <a:t>pain </a:t>
            </a:r>
            <a:r>
              <a:rPr lang="en-US" sz="4000" dirty="0" smtClean="0"/>
              <a:t>management </a:t>
            </a:r>
            <a:r>
              <a:rPr lang="en-US" sz="4000" dirty="0"/>
              <a:t>and nutritional support </a:t>
            </a:r>
            <a:endParaRPr lang="en-GB" sz="4000" dirty="0"/>
          </a:p>
          <a:p>
            <a:pPr lvl="0"/>
            <a:r>
              <a:rPr lang="en-US" sz="4000" dirty="0"/>
              <a:t>Takes 48 to 72 </a:t>
            </a:r>
            <a:r>
              <a:rPr lang="en-US" sz="4000" dirty="0" err="1"/>
              <a:t>hrs</a:t>
            </a:r>
            <a:r>
              <a:rPr lang="en-US" sz="4000" dirty="0"/>
              <a:t> after burns </a:t>
            </a:r>
            <a:endParaRPr lang="en-GB" sz="4000" dirty="0"/>
          </a:p>
          <a:p>
            <a:pPr lvl="0"/>
            <a:r>
              <a:rPr lang="en-US" sz="4000" dirty="0"/>
              <a:t>ABC </a:t>
            </a:r>
            <a:endParaRPr lang="en-GB" sz="4000" dirty="0"/>
          </a:p>
          <a:p>
            <a:pPr lvl="0"/>
            <a:r>
              <a:rPr lang="en-US" sz="4000" dirty="0"/>
              <a:t>Increased urination occurs or fluid overlord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328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Use of diuretics and fluid restriction </a:t>
            </a:r>
            <a:endParaRPr lang="en-GB" sz="4000" dirty="0"/>
          </a:p>
          <a:p>
            <a:pPr lvl="0"/>
            <a:r>
              <a:rPr lang="en-US" sz="4000" dirty="0"/>
              <a:t>Fever </a:t>
            </a:r>
            <a:endParaRPr lang="en-GB" sz="4000" dirty="0"/>
          </a:p>
          <a:p>
            <a:pPr lvl="0"/>
            <a:r>
              <a:rPr lang="en-US" sz="4000" dirty="0"/>
              <a:t>Bacteremia </a:t>
            </a:r>
            <a:endParaRPr lang="en-GB" sz="4000" dirty="0"/>
          </a:p>
          <a:p>
            <a:pPr lvl="0"/>
            <a:r>
              <a:rPr lang="en-US" sz="4000" dirty="0" err="1"/>
              <a:t>Acetoaminophine</a:t>
            </a:r>
            <a:r>
              <a:rPr lang="en-US" sz="4000" dirty="0"/>
              <a:t> </a:t>
            </a:r>
            <a:r>
              <a:rPr lang="en-US" sz="4000" dirty="0" smtClean="0"/>
              <a:t>Monitor </a:t>
            </a:r>
            <a:r>
              <a:rPr lang="en-US" sz="4000" dirty="0"/>
              <a:t>V/S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128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723330"/>
          </a:xfrm>
        </p:spPr>
        <p:txBody>
          <a:bodyPr/>
          <a:lstStyle/>
          <a:p>
            <a:r>
              <a:rPr lang="en-GB" dirty="0" smtClean="0"/>
              <a:t>Infection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622878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Aseptic technique </a:t>
            </a:r>
            <a:endParaRPr lang="en-GB" sz="4000" dirty="0"/>
          </a:p>
          <a:p>
            <a:pPr lvl="0"/>
            <a:r>
              <a:rPr lang="en-US" sz="4000" dirty="0"/>
              <a:t>Topical antibiotics </a:t>
            </a:r>
            <a:endParaRPr lang="en-GB" sz="4000" dirty="0"/>
          </a:p>
          <a:p>
            <a:pPr lvl="0"/>
            <a:r>
              <a:rPr lang="en-US" sz="4000" dirty="0"/>
              <a:t>Most common is staph, </a:t>
            </a:r>
            <a:r>
              <a:rPr lang="en-US" sz="4000" dirty="0" err="1"/>
              <a:t>proteus</a:t>
            </a:r>
            <a:r>
              <a:rPr lang="en-US" sz="4000" dirty="0"/>
              <a:t>, pseudomonas, E coli and </a:t>
            </a:r>
            <a:r>
              <a:rPr lang="en-US" sz="4000" dirty="0" err="1"/>
              <a:t>klebsiella</a:t>
            </a:r>
            <a:r>
              <a:rPr lang="en-US" sz="4000" dirty="0"/>
              <a:t> are common</a:t>
            </a:r>
            <a:endParaRPr lang="en-GB" sz="4000" dirty="0"/>
          </a:p>
          <a:p>
            <a:pPr lvl="0"/>
            <a:r>
              <a:rPr lang="en-US" sz="4000" dirty="0"/>
              <a:t>Cause tissue inflammation and tissue destruction </a:t>
            </a:r>
            <a:r>
              <a:rPr lang="en-US" sz="4000" dirty="0" smtClean="0"/>
              <a:t>Use protective clothing like cape, gown, gloves and masks</a:t>
            </a:r>
            <a:endParaRPr lang="en-GB" sz="4000" dirty="0" smtClean="0"/>
          </a:p>
          <a:p>
            <a:pPr lvl="0"/>
            <a:r>
              <a:rPr lang="en-US" sz="4000" dirty="0" smtClean="0"/>
              <a:t>Culture </a:t>
            </a:r>
            <a:endParaRPr lang="en-GB" sz="4000" dirty="0"/>
          </a:p>
          <a:p>
            <a:pPr lvl="0"/>
            <a:r>
              <a:rPr lang="en-US" sz="4000" dirty="0"/>
              <a:t>Prophylaxis antibiotics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070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Rehabilitation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Start after burn then last for years </a:t>
            </a:r>
            <a:endParaRPr lang="en-GB" sz="4000" dirty="0"/>
          </a:p>
          <a:p>
            <a:pPr lvl="0"/>
            <a:r>
              <a:rPr lang="en-US" sz="4000" dirty="0"/>
              <a:t>Reconstructive surgery </a:t>
            </a:r>
            <a:endParaRPr lang="en-GB" sz="4000" dirty="0"/>
          </a:p>
          <a:p>
            <a:pPr lvl="0"/>
            <a:r>
              <a:rPr lang="en-US" sz="4000" dirty="0"/>
              <a:t>Psychological support </a:t>
            </a:r>
            <a:endParaRPr lang="en-GB" sz="4000" dirty="0"/>
          </a:p>
          <a:p>
            <a:pPr lvl="0"/>
            <a:r>
              <a:rPr lang="en-US" sz="4000" dirty="0"/>
              <a:t>Vocational counseling 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387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Rehabilitation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Support groups </a:t>
            </a:r>
            <a:endParaRPr lang="en-GB" sz="4000" dirty="0" smtClean="0"/>
          </a:p>
          <a:p>
            <a:pPr lvl="0"/>
            <a:r>
              <a:rPr lang="en-US" sz="4000" dirty="0" smtClean="0"/>
              <a:t>Prevention of hypertrophic scarring </a:t>
            </a:r>
            <a:endParaRPr lang="en-GB" sz="4000" dirty="0" smtClean="0"/>
          </a:p>
          <a:p>
            <a:pPr lvl="0"/>
            <a:r>
              <a:rPr lang="en-US" sz="4000" dirty="0" smtClean="0"/>
              <a:t>Use of elastic /pressure garments to loosen collagen</a:t>
            </a:r>
            <a:endParaRPr lang="en-GB" sz="4000" dirty="0" smtClean="0"/>
          </a:p>
          <a:p>
            <a:pPr lvl="0"/>
            <a:r>
              <a:rPr lang="en-US" sz="4000" dirty="0" smtClean="0"/>
              <a:t>Occupational therapy </a:t>
            </a:r>
            <a:endParaRPr lang="en-GB" sz="4000" dirty="0" smtClean="0"/>
          </a:p>
          <a:p>
            <a:pPr lvl="0"/>
            <a:r>
              <a:rPr lang="en-US" sz="4000" dirty="0" smtClean="0"/>
              <a:t>Lubrication and protecting the area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057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dirty="0" smtClean="0"/>
              <a:t>ACUTE</a:t>
            </a:r>
          </a:p>
          <a:p>
            <a:pPr lvl="1"/>
            <a:r>
              <a:rPr lang="en-US" sz="4000" dirty="0" smtClean="0"/>
              <a:t>CCF</a:t>
            </a:r>
            <a:endParaRPr lang="en-GB" sz="4000" dirty="0"/>
          </a:p>
          <a:p>
            <a:pPr lvl="1"/>
            <a:r>
              <a:rPr lang="en-US" sz="4000" dirty="0"/>
              <a:t>Pulmonary edema </a:t>
            </a:r>
            <a:endParaRPr lang="en-GB" sz="4000" dirty="0"/>
          </a:p>
          <a:p>
            <a:pPr lvl="1"/>
            <a:r>
              <a:rPr lang="en-US" sz="4000" dirty="0"/>
              <a:t>Sepsis </a:t>
            </a:r>
            <a:endParaRPr lang="en-GB" sz="4000" dirty="0"/>
          </a:p>
          <a:p>
            <a:pPr lvl="1"/>
            <a:r>
              <a:rPr lang="en-US" sz="4000" dirty="0"/>
              <a:t>Acute renal failure/destruction </a:t>
            </a:r>
            <a:endParaRPr lang="en-GB" sz="4000" dirty="0"/>
          </a:p>
          <a:p>
            <a:pPr lvl="1"/>
            <a:r>
              <a:rPr lang="en-US" sz="4000" dirty="0"/>
              <a:t>Visceral </a:t>
            </a:r>
            <a:r>
              <a:rPr lang="en-US" sz="4000" dirty="0" smtClean="0"/>
              <a:t>damage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484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CHRONIC</a:t>
            </a:r>
          </a:p>
          <a:p>
            <a:pPr lvl="1"/>
            <a:r>
              <a:rPr lang="en-US" sz="4000" dirty="0"/>
              <a:t>Contracture </a:t>
            </a:r>
            <a:endParaRPr lang="en-GB" sz="4000" dirty="0"/>
          </a:p>
          <a:p>
            <a:pPr lvl="1"/>
            <a:r>
              <a:rPr lang="en-US" sz="4000" dirty="0"/>
              <a:t>Psychological </a:t>
            </a:r>
            <a:r>
              <a:rPr lang="en-US" sz="4000" dirty="0" smtClean="0"/>
              <a:t>inadequacy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5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Types of inflammation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600" dirty="0" smtClean="0"/>
              <a:t>Changes occur at the site of injury and the nature of the exudate becomes proliferative.</a:t>
            </a:r>
          </a:p>
          <a:p>
            <a:pPr lvl="1"/>
            <a:r>
              <a:rPr lang="en-GB" sz="3600" dirty="0" smtClean="0"/>
              <a:t>A cycle of cellular infiltration, necrosis, and fibrosis begins, with repair and breakdown occurring simultaneously.</a:t>
            </a:r>
          </a:p>
          <a:p>
            <a:pPr lvl="1"/>
            <a:r>
              <a:rPr lang="en-GB" sz="3600" dirty="0" smtClean="0"/>
              <a:t>Considerable scarring may occur, resulting in permanent tissue damage. 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82EB-984E-4D23-8D25-5D333C856A9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857-8F97-46E2-B54A-5FFDD737982A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069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pain </a:t>
            </a:r>
            <a:r>
              <a:rPr lang="en-GB" sz="4000" dirty="0" smtClean="0"/>
              <a:t>is </a:t>
            </a:r>
            <a:r>
              <a:rPr lang="en-GB" sz="4000" dirty="0"/>
              <a:t>“an </a:t>
            </a:r>
            <a:r>
              <a:rPr lang="en-GB" sz="4000" dirty="0" smtClean="0"/>
              <a:t>unpleasant sensory </a:t>
            </a:r>
            <a:r>
              <a:rPr lang="en-GB" sz="4000" dirty="0"/>
              <a:t>and emotional experience associated with actual or potential </a:t>
            </a:r>
            <a:r>
              <a:rPr lang="en-GB" sz="4000" dirty="0" smtClean="0"/>
              <a:t>tissue damage</a:t>
            </a:r>
            <a:r>
              <a:rPr lang="en-GB" sz="4000" dirty="0"/>
              <a:t>, or described in terms of such damage”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6005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Effects of Pain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0628"/>
            <a:ext cx="10515600" cy="56057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84976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105469"/>
          </a:xfrm>
        </p:spPr>
        <p:txBody>
          <a:bodyPr/>
          <a:lstStyle/>
          <a:p>
            <a:r>
              <a:rPr lang="en-GB" dirty="0" smtClean="0"/>
              <a:t>Types Of 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538"/>
            <a:ext cx="10515600" cy="4880425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Pain can be categorized in many ways, and clear distinctions are </a:t>
            </a:r>
            <a:r>
              <a:rPr lang="en-GB" sz="4000" dirty="0" smtClean="0"/>
              <a:t>not always </a:t>
            </a:r>
            <a:r>
              <a:rPr lang="en-GB" sz="4000" dirty="0"/>
              <a:t>possible</a:t>
            </a:r>
            <a:r>
              <a:rPr lang="en-GB" sz="4000" dirty="0" smtClean="0"/>
              <a:t>.</a:t>
            </a:r>
          </a:p>
          <a:p>
            <a:pPr lvl="1"/>
            <a:r>
              <a:rPr lang="en-GB" sz="4000" dirty="0" smtClean="0"/>
              <a:t>Acute ( Short Duration)</a:t>
            </a:r>
          </a:p>
          <a:p>
            <a:pPr lvl="1"/>
            <a:r>
              <a:rPr lang="en-GB" sz="4000" dirty="0" smtClean="0"/>
              <a:t>Chronic (Long Duration)</a:t>
            </a:r>
          </a:p>
          <a:p>
            <a:r>
              <a:rPr lang="en-GB" sz="4400" dirty="0"/>
              <a:t>Pain is better classified by its inferred pathology</a:t>
            </a:r>
          </a:p>
          <a:p>
            <a:pPr lvl="1"/>
            <a:r>
              <a:rPr lang="en-GB" sz="4000" dirty="0"/>
              <a:t>Nociceptive pain </a:t>
            </a:r>
            <a:r>
              <a:rPr lang="en-GB" sz="4000" dirty="0" smtClean="0"/>
              <a:t>(Physiologic)</a:t>
            </a:r>
            <a:endParaRPr lang="en-GB" sz="4000" dirty="0"/>
          </a:p>
          <a:p>
            <a:pPr lvl="1"/>
            <a:r>
              <a:rPr lang="en-GB" sz="4000" dirty="0"/>
              <a:t>Neuropathic </a:t>
            </a:r>
            <a:r>
              <a:rPr lang="en-GB" sz="4000" dirty="0" smtClean="0"/>
              <a:t>pain (Pathophysiologic)</a:t>
            </a:r>
            <a:endParaRPr lang="en-GB" sz="4000" dirty="0"/>
          </a:p>
          <a:p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Important in management of the patient</a:t>
            </a:r>
          </a:p>
          <a:p>
            <a:r>
              <a:rPr lang="en-GB" sz="4000" dirty="0" smtClean="0"/>
              <a:t>Usually subjective</a:t>
            </a:r>
          </a:p>
          <a:p>
            <a:r>
              <a:rPr lang="en-GB" sz="4000" dirty="0" smtClean="0"/>
              <a:t>Discuss with the patient to obtain as much information as possible.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4917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Pain assessment begins by careful patient observation, </a:t>
            </a:r>
            <a:r>
              <a:rPr lang="en-GB" sz="4000" dirty="0" smtClean="0"/>
              <a:t>noting overall </a:t>
            </a:r>
            <a:r>
              <a:rPr lang="en-GB" sz="4000" dirty="0"/>
              <a:t>posture and presence or absence of overt </a:t>
            </a:r>
            <a:r>
              <a:rPr lang="en-GB" sz="4000" dirty="0" smtClean="0"/>
              <a:t>pain </a:t>
            </a:r>
            <a:r>
              <a:rPr lang="en-GB" sz="4000" dirty="0" err="1" smtClean="0"/>
              <a:t>behaviors</a:t>
            </a:r>
            <a:r>
              <a:rPr lang="en-GB" sz="4000" dirty="0"/>
              <a:t>. </a:t>
            </a:r>
            <a:endParaRPr lang="en-GB" sz="4000" dirty="0" smtClean="0"/>
          </a:p>
          <a:p>
            <a:r>
              <a:rPr lang="en-GB" sz="4000" dirty="0" smtClean="0"/>
              <a:t>Ask </a:t>
            </a:r>
            <a:r>
              <a:rPr lang="en-GB" sz="4000" dirty="0"/>
              <a:t>the patient </a:t>
            </a:r>
            <a:r>
              <a:rPr lang="en-GB" sz="4000" dirty="0" smtClean="0"/>
              <a:t>to describe</a:t>
            </a:r>
            <a:r>
              <a:rPr lang="en-GB" sz="4000" dirty="0"/>
              <a:t>, in his or her own words, the specifics of the pain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11:55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310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The </a:t>
            </a:r>
            <a:r>
              <a:rPr lang="en-GB" sz="4000" dirty="0"/>
              <a:t>words used to describe the pain may point toward </a:t>
            </a:r>
            <a:r>
              <a:rPr lang="en-GB" sz="4000" dirty="0" smtClean="0"/>
              <a:t>the cause</a:t>
            </a:r>
            <a:r>
              <a:rPr lang="en-GB" sz="4000" dirty="0"/>
              <a:t>. </a:t>
            </a:r>
            <a:r>
              <a:rPr lang="en-GB" sz="4000" dirty="0" err="1" smtClean="0"/>
              <a:t>Eg</a:t>
            </a:r>
            <a:r>
              <a:rPr lang="en-GB" sz="4000" dirty="0" smtClean="0"/>
              <a:t>. </a:t>
            </a:r>
            <a:r>
              <a:rPr lang="en-GB" sz="4000" dirty="0"/>
              <a:t>the classic description of chest </a:t>
            </a:r>
            <a:r>
              <a:rPr lang="en-GB" sz="4000" dirty="0" smtClean="0"/>
              <a:t>pain that </a:t>
            </a:r>
            <a:r>
              <a:rPr lang="en-GB" sz="4000" dirty="0"/>
              <a:t>results from a myocardial infarction includes </a:t>
            </a:r>
            <a:r>
              <a:rPr lang="en-GB" sz="4000" dirty="0" smtClean="0"/>
              <a:t>pressure or </a:t>
            </a:r>
            <a:r>
              <a:rPr lang="en-GB" sz="4000" dirty="0"/>
              <a:t>squeezing on the chest. </a:t>
            </a:r>
            <a:endParaRPr lang="en-GB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11:57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61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 </a:t>
            </a:r>
            <a:r>
              <a:rPr lang="en-GB" sz="4000" dirty="0"/>
              <a:t>detailed history should </a:t>
            </a:r>
            <a:r>
              <a:rPr lang="en-GB" sz="4000" dirty="0" smtClean="0"/>
              <a:t>follow the </a:t>
            </a:r>
            <a:r>
              <a:rPr lang="en-GB" sz="4000" dirty="0"/>
              <a:t>initial description of pain. </a:t>
            </a:r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/>
              <a:t>factors to consider in </a:t>
            </a:r>
            <a:r>
              <a:rPr lang="en-GB" sz="4000" dirty="0" smtClean="0"/>
              <a:t>a complete </a:t>
            </a:r>
            <a:r>
              <a:rPr lang="en-GB" sz="4000" dirty="0"/>
              <a:t>pain assessment are </a:t>
            </a:r>
            <a:r>
              <a:rPr lang="en-GB" sz="4000" b="1" i="1" u="sng" dirty="0">
                <a:solidFill>
                  <a:srgbClr val="FF0000"/>
                </a:solidFill>
              </a:rPr>
              <a:t>the intensity, timing, location</a:t>
            </a:r>
            <a:r>
              <a:rPr lang="en-GB" sz="4000" b="1" i="1" u="sng" dirty="0" smtClean="0">
                <a:solidFill>
                  <a:srgbClr val="FF0000"/>
                </a:solidFill>
              </a:rPr>
              <a:t>, quality</a:t>
            </a:r>
            <a:r>
              <a:rPr lang="en-GB" sz="4000" b="1" i="1" u="sng" dirty="0">
                <a:solidFill>
                  <a:srgbClr val="FF0000"/>
                </a:solidFill>
              </a:rPr>
              <a:t>, personal meaning of pain; aggravating </a:t>
            </a:r>
            <a:r>
              <a:rPr lang="en-GB" sz="4000" b="1" i="1" u="sng" dirty="0" smtClean="0">
                <a:solidFill>
                  <a:srgbClr val="FF0000"/>
                </a:solidFill>
              </a:rPr>
              <a:t>and alleviating </a:t>
            </a:r>
            <a:r>
              <a:rPr lang="en-GB" sz="4000" b="1" i="1" u="sng" dirty="0">
                <a:solidFill>
                  <a:srgbClr val="FF0000"/>
                </a:solidFill>
              </a:rPr>
              <a:t>factors; and pain </a:t>
            </a:r>
            <a:r>
              <a:rPr lang="en-GB" sz="4000" b="1" i="1" u="sng" dirty="0" err="1">
                <a:solidFill>
                  <a:srgbClr val="FF0000"/>
                </a:solidFill>
              </a:rPr>
              <a:t>behaviors</a:t>
            </a:r>
            <a:r>
              <a:rPr lang="en-GB" sz="4000" dirty="0"/>
              <a:t>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11:57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098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Ranges </a:t>
            </a:r>
            <a:r>
              <a:rPr lang="en-GB" sz="4000" dirty="0"/>
              <a:t>from none to mild </a:t>
            </a:r>
            <a:r>
              <a:rPr lang="en-GB" sz="4000" dirty="0" smtClean="0"/>
              <a:t>discomfort to </a:t>
            </a:r>
            <a:r>
              <a:rPr lang="en-GB" sz="4000" dirty="0"/>
              <a:t>excruciating</a:t>
            </a:r>
            <a:r>
              <a:rPr lang="en-GB" sz="4000" dirty="0" smtClean="0"/>
              <a:t>.</a:t>
            </a:r>
          </a:p>
          <a:p>
            <a:r>
              <a:rPr lang="en-GB" sz="4000" dirty="0" smtClean="0"/>
              <a:t>The reported intensity </a:t>
            </a:r>
            <a:r>
              <a:rPr lang="en-GB" sz="4000" dirty="0"/>
              <a:t>is influenced by the person’s </a:t>
            </a:r>
            <a:r>
              <a:rPr lang="en-GB" sz="4000" b="1" dirty="0"/>
              <a:t>pain threshold, </a:t>
            </a:r>
            <a:r>
              <a:rPr lang="en-GB" sz="4000" dirty="0" smtClean="0"/>
              <a:t>and </a:t>
            </a:r>
            <a:r>
              <a:rPr lang="en-GB" sz="4000" b="1" dirty="0" smtClean="0"/>
              <a:t>pain tolerance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4000" dirty="0" smtClean="0"/>
              <a:t>To understand variations, the nurse can ask about the present pain intensity as well as the least and the worst pain intensity.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9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Types of inflammation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/>
              <a:t>Subacute inflammation;</a:t>
            </a:r>
          </a:p>
          <a:p>
            <a:r>
              <a:rPr lang="en-GB" sz="3600" dirty="0" smtClean="0"/>
              <a:t>Falls between acute and chronic inflammation. </a:t>
            </a:r>
          </a:p>
          <a:p>
            <a:r>
              <a:rPr lang="en-GB" sz="3600" dirty="0" smtClean="0"/>
              <a:t>It includes elements of the active exudative phase of the acute response as well as elements of repair, as in the chronic phase.</a:t>
            </a:r>
          </a:p>
          <a:p>
            <a:r>
              <a:rPr lang="en-GB" sz="3600" dirty="0" smtClean="0"/>
              <a:t>The term </a:t>
            </a:r>
            <a:r>
              <a:rPr lang="en-GB" sz="3600" i="1" dirty="0" smtClean="0"/>
              <a:t>subacute inflammation </a:t>
            </a:r>
            <a:r>
              <a:rPr lang="en-GB" sz="3600" dirty="0" smtClean="0"/>
              <a:t>is not widely used.</a:t>
            </a:r>
          </a:p>
          <a:p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47C-A4D7-4A23-B2D3-A2C56D61A6C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Sometimes the cause of pain can be determined </a:t>
            </a:r>
            <a:r>
              <a:rPr lang="en-GB" sz="4000" dirty="0" smtClean="0"/>
              <a:t>when time </a:t>
            </a:r>
            <a:r>
              <a:rPr lang="en-GB" sz="4000" dirty="0"/>
              <a:t>aspects are known. </a:t>
            </a:r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/>
              <a:t>nurse </a:t>
            </a:r>
            <a:r>
              <a:rPr lang="en-GB" sz="4000" dirty="0" smtClean="0"/>
              <a:t>inquires about </a:t>
            </a:r>
            <a:r>
              <a:rPr lang="en-GB" sz="4000" dirty="0"/>
              <a:t>the onset, duration, relationship between time </a:t>
            </a:r>
            <a:r>
              <a:rPr lang="en-GB" sz="4000" dirty="0" smtClean="0"/>
              <a:t>and intensity </a:t>
            </a:r>
            <a:r>
              <a:rPr lang="en-GB" sz="4000" dirty="0"/>
              <a:t>(</a:t>
            </a:r>
            <a:r>
              <a:rPr lang="en-GB" sz="4000" dirty="0" err="1"/>
              <a:t>eg</a:t>
            </a:r>
            <a:r>
              <a:rPr lang="en-GB" sz="4000" dirty="0"/>
              <a:t>, at what time the pain is the worst), </a:t>
            </a:r>
            <a:r>
              <a:rPr lang="en-GB" sz="4000" dirty="0" smtClean="0"/>
              <a:t>and changes </a:t>
            </a:r>
            <a:r>
              <a:rPr lang="en-GB" sz="4000" dirty="0"/>
              <a:t>in rhythmic patterns. </a:t>
            </a:r>
            <a:endParaRPr lang="en-GB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585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</a:t>
            </a:r>
            <a:r>
              <a:rPr lang="en-GB" sz="4000" dirty="0" smtClean="0"/>
              <a:t>sks </a:t>
            </a:r>
            <a:r>
              <a:rPr lang="en-GB" sz="4000" dirty="0"/>
              <a:t>the </a:t>
            </a:r>
            <a:r>
              <a:rPr lang="en-GB" sz="4000" dirty="0" smtClean="0"/>
              <a:t>patient if </a:t>
            </a:r>
            <a:r>
              <a:rPr lang="en-GB" sz="4000" dirty="0"/>
              <a:t>the pain began suddenly or increased gradually. </a:t>
            </a:r>
            <a:endParaRPr lang="en-GB" sz="4000" dirty="0" smtClean="0"/>
          </a:p>
          <a:p>
            <a:r>
              <a:rPr lang="en-GB" sz="4000" dirty="0" smtClean="0"/>
              <a:t>Sudden pain </a:t>
            </a:r>
            <a:r>
              <a:rPr lang="en-GB" sz="4000" dirty="0"/>
              <a:t>that rapidly reaches maximum intensity is </a:t>
            </a:r>
            <a:r>
              <a:rPr lang="en-GB" sz="4000" dirty="0" smtClean="0"/>
              <a:t>indicative of </a:t>
            </a:r>
            <a:r>
              <a:rPr lang="en-GB" sz="4000" dirty="0"/>
              <a:t>tissue injury, and immediate intervention is necessary.</a:t>
            </a:r>
          </a:p>
          <a:p>
            <a:r>
              <a:rPr lang="en-GB" sz="4000" dirty="0"/>
              <a:t>Pain from ischemia gradually increases and becomes </a:t>
            </a:r>
            <a:r>
              <a:rPr lang="en-GB" sz="4000" dirty="0" smtClean="0"/>
              <a:t>intense over </a:t>
            </a:r>
            <a:r>
              <a:rPr lang="en-GB" sz="4000" dirty="0"/>
              <a:t>a longer time</a:t>
            </a:r>
            <a:r>
              <a:rPr lang="en-GB" sz="4000" dirty="0" smtClean="0"/>
              <a:t>..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434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Have the </a:t>
            </a:r>
            <a:r>
              <a:rPr lang="en-GB" sz="4000" dirty="0"/>
              <a:t>patient point to the area of the body </a:t>
            </a:r>
            <a:r>
              <a:rPr lang="en-GB" sz="4000" dirty="0" smtClean="0"/>
              <a:t>involved best </a:t>
            </a:r>
            <a:r>
              <a:rPr lang="en-GB" sz="4000" dirty="0"/>
              <a:t>determines the location of pain. </a:t>
            </a:r>
            <a:endParaRPr lang="en-GB" sz="4000" dirty="0" smtClean="0"/>
          </a:p>
          <a:p>
            <a:r>
              <a:rPr lang="en-GB" sz="4000" dirty="0" smtClean="0"/>
              <a:t>Some </a:t>
            </a:r>
            <a:r>
              <a:rPr lang="en-GB" sz="4000" dirty="0"/>
              <a:t>general </a:t>
            </a:r>
            <a:r>
              <a:rPr lang="en-GB" sz="4000" dirty="0" smtClean="0"/>
              <a:t>assessment forms </a:t>
            </a:r>
            <a:r>
              <a:rPr lang="en-GB" sz="4000" dirty="0"/>
              <a:t>include drawings of human figures, on </a:t>
            </a:r>
            <a:r>
              <a:rPr lang="en-GB" sz="4000" dirty="0" smtClean="0"/>
              <a:t>which the </a:t>
            </a:r>
            <a:r>
              <a:rPr lang="en-GB" sz="4000" dirty="0"/>
              <a:t>patient is asked to shade in the area involved. </a:t>
            </a:r>
            <a:endParaRPr lang="en-GB" sz="4000" dirty="0" smtClean="0"/>
          </a:p>
          <a:p>
            <a:r>
              <a:rPr lang="en-GB" sz="4000" dirty="0" smtClean="0"/>
              <a:t>This is especially </a:t>
            </a:r>
            <a:r>
              <a:rPr lang="en-GB" sz="4000" dirty="0"/>
              <a:t>helpful if the pain radiates (</a:t>
            </a:r>
            <a:r>
              <a:rPr lang="en-GB" sz="4000" b="1" dirty="0"/>
              <a:t>referred pain</a:t>
            </a:r>
            <a:r>
              <a:rPr lang="en-GB" sz="4000" dirty="0"/>
              <a:t>). </a:t>
            </a:r>
            <a:endParaRPr lang="en-GB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43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nurse asks the patient to describe the pain in his or her</a:t>
            </a:r>
          </a:p>
          <a:p>
            <a:r>
              <a:rPr lang="en-GB" dirty="0"/>
              <a:t>own words without offering clues. For example, the nurse</a:t>
            </a:r>
          </a:p>
          <a:p>
            <a:r>
              <a:rPr lang="en-GB" dirty="0"/>
              <a:t>asks the patient to describe what the pain feels like. The</a:t>
            </a:r>
          </a:p>
          <a:p>
            <a:r>
              <a:rPr lang="en-GB" dirty="0"/>
              <a:t>nurse must give the patient sufficient time to describe the</a:t>
            </a:r>
          </a:p>
          <a:p>
            <a:r>
              <a:rPr lang="en-GB" dirty="0"/>
              <a:t>pain, and the nurse must record all words in the answer. If</a:t>
            </a:r>
          </a:p>
          <a:p>
            <a:r>
              <a:rPr lang="en-GB" dirty="0"/>
              <a:t>the patient cannot describe the quality of the pain, the</a:t>
            </a:r>
          </a:p>
          <a:p>
            <a:r>
              <a:rPr lang="en-GB" dirty="0"/>
              <a:t>nurse can suggest words such as burning, aching, throbbing,</a:t>
            </a:r>
          </a:p>
          <a:p>
            <a:r>
              <a:rPr lang="en-GB" dirty="0"/>
              <a:t>or stabbing. It is important to document the exact words</a:t>
            </a:r>
          </a:p>
          <a:p>
            <a:r>
              <a:rPr lang="en-GB" dirty="0"/>
              <a:t>used by the patient to describe the pain and which words</a:t>
            </a:r>
          </a:p>
          <a:p>
            <a:r>
              <a:rPr lang="en-GB" dirty="0"/>
              <a:t>were suggested by the nurse conducting the assessment.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176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124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086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38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30/05/2021 12:08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9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Sign of inflammation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3600" dirty="0" smtClean="0"/>
              <a:t>Local Signs</a:t>
            </a:r>
          </a:p>
          <a:p>
            <a:pPr lvl="1"/>
            <a:r>
              <a:rPr lang="en-GB" sz="3600" dirty="0" smtClean="0"/>
              <a:t>Pain</a:t>
            </a:r>
          </a:p>
          <a:p>
            <a:pPr lvl="1"/>
            <a:r>
              <a:rPr lang="en-GB" sz="3600" dirty="0" smtClean="0"/>
              <a:t>Redness</a:t>
            </a:r>
          </a:p>
          <a:p>
            <a:pPr lvl="1"/>
            <a:r>
              <a:rPr lang="en-GB" sz="3600" dirty="0" smtClean="0"/>
              <a:t>Swelling </a:t>
            </a:r>
          </a:p>
          <a:p>
            <a:pPr lvl="1"/>
            <a:r>
              <a:rPr lang="en-GB" sz="3600" dirty="0" smtClean="0"/>
              <a:t>Hotness</a:t>
            </a:r>
          </a:p>
          <a:p>
            <a:pPr lvl="1"/>
            <a:r>
              <a:rPr lang="en-GB" sz="3600" dirty="0" smtClean="0"/>
              <a:t>Loss of function</a:t>
            </a:r>
          </a:p>
          <a:p>
            <a:r>
              <a:rPr lang="en-GB" sz="3600" b="1" i="1" u="sng" dirty="0" smtClean="0">
                <a:solidFill>
                  <a:srgbClr val="FF0000"/>
                </a:solidFill>
              </a:rPr>
              <a:t>Systemic Signs</a:t>
            </a:r>
          </a:p>
          <a:p>
            <a:pPr lvl="1"/>
            <a:r>
              <a:rPr lang="en-GB" sz="3600" dirty="0" smtClean="0"/>
              <a:t>Fever</a:t>
            </a:r>
          </a:p>
          <a:p>
            <a:pPr lvl="1"/>
            <a:r>
              <a:rPr lang="en-GB" sz="3600" dirty="0" err="1" smtClean="0"/>
              <a:t>Leukocytosis</a:t>
            </a:r>
            <a:endParaRPr lang="en-GB" sz="3600" dirty="0" smtClean="0"/>
          </a:p>
          <a:p>
            <a:pPr lvl="1"/>
            <a:r>
              <a:rPr lang="en-GB" sz="3600" dirty="0" smtClean="0"/>
              <a:t>Malaise</a:t>
            </a:r>
          </a:p>
          <a:p>
            <a:pPr lvl="1"/>
            <a:r>
              <a:rPr lang="en-GB" sz="3600" dirty="0" smtClean="0"/>
              <a:t>Anorexia</a:t>
            </a:r>
            <a:endParaRPr lang="en-GB" sz="3600" dirty="0"/>
          </a:p>
          <a:p>
            <a:pPr lvl="1"/>
            <a:r>
              <a:rPr lang="en-GB" sz="3600" dirty="0"/>
              <a:t>Sepsis</a:t>
            </a:r>
          </a:p>
          <a:p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469F-1B17-4BB2-ADC3-9A4ABDB339FD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Classification Of Diseases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Bactarial</a:t>
            </a:r>
            <a:endParaRPr lang="en-GB" sz="3200" dirty="0" smtClean="0"/>
          </a:p>
          <a:p>
            <a:r>
              <a:rPr lang="en-GB" sz="3200" dirty="0" smtClean="0"/>
              <a:t>Viral</a:t>
            </a:r>
          </a:p>
          <a:p>
            <a:r>
              <a:rPr lang="en-GB" sz="3200" dirty="0" smtClean="0"/>
              <a:t>Fungal</a:t>
            </a:r>
          </a:p>
          <a:p>
            <a:r>
              <a:rPr lang="en-GB" sz="3200" dirty="0" smtClean="0"/>
              <a:t>Neoplastic</a:t>
            </a:r>
          </a:p>
          <a:p>
            <a:r>
              <a:rPr lang="en-GB" sz="3200" dirty="0" smtClean="0"/>
              <a:t>Genetic</a:t>
            </a:r>
          </a:p>
          <a:p>
            <a:r>
              <a:rPr lang="en-GB" sz="3200" dirty="0" smtClean="0"/>
              <a:t>Traumatic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790F-A930-4C07-9892-CDD616170A4C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Neoplastic diseases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Malignant </a:t>
            </a:r>
            <a:r>
              <a:rPr lang="en-GB" sz="4000" dirty="0" err="1" smtClean="0"/>
              <a:t>Tumors</a:t>
            </a:r>
            <a:endParaRPr lang="en-GB" sz="4000" dirty="0" smtClean="0"/>
          </a:p>
          <a:p>
            <a:r>
              <a:rPr lang="en-GB" sz="4000" dirty="0" smtClean="0"/>
              <a:t>Benign </a:t>
            </a:r>
            <a:r>
              <a:rPr lang="en-GB" sz="4000" dirty="0" err="1" smtClean="0"/>
              <a:t>tumors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E380-F1DA-436D-9338-484025CC0A3A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 Nursing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Cancer can be considered a chronic disease requiring ongoing management, rather than a terminal illness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It </a:t>
            </a:r>
            <a:r>
              <a:rPr lang="en-GB" sz="3600" dirty="0"/>
              <a:t>consists of more than 100 different conditions characterized by uncontrolled growth and spread of abnormal cells. </a:t>
            </a:r>
            <a:endParaRPr lang="en-GB" sz="3600" dirty="0" smtClean="0"/>
          </a:p>
          <a:p>
            <a:r>
              <a:rPr lang="en-GB" sz="3600" dirty="0" smtClean="0"/>
              <a:t>Normal </a:t>
            </a:r>
            <a:r>
              <a:rPr lang="en-GB" sz="3600" dirty="0"/>
              <a:t>mechanisms of growth and proliferation are disturbed which results in distinctive morphologic alterations of the cell and aberrations in tissue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703-FE5B-4770-B015-612CA1FD090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between Malignant And Benign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76459"/>
              </p:ext>
            </p:extLst>
          </p:nvPr>
        </p:nvGraphicFramePr>
        <p:xfrm>
          <a:off x="838200" y="1825623"/>
          <a:ext cx="10327782" cy="39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594"/>
                <a:gridCol w="3442594"/>
                <a:gridCol w="3442594"/>
              </a:tblGrid>
              <a:tr h="995687">
                <a:tc>
                  <a:txBody>
                    <a:bodyPr/>
                    <a:lstStyle/>
                    <a:p>
                      <a:r>
                        <a:rPr lang="en-GB" dirty="0" smtClean="0"/>
                        <a:t>Characteristics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Malignant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Benign</a:t>
                      </a:r>
                      <a:endParaRPr lang="en-GB" dirty="0"/>
                    </a:p>
                  </a:txBody>
                  <a:tcPr/>
                </a:tc>
              </a:tr>
              <a:tr h="995687">
                <a:tc>
                  <a:txBody>
                    <a:bodyPr/>
                    <a:lstStyle/>
                    <a:p>
                      <a:r>
                        <a:rPr lang="en-GB" dirty="0" smtClean="0"/>
                        <a:t>Growth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Invasive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Slow, expansive</a:t>
                      </a:r>
                      <a:endParaRPr lang="en-GB" dirty="0"/>
                    </a:p>
                  </a:txBody>
                  <a:tcPr/>
                </a:tc>
              </a:tr>
              <a:tr h="995687">
                <a:tc>
                  <a:txBody>
                    <a:bodyPr/>
                    <a:lstStyle/>
                    <a:p>
                      <a:r>
                        <a:rPr lang="en-GB" dirty="0" smtClean="0"/>
                        <a:t>Differentiation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Immature,</a:t>
                      </a:r>
                      <a:r>
                        <a:rPr lang="en-GB" baseline="0" dirty="0" smtClean="0"/>
                        <a:t> Poorly differentiated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Fully Differentiated</a:t>
                      </a:r>
                      <a:endParaRPr lang="en-GB" dirty="0"/>
                    </a:p>
                  </a:txBody>
                  <a:tcPr/>
                </a:tc>
              </a:tr>
              <a:tr h="995687">
                <a:tc>
                  <a:txBody>
                    <a:bodyPr/>
                    <a:lstStyle/>
                    <a:p>
                      <a:r>
                        <a:rPr lang="en-GB" dirty="0" smtClean="0"/>
                        <a:t>Metastasis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Absent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0B5F-56B0-4D1A-810A-2BA0E10F80D3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776045" cy="635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167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667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D3-A908-453D-92E5-B637B5E12931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Causes/Predisposing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GB" sz="3200" dirty="0"/>
              <a:t>Age </a:t>
            </a:r>
            <a:endParaRPr lang="en-GB" sz="3200" dirty="0" smtClean="0"/>
          </a:p>
          <a:p>
            <a:r>
              <a:rPr lang="en-GB" sz="3200" dirty="0" smtClean="0"/>
              <a:t>Lifestyle </a:t>
            </a:r>
            <a:r>
              <a:rPr lang="en-GB" sz="3200" dirty="0"/>
              <a:t>habits (</a:t>
            </a:r>
            <a:r>
              <a:rPr lang="en-GB" sz="3200" dirty="0" err="1"/>
              <a:t>ie</a:t>
            </a:r>
            <a:r>
              <a:rPr lang="en-GB" sz="3200" dirty="0"/>
              <a:t>, smoking, alcohol consumption, diet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Environmental </a:t>
            </a:r>
            <a:r>
              <a:rPr lang="en-GB" sz="3200" dirty="0"/>
              <a:t>carcinogens.</a:t>
            </a:r>
          </a:p>
          <a:p>
            <a:pPr lvl="1"/>
            <a:r>
              <a:rPr lang="en-GB" sz="3200" dirty="0" smtClean="0"/>
              <a:t>Asbestos</a:t>
            </a:r>
            <a:r>
              <a:rPr lang="en-GB" sz="3200" dirty="0"/>
              <a:t>, benzene, and radiation, increases the risk of developing certain types of cancer.</a:t>
            </a:r>
          </a:p>
          <a:p>
            <a:pPr lvl="1"/>
            <a:r>
              <a:rPr lang="en-GB" sz="3200" dirty="0"/>
              <a:t>Solar ultraviolet radiation exposure is related to an increased risk of skin cancers.</a:t>
            </a:r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189-84C8-4D42-AF4C-08801ACB8467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GB" sz="3000" dirty="0" smtClean="0"/>
              <a:t>Definitions</a:t>
            </a:r>
          </a:p>
          <a:p>
            <a:r>
              <a:rPr lang="en-GB" sz="3000" dirty="0" smtClean="0">
                <a:solidFill>
                  <a:srgbClr val="FF0000"/>
                </a:solidFill>
              </a:rPr>
              <a:t>History of Medicine and surgery</a:t>
            </a:r>
          </a:p>
          <a:p>
            <a:r>
              <a:rPr lang="en-GB" sz="3000" dirty="0" smtClean="0"/>
              <a:t>The Process of inflammation</a:t>
            </a:r>
          </a:p>
          <a:p>
            <a:r>
              <a:rPr lang="en-GB" sz="3000" dirty="0" smtClean="0"/>
              <a:t>Classification of diseases</a:t>
            </a:r>
          </a:p>
          <a:p>
            <a:r>
              <a:rPr lang="en-GB" sz="3000" dirty="0" smtClean="0"/>
              <a:t>Cellulitis</a:t>
            </a:r>
          </a:p>
          <a:p>
            <a:r>
              <a:rPr lang="en-GB" sz="3000" dirty="0" smtClean="0"/>
              <a:t>Boils</a:t>
            </a:r>
          </a:p>
          <a:p>
            <a:r>
              <a:rPr lang="en-GB" sz="3000" dirty="0" smtClean="0"/>
              <a:t>Lymphangitis</a:t>
            </a:r>
          </a:p>
          <a:p>
            <a:r>
              <a:rPr lang="en-GB" sz="3000" dirty="0" smtClean="0"/>
              <a:t>Septicaemia</a:t>
            </a:r>
          </a:p>
          <a:p>
            <a:r>
              <a:rPr lang="en-GB" sz="3000" dirty="0" smtClean="0"/>
              <a:t>Abscesses</a:t>
            </a:r>
          </a:p>
          <a:p>
            <a:r>
              <a:rPr lang="en-GB" sz="3000" dirty="0" smtClean="0"/>
              <a:t>Wound healing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Fluid and electrolyte imbalance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Acid base balance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Shock 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Burns</a:t>
            </a:r>
            <a:endParaRPr lang="en-GB" sz="30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3C3-B1A8-437B-B124-125845FF4716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Causes/Predisposing </a:t>
            </a:r>
            <a:r>
              <a:rPr lang="en-GB" dirty="0" err="1" smtClean="0"/>
              <a:t>Factots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Hereditary </a:t>
            </a:r>
            <a:r>
              <a:rPr lang="en-GB" sz="3200" dirty="0"/>
              <a:t>predisposition to specific forms of cancers that have been linked to certain events within a gene </a:t>
            </a:r>
            <a:r>
              <a:rPr lang="en-GB" sz="3200" dirty="0">
                <a:solidFill>
                  <a:srgbClr val="C00000"/>
                </a:solidFill>
              </a:rPr>
              <a:t>(</a:t>
            </a:r>
            <a:r>
              <a:rPr lang="en-GB" sz="3200" dirty="0" err="1">
                <a:solidFill>
                  <a:srgbClr val="C00000"/>
                </a:solidFill>
              </a:rPr>
              <a:t>ie</a:t>
            </a:r>
            <a:r>
              <a:rPr lang="en-GB" sz="3200" dirty="0">
                <a:solidFill>
                  <a:srgbClr val="C00000"/>
                </a:solidFill>
              </a:rPr>
              <a:t>, BRCA1 and BRCA2 in breast cancer).</a:t>
            </a:r>
          </a:p>
          <a:p>
            <a:r>
              <a:rPr lang="en-GB" sz="3200" dirty="0"/>
              <a:t>Infections and viruses </a:t>
            </a:r>
            <a:r>
              <a:rPr lang="en-GB" sz="3200" dirty="0" smtClean="0"/>
              <a:t>Human </a:t>
            </a:r>
            <a:r>
              <a:rPr lang="en-GB" sz="3200" dirty="0"/>
              <a:t>papilloma </a:t>
            </a:r>
            <a:r>
              <a:rPr lang="en-GB" sz="3200" dirty="0" smtClean="0"/>
              <a:t>virus cervical </a:t>
            </a:r>
            <a:r>
              <a:rPr lang="en-GB" sz="3200" dirty="0"/>
              <a:t>cancer</a:t>
            </a:r>
          </a:p>
          <a:p>
            <a:pPr lvl="1"/>
            <a:r>
              <a:rPr lang="en-GB" sz="3200" dirty="0"/>
              <a:t>Epstein-Barr </a:t>
            </a:r>
            <a:r>
              <a:rPr lang="en-GB" sz="3200" dirty="0" smtClean="0"/>
              <a:t>virus lymphoma</a:t>
            </a:r>
            <a:endParaRPr lang="en-GB" sz="3200" dirty="0"/>
          </a:p>
          <a:p>
            <a:pPr lvl="1"/>
            <a:r>
              <a:rPr lang="en-GB" sz="3200" dirty="0"/>
              <a:t>Hepatitis B and </a:t>
            </a:r>
            <a:r>
              <a:rPr lang="en-GB" sz="3200" dirty="0" smtClean="0"/>
              <a:t>C hepatocellular </a:t>
            </a:r>
            <a:r>
              <a:rPr lang="en-GB" sz="3200" dirty="0"/>
              <a:t>cancer</a:t>
            </a:r>
          </a:p>
          <a:p>
            <a:pPr lvl="1"/>
            <a:r>
              <a:rPr lang="en-GB" sz="3200" dirty="0"/>
              <a:t>Helicobacter </a:t>
            </a:r>
            <a:r>
              <a:rPr lang="en-GB" sz="3200" dirty="0" smtClean="0"/>
              <a:t>pylori may </a:t>
            </a:r>
            <a:r>
              <a:rPr lang="en-GB" sz="3200" dirty="0"/>
              <a:t>be linked to gastric cancer</a:t>
            </a:r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789F-E639-4FCD-82E7-9D21EB194453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Detecting Cancers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857-8F97-46E2-B54A-5FFDD737982A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29930"/>
              </p:ext>
            </p:extLst>
          </p:nvPr>
        </p:nvGraphicFramePr>
        <p:xfrm>
          <a:off x="136479" y="177418"/>
          <a:ext cx="1195543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46"/>
                <a:gridCol w="3985146"/>
                <a:gridCol w="3985146"/>
              </a:tblGrid>
              <a:tr h="41483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Site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Test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Comments</a:t>
                      </a:r>
                      <a:endParaRPr lang="en-GB" sz="2200" dirty="0"/>
                    </a:p>
                  </a:txBody>
                  <a:tcPr/>
                </a:tc>
              </a:tr>
              <a:tr h="41483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Skin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Physical Exam, Biopsy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</a:tr>
              <a:tr h="139264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Colon And Rectum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Fecal</a:t>
                      </a:r>
                      <a:r>
                        <a:rPr lang="en-GB" sz="2200" dirty="0" smtClean="0"/>
                        <a:t> occult blood test</a:t>
                      </a:r>
                      <a:br>
                        <a:rPr lang="en-GB" sz="2200" dirty="0" smtClean="0"/>
                      </a:br>
                      <a:r>
                        <a:rPr lang="en-GB" sz="2200" dirty="0" smtClean="0"/>
                        <a:t>Flexible sigmoidoscopy</a:t>
                      </a:r>
                      <a:br>
                        <a:rPr lang="en-GB" sz="2200" dirty="0" smtClean="0"/>
                      </a:br>
                      <a:r>
                        <a:rPr lang="en-GB" sz="2200" dirty="0" smtClean="0"/>
                        <a:t>Double-contrast barium enema</a:t>
                      </a:r>
                      <a:br>
                        <a:rPr lang="en-GB" sz="2200" dirty="0" smtClean="0"/>
                      </a:br>
                      <a:r>
                        <a:rPr lang="en-GB" sz="2200" dirty="0" smtClean="0"/>
                        <a:t>Colonoscopy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Recommended annually</a:t>
                      </a:r>
                      <a:endParaRPr lang="en-GB" sz="2200" dirty="0"/>
                    </a:p>
                  </a:txBody>
                  <a:tcPr/>
                </a:tc>
              </a:tr>
              <a:tr h="2044525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Cervix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annual pelvic examination with Pap test.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Not later than 21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Screening after total hysterectomy is not necessary unless the surgery was done for the treatment of cervical cancer.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</a:tr>
              <a:tr h="74077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Prostate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PSA and digital rectal examination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</a:tr>
              <a:tr h="41483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Breast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Self breast Exam, mammography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</a:tr>
              <a:tr h="414831">
                <a:tc>
                  <a:txBody>
                    <a:bodyPr/>
                    <a:lstStyle/>
                    <a:p>
                      <a:r>
                        <a:rPr lang="en-GB" sz="2200" smtClean="0"/>
                        <a:t>Uterus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Report any</a:t>
                      </a:r>
                      <a:r>
                        <a:rPr lang="en-GB" sz="2200" baseline="0" dirty="0" smtClean="0"/>
                        <a:t> abnormal bleeding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</a:tr>
              <a:tr h="414831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</a:tr>
              <a:tr h="414831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3430-C2C7-4188-B26F-09342D0A130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Diet</a:t>
            </a:r>
          </a:p>
          <a:p>
            <a:r>
              <a:rPr lang="en-GB" sz="3600" dirty="0" smtClean="0"/>
              <a:t>Lifestyle modification</a:t>
            </a:r>
          </a:p>
          <a:p>
            <a:r>
              <a:rPr lang="en-GB" sz="3600" dirty="0" smtClean="0"/>
              <a:t>Early diagnosis and treatment</a:t>
            </a:r>
          </a:p>
          <a:p>
            <a:r>
              <a:rPr lang="en-GB" sz="3600" dirty="0" smtClean="0"/>
              <a:t>Avoid exposure to mutants</a:t>
            </a:r>
          </a:p>
          <a:p>
            <a:r>
              <a:rPr lang="en-GB" sz="3600" dirty="0" smtClean="0"/>
              <a:t>Physical exercises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DE60-285F-418A-A350-6DAF9E617940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Medical-Chemotherapy</a:t>
            </a:r>
          </a:p>
          <a:p>
            <a:r>
              <a:rPr lang="en-GB" sz="3600" dirty="0" smtClean="0"/>
              <a:t>Surgical</a:t>
            </a:r>
          </a:p>
          <a:p>
            <a:r>
              <a:rPr lang="en-GB" sz="3600" dirty="0" smtClean="0"/>
              <a:t>Palliative/Nursing</a:t>
            </a:r>
          </a:p>
          <a:p>
            <a:r>
              <a:rPr lang="en-GB" sz="3600" dirty="0" smtClean="0"/>
              <a:t>Radiotherapy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754-0499-45C2-BA4C-966EA960E6F0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Chemotherapy is the use of antineoplastic drugs to promote </a:t>
            </a:r>
            <a:r>
              <a:rPr lang="en-GB" sz="3600" dirty="0" err="1"/>
              <a:t>tumor</a:t>
            </a:r>
            <a:r>
              <a:rPr lang="en-GB" sz="3600" dirty="0"/>
              <a:t> cell destruction by interfering with cellular function and reproduction. </a:t>
            </a:r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It </a:t>
            </a:r>
            <a:r>
              <a:rPr lang="en-GB" sz="3600" dirty="0"/>
              <a:t>includes the use of various chemotherapeutic agents and hormones.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1B1A-3796-4874-838F-DEB96B342163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Principles Of Chemotherapy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Autofit/>
          </a:bodyPr>
          <a:lstStyle/>
          <a:p>
            <a:r>
              <a:rPr lang="en-GB" sz="3400" dirty="0"/>
              <a:t>The intent of chemotherapy is to destroy as many </a:t>
            </a:r>
            <a:r>
              <a:rPr lang="en-GB" sz="3400" dirty="0" err="1"/>
              <a:t>tumor</a:t>
            </a:r>
            <a:r>
              <a:rPr lang="en-GB" sz="3400" dirty="0"/>
              <a:t> cells as possible with minimal effect on healthy cells.</a:t>
            </a:r>
          </a:p>
          <a:p>
            <a:r>
              <a:rPr lang="en-GB" sz="3400" dirty="0"/>
              <a:t>Cancer cells depend on the same mechanisms for cell division that are found in normal cells. Damage to those mechanisms leads to cell death.</a:t>
            </a:r>
          </a:p>
          <a:p>
            <a:r>
              <a:rPr lang="en-GB" sz="3400" dirty="0" smtClean="0"/>
              <a:t>Chemotherapeutic </a:t>
            </a:r>
            <a:r>
              <a:rPr lang="en-GB" sz="3400" dirty="0"/>
              <a:t>agents can be effective on one of the four phases of the cell cycle or during any phase of the cell cycle. </a:t>
            </a:r>
            <a:endParaRPr lang="en-GB" sz="3400" dirty="0" smtClean="0"/>
          </a:p>
          <a:p>
            <a:r>
              <a:rPr lang="en-GB" sz="3400" dirty="0" smtClean="0"/>
              <a:t>Routes </a:t>
            </a:r>
            <a:r>
              <a:rPr lang="en-GB" sz="3400" dirty="0"/>
              <a:t>of </a:t>
            </a:r>
            <a:r>
              <a:rPr lang="en-GB" sz="3400" dirty="0" smtClean="0"/>
              <a:t>administration varies</a:t>
            </a:r>
            <a:endParaRPr lang="en-GB" sz="3400" dirty="0"/>
          </a:p>
          <a:p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6A27-0271-4C9D-A641-AB404FDE38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Principles Of Chemotherapy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4995080"/>
          </a:xfrm>
        </p:spPr>
        <p:txBody>
          <a:bodyPr>
            <a:noAutofit/>
          </a:bodyPr>
          <a:lstStyle/>
          <a:p>
            <a:r>
              <a:rPr lang="en-GB" sz="3400" dirty="0" smtClean="0"/>
              <a:t>Dosage </a:t>
            </a:r>
            <a:r>
              <a:rPr lang="en-GB" sz="3400" dirty="0"/>
              <a:t>is based on surface area (mg/m</a:t>
            </a:r>
            <a:r>
              <a:rPr lang="en-GB" sz="3400" baseline="30000" dirty="0"/>
              <a:t>2</a:t>
            </a:r>
            <a:r>
              <a:rPr lang="en-GB" sz="3400" dirty="0"/>
              <a:t>) in both adults and children.</a:t>
            </a:r>
          </a:p>
          <a:p>
            <a:r>
              <a:rPr lang="en-GB" sz="3400" dirty="0"/>
              <a:t>Most chemotherapeutic agents have dose-limiting toxicities that require nursing interventions </a:t>
            </a:r>
            <a:endParaRPr lang="en-GB" sz="3400" dirty="0" smtClean="0"/>
          </a:p>
          <a:p>
            <a:r>
              <a:rPr lang="en-GB" sz="3400" dirty="0" smtClean="0"/>
              <a:t>Chemotherapy </a:t>
            </a:r>
            <a:r>
              <a:rPr lang="en-GB" sz="3400" dirty="0"/>
              <a:t>predictably affects normal, rapidly growing cells </a:t>
            </a:r>
            <a:endParaRPr lang="en-GB" sz="3400" dirty="0" smtClean="0"/>
          </a:p>
          <a:p>
            <a:r>
              <a:rPr lang="en-GB" sz="3400" dirty="0" smtClean="0"/>
              <a:t>It </a:t>
            </a:r>
            <a:r>
              <a:rPr lang="en-GB" sz="3400" dirty="0"/>
              <a:t>is imperative that these toxicities be recognized early on by the nurse.</a:t>
            </a:r>
          </a:p>
          <a:p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C14F-D380-4CD2-9431-911CD9672926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of Chemotherapy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3400" dirty="0"/>
              <a:t>Alopecia</a:t>
            </a:r>
          </a:p>
          <a:p>
            <a:r>
              <a:rPr lang="en-GB" sz="3400" dirty="0" smtClean="0"/>
              <a:t>Anorexia</a:t>
            </a:r>
            <a:endParaRPr lang="en-GB" sz="3400" dirty="0"/>
          </a:p>
          <a:p>
            <a:r>
              <a:rPr lang="en-GB" sz="3400" dirty="0" smtClean="0"/>
              <a:t>Fatigue</a:t>
            </a:r>
            <a:endParaRPr lang="en-GB" sz="3400" dirty="0"/>
          </a:p>
          <a:p>
            <a:r>
              <a:rPr lang="en-GB" sz="3400" dirty="0" smtClean="0"/>
              <a:t>Nausea </a:t>
            </a:r>
            <a:r>
              <a:rPr lang="en-GB" sz="3400" dirty="0"/>
              <a:t>and Vomiting</a:t>
            </a:r>
          </a:p>
          <a:p>
            <a:r>
              <a:rPr lang="en-GB" sz="3400" dirty="0" smtClean="0"/>
              <a:t>Mucositis</a:t>
            </a:r>
            <a:endParaRPr lang="en-GB" sz="3400" dirty="0"/>
          </a:p>
          <a:p>
            <a:r>
              <a:rPr lang="en-GB" sz="3400" dirty="0" err="1" smtClean="0"/>
              <a:t>Anemia</a:t>
            </a:r>
            <a:endParaRPr lang="en-GB" sz="3400" dirty="0"/>
          </a:p>
          <a:p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13B-76CE-4CE3-819A-FE892CB139C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GB" dirty="0" smtClean="0"/>
              <a:t>Side Effects of Chemotherapy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834"/>
            <a:ext cx="10515600" cy="5173219"/>
          </a:xfrm>
        </p:spPr>
        <p:txBody>
          <a:bodyPr>
            <a:normAutofit/>
          </a:bodyPr>
          <a:lstStyle/>
          <a:p>
            <a:r>
              <a:rPr lang="en-GB" dirty="0" smtClean="0"/>
              <a:t>Neutropenia</a:t>
            </a:r>
            <a:endParaRPr lang="en-GB" dirty="0"/>
          </a:p>
          <a:p>
            <a:pPr lvl="1"/>
            <a:r>
              <a:rPr lang="en-GB" sz="2800" dirty="0"/>
              <a:t>Defined as an absolute neutrophil count (ANC) of 1,500/mm</a:t>
            </a:r>
            <a:r>
              <a:rPr lang="en-GB" sz="2800" baseline="30000" dirty="0"/>
              <a:t>3</a:t>
            </a:r>
            <a:r>
              <a:rPr lang="en-GB" sz="2800" dirty="0"/>
              <a:t> or less.</a:t>
            </a:r>
          </a:p>
          <a:p>
            <a:pPr lvl="1"/>
            <a:r>
              <a:rPr lang="en-GB" sz="2800" dirty="0"/>
              <a:t>Risk of infection is greatest with an ANC less than 500/mm</a:t>
            </a:r>
            <a:r>
              <a:rPr lang="en-GB" sz="2800" baseline="30000" dirty="0"/>
              <a:t>3</a:t>
            </a:r>
            <a:r>
              <a:rPr lang="en-GB" sz="2800" dirty="0"/>
              <a:t>.</a:t>
            </a:r>
          </a:p>
          <a:p>
            <a:pPr lvl="1"/>
            <a:r>
              <a:rPr lang="en-GB" sz="2800" dirty="0"/>
              <a:t>Caused by suppression of the stem cell.</a:t>
            </a:r>
          </a:p>
          <a:p>
            <a:pPr lvl="1"/>
            <a:r>
              <a:rPr lang="en-GB" sz="2800" dirty="0"/>
              <a:t>Usually occurs 7 to 14 days after administration of chemotherapy.</a:t>
            </a:r>
          </a:p>
          <a:p>
            <a:pPr lvl="1"/>
            <a:r>
              <a:rPr lang="en-GB" sz="2800" dirty="0" smtClean="0"/>
              <a:t>Patients </a:t>
            </a:r>
            <a:r>
              <a:rPr lang="en-GB" sz="2800" dirty="0"/>
              <a:t>should be taught to avoid </a:t>
            </a:r>
            <a:r>
              <a:rPr lang="en-GB" sz="2800" dirty="0" smtClean="0"/>
              <a:t>infection</a:t>
            </a:r>
            <a:endParaRPr lang="en-GB" sz="2800" dirty="0"/>
          </a:p>
          <a:p>
            <a:pPr lvl="1"/>
            <a:r>
              <a:rPr lang="en-GB" sz="2800" dirty="0"/>
              <a:t>Patients need to be monitored and treated promptly for fever or other signs of infection.</a:t>
            </a:r>
          </a:p>
          <a:p>
            <a:r>
              <a:rPr lang="en-GB" dirty="0"/>
              <a:t>Thrombocytopenia</a:t>
            </a:r>
          </a:p>
          <a:p>
            <a:r>
              <a:rPr lang="en-GB" dirty="0" smtClean="0"/>
              <a:t>Hypersensitivity </a:t>
            </a:r>
            <a:r>
              <a:rPr lang="en-GB" dirty="0"/>
              <a:t>Reactions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D03C-D113-47A1-92A9-12B0A7B7810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 of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b="1" dirty="0" smtClean="0"/>
          </a:p>
          <a:p>
            <a:r>
              <a:rPr lang="en-GB" sz="4000" b="1" dirty="0" smtClean="0"/>
              <a:t>Inflammation </a:t>
            </a:r>
            <a:r>
              <a:rPr lang="en-GB" sz="4000" dirty="0"/>
              <a:t>is a defensive reaction </a:t>
            </a:r>
            <a:r>
              <a:rPr lang="en-GB" sz="4000" dirty="0" smtClean="0"/>
              <a:t>intended to </a:t>
            </a:r>
            <a:r>
              <a:rPr lang="en-GB" sz="4000" dirty="0"/>
              <a:t>neutralize, control, or eliminate the </a:t>
            </a:r>
            <a:r>
              <a:rPr lang="en-GB" sz="4000" dirty="0" smtClean="0"/>
              <a:t>offending agent </a:t>
            </a:r>
            <a:r>
              <a:rPr lang="en-GB" sz="4000" dirty="0"/>
              <a:t>and to prepare the site for repair</a:t>
            </a:r>
            <a:r>
              <a:rPr lang="en-GB" sz="4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4172-44EA-4976-90CE-59313F8435B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Medical-Surgical conditions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infections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5AB-A1A8-4489-B0BD-44FA2DBB595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Cellulitis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T</a:t>
            </a:r>
            <a:r>
              <a:rPr lang="en-GB" sz="3400" dirty="0" smtClean="0"/>
              <a:t>he </a:t>
            </a:r>
            <a:r>
              <a:rPr lang="en-GB" sz="3400" dirty="0"/>
              <a:t>most common infectious cause of limb swelling. </a:t>
            </a:r>
            <a:endParaRPr lang="en-GB" sz="3400" dirty="0" smtClean="0"/>
          </a:p>
          <a:p>
            <a:endParaRPr lang="en-GB" sz="3400" dirty="0" smtClean="0"/>
          </a:p>
          <a:p>
            <a:r>
              <a:rPr lang="en-GB" sz="3400" dirty="0" smtClean="0"/>
              <a:t>Can </a:t>
            </a:r>
            <a:r>
              <a:rPr lang="en-GB" sz="3400" dirty="0"/>
              <a:t>occur as a single isolated event or a series of recurrent events. </a:t>
            </a:r>
            <a:endParaRPr lang="en-GB" sz="3400" dirty="0" smtClean="0"/>
          </a:p>
          <a:p>
            <a:endParaRPr lang="en-GB" sz="3400" dirty="0" smtClean="0"/>
          </a:p>
          <a:p>
            <a:r>
              <a:rPr lang="en-GB" sz="3400" dirty="0" smtClean="0"/>
              <a:t>It is sometimes </a:t>
            </a:r>
            <a:r>
              <a:rPr lang="en-GB" sz="3400" dirty="0"/>
              <a:t>misdiagnosed as recurrent thrombophlebitis or chronic </a:t>
            </a:r>
            <a:r>
              <a:rPr lang="en-GB" sz="3400" dirty="0" smtClean="0"/>
              <a:t>venous insufficiency</a:t>
            </a:r>
            <a:r>
              <a:rPr lang="en-GB" sz="3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0F36-2DD2-4EDF-98D0-CDC884908742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Cellulitis occurs when an entry point through normal skin barriers </a:t>
            </a:r>
            <a:r>
              <a:rPr lang="en-GB" sz="3400" dirty="0" smtClean="0"/>
              <a:t>allows bacteria </a:t>
            </a:r>
            <a:r>
              <a:rPr lang="en-GB" sz="3400" dirty="0"/>
              <a:t>to enter and release their toxins in the subcutaneous tissues. </a:t>
            </a:r>
            <a:endParaRPr lang="en-GB" sz="3400" dirty="0" smtClean="0"/>
          </a:p>
          <a:p>
            <a:endParaRPr lang="en-GB" sz="3400" dirty="0" smtClean="0"/>
          </a:p>
          <a:p>
            <a:r>
              <a:rPr lang="en-GB" sz="3400" dirty="0" smtClean="0"/>
              <a:t>The etiologic </a:t>
            </a:r>
            <a:r>
              <a:rPr lang="en-GB" sz="3400" dirty="0"/>
              <a:t>pathogen of cellulitis is typically either </a:t>
            </a:r>
            <a:r>
              <a:rPr lang="en-GB" sz="3400" i="1" dirty="0"/>
              <a:t>Streptococcus </a:t>
            </a:r>
            <a:r>
              <a:rPr lang="en-GB" sz="3400" dirty="0"/>
              <a:t>species </a:t>
            </a:r>
            <a:r>
              <a:rPr lang="en-GB" sz="3400" dirty="0" smtClean="0"/>
              <a:t>or </a:t>
            </a:r>
            <a:r>
              <a:rPr lang="en-GB" sz="3400" i="1" dirty="0" smtClean="0"/>
              <a:t>Staphylococcus </a:t>
            </a:r>
            <a:r>
              <a:rPr lang="en-GB" sz="3400" i="1" dirty="0"/>
              <a:t>aureus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1C5-F607-4D45-972F-8AFEEA8419EF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The acute onset of swelling, localized redness, warmth, and </a:t>
            </a:r>
            <a:r>
              <a:rPr lang="en-GB" sz="3400" dirty="0" smtClean="0"/>
              <a:t>pain.</a:t>
            </a:r>
          </a:p>
          <a:p>
            <a:r>
              <a:rPr lang="en-GB" sz="3400" dirty="0" smtClean="0"/>
              <a:t>Systemic signs; fever</a:t>
            </a:r>
            <a:r>
              <a:rPr lang="en-GB" sz="3400" dirty="0"/>
              <a:t>, chills, and sweating.</a:t>
            </a:r>
          </a:p>
          <a:p>
            <a:r>
              <a:rPr lang="en-GB" sz="3400" dirty="0"/>
              <a:t>The redness may not be uniform and often skips areas </a:t>
            </a:r>
            <a:endParaRPr lang="en-GB" sz="3400" dirty="0" smtClean="0"/>
          </a:p>
          <a:p>
            <a:r>
              <a:rPr lang="en-GB" sz="3400" dirty="0" smtClean="0"/>
              <a:t>Develops </a:t>
            </a:r>
            <a:r>
              <a:rPr lang="en-GB" sz="3400" dirty="0"/>
              <a:t>a pitting “orange peel” appearance. </a:t>
            </a:r>
            <a:endParaRPr lang="en-GB" sz="3400" dirty="0" smtClean="0"/>
          </a:p>
          <a:p>
            <a:r>
              <a:rPr lang="en-GB" sz="3400" dirty="0" smtClean="0"/>
              <a:t>Regional </a:t>
            </a:r>
            <a:r>
              <a:rPr lang="en-GB" sz="3400" dirty="0"/>
              <a:t>lymph nodes </a:t>
            </a:r>
            <a:r>
              <a:rPr lang="en-GB" sz="3400" dirty="0" smtClean="0"/>
              <a:t>may also </a:t>
            </a:r>
            <a:r>
              <a:rPr lang="en-GB" sz="3400" dirty="0"/>
              <a:t>be tender and enlarged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E83-F2FB-4BF1-9BDE-5D2D6B95B41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Cellulitis of the lower limb</a:t>
            </a:r>
            <a:endParaRPr lang="en-GB" dirty="0"/>
          </a:p>
        </p:txBody>
      </p:sp>
      <p:pic>
        <p:nvPicPr>
          <p:cNvPr id="1026" name="Picture 2" descr="Image result for cellul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493950"/>
            <a:ext cx="10174310" cy="46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1055-E63D-43B8-9496-9668D7005EB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964"/>
          </a:xfrm>
        </p:spPr>
        <p:txBody>
          <a:bodyPr>
            <a:normAutofit/>
          </a:bodyPr>
          <a:lstStyle/>
          <a:p>
            <a:r>
              <a:rPr lang="en-GB" sz="3000" dirty="0"/>
              <a:t>Mild cases of cellulitis can be </a:t>
            </a:r>
            <a:r>
              <a:rPr lang="en-GB" sz="3000" dirty="0" smtClean="0"/>
              <a:t>treated </a:t>
            </a:r>
            <a:r>
              <a:rPr lang="en-GB" sz="3000" dirty="0"/>
              <a:t>with </a:t>
            </a:r>
            <a:r>
              <a:rPr lang="en-GB" sz="3000" dirty="0" smtClean="0"/>
              <a:t>oral antibiotic </a:t>
            </a:r>
            <a:r>
              <a:rPr lang="en-GB" sz="3000" dirty="0"/>
              <a:t>therapy</a:t>
            </a:r>
            <a:r>
              <a:rPr lang="en-GB" sz="3000" dirty="0" smtClean="0"/>
              <a:t>.</a:t>
            </a:r>
          </a:p>
          <a:p>
            <a:r>
              <a:rPr lang="en-GB" sz="3000" dirty="0" smtClean="0"/>
              <a:t>If </a:t>
            </a:r>
            <a:r>
              <a:rPr lang="en-GB" sz="3000" dirty="0"/>
              <a:t>the </a:t>
            </a:r>
            <a:r>
              <a:rPr lang="en-GB" sz="3000" dirty="0" smtClean="0"/>
              <a:t>cellulitis </a:t>
            </a:r>
            <a:r>
              <a:rPr lang="en-GB" sz="3000" dirty="0"/>
              <a:t>is severe, the patient is treated with </a:t>
            </a:r>
            <a:r>
              <a:rPr lang="en-GB" sz="3000" dirty="0" smtClean="0"/>
              <a:t>IV antibiotics</a:t>
            </a:r>
            <a:r>
              <a:rPr lang="en-GB" sz="3000" dirty="0"/>
              <a:t>. </a:t>
            </a:r>
            <a:endParaRPr lang="en-GB" sz="3000" dirty="0" smtClean="0"/>
          </a:p>
          <a:p>
            <a:r>
              <a:rPr lang="en-GB" sz="3000" dirty="0"/>
              <a:t>E</a:t>
            </a:r>
            <a:r>
              <a:rPr lang="en-GB" sz="3000" dirty="0" smtClean="0"/>
              <a:t>levate </a:t>
            </a:r>
            <a:r>
              <a:rPr lang="en-GB" sz="3000" dirty="0"/>
              <a:t>the affected area 3 to 6 </a:t>
            </a:r>
            <a:r>
              <a:rPr lang="en-GB" sz="3000" dirty="0" smtClean="0"/>
              <a:t>inches </a:t>
            </a:r>
            <a:r>
              <a:rPr lang="en-GB" sz="3000" dirty="0"/>
              <a:t>above </a:t>
            </a:r>
            <a:r>
              <a:rPr lang="en-GB" sz="3000" dirty="0" smtClean="0"/>
              <a:t>heart level.</a:t>
            </a:r>
          </a:p>
          <a:p>
            <a:r>
              <a:rPr lang="en-GB" sz="3000" dirty="0" smtClean="0"/>
              <a:t>Apply </a:t>
            </a:r>
            <a:r>
              <a:rPr lang="en-GB" sz="3000" dirty="0"/>
              <a:t>cool, moist packs to the site every 2 to 4 hours until </a:t>
            </a:r>
            <a:r>
              <a:rPr lang="en-GB" sz="3000" dirty="0" smtClean="0"/>
              <a:t>the inflammation </a:t>
            </a:r>
            <a:r>
              <a:rPr lang="en-GB" sz="3000" dirty="0"/>
              <a:t>has resolved and then transition to warm moist packs.</a:t>
            </a:r>
          </a:p>
          <a:p>
            <a:r>
              <a:rPr lang="en-GB" sz="3000" dirty="0" smtClean="0"/>
              <a:t>Education </a:t>
            </a:r>
            <a:r>
              <a:rPr lang="en-GB" sz="3000" dirty="0"/>
              <a:t>should focus on preventing a recurrent episode. </a:t>
            </a:r>
            <a:endParaRPr lang="en-GB" sz="3000" dirty="0" smtClean="0"/>
          </a:p>
          <a:p>
            <a:r>
              <a:rPr lang="en-GB" sz="3000" dirty="0" smtClean="0"/>
              <a:t>Patients with peripheral </a:t>
            </a:r>
            <a:r>
              <a:rPr lang="en-GB" sz="3000" dirty="0"/>
              <a:t>vascular disease or diabetes should receive education </a:t>
            </a:r>
            <a:r>
              <a:rPr lang="en-GB" sz="3000" dirty="0" smtClean="0"/>
              <a:t>or reinforcement </a:t>
            </a:r>
            <a:r>
              <a:rPr lang="en-GB" sz="3000" dirty="0"/>
              <a:t>about skin and foot care.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F27C-D45A-476F-9FD4-4748F5C6E15A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r>
              <a:rPr lang="en-GB" dirty="0" smtClean="0"/>
              <a:t>Boils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796"/>
            <a:ext cx="10515600" cy="499700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A boil</a:t>
            </a:r>
            <a:r>
              <a:rPr lang="en-GB" sz="3000" dirty="0"/>
              <a:t> is a </a:t>
            </a:r>
            <a:r>
              <a:rPr lang="en-GB" sz="3000" dirty="0" smtClean="0"/>
              <a:t>skin</a:t>
            </a:r>
            <a:r>
              <a:rPr lang="en-GB" sz="3000" dirty="0"/>
              <a:t> infection that starts in a </a:t>
            </a:r>
            <a:r>
              <a:rPr lang="en-GB" sz="3000" dirty="0" smtClean="0"/>
              <a:t>hair</a:t>
            </a:r>
            <a:r>
              <a:rPr lang="en-GB" sz="3000" dirty="0"/>
              <a:t> follicle or oil gland. At first, the skin turns red in the area of the infection, and a tender lump develops. </a:t>
            </a:r>
            <a:endParaRPr lang="en-GB" sz="3000" dirty="0" smtClean="0"/>
          </a:p>
          <a:p>
            <a:r>
              <a:rPr lang="en-GB" sz="3000" dirty="0" smtClean="0"/>
              <a:t>After </a:t>
            </a:r>
            <a:r>
              <a:rPr lang="en-GB" sz="3000" dirty="0"/>
              <a:t>four to seven days, the lump starts turning white as pus collects under the skin.</a:t>
            </a:r>
          </a:p>
          <a:p>
            <a:r>
              <a:rPr lang="en-GB" sz="3000" dirty="0" smtClean="0"/>
              <a:t>Common site </a:t>
            </a:r>
            <a:r>
              <a:rPr lang="en-GB" sz="3000" dirty="0"/>
              <a:t>for boils to appear are on the face, neck, armpits, shoulders, and buttocks. </a:t>
            </a:r>
            <a:endParaRPr lang="en-GB" sz="3000" dirty="0" smtClean="0"/>
          </a:p>
          <a:p>
            <a:r>
              <a:rPr lang="en-GB" sz="3000" dirty="0" smtClean="0"/>
              <a:t>When </a:t>
            </a:r>
            <a:r>
              <a:rPr lang="en-GB" sz="3000" dirty="0"/>
              <a:t>one forms on the eyelid, it is called a </a:t>
            </a:r>
            <a:r>
              <a:rPr lang="en-GB" sz="3000" dirty="0" smtClean="0"/>
              <a:t>sty.</a:t>
            </a:r>
            <a:endParaRPr lang="en-GB" sz="3000" dirty="0"/>
          </a:p>
          <a:p>
            <a:r>
              <a:rPr lang="en-GB" sz="3000" dirty="0"/>
              <a:t>If several boils appear in a group, this is a more serious type of infection called a </a:t>
            </a:r>
            <a:r>
              <a:rPr lang="en-GB" sz="3000" dirty="0" smtClean="0"/>
              <a:t>carbuncle.</a:t>
            </a:r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0E69-FF8B-4D58-83A0-8279D32EF50D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</a:t>
            </a:r>
            <a:r>
              <a:rPr lang="en-GB" dirty="0"/>
              <a:t>Boil </a:t>
            </a:r>
          </a:p>
        </p:txBody>
      </p:sp>
      <p:pic>
        <p:nvPicPr>
          <p:cNvPr id="1032" name="Picture 8" descr="Image result for boi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897" y="1825625"/>
            <a:ext cx="64682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4B9A-97A4-4D98-9F43-3C5FDA26CFFA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Cause/Risk factors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297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CC5-BC1E-4E75-941B-9590A74AAE18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8054"/>
          </a:xfrm>
        </p:spPr>
        <p:txBody>
          <a:bodyPr>
            <a:normAutofit/>
          </a:bodyPr>
          <a:lstStyle/>
          <a:p>
            <a:r>
              <a:rPr lang="en-GB" sz="3000" dirty="0"/>
              <a:t>A boil starts as a hard, red, painful </a:t>
            </a:r>
            <a:r>
              <a:rPr lang="en-GB" sz="3000" dirty="0" smtClean="0"/>
              <a:t>lump.</a:t>
            </a:r>
          </a:p>
          <a:p>
            <a:r>
              <a:rPr lang="en-GB" sz="3000" dirty="0" smtClean="0"/>
              <a:t>The </a:t>
            </a:r>
            <a:r>
              <a:rPr lang="en-GB" sz="3000" dirty="0"/>
              <a:t>lump becomes softer, larger, and more painful. </a:t>
            </a:r>
            <a:endParaRPr lang="en-GB" sz="3000" dirty="0" smtClean="0"/>
          </a:p>
          <a:p>
            <a:r>
              <a:rPr lang="en-GB" sz="3000" dirty="0" smtClean="0"/>
              <a:t>Soon </a:t>
            </a:r>
            <a:r>
              <a:rPr lang="en-GB" sz="3000" dirty="0"/>
              <a:t>a pocket of pus forms on the top of the boil. </a:t>
            </a:r>
            <a:endParaRPr lang="en-GB" sz="3000" dirty="0" smtClean="0"/>
          </a:p>
          <a:p>
            <a:r>
              <a:rPr lang="en-GB" sz="3000" dirty="0" smtClean="0"/>
              <a:t>These </a:t>
            </a:r>
            <a:r>
              <a:rPr lang="en-GB" sz="3000" dirty="0"/>
              <a:t>are the signs of a severe infection:</a:t>
            </a:r>
          </a:p>
          <a:p>
            <a:pPr lvl="1"/>
            <a:r>
              <a:rPr lang="en-GB" sz="3000" dirty="0"/>
              <a:t>The skin around the </a:t>
            </a:r>
            <a:r>
              <a:rPr lang="en-GB" sz="3000" dirty="0" smtClean="0"/>
              <a:t>boil turns </a:t>
            </a:r>
            <a:r>
              <a:rPr lang="en-GB" sz="3000" dirty="0"/>
              <a:t>red, painful, warm, and swollen.</a:t>
            </a:r>
          </a:p>
          <a:p>
            <a:pPr lvl="1"/>
            <a:r>
              <a:rPr lang="en-GB" sz="3000" dirty="0"/>
              <a:t>More boils may appear around the original one.</a:t>
            </a:r>
          </a:p>
          <a:p>
            <a:pPr lvl="1"/>
            <a:r>
              <a:rPr lang="en-GB" sz="3000" dirty="0"/>
              <a:t>A fever may develop.</a:t>
            </a:r>
          </a:p>
          <a:p>
            <a:pPr lvl="1"/>
            <a:r>
              <a:rPr lang="en-GB" sz="3000" dirty="0"/>
              <a:t>Lymph nodes may become swollen</a:t>
            </a:r>
          </a:p>
          <a:p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31E7-2933-4BBE-A322-974747FFC97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 of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It is a nonspecific response that is meant to serve a protective function. </a:t>
            </a:r>
          </a:p>
          <a:p>
            <a:r>
              <a:rPr lang="en-GB" sz="4000" dirty="0" smtClean="0"/>
              <a:t>Inflammation also occurs in cell injury events, such as strokes and myocardial infarctions.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4172-44EA-4976-90CE-59313F8435B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851820"/>
              </p:ext>
            </p:extLst>
          </p:nvPr>
        </p:nvGraphicFramePr>
        <p:xfrm>
          <a:off x="838200" y="1255594"/>
          <a:ext cx="10515600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958-A983-42FA-A7B9-5383FBB349A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Lymphangitis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Lymphangitis is an acute inflammation of the lymphatic channels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It arises most </a:t>
            </a:r>
            <a:r>
              <a:rPr lang="en-GB" sz="3200" dirty="0"/>
              <a:t>commonly from a focus of infection in an extremity. </a:t>
            </a:r>
            <a:endParaRPr lang="en-GB" sz="3200" dirty="0" smtClean="0"/>
          </a:p>
          <a:p>
            <a:r>
              <a:rPr lang="en-GB" sz="3200" dirty="0" smtClean="0"/>
              <a:t>The infectious </a:t>
            </a:r>
            <a:r>
              <a:rPr lang="en-GB" sz="3200" dirty="0"/>
              <a:t>organism is a </a:t>
            </a:r>
            <a:r>
              <a:rPr lang="en-GB" sz="3200" dirty="0" err="1"/>
              <a:t>hemolytic</a:t>
            </a:r>
            <a:r>
              <a:rPr lang="en-GB" sz="3200" dirty="0"/>
              <a:t> streptococcus</a:t>
            </a:r>
            <a:r>
              <a:rPr lang="en-GB" sz="3200" dirty="0" smtClean="0"/>
              <a:t>.</a:t>
            </a:r>
          </a:p>
          <a:p>
            <a:r>
              <a:rPr lang="en-GB" sz="3200" dirty="0"/>
              <a:t>The lymph nodes located along the course of the lymphatic channels also become enlarged, red, and tender (acute lymphadenitis). 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67C-D8A0-47E7-941A-162F301CC44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Lymphangitis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93"/>
          </a:xfrm>
        </p:spPr>
        <p:txBody>
          <a:bodyPr>
            <a:normAutofit/>
          </a:bodyPr>
          <a:lstStyle/>
          <a:p>
            <a:r>
              <a:rPr lang="en-GB" dirty="0" smtClean="0"/>
              <a:t>They can also </a:t>
            </a:r>
            <a:r>
              <a:rPr lang="en-GB" dirty="0"/>
              <a:t>become necrotic and form an abscess (</a:t>
            </a:r>
            <a:r>
              <a:rPr lang="en-GB" dirty="0" err="1"/>
              <a:t>suppurative</a:t>
            </a:r>
            <a:r>
              <a:rPr lang="en-GB" dirty="0"/>
              <a:t> lymphadenitis).</a:t>
            </a:r>
          </a:p>
          <a:p>
            <a:r>
              <a:rPr lang="en-GB" dirty="0"/>
              <a:t>The nodes involved most often are those in the </a:t>
            </a:r>
            <a:r>
              <a:rPr lang="en-GB" dirty="0">
                <a:solidFill>
                  <a:srgbClr val="FF0000"/>
                </a:solidFill>
              </a:rPr>
              <a:t>groin, axilla, or </a:t>
            </a:r>
            <a:r>
              <a:rPr lang="en-GB" dirty="0" smtClean="0">
                <a:solidFill>
                  <a:srgbClr val="FF0000"/>
                </a:solidFill>
              </a:rPr>
              <a:t>cervical region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 smtClean="0"/>
              <a:t>Abscess formation is rare.</a:t>
            </a:r>
          </a:p>
          <a:p>
            <a:r>
              <a:rPr lang="en-GB" dirty="0" smtClean="0"/>
              <a:t>Recurrent episodes </a:t>
            </a:r>
            <a:r>
              <a:rPr lang="en-GB" dirty="0"/>
              <a:t>of lymphangitis are often associated with </a:t>
            </a:r>
            <a:r>
              <a:rPr lang="en-GB" dirty="0" smtClean="0"/>
              <a:t>progressive lymphedema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After </a:t>
            </a:r>
            <a:r>
              <a:rPr lang="en-GB" dirty="0"/>
              <a:t>acute attacks, a graduated compression </a:t>
            </a:r>
            <a:r>
              <a:rPr lang="en-GB" dirty="0" smtClean="0"/>
              <a:t>stocking should </a:t>
            </a:r>
            <a:r>
              <a:rPr lang="en-GB" dirty="0"/>
              <a:t>be worn on the affected extremity for several months to </a:t>
            </a:r>
            <a:r>
              <a:rPr lang="en-GB" dirty="0" smtClean="0"/>
              <a:t>prevent long-term </a:t>
            </a:r>
            <a:r>
              <a:rPr lang="en-GB" dirty="0" err="1"/>
              <a:t>edema</a:t>
            </a:r>
            <a:r>
              <a:rPr lang="en-GB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1414-2D5D-451A-9DC3-83ADF1DBA22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Wound Healing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Wound healing is a mechanism whereby the body attempts to restore the integrity of the injured part.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9437-0573-444F-A4B7-4E5061D29AB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that Affect wound healing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790364"/>
          </a:xfrm>
        </p:spPr>
        <p:txBody>
          <a:bodyPr>
            <a:noAutofit/>
          </a:bodyPr>
          <a:lstStyle/>
          <a:p>
            <a:r>
              <a:rPr lang="en-US" sz="3000" b="1" dirty="0"/>
              <a:t>1. Systemic factors. </a:t>
            </a:r>
            <a:endParaRPr lang="en-GB" sz="3000" dirty="0"/>
          </a:p>
          <a:p>
            <a:pPr lvl="1"/>
            <a:r>
              <a:rPr lang="en-US" sz="3000" dirty="0"/>
              <a:t> Good nutritional status and general health.</a:t>
            </a:r>
            <a:endParaRPr lang="en-GB" sz="3000" dirty="0"/>
          </a:p>
          <a:p>
            <a:pPr lvl="1"/>
            <a:r>
              <a:rPr lang="en-US" sz="3000" dirty="0"/>
              <a:t> Infection, impaired immunity, poor blood supply.</a:t>
            </a:r>
            <a:endParaRPr lang="en-GB" sz="3000" dirty="0"/>
          </a:p>
          <a:p>
            <a:pPr lvl="1"/>
            <a:r>
              <a:rPr lang="en-US" sz="3000" dirty="0"/>
              <a:t> Systemic conditions, e.g. diabetes mellitus and cancer reduce the rate of wound healing.</a:t>
            </a:r>
            <a:endParaRPr lang="en-GB" sz="3000" dirty="0"/>
          </a:p>
          <a:p>
            <a:r>
              <a:rPr lang="en-US" sz="3000" b="1" dirty="0"/>
              <a:t>2. Local factors.</a:t>
            </a:r>
            <a:endParaRPr lang="en-GB" sz="3000" dirty="0"/>
          </a:p>
          <a:p>
            <a:pPr lvl="1"/>
            <a:r>
              <a:rPr lang="en-US" sz="3000" dirty="0" smtClean="0"/>
              <a:t>Good </a:t>
            </a:r>
            <a:r>
              <a:rPr lang="en-US" sz="3000" dirty="0"/>
              <a:t>blood supply providing oxygen and nutrients and removing waste products</a:t>
            </a:r>
            <a:endParaRPr lang="en-GB" sz="3000" dirty="0"/>
          </a:p>
          <a:p>
            <a:pPr lvl="1"/>
            <a:r>
              <a:rPr lang="en-US" sz="3000" dirty="0" smtClean="0"/>
              <a:t>Free </a:t>
            </a:r>
            <a:r>
              <a:rPr lang="en-US" sz="3000" dirty="0"/>
              <a:t>from contamination by, e.g., microbes, foreign bodies, toxic chemicals.</a:t>
            </a:r>
            <a:endParaRPr lang="en-GB" sz="3000" dirty="0"/>
          </a:p>
          <a:p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B09-ADCD-4B43-B60C-DA81440F822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Healing (healing by first intention)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This method of healing follows minimal destruction of tissue when the damaged edges of a wound are in close proximity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Stages;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400" dirty="0" smtClean="0"/>
              <a:t>Inflammation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400" dirty="0" smtClean="0"/>
              <a:t>Proliferation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400" dirty="0" smtClean="0"/>
              <a:t>Maturation</a:t>
            </a:r>
            <a:endParaRPr lang="en-GB" sz="3400" dirty="0"/>
          </a:p>
          <a:p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4415-18FD-43C0-8FAE-EC5908C1C19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Inflammation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181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4A1-3D06-462D-B214-BEBACAD450AF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2). Proliferation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981323"/>
              </p:ext>
            </p:extLst>
          </p:nvPr>
        </p:nvGraphicFramePr>
        <p:xfrm>
          <a:off x="838200" y="1473958"/>
          <a:ext cx="10515600" cy="489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6439-5009-45DF-83F6-DFAB2613498F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Muturation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47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E1A8-86BF-4FAB-A32B-492E5EBD119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Secondary Healing( Healing by secondary intention)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</a:t>
            </a:r>
            <a:r>
              <a:rPr lang="en-US" dirty="0" smtClean="0"/>
              <a:t>ollows </a:t>
            </a:r>
            <a:r>
              <a:rPr lang="en-US" dirty="0"/>
              <a:t>destruction of a large amount of tissue or when the edges of a wound cannot be brought into apposition, e.g. varicose ulcers and pressure sores (decubitus ulcers). </a:t>
            </a:r>
            <a:endParaRPr lang="en-GB" dirty="0"/>
          </a:p>
          <a:p>
            <a:pPr lvl="0"/>
            <a:r>
              <a:rPr lang="en-US" dirty="0"/>
              <a:t>The stages of </a:t>
            </a:r>
            <a:r>
              <a:rPr lang="en-US" dirty="0" smtClean="0"/>
              <a:t>healing </a:t>
            </a:r>
            <a:r>
              <a:rPr lang="en-US" dirty="0"/>
              <a:t>are the same as in primary healing and the time taken </a:t>
            </a:r>
            <a:r>
              <a:rPr lang="en-US" dirty="0" smtClean="0"/>
              <a:t>for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/>
              <a:t>healing depends on the effective removal of the cause and on the size of the wound. </a:t>
            </a:r>
            <a:endParaRPr lang="en-GB" dirty="0"/>
          </a:p>
          <a:p>
            <a:pPr lvl="0"/>
            <a:r>
              <a:rPr lang="en-US" dirty="0"/>
              <a:t>There are several recognized stages in the repair process, e.g. of decubitus ulcers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EC1D-51F0-42BF-BB2E-0D21E74F80B7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09094"/>
            <a:ext cx="10515600" cy="6426558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 flipH="1">
            <a:off x="4598831" y="412123"/>
            <a:ext cx="1738648" cy="579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Disruption of tissue integrity</a:t>
            </a:r>
          </a:p>
        </p:txBody>
      </p:sp>
      <p:sp>
        <p:nvSpPr>
          <p:cNvPr id="8" name="Rounded Rectangle 7"/>
          <p:cNvSpPr/>
          <p:nvPr/>
        </p:nvSpPr>
        <p:spPr>
          <a:xfrm flipH="1">
            <a:off x="4598831" y="1450568"/>
            <a:ext cx="1738648" cy="695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Ischemic damage</a:t>
            </a:r>
          </a:p>
        </p:txBody>
      </p:sp>
      <p:sp>
        <p:nvSpPr>
          <p:cNvPr id="9" name="Rounded Rectangle 8"/>
          <p:cNvSpPr/>
          <p:nvPr/>
        </p:nvSpPr>
        <p:spPr>
          <a:xfrm flipH="1">
            <a:off x="1781577" y="1450568"/>
            <a:ext cx="1738648" cy="695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Injury</a:t>
            </a:r>
          </a:p>
        </p:txBody>
      </p:sp>
      <p:sp>
        <p:nvSpPr>
          <p:cNvPr id="10" name="Rounded Rectangle 9"/>
          <p:cNvSpPr/>
          <p:nvPr/>
        </p:nvSpPr>
        <p:spPr>
          <a:xfrm flipH="1">
            <a:off x="7667222" y="1201852"/>
            <a:ext cx="1738648" cy="695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Immune reaction</a:t>
            </a:r>
          </a:p>
        </p:txBody>
      </p:sp>
      <p:sp>
        <p:nvSpPr>
          <p:cNvPr id="11" name="Rounded Rectangle 10"/>
          <p:cNvSpPr/>
          <p:nvPr/>
        </p:nvSpPr>
        <p:spPr>
          <a:xfrm flipH="1">
            <a:off x="4598831" y="2795622"/>
            <a:ext cx="1738648" cy="6703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Inflammatory response</a:t>
            </a:r>
          </a:p>
        </p:txBody>
      </p:sp>
      <p:sp>
        <p:nvSpPr>
          <p:cNvPr id="12" name="Rounded Rectangle 11"/>
          <p:cNvSpPr/>
          <p:nvPr/>
        </p:nvSpPr>
        <p:spPr>
          <a:xfrm flipH="1">
            <a:off x="1456386" y="2647811"/>
            <a:ext cx="2524259" cy="1672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/>
              <a:t>Vascular changes:</a:t>
            </a:r>
          </a:p>
          <a:p>
            <a:r>
              <a:rPr lang="en-GB" dirty="0"/>
              <a:t>Vasodilation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Capillary </a:t>
            </a:r>
            <a:r>
              <a:rPr lang="en-GB" dirty="0">
                <a:solidFill>
                  <a:srgbClr val="7030A0"/>
                </a:solidFill>
              </a:rPr>
              <a:t>permeability</a:t>
            </a:r>
          </a:p>
          <a:p>
            <a:r>
              <a:rPr lang="en-GB" dirty="0">
                <a:solidFill>
                  <a:srgbClr val="7030A0"/>
                </a:solidFill>
              </a:rPr>
              <a:t>Blood flow</a:t>
            </a:r>
          </a:p>
          <a:p>
            <a:r>
              <a:rPr lang="en-GB" dirty="0"/>
              <a:t>Local tissue congestion</a:t>
            </a:r>
          </a:p>
        </p:txBody>
      </p:sp>
      <p:sp>
        <p:nvSpPr>
          <p:cNvPr id="13" name="Rounded Rectangle 12"/>
          <p:cNvSpPr/>
          <p:nvPr/>
        </p:nvSpPr>
        <p:spPr>
          <a:xfrm flipH="1">
            <a:off x="7667222" y="2248765"/>
            <a:ext cx="2356833" cy="257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/>
              <a:t>Cellular changes:</a:t>
            </a:r>
          </a:p>
          <a:p>
            <a:r>
              <a:rPr lang="en-GB" dirty="0"/>
              <a:t>Phagocytosis</a:t>
            </a:r>
          </a:p>
          <a:p>
            <a:r>
              <a:rPr lang="en-GB" dirty="0"/>
              <a:t>Leukocytes (granulocytes</a:t>
            </a:r>
          </a:p>
          <a:p>
            <a:r>
              <a:rPr lang="en-GB" dirty="0"/>
              <a:t>and monocytes)</a:t>
            </a:r>
          </a:p>
          <a:p>
            <a:r>
              <a:rPr lang="en-GB" dirty="0"/>
              <a:t>Release of chemical</a:t>
            </a:r>
          </a:p>
          <a:p>
            <a:r>
              <a:rPr lang="en-GB" dirty="0"/>
              <a:t>mediators (mast cells and</a:t>
            </a:r>
          </a:p>
          <a:p>
            <a:r>
              <a:rPr lang="en-GB" dirty="0"/>
              <a:t>macrophages)</a:t>
            </a:r>
          </a:p>
        </p:txBody>
      </p:sp>
      <p:sp>
        <p:nvSpPr>
          <p:cNvPr id="14" name="Rounded Rectangle 13"/>
          <p:cNvSpPr/>
          <p:nvPr/>
        </p:nvSpPr>
        <p:spPr>
          <a:xfrm flipH="1">
            <a:off x="4598831" y="4700789"/>
            <a:ext cx="1738648" cy="614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Body responses</a:t>
            </a:r>
          </a:p>
        </p:txBody>
      </p:sp>
      <p:sp>
        <p:nvSpPr>
          <p:cNvPr id="16" name="Rounded Rectangle 15"/>
          <p:cNvSpPr/>
          <p:nvPr/>
        </p:nvSpPr>
        <p:spPr>
          <a:xfrm flipH="1">
            <a:off x="1043188" y="4822034"/>
            <a:ext cx="2937455" cy="1875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en-GB" b="1" i="1" u="sng" dirty="0">
                <a:solidFill>
                  <a:srgbClr val="FF0000"/>
                </a:solidFill>
              </a:rPr>
              <a:t>Local effects:</a:t>
            </a:r>
          </a:p>
          <a:p>
            <a:r>
              <a:rPr lang="en-GB" dirty="0"/>
              <a:t>Erythema</a:t>
            </a:r>
          </a:p>
          <a:p>
            <a:r>
              <a:rPr lang="en-GB" dirty="0"/>
              <a:t>Warmth</a:t>
            </a:r>
          </a:p>
          <a:p>
            <a:r>
              <a:rPr lang="en-GB" dirty="0" err="1"/>
              <a:t>Edema</a:t>
            </a:r>
            <a:endParaRPr lang="en-GB" dirty="0"/>
          </a:p>
          <a:p>
            <a:r>
              <a:rPr lang="en-GB" dirty="0"/>
              <a:t>Pain</a:t>
            </a:r>
          </a:p>
          <a:p>
            <a:endParaRPr lang="en-GB" dirty="0" smtClean="0"/>
          </a:p>
          <a:p>
            <a:r>
              <a:rPr lang="en-GB" dirty="0" smtClean="0"/>
              <a:t>Impaired </a:t>
            </a:r>
            <a:r>
              <a:rPr lang="en-GB" dirty="0"/>
              <a:t>functioning</a:t>
            </a:r>
          </a:p>
        </p:txBody>
      </p:sp>
      <p:sp>
        <p:nvSpPr>
          <p:cNvPr id="17" name="Rounded Rectangle 16"/>
          <p:cNvSpPr/>
          <p:nvPr/>
        </p:nvSpPr>
        <p:spPr>
          <a:xfrm flipH="1">
            <a:off x="7667222" y="5119345"/>
            <a:ext cx="3576034" cy="16163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en-GB" b="1" i="1" u="sng" dirty="0">
                <a:solidFill>
                  <a:srgbClr val="FF0000"/>
                </a:solidFill>
              </a:rPr>
              <a:t>Systemic </a:t>
            </a:r>
            <a:r>
              <a:rPr lang="en-GB" b="1" i="1" u="sng" dirty="0" smtClean="0">
                <a:solidFill>
                  <a:srgbClr val="FF0000"/>
                </a:solidFill>
              </a:rPr>
              <a:t>effects: </a:t>
            </a:r>
            <a:endParaRPr lang="en-GB" b="1" i="1" u="sng" dirty="0">
              <a:solidFill>
                <a:srgbClr val="FF0000"/>
              </a:solidFill>
            </a:endParaRPr>
          </a:p>
          <a:p>
            <a:r>
              <a:rPr lang="en-GB" dirty="0"/>
              <a:t>Fever</a:t>
            </a:r>
          </a:p>
          <a:p>
            <a:r>
              <a:rPr lang="en-GB" dirty="0" err="1"/>
              <a:t>Leukocytosis</a:t>
            </a:r>
            <a:endParaRPr lang="en-GB" dirty="0"/>
          </a:p>
          <a:p>
            <a:r>
              <a:rPr lang="en-GB" dirty="0"/>
              <a:t>Malaise</a:t>
            </a:r>
          </a:p>
          <a:p>
            <a:r>
              <a:rPr lang="en-GB" dirty="0"/>
              <a:t>Anorexia</a:t>
            </a:r>
          </a:p>
          <a:p>
            <a:r>
              <a:rPr lang="en-GB" dirty="0"/>
              <a:t>Sepsis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68155" y="991672"/>
            <a:ext cx="0" cy="45889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37480" y="1733783"/>
            <a:ext cx="1326523" cy="19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3"/>
          </p:cNvCxnSpPr>
          <p:nvPr/>
        </p:nvCxnSpPr>
        <p:spPr>
          <a:xfrm>
            <a:off x="3520225" y="1798405"/>
            <a:ext cx="107860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0"/>
          </p:cNvCxnSpPr>
          <p:nvPr/>
        </p:nvCxnSpPr>
        <p:spPr>
          <a:xfrm>
            <a:off x="5468155" y="2146243"/>
            <a:ext cx="0" cy="649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</p:cNvCxnSpPr>
          <p:nvPr/>
        </p:nvCxnSpPr>
        <p:spPr>
          <a:xfrm flipH="1" flipV="1">
            <a:off x="3979282" y="3130818"/>
            <a:ext cx="61954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37477" y="3146770"/>
            <a:ext cx="132652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37479" y="4549224"/>
            <a:ext cx="1326524" cy="458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89419" y="4241893"/>
            <a:ext cx="709412" cy="766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6" idx="1"/>
          </p:cNvCxnSpPr>
          <p:nvPr/>
        </p:nvCxnSpPr>
        <p:spPr>
          <a:xfrm flipH="1">
            <a:off x="3980643" y="5281837"/>
            <a:ext cx="710487" cy="477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37479" y="5281837"/>
            <a:ext cx="1326524" cy="645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90-AA2D-48D6-84F0-AE89AD8A8DB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This develops on the surface of the healthy tissue and separation of necrotic tissue </a:t>
            </a:r>
            <a:r>
              <a:rPr lang="en-US" sz="3200" i="1" dirty="0"/>
              <a:t>(slough) </a:t>
            </a:r>
            <a:r>
              <a:rPr lang="en-US" sz="3200" dirty="0"/>
              <a:t>begins, </a:t>
            </a:r>
            <a:endParaRPr lang="en-GB" sz="3200" dirty="0"/>
          </a:p>
          <a:p>
            <a:pPr lvl="0"/>
            <a:r>
              <a:rPr lang="en-US" sz="3200" dirty="0"/>
              <a:t>mainly to the action of phagocytes in the inflammatory exudate.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26D2-EC29-4E60-8FAF-5EE4B478D557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Proliferation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This begins as granulation tissue, consisting of capillary buds, phagocytes and fibroblasts, develops at the base of the cavity.</a:t>
            </a:r>
            <a:endParaRPr lang="en-GB" dirty="0"/>
          </a:p>
          <a:p>
            <a:pPr lvl="0"/>
            <a:r>
              <a:rPr lang="en-US" dirty="0"/>
              <a:t> It grows towards the surface, probably stimulated by macrophages.</a:t>
            </a:r>
            <a:endParaRPr lang="en-GB" dirty="0"/>
          </a:p>
          <a:p>
            <a:pPr lvl="0"/>
            <a:r>
              <a:rPr lang="en-US" dirty="0"/>
              <a:t> Phagocytes in the plentiful blood supply tend to prevent infection of the wound by ingestion of bacteria after separation of the slough.</a:t>
            </a:r>
            <a:endParaRPr lang="en-GB" dirty="0"/>
          </a:p>
          <a:p>
            <a:pPr lvl="0"/>
            <a:r>
              <a:rPr lang="en-US" dirty="0"/>
              <a:t> Some fibroblasts in the wound develop a limited ability to contract, reducing the size of the wound and healing time. </a:t>
            </a:r>
            <a:endParaRPr lang="en-GB" dirty="0"/>
          </a:p>
          <a:p>
            <a:pPr lvl="0"/>
            <a:r>
              <a:rPr lang="en-US" dirty="0"/>
              <a:t>When granulation tissue reaches the level of the dermis, epithelial cells at the edges proliferate and grow towards the </a:t>
            </a:r>
            <a:r>
              <a:rPr lang="en-US" dirty="0" err="1"/>
              <a:t>centre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6CB2-B39C-4E58-80CC-096FE80533E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400" dirty="0"/>
              <a:t>This occurs as scar tissue replaces granulation tissue, usually over several months until the full thickness of the skin is restored. </a:t>
            </a:r>
            <a:endParaRPr lang="en-GB" sz="3400" dirty="0"/>
          </a:p>
          <a:p>
            <a:pPr lvl="0"/>
            <a:endParaRPr lang="en-US" sz="3400" dirty="0" smtClean="0"/>
          </a:p>
          <a:p>
            <a:pPr lvl="0"/>
            <a:r>
              <a:rPr lang="en-US" sz="3400" dirty="0" smtClean="0"/>
              <a:t>The </a:t>
            </a:r>
            <a:r>
              <a:rPr lang="en-US" sz="3400" dirty="0"/>
              <a:t>fibrous scar tissue is shiny and does not contain sweat glands, hair follicles or sebaceous glands</a:t>
            </a:r>
            <a:endParaRPr lang="en-GB" sz="3400" dirty="0"/>
          </a:p>
          <a:p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E9-16DF-4ADD-A640-F95D36981243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973" y="218364"/>
            <a:ext cx="6086902" cy="64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7FD4-F1A6-4BDB-9998-F9F206F58DDF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Fluid and Electrolyte balance (Concept Map)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Body fluids</a:t>
            </a:r>
          </a:p>
          <a:p>
            <a:r>
              <a:rPr lang="en-GB" dirty="0" smtClean="0"/>
              <a:t>Amount and composition of body fluids/Electrolytes</a:t>
            </a:r>
          </a:p>
          <a:p>
            <a:pPr lvl="1"/>
            <a:r>
              <a:rPr lang="en-GB" dirty="0" smtClean="0"/>
              <a:t>ICF</a:t>
            </a:r>
          </a:p>
          <a:p>
            <a:pPr lvl="1"/>
            <a:r>
              <a:rPr lang="en-GB" dirty="0" smtClean="0"/>
              <a:t>ECF</a:t>
            </a:r>
          </a:p>
          <a:p>
            <a:r>
              <a:rPr lang="en-GB" dirty="0" smtClean="0"/>
              <a:t>Regulation of body fluids and compartments</a:t>
            </a:r>
          </a:p>
          <a:p>
            <a:pPr lvl="1"/>
            <a:r>
              <a:rPr lang="en-GB" dirty="0" smtClean="0"/>
              <a:t>Osmosis/</a:t>
            </a:r>
            <a:r>
              <a:rPr lang="en-GB" dirty="0" err="1" smtClean="0"/>
              <a:t>Osmolarity</a:t>
            </a:r>
            <a:endParaRPr lang="en-GB" dirty="0" smtClean="0"/>
          </a:p>
          <a:p>
            <a:pPr lvl="1"/>
            <a:r>
              <a:rPr lang="en-GB" dirty="0" smtClean="0"/>
              <a:t>Diffusion</a:t>
            </a:r>
          </a:p>
          <a:p>
            <a:pPr lvl="1"/>
            <a:r>
              <a:rPr lang="en-GB" dirty="0" smtClean="0"/>
              <a:t>Filtration</a:t>
            </a:r>
          </a:p>
          <a:p>
            <a:pPr lvl="1"/>
            <a:r>
              <a:rPr lang="en-GB" dirty="0" smtClean="0"/>
              <a:t>Sodium/potassium pump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734-CF5A-475E-91FF-315712A5419D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Fluid and Electrolyte balance (Concept Map)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Routes of gain/losses</a:t>
            </a:r>
          </a:p>
          <a:p>
            <a:pPr lvl="1"/>
            <a:r>
              <a:rPr lang="en-GB" dirty="0" smtClean="0"/>
              <a:t>Kidneys</a:t>
            </a:r>
          </a:p>
          <a:p>
            <a:pPr lvl="1"/>
            <a:r>
              <a:rPr lang="en-GB" dirty="0" smtClean="0"/>
              <a:t>Lungs</a:t>
            </a:r>
          </a:p>
          <a:p>
            <a:pPr lvl="1"/>
            <a:r>
              <a:rPr lang="en-GB" dirty="0" smtClean="0"/>
              <a:t>GI track</a:t>
            </a:r>
          </a:p>
          <a:p>
            <a:pPr lvl="1"/>
            <a:r>
              <a:rPr lang="en-GB" dirty="0" smtClean="0"/>
              <a:t>Skin</a:t>
            </a:r>
          </a:p>
          <a:p>
            <a:r>
              <a:rPr lang="en-GB" dirty="0" smtClean="0"/>
              <a:t>Evaluating Fluid status (Laboratory)</a:t>
            </a:r>
          </a:p>
          <a:p>
            <a:r>
              <a:rPr lang="en-GB" dirty="0" smtClean="0"/>
              <a:t>Homeostasis</a:t>
            </a:r>
          </a:p>
          <a:p>
            <a:pPr lvl="1"/>
            <a:r>
              <a:rPr lang="en-GB" dirty="0" smtClean="0"/>
              <a:t>Role of the kidneys</a:t>
            </a:r>
          </a:p>
          <a:p>
            <a:pPr lvl="1"/>
            <a:r>
              <a:rPr lang="en-GB" dirty="0" smtClean="0"/>
              <a:t>Lungs</a:t>
            </a:r>
          </a:p>
          <a:p>
            <a:pPr lvl="1"/>
            <a:r>
              <a:rPr lang="en-GB" dirty="0" smtClean="0"/>
              <a:t>Hormones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3CA4-AB29-47DE-8137-FBEE67CB08D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Hypovolaemia (Concept)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Pathophysiology</a:t>
            </a:r>
          </a:p>
          <a:p>
            <a:r>
              <a:rPr lang="en-GB" dirty="0" smtClean="0"/>
              <a:t>Clinical Features</a:t>
            </a:r>
          </a:p>
          <a:p>
            <a:r>
              <a:rPr lang="en-GB" dirty="0" smtClean="0"/>
              <a:t>Diagnosis</a:t>
            </a:r>
          </a:p>
          <a:p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Medical</a:t>
            </a:r>
          </a:p>
          <a:p>
            <a:pPr lvl="1"/>
            <a:r>
              <a:rPr lang="en-GB" dirty="0" smtClean="0"/>
              <a:t>Nursing</a:t>
            </a:r>
          </a:p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04D-E965-45BD-B9E8-5E2DF8BEC4D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Electrolyte imbalance (Concept Map)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994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7D15-B01E-4EF3-AEEC-954F2AB666C6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en-GB" dirty="0" smtClean="0"/>
              <a:t>Acid Base Balance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818537"/>
              </p:ext>
            </p:extLst>
          </p:nvPr>
        </p:nvGraphicFramePr>
        <p:xfrm>
          <a:off x="838200" y="1337482"/>
          <a:ext cx="10515600" cy="503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F4-B9DF-4287-9D48-033B2542B7E0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/>
          <a:lstStyle/>
          <a:p>
            <a:r>
              <a:rPr lang="en-GB" dirty="0" smtClean="0"/>
              <a:t>Acid Base Balance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079136"/>
              </p:ext>
            </p:extLst>
          </p:nvPr>
        </p:nvGraphicFramePr>
        <p:xfrm>
          <a:off x="838200" y="1405720"/>
          <a:ext cx="10515600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F28B-3DB0-4A27-8446-AD825E1272C0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r>
              <a:rPr lang="en-GB" dirty="0" smtClean="0"/>
              <a:t>Chemical Mediators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1193"/>
              </p:ext>
            </p:extLst>
          </p:nvPr>
        </p:nvGraphicFramePr>
        <p:xfrm>
          <a:off x="838200" y="1442434"/>
          <a:ext cx="10515600" cy="497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9703-DE73-4A9E-B299-32A0E7C8F3B4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Shock (Concept)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918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F82-460D-4EDE-A483-93CFDAFAA56B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 (Concept)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4964"/>
              </p:ext>
            </p:extLst>
          </p:nvPr>
        </p:nvGraphicFramePr>
        <p:xfrm>
          <a:off x="838200" y="1347537"/>
          <a:ext cx="10515600" cy="482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9419-AB75-4AE3-985E-B50D47CB4A7C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BURNS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Kwarria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By the end of the lesson you should be able to: </a:t>
            </a:r>
            <a:endParaRPr lang="en-GB" sz="4000" dirty="0"/>
          </a:p>
          <a:p>
            <a:pPr lvl="2"/>
            <a:r>
              <a:rPr lang="en-US" sz="4000" dirty="0"/>
              <a:t>Describe concept associated with burns</a:t>
            </a:r>
            <a:endParaRPr lang="en-GB" sz="4000" dirty="0"/>
          </a:p>
          <a:p>
            <a:pPr lvl="2"/>
            <a:r>
              <a:rPr lang="en-US" sz="4000" dirty="0"/>
              <a:t>Explain the pathophysiology of burns</a:t>
            </a:r>
            <a:endParaRPr lang="en-GB" sz="4000" dirty="0"/>
          </a:p>
          <a:p>
            <a:pPr lvl="2"/>
            <a:r>
              <a:rPr lang="en-US" sz="4000" dirty="0"/>
              <a:t>Diagnose burn</a:t>
            </a:r>
            <a:endParaRPr lang="en-GB" sz="4000" dirty="0"/>
          </a:p>
          <a:p>
            <a:pPr lvl="2"/>
            <a:r>
              <a:rPr lang="en-US" sz="4000" dirty="0"/>
              <a:t>Manage patients with  burns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D95B-DD9A-4E54-BD7D-7B72C1431EED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en-US" sz="4000" u="sng" dirty="0" smtClean="0"/>
          </a:p>
          <a:p>
            <a:pPr marL="0" indent="0" algn="ctr">
              <a:buNone/>
            </a:pPr>
            <a:r>
              <a:rPr lang="en-US" sz="4000" u="sng" dirty="0" smtClean="0"/>
              <a:t>Tissue </a:t>
            </a:r>
            <a:r>
              <a:rPr lang="en-US" sz="4000" u="sng" dirty="0"/>
              <a:t>injury</a:t>
            </a:r>
            <a:r>
              <a:rPr lang="en-US" sz="4000" dirty="0"/>
              <a:t> caused by </a:t>
            </a:r>
            <a:r>
              <a:rPr lang="en-US" sz="4000" u="sng" dirty="0"/>
              <a:t>thermal, radiation, chemical, or electrical </a:t>
            </a:r>
            <a:r>
              <a:rPr lang="en-US" sz="4000" dirty="0"/>
              <a:t>contact resulting in protein </a:t>
            </a:r>
            <a:r>
              <a:rPr lang="en-US" sz="4000" dirty="0" err="1" smtClean="0"/>
              <a:t>denaturation,loss</a:t>
            </a:r>
            <a:r>
              <a:rPr lang="en-US" sz="4000" dirty="0" smtClean="0"/>
              <a:t> </a:t>
            </a:r>
            <a:r>
              <a:rPr lang="en-US" sz="4000" dirty="0"/>
              <a:t>of intravascular fluid volume due to increased vascular permeability and </a:t>
            </a:r>
            <a:r>
              <a:rPr lang="en-US" sz="4000" dirty="0" err="1"/>
              <a:t>oedema</a:t>
            </a:r>
            <a:r>
              <a:rPr lang="en-US" sz="4000" dirty="0"/>
              <a:t>.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601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FE64-AC16-4567-A09C-1078A90E795D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Tissue damage  due to </a:t>
            </a:r>
            <a:r>
              <a:rPr lang="en-GB" sz="4000" dirty="0" smtClean="0"/>
              <a:t>various </a:t>
            </a:r>
            <a:r>
              <a:rPr lang="en-GB" sz="4000" dirty="0"/>
              <a:t>agents leads to  release of vasoactive substances e.g. </a:t>
            </a:r>
            <a:endParaRPr lang="en-GB" sz="4000" dirty="0" smtClean="0"/>
          </a:p>
          <a:p>
            <a:pPr lvl="1"/>
            <a:r>
              <a:rPr lang="en-GB" sz="4000" dirty="0" smtClean="0"/>
              <a:t>Prostaglandins</a:t>
            </a:r>
          </a:p>
          <a:p>
            <a:pPr lvl="1"/>
            <a:r>
              <a:rPr lang="en-GB" sz="4000" dirty="0" smtClean="0"/>
              <a:t>Histamines</a:t>
            </a:r>
          </a:p>
          <a:p>
            <a:pPr lvl="1"/>
            <a:r>
              <a:rPr lang="en-GB" sz="4000" dirty="0"/>
              <a:t>O</a:t>
            </a:r>
            <a:r>
              <a:rPr lang="en-GB" sz="4000" dirty="0" smtClean="0"/>
              <a:t>xygen radicals</a:t>
            </a:r>
          </a:p>
          <a:p>
            <a:pPr lvl="1"/>
            <a:r>
              <a:rPr lang="en-GB" sz="4000" dirty="0" smtClean="0"/>
              <a:t>Leukotrienes </a:t>
            </a:r>
            <a:r>
              <a:rPr lang="en-GB" sz="4000" dirty="0"/>
              <a:t>&amp; platelet activating factors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FE64-AC16-4567-A09C-1078A90E795D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This </a:t>
            </a:r>
            <a:r>
              <a:rPr lang="en-GB" sz="4000" dirty="0"/>
              <a:t>cause microvascular instability with increased capillary permeability for the first 24-36hrs fluid shift to </a:t>
            </a:r>
            <a:r>
              <a:rPr lang="en-GB" sz="4000" dirty="0" err="1"/>
              <a:t>extravasular</a:t>
            </a:r>
            <a:r>
              <a:rPr lang="en-GB" sz="4000" dirty="0"/>
              <a:t> compartment and oedema.</a:t>
            </a:r>
          </a:p>
          <a:p>
            <a:r>
              <a:rPr lang="en-GB" sz="4000" dirty="0"/>
              <a:t>This leads to decreased right atrial filling pressures decreased CO and Shock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75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Body’s response to burns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8A87-92B8-4942-ACBE-BEC4B4D2607F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/>
              <a:t>Increased peripheral resistance (sympathetic stimulation)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/>
              <a:t>Tachycardia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/>
              <a:t>Decreased capacitance of great vessels</a:t>
            </a:r>
          </a:p>
          <a:p>
            <a:r>
              <a:rPr lang="en-GB" sz="4000" dirty="0"/>
              <a:t>If the process goes uncorrected;</a:t>
            </a:r>
          </a:p>
          <a:p>
            <a:pPr marL="342900" lvl="0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/>
              <a:t>Cardiac output is diverted to vital tissues reducing perfusion of skin, muscle &amp; gut - Skin feels cold &amp; clammy</a:t>
            </a:r>
          </a:p>
          <a:p>
            <a:pPr fontAlgn="ctr"/>
            <a:endParaRPr lang="en-GB" altLang="en-US" sz="4000" dirty="0">
              <a:latin typeface="Arial" panose="020B0604020202020204" pitchFamily="34" charset="0"/>
            </a:endParaRPr>
          </a:p>
          <a:p>
            <a:pPr fontAlgn="ctr"/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06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Body’s response to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/>
              <a:t>Reduced renal perfusion lead to acute RF</a:t>
            </a:r>
          </a:p>
          <a:p>
            <a:pPr lvl="1" fontAlgn="ctr"/>
            <a:r>
              <a:rPr lang="en-GB" sz="4000" dirty="0" smtClean="0"/>
              <a:t>Irreversible </a:t>
            </a:r>
            <a:r>
              <a:rPr lang="en-GB" sz="4000" dirty="0"/>
              <a:t>shock occurs as an end stage with falling BP, CO &amp; PR</a:t>
            </a:r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365"/>
            <a:ext cx="10515600" cy="1064526"/>
          </a:xfrm>
        </p:spPr>
        <p:txBody>
          <a:bodyPr/>
          <a:lstStyle/>
          <a:p>
            <a:r>
              <a:rPr lang="en-GB" dirty="0"/>
              <a:t>Body’s response to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5073459"/>
          </a:xfrm>
        </p:spPr>
        <p:txBody>
          <a:bodyPr>
            <a:noAutofit/>
          </a:bodyPr>
          <a:lstStyle/>
          <a:p>
            <a:pPr fontAlgn="ctr"/>
            <a:r>
              <a:rPr lang="en-US" sz="4400" dirty="0" smtClean="0"/>
              <a:t>In </a:t>
            </a:r>
            <a:r>
              <a:rPr lang="en-US" sz="4400" dirty="0"/>
              <a:t>patients with serious burns, release of </a:t>
            </a:r>
            <a:r>
              <a:rPr lang="en-US" sz="4400" dirty="0" err="1"/>
              <a:t>catecholamines</a:t>
            </a:r>
            <a:r>
              <a:rPr lang="en-US" sz="4400" dirty="0"/>
              <a:t>, vasopressin, and angiotensin causes peripheral </a:t>
            </a:r>
            <a:r>
              <a:rPr lang="en-US" sz="4400" dirty="0" smtClean="0"/>
              <a:t>and splanchnic </a:t>
            </a:r>
            <a:r>
              <a:rPr lang="en-US" sz="4400" dirty="0"/>
              <a:t>bed vasoconstriction that can compromise in-organ </a:t>
            </a:r>
            <a:r>
              <a:rPr lang="en-US" sz="4400" dirty="0" smtClean="0"/>
              <a:t>perfusion </a:t>
            </a:r>
            <a:r>
              <a:rPr lang="en-US" altLang="en-US" sz="4400" dirty="0" smtClean="0">
                <a:ea typeface="Times New Roman" panose="02020603050405020304" pitchFamily="18" charset="0"/>
              </a:rPr>
              <a:t>Myocardial </a:t>
            </a:r>
            <a:r>
              <a:rPr lang="en-US" altLang="en-US" sz="4400" dirty="0">
                <a:ea typeface="Times New Roman" panose="02020603050405020304" pitchFamily="18" charset="0"/>
              </a:rPr>
              <a:t>contractility also may be reduced by the release of inflammatory</a:t>
            </a:r>
            <a:r>
              <a:rPr lang="en-GB" altLang="en-US" sz="4400" dirty="0"/>
              <a:t> </a:t>
            </a:r>
            <a:r>
              <a:rPr lang="en-US" sz="4400" dirty="0"/>
              <a:t>cytokine TNF-α</a:t>
            </a:r>
            <a:endParaRPr lang="en-GB" sz="4400" dirty="0"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29/05/2021 10:32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Mediators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E04E-9FCF-480A-ADC0-CC0C97B081E7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GB" sz="4000" dirty="0" err="1" smtClean="0"/>
              <a:t>Kinins</a:t>
            </a:r>
            <a:r>
              <a:rPr lang="en-GB" sz="4000" dirty="0" smtClean="0"/>
              <a:t> increase vascular dilations and permeability and attract neutrophils to the area.</a:t>
            </a:r>
            <a:endParaRPr lang="en-GB" sz="4000" dirty="0"/>
          </a:p>
          <a:p>
            <a:pPr lvl="0" rtl="0"/>
            <a:r>
              <a:rPr lang="en-GB" sz="4000" dirty="0" smtClean="0"/>
              <a:t>Prostaglandins, another group of chemical substances, are also suspected of causing increased vascular permeability.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9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EFFECTS OF BURNS ON BODY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Inhalation burns, </a:t>
            </a:r>
            <a:r>
              <a:rPr lang="en-GB" sz="4000" dirty="0" err="1"/>
              <a:t>edema</a:t>
            </a:r>
            <a:r>
              <a:rPr lang="en-GB" sz="4000" dirty="0"/>
              <a:t> acute airway obstruction.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ARDS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Noxious gases-CO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Inhalational burns with </a:t>
            </a:r>
            <a:r>
              <a:rPr lang="en-GB" sz="4000" dirty="0" smtClean="0"/>
              <a:t>atelectasis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Pneumostatic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Pneumonia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100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Genito</a:t>
            </a:r>
            <a:r>
              <a:rPr lang="en-GB" dirty="0" smtClean="0"/>
              <a:t>-Urinary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Renal failure -Decreased urine output to less than 400ml/day -Need dialysis if not </a:t>
            </a:r>
            <a:r>
              <a:rPr lang="en-GB" sz="4000" dirty="0" err="1"/>
              <a:t>Hepatorenal</a:t>
            </a:r>
            <a:r>
              <a:rPr lang="en-GB" sz="4000" dirty="0"/>
              <a:t> syndrome may occur.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Urethral </a:t>
            </a:r>
            <a:r>
              <a:rPr lang="en-GB" sz="4000" dirty="0" err="1"/>
              <a:t>stictures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55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Hypertrophic scars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Keloids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Squamous cell carcinoma-</a:t>
            </a:r>
            <a:r>
              <a:rPr lang="en-GB" sz="4000" dirty="0" err="1"/>
              <a:t>Marjolins</a:t>
            </a:r>
            <a:r>
              <a:rPr lang="en-GB" sz="4000" dirty="0"/>
              <a:t> ulcer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28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Musculoskeletol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Contracture formation with limitation of movement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DVT -Anti-coagulants</a:t>
            </a:r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 err="1"/>
              <a:t>Elecetrical</a:t>
            </a:r>
            <a:r>
              <a:rPr lang="en-GB" sz="4000" dirty="0"/>
              <a:t> burns causes </a:t>
            </a:r>
            <a:r>
              <a:rPr lang="en-GB" sz="4000" dirty="0" err="1"/>
              <a:t>myonecrosis</a:t>
            </a:r>
            <a:r>
              <a:rPr lang="en-GB" sz="4000" dirty="0"/>
              <a:t> lead to loss of group of muscles or even lead to amputation.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556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GB" sz="4000" dirty="0"/>
              <a:t>I</a:t>
            </a:r>
            <a:r>
              <a:rPr lang="en-US" sz="4000" dirty="0" err="1"/>
              <a:t>ridocyclitis</a:t>
            </a:r>
            <a:endParaRPr lang="en-GB" sz="4000" dirty="0"/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US" sz="4000" dirty="0"/>
              <a:t>Perforation of the globe</a:t>
            </a:r>
            <a:endParaRPr lang="en-GB" sz="4000" dirty="0"/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US" sz="4000" dirty="0"/>
              <a:t>Lid deformities -exposure keratitis in </a:t>
            </a:r>
            <a:r>
              <a:rPr lang="en-US" sz="4000" dirty="0" err="1"/>
              <a:t>ectropions</a:t>
            </a:r>
            <a:r>
              <a:rPr lang="en-US" sz="4000" dirty="0"/>
              <a:t> </a:t>
            </a:r>
            <a:endParaRPr lang="en-GB" sz="4000" dirty="0"/>
          </a:p>
          <a:p>
            <a:pPr marL="342900" lvl="0" indent="-342900" fontAlgn="ctr">
              <a:buFont typeface="+mj-lt"/>
              <a:buAutoNum type="arabicParenR"/>
              <a:tabLst>
                <a:tab pos="457200" algn="l"/>
              </a:tabLst>
            </a:pPr>
            <a:r>
              <a:rPr lang="en-US" sz="4000" dirty="0"/>
              <a:t>Cataracts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237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980674"/>
          </a:xfrm>
        </p:spPr>
        <p:txBody>
          <a:bodyPr/>
          <a:lstStyle/>
          <a:p>
            <a:r>
              <a:rPr lang="en-GB" dirty="0" err="1" smtClean="0"/>
              <a:t>Hematological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4798539"/>
          </a:xfrm>
        </p:spPr>
        <p:txBody>
          <a:bodyPr>
            <a:noAutofit/>
          </a:bodyPr>
          <a:lstStyle/>
          <a:p>
            <a:pPr fontAlgn="ctr"/>
            <a:r>
              <a:rPr lang="en-GB" sz="4000" u="sng" dirty="0"/>
              <a:t>Anaemia</a:t>
            </a:r>
            <a:endParaRPr lang="en-GB" sz="4000" dirty="0"/>
          </a:p>
          <a:p>
            <a:pPr fontAlgn="ctr"/>
            <a:r>
              <a:rPr lang="en-GB" sz="4000" dirty="0" smtClean="0"/>
              <a:t>Haemorrhage </a:t>
            </a:r>
            <a:r>
              <a:rPr lang="en-GB" sz="4000" dirty="0"/>
              <a:t>(Wound, GIT)</a:t>
            </a:r>
          </a:p>
          <a:p>
            <a:pPr fontAlgn="ctr"/>
            <a:r>
              <a:rPr lang="en-GB" sz="4000" dirty="0" smtClean="0"/>
              <a:t>Thermal </a:t>
            </a:r>
            <a:r>
              <a:rPr lang="en-GB" sz="4000" dirty="0"/>
              <a:t>injury to RBCs</a:t>
            </a:r>
          </a:p>
          <a:p>
            <a:pPr fontAlgn="ctr"/>
            <a:r>
              <a:rPr lang="en-GB" sz="4000" dirty="0" smtClean="0"/>
              <a:t>Bone </a:t>
            </a:r>
            <a:r>
              <a:rPr lang="en-GB" sz="4000" dirty="0"/>
              <a:t>marrow depression-by the cytokines or by the drugs given.</a:t>
            </a:r>
          </a:p>
          <a:p>
            <a:pPr fontAlgn="ctr"/>
            <a:r>
              <a:rPr lang="en-GB" sz="4000" dirty="0" smtClean="0"/>
              <a:t>Malnutrition </a:t>
            </a:r>
            <a:endParaRPr lang="en-GB" sz="4000" dirty="0"/>
          </a:p>
          <a:p>
            <a:pPr fontAlgn="ctr"/>
            <a:r>
              <a:rPr lang="en-GB" sz="4000" dirty="0" err="1" smtClean="0"/>
              <a:t>Helmithiasis</a:t>
            </a:r>
            <a:endParaRPr lang="en-GB" sz="4000" dirty="0"/>
          </a:p>
          <a:p>
            <a:pPr fontAlgn="ctr"/>
            <a:r>
              <a:rPr lang="en-GB" sz="4000" dirty="0"/>
              <a:t>All burn patients put on haematinic and anti-helminth drugs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05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9116"/>
          </a:xfrm>
        </p:spPr>
        <p:txBody>
          <a:bodyPr/>
          <a:lstStyle/>
          <a:p>
            <a:r>
              <a:rPr lang="en-GB" dirty="0" smtClean="0"/>
              <a:t>Classification of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2639"/>
            <a:ext cx="10515600" cy="5194324"/>
          </a:xfrm>
        </p:spPr>
        <p:txBody>
          <a:bodyPr numCol="2">
            <a:noAutofit/>
          </a:bodyPr>
          <a:lstStyle/>
          <a:p>
            <a:r>
              <a:rPr lang="en-GB" sz="4000" dirty="0" smtClean="0"/>
              <a:t>According to Depth</a:t>
            </a:r>
          </a:p>
          <a:p>
            <a:pPr lvl="1"/>
            <a:r>
              <a:rPr lang="en-GB" sz="4000" dirty="0" smtClean="0"/>
              <a:t>Superficial partial thickness</a:t>
            </a:r>
          </a:p>
          <a:p>
            <a:pPr lvl="1"/>
            <a:r>
              <a:rPr lang="en-GB" sz="4000" dirty="0" smtClean="0"/>
              <a:t>Deep partial thickness</a:t>
            </a:r>
          </a:p>
          <a:p>
            <a:pPr lvl="1"/>
            <a:r>
              <a:rPr lang="en-GB" sz="4000" dirty="0" smtClean="0"/>
              <a:t>Full thickness burns</a:t>
            </a:r>
          </a:p>
          <a:p>
            <a:pPr lvl="1"/>
            <a:r>
              <a:rPr lang="en-GB" sz="4000" dirty="0" smtClean="0">
                <a:solidFill>
                  <a:srgbClr val="FF0000"/>
                </a:solidFill>
              </a:rPr>
              <a:t>First degree</a:t>
            </a:r>
          </a:p>
          <a:p>
            <a:pPr lvl="1"/>
            <a:r>
              <a:rPr lang="en-GB" sz="4000" dirty="0" smtClean="0">
                <a:solidFill>
                  <a:srgbClr val="FF0000"/>
                </a:solidFill>
              </a:rPr>
              <a:t>Second Degree</a:t>
            </a:r>
          </a:p>
          <a:p>
            <a:pPr lvl="1"/>
            <a:r>
              <a:rPr lang="en-GB" sz="4000" dirty="0" smtClean="0">
                <a:solidFill>
                  <a:srgbClr val="FF0000"/>
                </a:solidFill>
              </a:rPr>
              <a:t>Third Degree</a:t>
            </a:r>
          </a:p>
          <a:p>
            <a:pPr lvl="1"/>
            <a:r>
              <a:rPr lang="en-GB" sz="4000" dirty="0" smtClean="0">
                <a:solidFill>
                  <a:srgbClr val="FF0000"/>
                </a:solidFill>
              </a:rPr>
              <a:t>Fourth Degree</a:t>
            </a:r>
          </a:p>
          <a:p>
            <a:r>
              <a:rPr lang="en-GB" sz="4000" dirty="0" smtClean="0"/>
              <a:t>According to Body Surface Area</a:t>
            </a:r>
          </a:p>
          <a:p>
            <a:r>
              <a:rPr lang="en-GB" sz="4000" dirty="0" smtClean="0"/>
              <a:t>According to cause</a:t>
            </a:r>
          </a:p>
          <a:p>
            <a:pPr lvl="1"/>
            <a:r>
              <a:rPr lang="en-GB" sz="4000" dirty="0" smtClean="0"/>
              <a:t>Electric burns</a:t>
            </a:r>
          </a:p>
          <a:p>
            <a:pPr lvl="1"/>
            <a:r>
              <a:rPr lang="en-GB" sz="4000" dirty="0" smtClean="0"/>
              <a:t>Chemical Burns</a:t>
            </a:r>
          </a:p>
          <a:p>
            <a:pPr lvl="1"/>
            <a:r>
              <a:rPr lang="en-GB" sz="4000" dirty="0" smtClean="0"/>
              <a:t>Thermal burns</a:t>
            </a:r>
          </a:p>
          <a:p>
            <a:pPr marL="457200" lvl="1" indent="0">
              <a:buNone/>
            </a:pP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Classification based on Body Surface Area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GB" dirty="0" smtClean="0"/>
              <a:t>Wallace Rule Of Nine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children the head is 18% while the leg is 9% each </a:t>
            </a:r>
            <a:r>
              <a:rPr lang="en-GB" dirty="0"/>
              <a:t>(</a:t>
            </a:r>
            <a:r>
              <a:rPr lang="en-GB" dirty="0" err="1"/>
              <a:t>Wahu</a:t>
            </a:r>
            <a:r>
              <a:rPr lang="en-GB" dirty="0"/>
              <a:t> and Grand, 2018).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7"/>
          <a:stretch>
            <a:fillRect/>
          </a:stretch>
        </p:blipFill>
        <p:spPr bwMode="auto">
          <a:xfrm>
            <a:off x="1787858" y="1323834"/>
            <a:ext cx="6987652" cy="38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8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r>
              <a:rPr lang="en-GB" dirty="0" smtClean="0"/>
              <a:t>Systemic Responses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26548"/>
              </p:ext>
            </p:extLst>
          </p:nvPr>
        </p:nvGraphicFramePr>
        <p:xfrm>
          <a:off x="838200" y="1078174"/>
          <a:ext cx="10515600" cy="55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A9C9-7A0F-419F-8E86-A3489F8CD739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5726587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Lund and </a:t>
            </a:r>
            <a:r>
              <a:rPr lang="en-US" sz="4000" dirty="0" err="1"/>
              <a:t>Rowder</a:t>
            </a:r>
            <a:r>
              <a:rPr lang="en-US" sz="4000" dirty="0"/>
              <a:t> method </a:t>
            </a:r>
            <a:r>
              <a:rPr lang="en-US" sz="4000" dirty="0" smtClean="0"/>
              <a:t>(Read More)</a:t>
            </a:r>
            <a:endParaRPr lang="en-GB" sz="4000" dirty="0"/>
          </a:p>
          <a:p>
            <a:pPr lvl="1"/>
            <a:r>
              <a:rPr lang="en-US" sz="4000" dirty="0"/>
              <a:t>The body is divided into small portions using grids </a:t>
            </a:r>
            <a:endParaRPr lang="en-GB" sz="4000" dirty="0"/>
          </a:p>
          <a:p>
            <a:pPr lvl="1"/>
            <a:r>
              <a:rPr lang="en-US" sz="4000" dirty="0"/>
              <a:t>Very accurate but need more time </a:t>
            </a:r>
            <a:endParaRPr lang="en-US" sz="4000" dirty="0" smtClean="0"/>
          </a:p>
          <a:p>
            <a:pPr lvl="1"/>
            <a:r>
              <a:rPr lang="en-US" sz="4000" dirty="0" smtClean="0"/>
              <a:t>Commonly used in Children</a:t>
            </a:r>
            <a:endParaRPr lang="en-GB" sz="4000" dirty="0"/>
          </a:p>
          <a:p>
            <a:pPr lvl="0"/>
            <a:r>
              <a:rPr lang="en-US" sz="4000" dirty="0" smtClean="0"/>
              <a:t>Palm </a:t>
            </a:r>
            <a:r>
              <a:rPr lang="en-US" sz="4000" dirty="0"/>
              <a:t>method </a:t>
            </a:r>
            <a:endParaRPr lang="en-GB" sz="4000" dirty="0"/>
          </a:p>
          <a:p>
            <a:pPr lvl="1"/>
            <a:r>
              <a:rPr lang="en-US" sz="4000" dirty="0"/>
              <a:t>In palm is for the patient with scattered burns </a:t>
            </a:r>
            <a:endParaRPr lang="en-GB" sz="4000" dirty="0"/>
          </a:p>
          <a:p>
            <a:pPr lvl="1"/>
            <a:r>
              <a:rPr lang="en-US" sz="4000" dirty="0"/>
              <a:t>The size of the palm is 1% of </a:t>
            </a:r>
            <a:r>
              <a:rPr lang="en-US" sz="4000" dirty="0" smtClean="0"/>
              <a:t>TBSA.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Classification Based On Depth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59307"/>
            <a:ext cx="10515600" cy="5917656"/>
          </a:xfrm>
        </p:spPr>
        <p:txBody>
          <a:bodyPr>
            <a:noAutofit/>
          </a:bodyPr>
          <a:lstStyle/>
          <a:p>
            <a:pPr fontAlgn="ctr"/>
            <a:r>
              <a:rPr lang="en-GB" sz="4000" dirty="0" smtClean="0"/>
              <a:t>Depth of burn proportional to;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 smtClean="0"/>
              <a:t>Temperature applied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 smtClean="0"/>
              <a:t>Duration of contact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4000" dirty="0" smtClean="0"/>
              <a:t>Thickness of the skin</a:t>
            </a:r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4000" dirty="0" smtClean="0"/>
              <a:t>Heat capacity of the agent</a:t>
            </a:r>
            <a:endParaRPr lang="en-GB" sz="4000" dirty="0" smtClean="0"/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4000" dirty="0" smtClean="0"/>
              <a:t>Transfer coefficient</a:t>
            </a:r>
            <a:endParaRPr lang="en-GB" sz="4000" dirty="0" smtClean="0"/>
          </a:p>
          <a:p>
            <a:pPr marL="800100" lvl="1" indent="-342900" fontAlgn="ctr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4000" dirty="0" smtClean="0"/>
              <a:t>The specific heat and conductivity of the local tissues</a:t>
            </a:r>
            <a:endParaRPr lang="en-GB" sz="4000" dirty="0" smtClean="0"/>
          </a:p>
          <a:p>
            <a:r>
              <a:rPr lang="en-GB" sz="4000" dirty="0" smtClean="0"/>
              <a:t>The depth of injury determines formation of scar tissue.</a:t>
            </a:r>
            <a:endParaRPr lang="en-GB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089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Degree Burns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GB" sz="4000" dirty="0" smtClean="0"/>
              <a:t>Epidermis </a:t>
            </a:r>
            <a:r>
              <a:rPr lang="en-GB" sz="4000" dirty="0"/>
              <a:t>only involved</a:t>
            </a:r>
          </a:p>
          <a:p>
            <a:pPr fontAlgn="ctr"/>
            <a:r>
              <a:rPr lang="en-GB" sz="4000" dirty="0" smtClean="0"/>
              <a:t>Commonly </a:t>
            </a:r>
            <a:r>
              <a:rPr lang="en-GB" sz="4000" dirty="0"/>
              <a:t>caused by UV light or very short flash or flame exposure</a:t>
            </a:r>
          </a:p>
          <a:p>
            <a:pPr fontAlgn="ctr"/>
            <a:r>
              <a:rPr lang="en-GB" sz="4000" dirty="0" smtClean="0"/>
              <a:t>Skin </a:t>
            </a:r>
            <a:r>
              <a:rPr lang="en-GB" sz="4000" dirty="0"/>
              <a:t>is red, dry &amp; hypersensitive thus painful</a:t>
            </a:r>
          </a:p>
          <a:p>
            <a:pPr fontAlgn="ctr"/>
            <a:r>
              <a:rPr lang="en-GB" sz="4000" dirty="0" smtClean="0"/>
              <a:t>No </a:t>
            </a:r>
            <a:r>
              <a:rPr lang="en-GB" sz="4000" dirty="0"/>
              <a:t>treatment except analgesia.</a:t>
            </a:r>
          </a:p>
          <a:p>
            <a:pPr fontAlgn="ctr"/>
            <a:r>
              <a:rPr lang="en-GB" sz="4000" dirty="0" smtClean="0"/>
              <a:t>Leaves </a:t>
            </a:r>
            <a:r>
              <a:rPr lang="en-GB" sz="4000" dirty="0"/>
              <a:t>no scarring on healing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75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791570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Degree Burns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76211"/>
          </a:xfrm>
        </p:spPr>
        <p:txBody>
          <a:bodyPr>
            <a:noAutofit/>
          </a:bodyPr>
          <a:lstStyle/>
          <a:p>
            <a:r>
              <a:rPr lang="en-GB" sz="4000" dirty="0"/>
              <a:t>Superficial 2</a:t>
            </a:r>
            <a:r>
              <a:rPr lang="en-GB" sz="4000" baseline="30000" dirty="0"/>
              <a:t>nd</a:t>
            </a:r>
            <a:r>
              <a:rPr lang="en-GB" sz="4000" dirty="0"/>
              <a:t> Degree</a:t>
            </a:r>
          </a:p>
          <a:p>
            <a:pPr lvl="1"/>
            <a:r>
              <a:rPr lang="en-GB" sz="4000" dirty="0" smtClean="0"/>
              <a:t>Epidermis </a:t>
            </a:r>
            <a:r>
              <a:rPr lang="en-GB" sz="4000" dirty="0"/>
              <a:t>+ Upper ⅓ of Dermis</a:t>
            </a:r>
          </a:p>
          <a:p>
            <a:pPr lvl="1" fontAlgn="ctr"/>
            <a:r>
              <a:rPr lang="en-GB" sz="4000" dirty="0" smtClean="0"/>
              <a:t>Commonly </a:t>
            </a:r>
            <a:r>
              <a:rPr lang="en-GB" sz="4000" dirty="0"/>
              <a:t>caused by scald (spill or splash)</a:t>
            </a:r>
          </a:p>
          <a:p>
            <a:pPr lvl="1" fontAlgn="ctr"/>
            <a:r>
              <a:rPr lang="en-GB" sz="4000" dirty="0" smtClean="0"/>
              <a:t>Red</a:t>
            </a:r>
            <a:r>
              <a:rPr lang="en-GB" sz="4000" dirty="0"/>
              <a:t>, moist, weeping, cob blisters that Blanche with pressure</a:t>
            </a:r>
          </a:p>
          <a:p>
            <a:pPr lvl="1" fontAlgn="ctr"/>
            <a:r>
              <a:rPr lang="en-GB" sz="4000" dirty="0" smtClean="0"/>
              <a:t>Painful </a:t>
            </a:r>
            <a:r>
              <a:rPr lang="en-GB" sz="4000" dirty="0"/>
              <a:t>- due to nerve exposure, &amp; heals from 10-14days</a:t>
            </a:r>
          </a:p>
          <a:p>
            <a:pPr lvl="1" fontAlgn="ctr"/>
            <a:r>
              <a:rPr lang="en-GB" sz="4000" dirty="0" smtClean="0"/>
              <a:t>Leaves </a:t>
            </a:r>
            <a:r>
              <a:rPr lang="en-GB" sz="4000" dirty="0"/>
              <a:t>no scarring on healing but there is potential pigment changes</a:t>
            </a:r>
          </a:p>
          <a:p>
            <a:pPr lvl="1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650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Degree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964278"/>
          </a:xfrm>
        </p:spPr>
        <p:txBody>
          <a:bodyPr>
            <a:noAutofit/>
          </a:bodyPr>
          <a:lstStyle/>
          <a:p>
            <a:r>
              <a:rPr lang="en-GB" sz="4000" dirty="0"/>
              <a:t>Deep 2</a:t>
            </a:r>
            <a:r>
              <a:rPr lang="en-GB" sz="4000" baseline="30000" dirty="0"/>
              <a:t>nd</a:t>
            </a:r>
            <a:r>
              <a:rPr lang="en-GB" sz="4000" dirty="0"/>
              <a:t> Degree</a:t>
            </a:r>
          </a:p>
          <a:p>
            <a:pPr lvl="1" fontAlgn="ctr"/>
            <a:r>
              <a:rPr lang="en-GB" sz="4000" dirty="0"/>
              <a:t>Epidermis + Upper ⅔ of Dermis</a:t>
            </a:r>
          </a:p>
          <a:p>
            <a:pPr lvl="1" fontAlgn="ctr"/>
            <a:r>
              <a:rPr lang="en-GB" sz="4000" dirty="0"/>
              <a:t>Commonly caused by scald, flame, chemicals, oil &amp; grease</a:t>
            </a:r>
          </a:p>
          <a:p>
            <a:pPr lvl="1" fontAlgn="ctr"/>
            <a:r>
              <a:rPr lang="en-GB" sz="4000" dirty="0"/>
              <a:t>Cheesy white, wet or waxy dry; Do not Blanche with pressure</a:t>
            </a:r>
          </a:p>
          <a:p>
            <a:pPr lvl="1" fontAlgn="ctr"/>
            <a:r>
              <a:rPr lang="en-GB" sz="4000" dirty="0"/>
              <a:t>Healing takes 14-21days</a:t>
            </a:r>
          </a:p>
          <a:p>
            <a:pPr lvl="1" fontAlgn="ctr"/>
            <a:r>
              <a:rPr lang="en-GB" sz="4000" dirty="0"/>
              <a:t>Severe scarring &amp; risk of contractures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Degree Burns(Full thickness Burns)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60060"/>
            <a:ext cx="10515600" cy="5016903"/>
          </a:xfrm>
        </p:spPr>
        <p:txBody>
          <a:bodyPr>
            <a:noAutofit/>
          </a:bodyPr>
          <a:lstStyle/>
          <a:p>
            <a:pPr fontAlgn="ctr"/>
            <a:r>
              <a:rPr lang="en-GB" sz="4000" dirty="0"/>
              <a:t>Full Epidermis + Dermis are destroyed leaving no cells to heal and extends to the subcutaneous tissue.</a:t>
            </a:r>
          </a:p>
          <a:p>
            <a:pPr fontAlgn="ctr"/>
            <a:r>
              <a:rPr lang="en-GB" sz="4000" dirty="0" smtClean="0"/>
              <a:t>Commonly </a:t>
            </a:r>
            <a:r>
              <a:rPr lang="en-GB" sz="4000" dirty="0"/>
              <a:t>caused by scald, steam, flame, chemicals, oil, grease &amp; high voltage electricity</a:t>
            </a:r>
          </a:p>
          <a:p>
            <a:pPr fontAlgn="ctr"/>
            <a:r>
              <a:rPr lang="en-GB" sz="4000" dirty="0" smtClean="0"/>
              <a:t>Grey </a:t>
            </a:r>
            <a:r>
              <a:rPr lang="en-GB" sz="4000" dirty="0"/>
              <a:t>to charred &amp; black, insensate, contracted, pale, leathery tissue </a:t>
            </a:r>
          </a:p>
          <a:p>
            <a:pPr fontAlgn="ctr"/>
            <a:r>
              <a:rPr lang="en-GB" sz="4000" dirty="0" smtClean="0"/>
              <a:t>Severe </a:t>
            </a:r>
            <a:r>
              <a:rPr lang="en-GB" sz="4000" dirty="0"/>
              <a:t>scarring &amp; high risk of contractures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254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And 5</a:t>
            </a:r>
            <a:r>
              <a:rPr lang="en-GB" baseline="30000" dirty="0" smtClean="0"/>
              <a:t>th</a:t>
            </a:r>
            <a:r>
              <a:rPr lang="en-GB" dirty="0" smtClean="0"/>
              <a:t> Degree burns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GB" sz="3000" u="sng" dirty="0"/>
              <a:t>4th Degree Burns</a:t>
            </a:r>
            <a:r>
              <a:rPr lang="en-GB" sz="3000" dirty="0"/>
              <a:t> </a:t>
            </a:r>
          </a:p>
          <a:p>
            <a:pPr lvl="1" fontAlgn="ctr"/>
            <a:r>
              <a:rPr lang="en-GB" sz="3000" dirty="0"/>
              <a:t>Muscle involvement</a:t>
            </a:r>
          </a:p>
          <a:p>
            <a:pPr fontAlgn="ctr"/>
            <a:r>
              <a:rPr lang="en-GB" sz="3000" u="sng" dirty="0"/>
              <a:t>5th Degree Burns</a:t>
            </a:r>
            <a:r>
              <a:rPr lang="en-GB" sz="3000" dirty="0"/>
              <a:t> </a:t>
            </a:r>
          </a:p>
          <a:p>
            <a:pPr lvl="1" fontAlgn="ctr"/>
            <a:r>
              <a:rPr lang="en-GB" sz="3000" dirty="0"/>
              <a:t>Bone involvement - Especially in epileptics who convulse during burning</a:t>
            </a:r>
            <a:endParaRPr lang="en-GB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1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Determining Severity Of Burns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668085"/>
              </p:ext>
            </p:extLst>
          </p:nvPr>
        </p:nvGraphicFramePr>
        <p:xfrm>
          <a:off x="838201" y="1690688"/>
          <a:ext cx="10515598" cy="4665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6888"/>
                <a:gridCol w="2802569"/>
                <a:gridCol w="2561288"/>
                <a:gridCol w="2404853"/>
              </a:tblGrid>
              <a:tr h="736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Minor burn 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Moderate burn 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Severe Burn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7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BSA in Young or Old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&lt;10%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10-15%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&gt;15%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7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BSA in Adults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&lt;15%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15-25%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&gt;25%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0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r>
                        <a:rPr lang="en-US" sz="2800" baseline="30000">
                          <a:effectLst/>
                        </a:rPr>
                        <a:t>rd</a:t>
                      </a:r>
                      <a:r>
                        <a:rPr lang="en-US" sz="2800">
                          <a:effectLst/>
                        </a:rPr>
                        <a:t>Degree burn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&lt;1%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2-5%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&gt;5%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Treatment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Outpatient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Inpatient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Burn unit/ICU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u="sng" dirty="0" smtClean="0"/>
              <a:t>Acute inflammation; </a:t>
            </a:r>
            <a:r>
              <a:rPr lang="en-GB" sz="3600" dirty="0" smtClean="0"/>
              <a:t>characterized </a:t>
            </a:r>
            <a:r>
              <a:rPr lang="en-GB" sz="3600" dirty="0"/>
              <a:t>by the </a:t>
            </a:r>
            <a:r>
              <a:rPr lang="en-GB" sz="3600" dirty="0" smtClean="0"/>
              <a:t>local vascular </a:t>
            </a:r>
            <a:r>
              <a:rPr lang="en-GB" sz="3600" dirty="0"/>
              <a:t>and exudative changes </a:t>
            </a:r>
            <a:r>
              <a:rPr lang="en-GB" sz="3600" dirty="0" smtClean="0"/>
              <a:t>and usually </a:t>
            </a:r>
            <a:r>
              <a:rPr lang="en-GB" sz="3600" dirty="0"/>
              <a:t>lasts less than 2 weeks. </a:t>
            </a:r>
            <a:endParaRPr lang="en-GB" sz="3600" dirty="0" smtClean="0"/>
          </a:p>
          <a:p>
            <a:r>
              <a:rPr lang="en-GB" sz="3600" dirty="0" smtClean="0"/>
              <a:t>An </a:t>
            </a:r>
            <a:r>
              <a:rPr lang="en-GB" sz="3600" dirty="0"/>
              <a:t>acute inflammatory </a:t>
            </a:r>
            <a:r>
              <a:rPr lang="en-GB" sz="3600" dirty="0" smtClean="0"/>
              <a:t>response is </a:t>
            </a:r>
            <a:r>
              <a:rPr lang="en-GB" sz="3600" dirty="0"/>
              <a:t>immediate and serves a protective function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After the </a:t>
            </a:r>
            <a:r>
              <a:rPr lang="en-GB" sz="3600" dirty="0"/>
              <a:t>causative agent is removed, the inflammation </a:t>
            </a:r>
            <a:r>
              <a:rPr lang="en-GB" sz="3600" dirty="0" smtClean="0"/>
              <a:t>subsides and </a:t>
            </a:r>
            <a:r>
              <a:rPr lang="en-GB" sz="3600" dirty="0"/>
              <a:t>healing takes place with the return of normal or </a:t>
            </a:r>
            <a:r>
              <a:rPr lang="en-GB" sz="3600" dirty="0" smtClean="0"/>
              <a:t>near normal structure </a:t>
            </a:r>
            <a:r>
              <a:rPr lang="en-GB" sz="3600" dirty="0"/>
              <a:t>and function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9B9C-199C-4DDC-BF5B-3DD27C20294D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/>
          <a:lstStyle/>
          <a:p>
            <a:r>
              <a:rPr lang="en-GB" dirty="0" smtClean="0"/>
              <a:t>Emergency Management Of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771243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At the scene prevent injury to the rescuer </a:t>
            </a:r>
            <a:endParaRPr lang="en-GB" sz="4000" dirty="0"/>
          </a:p>
          <a:p>
            <a:pPr lvl="0"/>
            <a:r>
              <a:rPr lang="en-US" sz="4000" dirty="0"/>
              <a:t>ABC</a:t>
            </a:r>
            <a:endParaRPr lang="en-GB" sz="4000" dirty="0"/>
          </a:p>
          <a:p>
            <a:pPr lvl="0"/>
            <a:r>
              <a:rPr lang="en-US" sz="4000" dirty="0"/>
              <a:t>Emergence medical management </a:t>
            </a:r>
            <a:endParaRPr lang="en-GB" sz="4000" dirty="0"/>
          </a:p>
          <a:p>
            <a:pPr lvl="0"/>
            <a:r>
              <a:rPr lang="en-US" sz="4000" dirty="0"/>
              <a:t>Extinguish the flame, cool the burn, remove restricted cloth, cover the wound and irrigate chemical </a:t>
            </a:r>
            <a:endParaRPr lang="en-GB" sz="4000" dirty="0"/>
          </a:p>
          <a:p>
            <a:pPr lvl="0"/>
            <a:r>
              <a:rPr lang="en-US" sz="4000" dirty="0"/>
              <a:t>For physical stabilization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/>
          <a:lstStyle/>
          <a:p>
            <a:r>
              <a:rPr lang="en-GB" dirty="0" smtClean="0"/>
              <a:t>Emergency Management Of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Cough</a:t>
            </a:r>
            <a:r>
              <a:rPr lang="en-US" sz="4000" dirty="0"/>
              <a:t>, suctioning, Bronchodilators, mucolytic, ETT and oxygen 100%</a:t>
            </a:r>
            <a:endParaRPr lang="en-GB" sz="4000" dirty="0"/>
          </a:p>
          <a:p>
            <a:pPr lvl="0"/>
            <a:r>
              <a:rPr lang="en-US" sz="4000" dirty="0"/>
              <a:t>Wound care; cloth and jewelry removed, flash with water, remove conduct lens and take history </a:t>
            </a:r>
            <a:endParaRPr lang="en-GB" sz="4000" dirty="0"/>
          </a:p>
          <a:p>
            <a:pPr lvl="0"/>
            <a:r>
              <a:rPr lang="en-US" sz="4000" dirty="0"/>
              <a:t>Larger IV line fixed or central catheter to monitor pressure </a:t>
            </a:r>
            <a:endParaRPr lang="en-GB" sz="4000" dirty="0"/>
          </a:p>
          <a:p>
            <a:pPr lvl="0"/>
            <a:r>
              <a:rPr lang="en-US" sz="4000" dirty="0"/>
              <a:t>NGT tube in more than 25% burn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Management Of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Assessment for general condition, systemic , TBSA, depth</a:t>
            </a:r>
            <a:endParaRPr lang="en-GB" sz="4000" dirty="0"/>
          </a:p>
          <a:p>
            <a:pPr lvl="0"/>
            <a:r>
              <a:rPr lang="en-US" sz="4000" dirty="0"/>
              <a:t>Soot/debris removed</a:t>
            </a:r>
            <a:endParaRPr lang="en-GB" sz="4000" dirty="0"/>
          </a:p>
          <a:p>
            <a:pPr lvl="0"/>
            <a:r>
              <a:rPr lang="en-US" sz="4000" dirty="0"/>
              <a:t>Photographs taken </a:t>
            </a:r>
            <a:endParaRPr lang="en-GB" sz="4000" dirty="0"/>
          </a:p>
          <a:p>
            <a:pPr lvl="0"/>
            <a:r>
              <a:rPr lang="en-US" sz="4000" dirty="0"/>
              <a:t>Keep warm, clean sheets under and over </a:t>
            </a:r>
            <a:endParaRPr lang="en-GB" sz="4000" dirty="0"/>
          </a:p>
          <a:p>
            <a:pPr lvl="0"/>
            <a:r>
              <a:rPr lang="en-US" sz="4000" dirty="0"/>
              <a:t>Reduce pain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Management Of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Urine </a:t>
            </a:r>
            <a:r>
              <a:rPr lang="en-US" sz="4000" dirty="0"/>
              <a:t>catheter</a:t>
            </a:r>
            <a:endParaRPr lang="en-GB" sz="4000" dirty="0"/>
          </a:p>
          <a:p>
            <a:pPr lvl="0"/>
            <a:r>
              <a:rPr lang="en-US" sz="4000" dirty="0"/>
              <a:t>Lab investigation </a:t>
            </a:r>
            <a:endParaRPr lang="en-GB" sz="4000" dirty="0"/>
          </a:p>
          <a:p>
            <a:pPr lvl="0"/>
            <a:r>
              <a:rPr lang="en-US" sz="4000" dirty="0"/>
              <a:t>TT injection </a:t>
            </a:r>
            <a:endParaRPr lang="en-GB" sz="4000" dirty="0"/>
          </a:p>
          <a:p>
            <a:pPr lvl="0"/>
            <a:r>
              <a:rPr lang="en-US" sz="4000" dirty="0"/>
              <a:t>Psychological needs provision </a:t>
            </a:r>
            <a:endParaRPr lang="en-GB" sz="4000" dirty="0"/>
          </a:p>
          <a:p>
            <a:pPr lvl="0"/>
            <a:r>
              <a:rPr lang="en-US" sz="4000" dirty="0"/>
              <a:t>Spiritual help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0752"/>
          </a:xfrm>
        </p:spPr>
        <p:txBody>
          <a:bodyPr>
            <a:normAutofit/>
          </a:bodyPr>
          <a:lstStyle/>
          <a:p>
            <a:r>
              <a:rPr lang="en-GB" dirty="0" smtClean="0"/>
              <a:t>Fluid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D</a:t>
            </a:r>
            <a:r>
              <a:rPr lang="en-US" sz="4000" dirty="0" smtClean="0"/>
              <a:t>etermined </a:t>
            </a:r>
            <a:r>
              <a:rPr lang="en-US" sz="4000" dirty="0"/>
              <a:t>by urine output, BP, pulse, hematocrit, </a:t>
            </a:r>
            <a:r>
              <a:rPr lang="en-US" sz="4000" dirty="0" err="1"/>
              <a:t>Hb</a:t>
            </a:r>
            <a:r>
              <a:rPr lang="en-US" sz="4000" dirty="0"/>
              <a:t> and serum sodium level </a:t>
            </a:r>
            <a:endParaRPr lang="en-GB" sz="4000" dirty="0"/>
          </a:p>
          <a:p>
            <a:pPr lvl="0"/>
            <a:r>
              <a:rPr lang="en-US" sz="4000" dirty="0"/>
              <a:t>Factor increasing fluid intake </a:t>
            </a:r>
            <a:r>
              <a:rPr lang="en-US" sz="4000" dirty="0" smtClean="0"/>
              <a:t>are:-  </a:t>
            </a:r>
            <a:endParaRPr lang="en-GB" sz="4000" dirty="0"/>
          </a:p>
          <a:p>
            <a:pPr lvl="1"/>
            <a:r>
              <a:rPr lang="en-US" sz="4000" dirty="0"/>
              <a:t>Delayed resuscitation </a:t>
            </a:r>
            <a:endParaRPr lang="en-GB" sz="4000" dirty="0"/>
          </a:p>
          <a:p>
            <a:pPr lvl="1"/>
            <a:r>
              <a:rPr lang="en-US" sz="4000" dirty="0"/>
              <a:t>Scald </a:t>
            </a:r>
            <a:r>
              <a:rPr lang="en-US" sz="4000" dirty="0" smtClean="0"/>
              <a:t>burn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0797"/>
          </a:xfrm>
        </p:spPr>
        <p:txBody>
          <a:bodyPr>
            <a:normAutofit/>
          </a:bodyPr>
          <a:lstStyle/>
          <a:p>
            <a:r>
              <a:rPr lang="en-GB" dirty="0" smtClean="0"/>
              <a:t>Fluid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>
            <a:noAutofit/>
          </a:bodyPr>
          <a:lstStyle/>
          <a:p>
            <a:pPr lvl="1"/>
            <a:r>
              <a:rPr lang="en-US" sz="4000" dirty="0" smtClean="0"/>
              <a:t>Inhalation</a:t>
            </a:r>
            <a:r>
              <a:rPr lang="en-GB" sz="4000" dirty="0" smtClean="0"/>
              <a:t>.</a:t>
            </a:r>
            <a:endParaRPr lang="en-GB" sz="4000" dirty="0"/>
          </a:p>
          <a:p>
            <a:pPr lvl="1"/>
            <a:r>
              <a:rPr lang="en-US" sz="4000" dirty="0"/>
              <a:t>High voltage</a:t>
            </a:r>
            <a:endParaRPr lang="en-GB" sz="4000" dirty="0"/>
          </a:p>
          <a:p>
            <a:pPr lvl="1"/>
            <a:r>
              <a:rPr lang="en-US" sz="4000" dirty="0"/>
              <a:t>Hyperglycemia</a:t>
            </a:r>
            <a:endParaRPr lang="en-GB" sz="4000" dirty="0"/>
          </a:p>
          <a:p>
            <a:pPr lvl="1"/>
            <a:r>
              <a:rPr lang="en-US" sz="4000" dirty="0"/>
              <a:t>Alcohol intoxication </a:t>
            </a:r>
            <a:endParaRPr lang="en-GB" sz="4000" dirty="0"/>
          </a:p>
          <a:p>
            <a:pPr lvl="1"/>
            <a:r>
              <a:rPr lang="en-US" sz="4000" dirty="0"/>
              <a:t>Chronic diuretic therapy 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Fluids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Colloids thus whole blood, plasma expanders </a:t>
            </a:r>
            <a:endParaRPr lang="en-GB" sz="4000" dirty="0"/>
          </a:p>
          <a:p>
            <a:pPr lvl="0"/>
            <a:r>
              <a:rPr lang="en-US" sz="4000" dirty="0"/>
              <a:t>Crystalloids and electrolytes thus sodium chlorites and ringers </a:t>
            </a:r>
            <a:endParaRPr lang="en-GB" sz="4000" dirty="0"/>
          </a:p>
          <a:p>
            <a:pPr lvl="0"/>
            <a:r>
              <a:rPr lang="en-US" sz="4000" dirty="0"/>
              <a:t>Orals in 20% TBSA in adult and 10% to 155 in children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Calculating Fluids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DC5F-E53C-4EBC-943E-F48FAF4195FE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Parklands </a:t>
            </a:r>
            <a:r>
              <a:rPr lang="en-GB" dirty="0" err="1" smtClean="0"/>
              <a:t>Formular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153381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4x the TBSA x weight in 24 </a:t>
            </a:r>
            <a:r>
              <a:rPr lang="en-US" sz="4000" dirty="0" err="1"/>
              <a:t>hrs</a:t>
            </a:r>
            <a:r>
              <a:rPr lang="en-US" sz="4000" dirty="0"/>
              <a:t> </a:t>
            </a:r>
            <a:endParaRPr lang="en-GB" sz="4000" dirty="0"/>
          </a:p>
          <a:p>
            <a:pPr lvl="0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8hrs is ½ x answer above </a:t>
            </a:r>
            <a:endParaRPr lang="en-GB" sz="4000" dirty="0"/>
          </a:p>
          <a:p>
            <a:pPr lvl="0"/>
            <a:r>
              <a:rPr lang="en-US" sz="4000" dirty="0"/>
              <a:t>next 8 </a:t>
            </a:r>
            <a:r>
              <a:rPr lang="en-US" sz="4000" dirty="0" err="1"/>
              <a:t>hrs</a:t>
            </a:r>
            <a:r>
              <a:rPr lang="en-US" sz="4000" dirty="0"/>
              <a:t> is ¼ x answer above </a:t>
            </a:r>
            <a:endParaRPr lang="en-GB" sz="4000" dirty="0"/>
          </a:p>
          <a:p>
            <a:pPr lvl="0"/>
            <a:r>
              <a:rPr lang="en-US" sz="4000" dirty="0"/>
              <a:t>next 8 </a:t>
            </a:r>
            <a:r>
              <a:rPr lang="en-US" sz="4000" dirty="0" err="1"/>
              <a:t>hrs</a:t>
            </a:r>
            <a:r>
              <a:rPr lang="en-US" sz="4000" dirty="0"/>
              <a:t>  is ¼ x answer above </a:t>
            </a:r>
            <a:endParaRPr lang="en-GB" sz="4000" dirty="0"/>
          </a:p>
          <a:p>
            <a:pPr lvl="0"/>
            <a:r>
              <a:rPr lang="en-US" sz="4000" dirty="0"/>
              <a:t>E.g. 80kg with 20% burn =6400ml </a:t>
            </a:r>
            <a:endParaRPr lang="en-US" sz="4000" dirty="0" smtClean="0"/>
          </a:p>
          <a:p>
            <a:pPr lvl="0"/>
            <a:r>
              <a:rPr lang="en-US" sz="4000" dirty="0" smtClean="0"/>
              <a:t>Fluids </a:t>
            </a:r>
            <a:r>
              <a:rPr lang="en-US" sz="4000" dirty="0"/>
              <a:t>used should be hypertonic or isotonic thus increasing osmotic pressure to pull water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Evans </a:t>
            </a:r>
            <a:r>
              <a:rPr lang="en-GB" dirty="0" err="1" smtClean="0"/>
              <a:t>Formular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Colloids 1mlxkgxTBSA</a:t>
            </a:r>
            <a:endParaRPr lang="en-GB" sz="4000" dirty="0"/>
          </a:p>
          <a:p>
            <a:pPr lvl="0"/>
            <a:r>
              <a:rPr lang="en-US" sz="4000" dirty="0"/>
              <a:t>Electrolytes is same </a:t>
            </a:r>
            <a:endParaRPr lang="en-GB" sz="4000" dirty="0"/>
          </a:p>
          <a:p>
            <a:pPr lvl="0"/>
            <a:r>
              <a:rPr lang="en-US" sz="4000" dirty="0" err="1"/>
              <a:t>Glucouse</a:t>
            </a:r>
            <a:r>
              <a:rPr lang="en-US" sz="4000" dirty="0"/>
              <a:t> </a:t>
            </a:r>
            <a:r>
              <a:rPr lang="en-US" sz="4000" dirty="0" smtClean="0"/>
              <a:t>2,000ml </a:t>
            </a:r>
            <a:endParaRPr lang="en-GB" sz="4000" dirty="0"/>
          </a:p>
          <a:p>
            <a:pPr lvl="0"/>
            <a:r>
              <a:rPr lang="en-US" sz="4000" dirty="0"/>
              <a:t>Not exceed 50% TBSA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196D-10D1-4B5B-82AB-C2A53CB19A85}" type="datetime8">
              <a:rPr lang="en-GB" smtClean="0"/>
              <a:t>28/05/2021 14:05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10428</TotalTime>
  <Words>4374</Words>
  <Application>Microsoft Office PowerPoint</Application>
  <PresentationFormat>Widescreen</PresentationFormat>
  <Paragraphs>836</Paragraphs>
  <Slides>127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3" baseType="lpstr">
      <vt:lpstr>Arial</vt:lpstr>
      <vt:lpstr>Calibri</vt:lpstr>
      <vt:lpstr>Calibri Light</vt:lpstr>
      <vt:lpstr>Times New Roman</vt:lpstr>
      <vt:lpstr>Wingdings</vt:lpstr>
      <vt:lpstr>Office Theme</vt:lpstr>
      <vt:lpstr>Introduction to Medical-Surgical Nursing</vt:lpstr>
      <vt:lpstr>Course Content</vt:lpstr>
      <vt:lpstr>The process of inflammation</vt:lpstr>
      <vt:lpstr>The process of inflammation</vt:lpstr>
      <vt:lpstr>PowerPoint Presentation</vt:lpstr>
      <vt:lpstr>Chemical Mediators</vt:lpstr>
      <vt:lpstr>Chemical Mediators</vt:lpstr>
      <vt:lpstr>Systemic Responses</vt:lpstr>
      <vt:lpstr>Types of inflammation</vt:lpstr>
      <vt:lpstr>Types of inflammation</vt:lpstr>
      <vt:lpstr>Types of inflammation</vt:lpstr>
      <vt:lpstr>Types of inflammation</vt:lpstr>
      <vt:lpstr>Summary Sign of inflammation</vt:lpstr>
      <vt:lpstr>Classification Of Diseases</vt:lpstr>
      <vt:lpstr>Neoplastic diseases</vt:lpstr>
      <vt:lpstr>Cancer Nursing</vt:lpstr>
      <vt:lpstr>Difference between Malignant And Benign</vt:lpstr>
      <vt:lpstr>PowerPoint Presentation</vt:lpstr>
      <vt:lpstr>Causes/Predisposing Factors</vt:lpstr>
      <vt:lpstr>Causes/Predisposing Factots</vt:lpstr>
      <vt:lpstr>Detecting Cancers</vt:lpstr>
      <vt:lpstr>PowerPoint Presentation</vt:lpstr>
      <vt:lpstr>Prevention</vt:lpstr>
      <vt:lpstr>Management</vt:lpstr>
      <vt:lpstr>Chemotherapy</vt:lpstr>
      <vt:lpstr>Principles Of Chemotherapy</vt:lpstr>
      <vt:lpstr>Principles Of Chemotherapy</vt:lpstr>
      <vt:lpstr>Side Effects of Chemotherapy</vt:lpstr>
      <vt:lpstr>Side Effects of Chemotherapy</vt:lpstr>
      <vt:lpstr>Medical-Surgical conditions</vt:lpstr>
      <vt:lpstr>Cellulitis</vt:lpstr>
      <vt:lpstr>Pathophysiology</vt:lpstr>
      <vt:lpstr>Clinical Features</vt:lpstr>
      <vt:lpstr>Cellulitis of the lower limb</vt:lpstr>
      <vt:lpstr>Management</vt:lpstr>
      <vt:lpstr>Boils</vt:lpstr>
      <vt:lpstr>Image Boil </vt:lpstr>
      <vt:lpstr>Cause/Risk factors</vt:lpstr>
      <vt:lpstr>Clinical Features</vt:lpstr>
      <vt:lpstr>Management</vt:lpstr>
      <vt:lpstr>Lymphangitis</vt:lpstr>
      <vt:lpstr>Lymphangitis</vt:lpstr>
      <vt:lpstr>Wound Healing</vt:lpstr>
      <vt:lpstr>Factors that Affect wound healing</vt:lpstr>
      <vt:lpstr>Primary Healing (healing by first intention)</vt:lpstr>
      <vt:lpstr>1) Inflammation</vt:lpstr>
      <vt:lpstr>2). Proliferation</vt:lpstr>
      <vt:lpstr>Muturation</vt:lpstr>
      <vt:lpstr>Secondary Healing( Healing by secondary intention)</vt:lpstr>
      <vt:lpstr>Inflammation</vt:lpstr>
      <vt:lpstr>Proliferation</vt:lpstr>
      <vt:lpstr>Maturation</vt:lpstr>
      <vt:lpstr>PowerPoint Presentation</vt:lpstr>
      <vt:lpstr>Fluid and Electrolyte balance (Concept Map)</vt:lpstr>
      <vt:lpstr>Fluid and Electrolyte balance (Concept Map)</vt:lpstr>
      <vt:lpstr>Hypovolaemia (Concept)</vt:lpstr>
      <vt:lpstr>Electrolyte imbalance (Concept Map)</vt:lpstr>
      <vt:lpstr>Acid Base Balance</vt:lpstr>
      <vt:lpstr>Acid Base Balance</vt:lpstr>
      <vt:lpstr>Shock (Concept)</vt:lpstr>
      <vt:lpstr>Burns (Concept)</vt:lpstr>
      <vt:lpstr>BURNS</vt:lpstr>
      <vt:lpstr>OBJECTIVES</vt:lpstr>
      <vt:lpstr>INTRODUCTION</vt:lpstr>
      <vt:lpstr>Pathophysiology</vt:lpstr>
      <vt:lpstr>Pathophysiology</vt:lpstr>
      <vt:lpstr>Body’s response to burns</vt:lpstr>
      <vt:lpstr>Body’s response to burns</vt:lpstr>
      <vt:lpstr>Body’s response to burns</vt:lpstr>
      <vt:lpstr>EFFECTS OF BURNS ON BODY SYSTEMS</vt:lpstr>
      <vt:lpstr>Respiratory System</vt:lpstr>
      <vt:lpstr>Genito-Urinary System</vt:lpstr>
      <vt:lpstr>Skin</vt:lpstr>
      <vt:lpstr>Musculoskeletol</vt:lpstr>
      <vt:lpstr>Eye</vt:lpstr>
      <vt:lpstr>Hematological</vt:lpstr>
      <vt:lpstr>Classification of Burns</vt:lpstr>
      <vt:lpstr>Classification based on Body Surface Area</vt:lpstr>
      <vt:lpstr>Wallace Rule Of Nine</vt:lpstr>
      <vt:lpstr>PowerPoint Presentation</vt:lpstr>
      <vt:lpstr>Classification Based On Depth</vt:lpstr>
      <vt:lpstr>PowerPoint Presentation</vt:lpstr>
      <vt:lpstr>1st Degree Burns</vt:lpstr>
      <vt:lpstr>2nd Degree Burns</vt:lpstr>
      <vt:lpstr>2nd Degree Burns</vt:lpstr>
      <vt:lpstr>3rd Degree Burns(Full thickness Burns)</vt:lpstr>
      <vt:lpstr>4th And 5th Degree burns</vt:lpstr>
      <vt:lpstr>Determining Severity Of Burns</vt:lpstr>
      <vt:lpstr>Management</vt:lpstr>
      <vt:lpstr>Emergency Management Of Burns</vt:lpstr>
      <vt:lpstr>Emergency Management Of Burns</vt:lpstr>
      <vt:lpstr>Emergency Management Of Burns</vt:lpstr>
      <vt:lpstr>Emergency Management Of Burns</vt:lpstr>
      <vt:lpstr>Fluid Management</vt:lpstr>
      <vt:lpstr>Fluid Management</vt:lpstr>
      <vt:lpstr>Types of Fluids</vt:lpstr>
      <vt:lpstr>Calculating Fluids</vt:lpstr>
      <vt:lpstr>Parklands Formular</vt:lpstr>
      <vt:lpstr>Evans Formular</vt:lpstr>
      <vt:lpstr>Brook Army Formular</vt:lpstr>
      <vt:lpstr>Consensus Formular</vt:lpstr>
      <vt:lpstr>Acute/Intermediate Management</vt:lpstr>
      <vt:lpstr>PowerPoint Presentation</vt:lpstr>
      <vt:lpstr>PowerPoint Presentation</vt:lpstr>
      <vt:lpstr>Infection Control</vt:lpstr>
      <vt:lpstr>Rehabilitation Phase</vt:lpstr>
      <vt:lpstr>Rehabilitation Phase</vt:lpstr>
      <vt:lpstr>Complications</vt:lpstr>
      <vt:lpstr>Complications</vt:lpstr>
      <vt:lpstr>PAIN</vt:lpstr>
      <vt:lpstr>PAIN</vt:lpstr>
      <vt:lpstr>Effects of Pain</vt:lpstr>
      <vt:lpstr>PowerPoint Presentation</vt:lpstr>
      <vt:lpstr>Types Of Pain</vt:lpstr>
      <vt:lpstr>PAIN ASSESSMENT</vt:lpstr>
      <vt:lpstr>Characteristics of pain</vt:lpstr>
      <vt:lpstr>Characteristics of pain</vt:lpstr>
      <vt:lpstr>Characteristics of pain</vt:lpstr>
      <vt:lpstr>Intensity</vt:lpstr>
      <vt:lpstr>Timing</vt:lpstr>
      <vt:lpstr>Timing</vt:lpstr>
      <vt:lpstr>Location</vt:lpstr>
      <vt:lpstr>Quality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Medical-Surgical Nursing</dc:title>
  <dc:creator>kwarria@outlook.com</dc:creator>
  <cp:lastModifiedBy>kwarria@outlook.com</cp:lastModifiedBy>
  <cp:revision>106</cp:revision>
  <cp:lastPrinted>2019-06-11T14:26:11Z</cp:lastPrinted>
  <dcterms:created xsi:type="dcterms:W3CDTF">2019-05-24T06:33:56Z</dcterms:created>
  <dcterms:modified xsi:type="dcterms:W3CDTF">2021-05-30T09:11:39Z</dcterms:modified>
</cp:coreProperties>
</file>