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CE2E-D2BF-42DE-B421-64F77FD6AEDA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E7A1-44BC-40F4-80F0-B5CBD2689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2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CE2E-D2BF-42DE-B421-64F77FD6AEDA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E7A1-44BC-40F4-80F0-B5CBD2689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425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CE2E-D2BF-42DE-B421-64F77FD6AEDA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E7A1-44BC-40F4-80F0-B5CBD2689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20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CE2E-D2BF-42DE-B421-64F77FD6AEDA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E7A1-44BC-40F4-80F0-B5CBD2689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28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CE2E-D2BF-42DE-B421-64F77FD6AEDA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E7A1-44BC-40F4-80F0-B5CBD2689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05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CE2E-D2BF-42DE-B421-64F77FD6AEDA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E7A1-44BC-40F4-80F0-B5CBD2689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77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CE2E-D2BF-42DE-B421-64F77FD6AEDA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E7A1-44BC-40F4-80F0-B5CBD2689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67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CE2E-D2BF-42DE-B421-64F77FD6AEDA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E7A1-44BC-40F4-80F0-B5CBD2689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162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CE2E-D2BF-42DE-B421-64F77FD6AEDA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E7A1-44BC-40F4-80F0-B5CBD2689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CE2E-D2BF-42DE-B421-64F77FD6AEDA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E7A1-44BC-40F4-80F0-B5CBD2689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55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CE2E-D2BF-42DE-B421-64F77FD6AEDA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E7A1-44BC-40F4-80F0-B5CBD2689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71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1CE2E-D2BF-42DE-B421-64F77FD6AEDA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7E7A1-44BC-40F4-80F0-B5CBD2689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893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LEGAL ISSUES IN NURSING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9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Statutory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 empowers regulatory agencies to create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carry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 the laws.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federal and regulatory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agencies practice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 law, the rules and regulations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concern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health, welfare, and safety of federal and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 citizens.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the Occupational Safety and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 Administration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(OSHA) is the federal agency that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develops 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and regulations governing workplace safety.</a:t>
            </a:r>
          </a:p>
        </p:txBody>
      </p:sp>
    </p:spTree>
    <p:extLst>
      <p:ext uri="{BB962C8B-B14F-4D97-AF65-F5344CB8AC3E}">
        <p14:creationId xmlns:p14="http://schemas.microsoft.com/office/powerpoint/2010/main" val="2804135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law, also known as judicial law, is based on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earlier court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decisions, judgments, and decrees.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earlier decisions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precedents for interpretation of laws.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law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evolved when courts began to present written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decisions based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prior court cases.</a:t>
            </a:r>
          </a:p>
        </p:txBody>
      </p:sp>
    </p:spTree>
    <p:extLst>
      <p:ext uri="{BB962C8B-B14F-4D97-AF65-F5344CB8AC3E}">
        <p14:creationId xmlns:p14="http://schemas.microsoft.com/office/powerpoint/2010/main" val="535310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Criminal </a:t>
            </a:r>
            <a:r>
              <a:rPr lang="en-US" sz="4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Criminal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 concerns offenses that violate the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public’s welfare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crime is a violation of criminal law. There are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categories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offenses: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misdemeanors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are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minor offenses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felonies, which are serious offenses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Misdemeanors involving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healthcare workers are similar to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those for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citizens (e.g., driving violations).</a:t>
            </a:r>
          </a:p>
        </p:txBody>
      </p:sp>
    </p:spTree>
    <p:extLst>
      <p:ext uri="{BB962C8B-B14F-4D97-AF65-F5344CB8AC3E}">
        <p14:creationId xmlns:p14="http://schemas.microsoft.com/office/powerpoint/2010/main" val="253221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felonies involving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healthcare workers include falsification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medical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records, insurance fraud, and theft of narcotics.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an individual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misrepresents himself or herself as a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licensed nurse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this person commits the crime of practicing without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license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8398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Civil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Civil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 applies to disputes that arise between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 citizens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Civil laws protect each individual’s personal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freedoms and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property rights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civil laws include the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right to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left alone, freedom from threats of injury,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freedom from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offensive contact, and freedom from character attacks.</a:t>
            </a:r>
          </a:p>
        </p:txBody>
      </p:sp>
    </p:spTree>
    <p:extLst>
      <p:ext uri="{BB962C8B-B14F-4D97-AF65-F5344CB8AC3E}">
        <p14:creationId xmlns:p14="http://schemas.microsoft.com/office/powerpoint/2010/main" val="1609276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plaintiff is the individual who brings a dispute to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court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the complaint is the formal written dispute and the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restitution that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plaintiff seeks.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or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party against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whom the complaint is filed is the defendant.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Liability means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responsibility.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client receives the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wrong medication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is harmed as a result, the nurse is liable,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held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responsible, for that harm.</a:t>
            </a:r>
          </a:p>
        </p:txBody>
      </p:sp>
    </p:spTree>
    <p:extLst>
      <p:ext uri="{BB962C8B-B14F-4D97-AF65-F5344CB8AC3E}">
        <p14:creationId xmlns:p14="http://schemas.microsoft.com/office/powerpoint/2010/main" val="2989401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there are various branches of civil law,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tort law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most likely to affect nurses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Tort law is the body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law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governs breaches of duty owed by one person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another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duty is an expected action based on moral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legal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obligations.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tort is an injury that occurred because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another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person’s intentional or unintentional actions, or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failure to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act.</a:t>
            </a:r>
          </a:p>
        </p:txBody>
      </p:sp>
    </p:spTree>
    <p:extLst>
      <p:ext uri="{BB962C8B-B14F-4D97-AF65-F5344CB8AC3E}">
        <p14:creationId xmlns:p14="http://schemas.microsoft.com/office/powerpoint/2010/main" val="562598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injury can be physical, emotional, or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defendant is found to have breached his or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duty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that breach causes harm, he or she must pay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restitution for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damages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types of torts that involve nurses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intentional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unintentional.</a:t>
            </a:r>
          </a:p>
        </p:txBody>
      </p:sp>
    </p:spTree>
    <p:extLst>
      <p:ext uri="{BB962C8B-B14F-4D97-AF65-F5344CB8AC3E}">
        <p14:creationId xmlns:p14="http://schemas.microsoft.com/office/powerpoint/2010/main" val="2689573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Intentional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Torts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intentional tort is a deliberate and willful act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infringes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another person’s rights or property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Examples of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intentional torts include assault, battery, false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imprisonment, invasion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privacy, and defamation.</a:t>
            </a:r>
          </a:p>
        </p:txBody>
      </p:sp>
    </p:spTree>
    <p:extLst>
      <p:ext uri="{BB962C8B-B14F-4D97-AF65-F5344CB8AC3E}">
        <p14:creationId xmlns:p14="http://schemas.microsoft.com/office/powerpoint/2010/main" val="1791461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Battery. Battery is actual physical contact with another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 without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person’s consent.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 can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include touching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person’s body, clothing, chair, or bed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charge of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battery can be made even if the contact did not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 physical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harm to the individual. To protect healthcare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workers from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being charged with battery, clients sign a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 permission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care and treatment at the time of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admission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022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 </a:t>
            </a:r>
            <a:endParaRPr lang="en-US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Explain the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laws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Categorize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 of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Differentiate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intentional and unintentional torts.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Summarize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negligence, malpractice, and liability.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measures such as risk management that help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 nurses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liability in malpractice suits.</a:t>
            </a:r>
          </a:p>
        </p:txBody>
      </p:sp>
    </p:spTree>
    <p:extLst>
      <p:ext uri="{BB962C8B-B14F-4D97-AF65-F5344CB8AC3E}">
        <p14:creationId xmlns:p14="http://schemas.microsoft.com/office/powerpoint/2010/main" val="27415600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also sign a written consent before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undergoing special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tests, procedures, or surgery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parent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guardian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provide consent if the client is a minor,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mentally retarded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 mentally incompetent.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emergency, healthcare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providers can infer consent, meaning the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 assumes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in life-threatening circumstances clients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would provide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consent.</a:t>
            </a:r>
          </a:p>
        </p:txBody>
      </p:sp>
    </p:spTree>
    <p:extLst>
      <p:ext uri="{BB962C8B-B14F-4D97-AF65-F5344CB8AC3E}">
        <p14:creationId xmlns:p14="http://schemas.microsoft.com/office/powerpoint/2010/main" val="20349556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Nonconsensual physical contact sometimes is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justified.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mentally ill or intoxicated clients are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endangering their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own safety and/or the safety of others, health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professionals may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physical force to subdue them.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nurse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 clearly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 that the situation required the degree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restraint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Excessive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force never is appropriate when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 force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 have been just as effective.</a:t>
            </a:r>
          </a:p>
        </p:txBody>
      </p:sp>
    </p:spTree>
    <p:extLst>
      <p:ext uri="{BB962C8B-B14F-4D97-AF65-F5344CB8AC3E}">
        <p14:creationId xmlns:p14="http://schemas.microsoft.com/office/powerpoint/2010/main" val="30200617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recording these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incidents, the nurse must document the behavior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resulted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use of force and the client’s response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nurse tried lesser forms of restraint first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Healthcare facilities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specific requirements related to the use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physical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chemical restraints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Nurses need to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adhere strictly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agency policies related to restraints.</a:t>
            </a:r>
          </a:p>
        </p:txBody>
      </p:sp>
    </p:spTree>
    <p:extLst>
      <p:ext uri="{BB962C8B-B14F-4D97-AF65-F5344CB8AC3E}">
        <p14:creationId xmlns:p14="http://schemas.microsoft.com/office/powerpoint/2010/main" val="36743730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 Imprisonment.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False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imprisonment occurs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healthcare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workers physically or chemically restrain an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from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leaving a healthcare institution.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Mentally impaired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confused, or disoriented clients may be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restrained if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safety or the safety of others is at risk.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confinement requires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restraining orders, court-ordered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commitments, or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orders.</a:t>
            </a:r>
          </a:p>
        </p:txBody>
      </p:sp>
    </p:spTree>
    <p:extLst>
      <p:ext uri="{BB962C8B-B14F-4D97-AF65-F5344CB8AC3E}">
        <p14:creationId xmlns:p14="http://schemas.microsoft.com/office/powerpoint/2010/main" val="51093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nurse, however, cannot detain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competent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client who wishes to leave a hospital or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long-term care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facility before being discharged by the physician.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a client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wishes to leave the facility against medical advice,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or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signs a form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releases the healthcare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facility from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responsibility.</a:t>
            </a:r>
          </a:p>
        </p:txBody>
      </p:sp>
    </p:spTree>
    <p:extLst>
      <p:ext uri="{BB962C8B-B14F-4D97-AF65-F5344CB8AC3E}">
        <p14:creationId xmlns:p14="http://schemas.microsoft.com/office/powerpoint/2010/main" val="12833611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unnecessary or unprescribed application of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or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chemical restraints also creates potential liability for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battery and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 imprisonment.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nurse must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apply restraints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no current medical order exists, the best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legal defense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to show just cause through accurate documentation.</a:t>
            </a:r>
          </a:p>
        </p:txBody>
      </p:sp>
    </p:spTree>
    <p:extLst>
      <p:ext uri="{BB962C8B-B14F-4D97-AF65-F5344CB8AC3E}">
        <p14:creationId xmlns:p14="http://schemas.microsoft.com/office/powerpoint/2010/main" val="3104972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confined and restrained clients cannot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protect themselves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meet their own needs, charting must show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the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nurse assessed the client frequently, offered fluids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nourishment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provided an opportunity for bowel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bladder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elimination.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expected that the restraints will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discontinued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client no longer poses a threat to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self or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others.</a:t>
            </a:r>
          </a:p>
        </p:txBody>
      </p:sp>
    </p:spTree>
    <p:extLst>
      <p:ext uri="{BB962C8B-B14F-4D97-AF65-F5344CB8AC3E}">
        <p14:creationId xmlns:p14="http://schemas.microsoft.com/office/powerpoint/2010/main" val="15306930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Invasion of Privacy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right to privacy means that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persons have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right to expect that they and their property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be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 alone.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Failure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do so is an invasion of privacy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Nonmedical torts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this nature generally include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trespassing, illegal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 and seizure, or wiretapping. Invasion of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privacy also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applies to releasing private information about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person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regardless of whether or not the information is true.</a:t>
            </a:r>
          </a:p>
        </p:txBody>
      </p:sp>
    </p:spTree>
    <p:extLst>
      <p:ext uri="{BB962C8B-B14F-4D97-AF65-F5344CB8AC3E}">
        <p14:creationId xmlns:p14="http://schemas.microsoft.com/office/powerpoint/2010/main" val="18520454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invasion of privacy in healthcare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include photographing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individual without consent, revealing a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client’s name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public report or research paper, and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allowing unauthorized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persons to observe a client during treatment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care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Health professionals protect a client’s privacy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Obtaining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signed release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recognizable photographs for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publications or presentations.</a:t>
            </a:r>
          </a:p>
        </p:txBody>
      </p:sp>
    </p:spTree>
    <p:extLst>
      <p:ext uri="{BB962C8B-B14F-4D97-AF65-F5344CB8AC3E}">
        <p14:creationId xmlns:p14="http://schemas.microsoft.com/office/powerpoint/2010/main" val="1087740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initials or code numbers instead of names in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written reports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research papers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Closing bedside curtains when giving personal care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Obtaining a client’s permission for a nursing student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other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healthcare person to observe treatment.</a:t>
            </a:r>
          </a:p>
        </p:txBody>
      </p:sp>
    </p:spTree>
    <p:extLst>
      <p:ext uri="{BB962C8B-B14F-4D97-AF65-F5344CB8AC3E}">
        <p14:creationId xmlns:p14="http://schemas.microsoft.com/office/powerpoint/2010/main" val="2820134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procedures and regulations to protect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client information.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informed consent, advance directives, and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do-not-resuscitate orders.</a:t>
            </a:r>
          </a:p>
          <a:p>
            <a:pPr marL="0" indent="0" algn="just">
              <a:buNone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5112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Defamation. Defamation is an act that harms a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person’s reputation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good name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person orally utters a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 attack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presence of others, the action is called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slander. If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damaging statement is written and read by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others, it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called libel.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avoid offering unfounded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exaggerated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opinions about clients, the expertise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physicians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 other coworkers. Injury occurs because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derogatory remarks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mar a person’s public image </a:t>
            </a:r>
          </a:p>
        </p:txBody>
      </p:sp>
    </p:spTree>
    <p:extLst>
      <p:ext uri="{BB962C8B-B14F-4D97-AF65-F5344CB8AC3E}">
        <p14:creationId xmlns:p14="http://schemas.microsoft.com/office/powerpoint/2010/main" val="3051784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client accuses a nurse of defamation of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character, the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client must prove that there was malice, misuse of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privileged information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spoken or written untruths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Nurses are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risk for defamation of character suits if they make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comments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public areas (e.g., elevators, cafeterias)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assert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opinions regarding a client’s character in the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medical record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42214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Unintentional Torts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Unintentional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Torts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Unintentional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torts involve situations that result in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injuries, although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person responsible did not mean to cause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 harm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unintentional torts involve negligence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malpractice.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Negligence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describes the failure to act as a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reasonable person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 have acted in a similar situation. If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harm results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action (or failure to act), a person may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sue that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for negligence.</a:t>
            </a:r>
          </a:p>
        </p:txBody>
      </p:sp>
    </p:spTree>
    <p:extLst>
      <p:ext uri="{BB962C8B-B14F-4D97-AF65-F5344CB8AC3E}">
        <p14:creationId xmlns:p14="http://schemas.microsoft.com/office/powerpoint/2010/main" val="12429267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a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homeowner fails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repair a broken step or warn a visitor to be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careful. The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visitor falls and suffers an injury.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jury decides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another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reasonable, prudent person would have repaired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step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and/or warned the visitor to be careful.</a:t>
            </a:r>
          </a:p>
        </p:txBody>
      </p:sp>
    </p:spTree>
    <p:extLst>
      <p:ext uri="{BB962C8B-B14F-4D97-AF65-F5344CB8AC3E}">
        <p14:creationId xmlns:p14="http://schemas.microsoft.com/office/powerpoint/2010/main" val="12961879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law defines malpractice as professional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negligence.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refers to harm that results from a licensed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person’s actions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lack of action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jury must determine if the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responsible person’s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conduct deviated from the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expected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others with similar education and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experience. 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0534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Essential Elements of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Malpractice are 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Harm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an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Duty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professional toward an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Breach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duty by the professional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Breach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duty as the cause of harm</a:t>
            </a:r>
          </a:p>
        </p:txBody>
      </p:sp>
    </p:spTree>
    <p:extLst>
      <p:ext uri="{BB962C8B-B14F-4D97-AF65-F5344CB8AC3E}">
        <p14:creationId xmlns:p14="http://schemas.microsoft.com/office/powerpoint/2010/main" val="42946317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 of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 that the nursing profession establishes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clinical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decision-making. These standards include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 of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standards evolve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research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evidence change treatments and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Nurses continually have to revise their methods of delivering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 as standards change. In addition, ‘‘court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cases and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legislation…clarify the duties nurses owe patients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’’ (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LaDuke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2003).</a:t>
            </a:r>
          </a:p>
        </p:txBody>
      </p:sp>
    </p:spTree>
    <p:extLst>
      <p:ext uri="{BB962C8B-B14F-4D97-AF65-F5344CB8AC3E}">
        <p14:creationId xmlns:p14="http://schemas.microsoft.com/office/powerpoint/2010/main" val="33538370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Unintentional tort law holds healthcare workers to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higher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than that used in negligence cases.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Several factors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contributed to increased malpractice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suits against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nurses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Croke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2003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Delegation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more tasks to unlicensed assistive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personnel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discharge 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clients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Shortage of professional nurses and past downsizing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hospitals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 advances that require greater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expertise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Better-informed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consumers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Expanded legal definitions of liability</a:t>
            </a:r>
          </a:p>
        </p:txBody>
      </p:sp>
    </p:spTree>
    <p:extLst>
      <p:ext uri="{BB962C8B-B14F-4D97-AF65-F5344CB8AC3E}">
        <p14:creationId xmlns:p14="http://schemas.microsoft.com/office/powerpoint/2010/main" val="5074818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Rather than being held accountable for acting as an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ordinary, reasonable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layperson, the court will determine if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nurse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acted in a manner comparable with that of his or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peers.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if a client sustains a burn from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warm soaks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nurse who failed to check the water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could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found liable because he or she violated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standards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not checking the temperature of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 before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applying the soak to the skin.</a:t>
            </a:r>
          </a:p>
        </p:txBody>
      </p:sp>
    </p:spTree>
    <p:extLst>
      <p:ext uri="{BB962C8B-B14F-4D97-AF65-F5344CB8AC3E}">
        <p14:creationId xmlns:p14="http://schemas.microsoft.com/office/powerpoint/2010/main" val="3808644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to Limit Liability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protect nurses and other healthcare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workers from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litigation (lawsuits) or provide a foundation for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legal defense.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 Samaritan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statutes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limitations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principles regarding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assumption of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documentation, risk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anecdotal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records, and liability insurance can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 or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 a nurse’s liability.</a:t>
            </a:r>
          </a:p>
        </p:txBody>
      </p:sp>
    </p:spTree>
    <p:extLst>
      <p:ext uri="{BB962C8B-B14F-4D97-AF65-F5344CB8AC3E}">
        <p14:creationId xmlns:p14="http://schemas.microsoft.com/office/powerpoint/2010/main" val="300637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system of laws and ethical beliefs helps to establish and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maintain order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harmony within a society.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written rules for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conduct and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actions.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binding for all citizens and ensure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protection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rights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Ethics are moral principles and values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guide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behavior of honorable people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Ethical standards dictate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rightness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wrongness of human behavior. </a:t>
            </a:r>
          </a:p>
        </p:txBody>
      </p:sp>
    </p:spTree>
    <p:extLst>
      <p:ext uri="{BB962C8B-B14F-4D97-AF65-F5344CB8AC3E}">
        <p14:creationId xmlns:p14="http://schemas.microsoft.com/office/powerpoint/2010/main" val="9896806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states have enacted Good Samaritan laws,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provide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immunity for rescuers who provide first aid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an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emergency to accident victims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law defines an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emergency as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occurring outside a hospital, not in an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emergency department.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None of the Good Samaritan laws provides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absolute exemption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prosecution in the event of an injury.</a:t>
            </a:r>
          </a:p>
        </p:txBody>
      </p:sp>
    </p:spTree>
    <p:extLst>
      <p:ext uri="{BB962C8B-B14F-4D97-AF65-F5344CB8AC3E}">
        <p14:creationId xmlns:p14="http://schemas.microsoft.com/office/powerpoint/2010/main" val="14113574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law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still holds paramedics, emergency medical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technicians, physicians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nurses, and other healthcare providers who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stop to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assistance to a higher standard of care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they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training above and beyond that of laypersons.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cases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there has been gross negligence (total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disregard for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another’s safety), individuals may be charged with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criminal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offense.</a:t>
            </a:r>
          </a:p>
        </p:txBody>
      </p:sp>
    </p:spTree>
    <p:extLst>
      <p:ext uri="{BB962C8B-B14F-4D97-AF65-F5344CB8AC3E}">
        <p14:creationId xmlns:p14="http://schemas.microsoft.com/office/powerpoint/2010/main" val="10006312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essential that the nurse document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he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she warned the client and that the client disregarded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warning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same recommendation applies when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nurses caution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clients about ambulating only with assistance.</a:t>
            </a:r>
          </a:p>
        </p:txBody>
      </p:sp>
    </p:spTree>
    <p:extLst>
      <p:ext uri="{BB962C8B-B14F-4D97-AF65-F5344CB8AC3E}">
        <p14:creationId xmlns:p14="http://schemas.microsoft.com/office/powerpoint/2010/main" val="8482958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Documentation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 component in limiting liability is accurate,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thorough documentation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Nurses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held responsible or liable for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that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either include or exclude in reports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documentation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healthcare setting requires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accurate and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documentation.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record is a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 and is used as evidence in court.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1189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management, a concept developed by insurance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companies, refers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process of identifying and then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reducing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costs of anticipated losses.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Healthcare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employ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managers now use this term. The risk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manager has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 for reviewing all the problems that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occur 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workplace, identifying common elements,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developing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to reduce the risk of their occurrence.</a:t>
            </a:r>
          </a:p>
        </p:txBody>
      </p:sp>
    </p:spTree>
    <p:extLst>
      <p:ext uri="{BB962C8B-B14F-4D97-AF65-F5344CB8AC3E}">
        <p14:creationId xmlns:p14="http://schemas.microsoft.com/office/powerpoint/2010/main" val="8524812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of the primary tools of risk management is the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incident report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Healthcare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workers complete incident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reports when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make or discover errors, or when an event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occurs that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in harm.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incident report identifies the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nature of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incident (who, what, where, and when),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witnesses, what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actions were taken at the time, and the client’s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condition. The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incident report is not intended to be a punitive tool</a:t>
            </a:r>
          </a:p>
        </p:txBody>
      </p:sp>
    </p:spTree>
    <p:extLst>
      <p:ext uri="{BB962C8B-B14F-4D97-AF65-F5344CB8AC3E}">
        <p14:creationId xmlns:p14="http://schemas.microsoft.com/office/powerpoint/2010/main" val="47585989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but, rather, a means to collect data. It is factual and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complete, and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not include excuses for behaviors or actions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nurse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records the incident in the client’s record, but does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refer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incident report because it is not part of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medical record.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also is a function of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nurse.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management for nurses includes steps that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nurses take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reduce harm to clients and avoid litigation.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steps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the following (Taylor, Lillis, &amp;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LeMone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2008):</a:t>
            </a:r>
          </a:p>
        </p:txBody>
      </p:sp>
    </p:spTree>
    <p:extLst>
      <p:ext uri="{BB962C8B-B14F-4D97-AF65-F5344CB8AC3E}">
        <p14:creationId xmlns:p14="http://schemas.microsoft.com/office/powerpoint/2010/main" val="266831230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Respecting legal boundaries of practice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 procedures and policies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Acknowledging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strengths and weaknesses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Seeking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of growth, education, and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supervised experiences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Discussing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issues or problems with colleagues</a:t>
            </a:r>
          </a:p>
        </p:txBody>
      </p:sp>
    </p:spTree>
    <p:extLst>
      <p:ext uri="{BB962C8B-B14F-4D97-AF65-F5344CB8AC3E}">
        <p14:creationId xmlns:p14="http://schemas.microsoft.com/office/powerpoint/2010/main" val="37543202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Evaluating proposed assignments and refusing to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accept responsibilities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which one is not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prepared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Keeping knowledge and skills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Respecting client rights and developing rapport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client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Documenting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client care accurately and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thoroughly Working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within the institution to develop and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support management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policies</a:t>
            </a:r>
          </a:p>
        </p:txBody>
      </p:sp>
    </p:spTree>
    <p:extLst>
      <p:ext uri="{BB962C8B-B14F-4D97-AF65-F5344CB8AC3E}">
        <p14:creationId xmlns:p14="http://schemas.microsoft.com/office/powerpoint/2010/main" val="14268476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Anecdotal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Records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anecdotal record is a handwritten, personal account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an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incident made at the time of occurrence and updated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needed.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records are not official but are useful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refreshing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nurse’s memory.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Anecdotal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records may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used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evidence in court, particularly if testimony about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events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transpired is conflicting.</a:t>
            </a:r>
          </a:p>
        </p:txBody>
      </p:sp>
    </p:spTree>
    <p:extLst>
      <p:ext uri="{BB962C8B-B14F-4D97-AF65-F5344CB8AC3E}">
        <p14:creationId xmlns:p14="http://schemas.microsoft.com/office/powerpoint/2010/main" val="540951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healthcare delivery system affects and is affected by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societal beliefs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values, and laws.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accountable to society for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maintaining established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and ethical standards.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turn, legal and ethical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situations that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healthcare personnel face also may become issues for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society.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today require a basic understanding of laws and ethics that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affect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practice.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 to competence, safety, optimal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care, protecting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clients’ rights, and practicing according to professional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 are of most concern to nurses.</a:t>
            </a:r>
          </a:p>
        </p:txBody>
      </p:sp>
    </p:spTree>
    <p:extLst>
      <p:ext uri="{BB962C8B-B14F-4D97-AF65-F5344CB8AC3E}">
        <p14:creationId xmlns:p14="http://schemas.microsoft.com/office/powerpoint/2010/main" val="366423905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Liability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all healthcare professionals need liability or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malpractice insurance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Liability insurance provides funds for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attorneys’ fees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damages awarded in malpractice lawsuits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All healthcare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 carry liability insurance, and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may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insure their employees.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should carry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 own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malpractice insurance, however, so they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a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separate attorney working on their sole behalf.</a:t>
            </a:r>
          </a:p>
        </p:txBody>
      </p:sp>
    </p:spTree>
    <p:extLst>
      <p:ext uri="{BB962C8B-B14F-4D97-AF65-F5344CB8AC3E}">
        <p14:creationId xmlns:p14="http://schemas.microsoft.com/office/powerpoint/2010/main" val="277049768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the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damages sought in malpractice lawsuits are so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high, the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attorneys hired by healthcare institutions sometimes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more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committed to defending the institution rather than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nurse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against liability.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have been instances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which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healthcare facilities have countersued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negligent nurses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reimbursement of damages.</a:t>
            </a:r>
          </a:p>
        </p:txBody>
      </p:sp>
    </p:spTree>
    <p:extLst>
      <p:ext uri="{BB962C8B-B14F-4D97-AF65-F5344CB8AC3E}">
        <p14:creationId xmlns:p14="http://schemas.microsoft.com/office/powerpoint/2010/main" val="153682567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Legal Issues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issues and regulations affect client care.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prominent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issues are informed consent and advance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directives.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Another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issue involves do-not-resuscitate orders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Informed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Consent Informed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consent is the voluntary permission granted by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client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 the client’s assigned medical proxy (a person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legally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make medical decisions for a client), for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medical staff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perform an invasive procedure or surgery on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client. 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physician obtains the informed consent and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 inform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client of the following:</a:t>
            </a:r>
          </a:p>
        </p:txBody>
      </p:sp>
    </p:spTree>
    <p:extLst>
      <p:ext uri="{BB962C8B-B14F-4D97-AF65-F5344CB8AC3E}">
        <p14:creationId xmlns:p14="http://schemas.microsoft.com/office/powerpoint/2010/main" val="38775615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treatment, procedure, or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surgery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proposed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involved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Acceptable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alternatives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Expected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outcome Consequences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treatment, procedure, or surgery is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done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6036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competent adults may sign the informed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consent form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If a person is not competent, a guardian or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medical proxy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sign for the client.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emergency,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physicians may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invoke implied consent if the client cannot sign but is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great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if a procedure is not done.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physician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documents these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facts in the medical record, and, in most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facilities, another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physician must verify the need for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emergency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 (Marquis &amp; Huston, 2003).</a:t>
            </a:r>
          </a:p>
        </p:txBody>
      </p:sp>
    </p:spTree>
    <p:extLst>
      <p:ext uri="{BB962C8B-B14F-4D97-AF65-F5344CB8AC3E}">
        <p14:creationId xmlns:p14="http://schemas.microsoft.com/office/powerpoint/2010/main" val="47607832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Nurses may witness the client’s signature on the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consent form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nurse must be certain that the client has the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necessary information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 signing.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appears that the client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uncertain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lacks the appropriate information, the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nurse must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notify the physician. Sometimes the nurse just needs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clarify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information and teach the client more about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procedure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967957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Advance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directives provide an opportunity for clients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determine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advance their wishes regarding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life-sustaining treatment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other medical care, so that their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significant others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know what decisions clients desire.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advance directives are the living will and medical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durable power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attorney.</a:t>
            </a:r>
          </a:p>
        </p:txBody>
      </p:sp>
    </p:spTree>
    <p:extLst>
      <p:ext uri="{BB962C8B-B14F-4D97-AF65-F5344CB8AC3E}">
        <p14:creationId xmlns:p14="http://schemas.microsoft.com/office/powerpoint/2010/main" val="46459911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Living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living will is a document that states a client’s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wishes regarding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healthcare if he or she is terminally ill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about what the client will accept and not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accept for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treatment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or she is no longer competent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able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make medical decisions. The living will does not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necessarily mean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consent, but it does indicate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client’s wishes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(Ellis &amp; Hartley, 2008).</a:t>
            </a:r>
          </a:p>
        </p:txBody>
      </p:sp>
    </p:spTree>
    <p:extLst>
      <p:ext uri="{BB962C8B-B14F-4D97-AF65-F5344CB8AC3E}">
        <p14:creationId xmlns:p14="http://schemas.microsoft.com/office/powerpoint/2010/main" val="72939105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Durable Power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Attorney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client may designate another person to be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medical durable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of attorney or healthcare proxy. This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 has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authority to make healthcare decisions for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client if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or she is no longer competent or able to make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decisions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durable power of attorney forms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available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office supply stores, it is desirable to consult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lawyer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making these arrangements.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 may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simply name the appointed person, or it may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include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client’s preferences for end-of-life care.</a:t>
            </a:r>
          </a:p>
        </p:txBody>
      </p:sp>
    </p:spTree>
    <p:extLst>
      <p:ext uri="{BB962C8B-B14F-4D97-AF65-F5344CB8AC3E}">
        <p14:creationId xmlns:p14="http://schemas.microsoft.com/office/powerpoint/2010/main" val="73026866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Do-Not-Resuscitate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Orders Legally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nurses cannot act on a client’s advance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 without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physician’s order. Do-not-resuscitate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DNR) orders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 a written medical order for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end-of-life instructions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DNR order is written, the client wishes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have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resuscitative action taken if he or she experiences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cardiac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arrest. Often DNR instructions may be part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advance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directive, but when a client is in the hospital 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healthcare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facility, there must be a written medical order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‘‘no code.’’ Each facility should have a policy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regarding DNR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orders.</a:t>
            </a:r>
          </a:p>
        </p:txBody>
      </p:sp>
    </p:spTree>
    <p:extLst>
      <p:ext uri="{BB962C8B-B14F-4D97-AF65-F5344CB8AC3E}">
        <p14:creationId xmlns:p14="http://schemas.microsoft.com/office/powerpoint/2010/main" val="1557175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ISSUES IN NURSING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Countries &amp; 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legislation directly affects the healthcare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industry. Laws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regulations that affect nursing practice and the safety of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clients are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essential for nurses to know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 of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stem from several sources. Types of law discussed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this include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constitutional, statutory, administrative, common, criminal,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civil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law.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386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Constitutional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Constitutional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 is based on the constitution, which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guarantees fundamental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freedoms to all people in the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Kenya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law affects nurses in that it protects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 basic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rights, just as it protects the rights of clients.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freedom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speech and the right to privacy are rights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nurses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clients have as citizens of the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republic of Kenya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896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Statutory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Statutory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 is a law that any local, state, or federal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body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enacts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laws can significantly affect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healthcare providers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 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nurse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practice act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each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country 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practice acts define nursing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practice and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standards for nurses in each state.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statutes regulate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practice of nursing to protect the health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safety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citizens.</a:t>
            </a:r>
          </a:p>
        </p:txBody>
      </p:sp>
    </p:spTree>
    <p:extLst>
      <p:ext uri="{BB962C8B-B14F-4D97-AF65-F5344CB8AC3E}">
        <p14:creationId xmlns:p14="http://schemas.microsoft.com/office/powerpoint/2010/main" val="448643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each state has its own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nurse practice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act, they all share common components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scope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 requirements for licensure and entry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into practice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board of nursing to oversee nursing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legal titles for nurses, such as registered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nurse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licensed practical/vocational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what constitutes grounds for disciplinary action</a:t>
            </a:r>
          </a:p>
        </p:txBody>
      </p:sp>
    </p:spTree>
    <p:extLst>
      <p:ext uri="{BB962C8B-B14F-4D97-AF65-F5344CB8AC3E}">
        <p14:creationId xmlns:p14="http://schemas.microsoft.com/office/powerpoint/2010/main" val="2717229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3620</Words>
  <Application>Microsoft Office PowerPoint</Application>
  <PresentationFormat>Widescreen</PresentationFormat>
  <Paragraphs>209</Paragraphs>
  <Slides>59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5" baseType="lpstr">
      <vt:lpstr>Arial</vt:lpstr>
      <vt:lpstr>Calibri</vt:lpstr>
      <vt:lpstr>Calibri Light</vt:lpstr>
      <vt:lpstr>Times New Roman</vt:lpstr>
      <vt:lpstr>Wingdings</vt:lpstr>
      <vt:lpstr>Office Theme</vt:lpstr>
      <vt:lpstr>LEGAL ISSUES IN NURSING </vt:lpstr>
      <vt:lpstr>Objectives </vt:lpstr>
      <vt:lpstr>PowerPoint Presentation</vt:lpstr>
      <vt:lpstr>INTRODUCTION </vt:lpstr>
      <vt:lpstr>PowerPoint Presentation</vt:lpstr>
      <vt:lpstr>LEGAL ISSUES IN NURSING PRACTICE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Unintentional Torts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Measures to Limit Liability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Other Legal Issues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ISSUES IN NURSING</dc:title>
  <dc:creator>MUHAMED</dc:creator>
  <cp:lastModifiedBy>MUHAMED</cp:lastModifiedBy>
  <cp:revision>2</cp:revision>
  <dcterms:created xsi:type="dcterms:W3CDTF">2020-09-28T15:45:02Z</dcterms:created>
  <dcterms:modified xsi:type="dcterms:W3CDTF">2020-09-28T15:47:58Z</dcterms:modified>
</cp:coreProperties>
</file>