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27"/>
  </p:notesMasterIdLst>
  <p:sldIdLst>
    <p:sldId id="256" r:id="rId2"/>
    <p:sldId id="507" r:id="rId3"/>
    <p:sldId id="508" r:id="rId4"/>
    <p:sldId id="529" r:id="rId5"/>
    <p:sldId id="520" r:id="rId6"/>
    <p:sldId id="525" r:id="rId7"/>
    <p:sldId id="258" r:id="rId8"/>
    <p:sldId id="302" r:id="rId9"/>
    <p:sldId id="521" r:id="rId10"/>
    <p:sldId id="522" r:id="rId11"/>
    <p:sldId id="524" r:id="rId12"/>
    <p:sldId id="511" r:id="rId13"/>
    <p:sldId id="512" r:id="rId14"/>
    <p:sldId id="517" r:id="rId15"/>
    <p:sldId id="519" r:id="rId16"/>
    <p:sldId id="518" r:id="rId17"/>
    <p:sldId id="260" r:id="rId18"/>
    <p:sldId id="261" r:id="rId19"/>
    <p:sldId id="262" r:id="rId20"/>
    <p:sldId id="513" r:id="rId21"/>
    <p:sldId id="343" r:id="rId22"/>
    <p:sldId id="526" r:id="rId23"/>
    <p:sldId id="300" r:id="rId24"/>
    <p:sldId id="527" r:id="rId25"/>
    <p:sldId id="52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60"/>
  </p:normalViewPr>
  <p:slideViewPr>
    <p:cSldViewPr>
      <p:cViewPr varScale="1">
        <p:scale>
          <a:sx n="69" d="100"/>
          <a:sy n="69" d="100"/>
        </p:scale>
        <p:origin x="-153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8633A3-63FF-4210-833E-4C00018BEBCD}" type="datetimeFigureOut">
              <a:rPr lang="en-US" smtClean="0"/>
              <a:pPr/>
              <a:t>6/7/2021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5BAB91-86DD-412F-9E77-05DB1E43DBD3}" type="slidenum">
              <a:rPr lang="en-US" smtClean="0"/>
              <a:pPr/>
              <a:t>‹#›</a:t>
            </a:fld>
            <a:endParaRPr lang="en-US"/>
          </a:p>
        </p:txBody>
      </p:sp>
    </p:spTree>
    <p:extLst>
      <p:ext uri="{BB962C8B-B14F-4D97-AF65-F5344CB8AC3E}">
        <p14:creationId xmlns:p14="http://schemas.microsoft.com/office/powerpoint/2010/main" val="3657667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عنصر نائب للملاحظات 2"/>
          <p:cNvSpPr>
            <a:spLocks noGrp="1"/>
          </p:cNvSpPr>
          <p:nvPr>
            <p:ph type="body" idx="1"/>
          </p:nvPr>
        </p:nvSpPr>
        <p:spPr bwMode="auto">
          <a:xfrm>
            <a:off x="914183" y="4343913"/>
            <a:ext cx="5029635" cy="41143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JO" altLang="en-US" smtClean="0"/>
          </a:p>
        </p:txBody>
      </p:sp>
      <p:sp>
        <p:nvSpPr>
          <p:cNvPr id="28676" name="عنصر نائب لرقم الشريحة 3"/>
          <p:cNvSpPr txBox="1">
            <a:spLocks noGrp="1"/>
          </p:cNvSpPr>
          <p:nvPr/>
        </p:nvSpPr>
        <p:spPr bwMode="auto">
          <a:xfrm>
            <a:off x="3886908" y="8686362"/>
            <a:ext cx="2971092" cy="45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Majalla UI"/>
                <a:cs typeface="Majalla UI"/>
              </a:defRPr>
            </a:lvl1pPr>
            <a:lvl2pPr marL="742950" indent="-285750" eaLnBrk="0" hangingPunct="0">
              <a:defRPr>
                <a:solidFill>
                  <a:schemeClr val="tx1"/>
                </a:solidFill>
                <a:latin typeface="Arial" pitchFamily="34" charset="0"/>
                <a:ea typeface="Majalla UI"/>
                <a:cs typeface="Majalla UI"/>
              </a:defRPr>
            </a:lvl2pPr>
            <a:lvl3pPr marL="1143000" indent="-228600" eaLnBrk="0" hangingPunct="0">
              <a:defRPr>
                <a:solidFill>
                  <a:schemeClr val="tx1"/>
                </a:solidFill>
                <a:latin typeface="Arial" pitchFamily="34" charset="0"/>
                <a:ea typeface="Majalla UI"/>
                <a:cs typeface="Majalla UI"/>
              </a:defRPr>
            </a:lvl3pPr>
            <a:lvl4pPr marL="1600200" indent="-228600" eaLnBrk="0" hangingPunct="0">
              <a:defRPr>
                <a:solidFill>
                  <a:schemeClr val="tx1"/>
                </a:solidFill>
                <a:latin typeface="Arial" pitchFamily="34" charset="0"/>
                <a:ea typeface="Majalla UI"/>
                <a:cs typeface="Majalla UI"/>
              </a:defRPr>
            </a:lvl4pPr>
            <a:lvl5pPr marL="2057400" indent="-228600" eaLnBrk="0" hangingPunct="0">
              <a:defRPr>
                <a:solidFill>
                  <a:schemeClr val="tx1"/>
                </a:solidFill>
                <a:latin typeface="Arial" pitchFamily="34" charset="0"/>
                <a:ea typeface="Majalla UI"/>
                <a:cs typeface="Majalla UI"/>
              </a:defRPr>
            </a:lvl5pPr>
            <a:lvl6pPr marL="2514600" indent="-228600" algn="r" rtl="1" eaLnBrk="0" fontAlgn="base" hangingPunct="0">
              <a:spcBef>
                <a:spcPct val="0"/>
              </a:spcBef>
              <a:spcAft>
                <a:spcPct val="0"/>
              </a:spcAft>
              <a:defRPr>
                <a:solidFill>
                  <a:schemeClr val="tx1"/>
                </a:solidFill>
                <a:latin typeface="Arial" pitchFamily="34" charset="0"/>
                <a:ea typeface="Majalla UI"/>
                <a:cs typeface="Majalla UI"/>
              </a:defRPr>
            </a:lvl6pPr>
            <a:lvl7pPr marL="2971800" indent="-228600" algn="r" rtl="1" eaLnBrk="0" fontAlgn="base" hangingPunct="0">
              <a:spcBef>
                <a:spcPct val="0"/>
              </a:spcBef>
              <a:spcAft>
                <a:spcPct val="0"/>
              </a:spcAft>
              <a:defRPr>
                <a:solidFill>
                  <a:schemeClr val="tx1"/>
                </a:solidFill>
                <a:latin typeface="Arial" pitchFamily="34" charset="0"/>
                <a:ea typeface="Majalla UI"/>
                <a:cs typeface="Majalla UI"/>
              </a:defRPr>
            </a:lvl7pPr>
            <a:lvl8pPr marL="3429000" indent="-228600" algn="r" rtl="1" eaLnBrk="0" fontAlgn="base" hangingPunct="0">
              <a:spcBef>
                <a:spcPct val="0"/>
              </a:spcBef>
              <a:spcAft>
                <a:spcPct val="0"/>
              </a:spcAft>
              <a:defRPr>
                <a:solidFill>
                  <a:schemeClr val="tx1"/>
                </a:solidFill>
                <a:latin typeface="Arial" pitchFamily="34" charset="0"/>
                <a:ea typeface="Majalla UI"/>
                <a:cs typeface="Majalla UI"/>
              </a:defRPr>
            </a:lvl8pPr>
            <a:lvl9pPr marL="3886200" indent="-228600" algn="r" rtl="1" eaLnBrk="0" fontAlgn="base" hangingPunct="0">
              <a:spcBef>
                <a:spcPct val="0"/>
              </a:spcBef>
              <a:spcAft>
                <a:spcPct val="0"/>
              </a:spcAft>
              <a:defRPr>
                <a:solidFill>
                  <a:schemeClr val="tx1"/>
                </a:solidFill>
                <a:latin typeface="Arial" pitchFamily="34" charset="0"/>
                <a:ea typeface="Majalla UI"/>
                <a:cs typeface="Majalla UI"/>
              </a:defRPr>
            </a:lvl9pPr>
          </a:lstStyle>
          <a:p>
            <a:pPr rtl="0"/>
            <a:fld id="{CF3C141A-5409-4398-BA37-D34B0A7AD911}" type="slidenum">
              <a:rPr lang="ar-SA" altLang="en-US" sz="1200">
                <a:latin typeface="Times New Roman" pitchFamily="18" charset="0"/>
                <a:cs typeface="Arial" pitchFamily="34" charset="0"/>
              </a:rPr>
              <a:pPr rtl="0"/>
              <a:t>5</a:t>
            </a:fld>
            <a:endParaRPr lang="ar-SA" altLang="en-US" sz="1200">
              <a:latin typeface="Times New Roman" pitchFamily="18" charset="0"/>
              <a:cs typeface="Arial" pitchFamily="34" charset="0"/>
            </a:endParaRPr>
          </a:p>
        </p:txBody>
      </p:sp>
      <p:sp>
        <p:nvSpPr>
          <p:cNvPr id="5" name="Slide Number Placeholder 4"/>
          <p:cNvSpPr>
            <a:spLocks noGrp="1"/>
          </p:cNvSpPr>
          <p:nvPr>
            <p:ph type="sldNum" sz="quarter" idx="5"/>
          </p:nvPr>
        </p:nvSpPr>
        <p:spPr/>
        <p:txBody>
          <a:bodyPr/>
          <a:lstStyle/>
          <a:p>
            <a:pPr>
              <a:defRPr/>
            </a:pPr>
            <a:fld id="{3FB9E97C-6FF5-415C-BFC2-725EF97E7E39}" type="slidenum">
              <a:rPr lang="ar-SA" smtClean="0"/>
              <a:pPr>
                <a:defRPr/>
              </a:pPr>
              <a:t>5</a:t>
            </a:fld>
            <a:endParaRPr lang="ar-SA"/>
          </a:p>
        </p:txBody>
      </p:sp>
      <p:sp>
        <p:nvSpPr>
          <p:cNvPr id="6" name="Footer Placeholder 5"/>
          <p:cNvSpPr>
            <a:spLocks noGrp="1"/>
          </p:cNvSpPr>
          <p:nvPr>
            <p:ph type="ftr" sz="quarter" idx="4"/>
          </p:nvPr>
        </p:nvSpPr>
        <p:spPr/>
        <p:txBody>
          <a:bodyPr/>
          <a:lstStyle/>
          <a:p>
            <a:pPr>
              <a:defRPr/>
            </a:pPr>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Rot="1" noChangeAspect="1" noChangeArrowheads="1" noTextEdit="1"/>
          </p:cNvSpPr>
          <p:nvPr>
            <p:ph type="sldImg"/>
          </p:nvPr>
        </p:nvSpPr>
        <p:spPr>
          <a:ln/>
        </p:spPr>
      </p:sp>
      <p:sp>
        <p:nvSpPr>
          <p:cNvPr id="38915" name="Rectangle 5"/>
          <p:cNvSpPr>
            <a:spLocks noGrp="1" noChangeArrowheads="1"/>
          </p:cNvSpPr>
          <p:nvPr>
            <p:ph type="body" idx="1"/>
          </p:nvPr>
        </p:nvSpPr>
        <p:spPr>
          <a:noFill/>
        </p:spPr>
        <p:txBody>
          <a:bodyPr/>
          <a:lstStyle/>
          <a:p>
            <a:r>
              <a:rPr lang="en-US" altLang="en-US" b="1" smtClean="0"/>
              <a:t>Slide Show Notes</a:t>
            </a:r>
          </a:p>
          <a:p>
            <a:r>
              <a:rPr lang="en-US" altLang="en-US" smtClean="0"/>
              <a:t>Just imagine:</a:t>
            </a:r>
          </a:p>
          <a:p>
            <a:pPr lvl="1"/>
            <a:r>
              <a:rPr lang="en-US" altLang="en-US" smtClean="0"/>
              <a:t>A co-worker is hurt in an accident and blood is gushing from the wound. </a:t>
            </a:r>
          </a:p>
          <a:p>
            <a:pPr lvl="1"/>
            <a:r>
              <a:rPr lang="en-US" altLang="en-US" smtClean="0"/>
              <a:t>One of your friends chokes on a piece of food and can’t breathe. </a:t>
            </a:r>
          </a:p>
          <a:p>
            <a:pPr lvl="1"/>
            <a:r>
              <a:rPr lang="en-US" altLang="en-US" smtClean="0"/>
              <a:t>Someone goes into cardiac arrest right at his workstation.</a:t>
            </a:r>
          </a:p>
          <a:p>
            <a:r>
              <a:rPr lang="en-US" altLang="en-US" smtClean="0"/>
              <a:t>Any one of these things is possible, and it could happen any time. If it did, you’d have to act fast. A few critical minutes one way or the other could make the difference between life and death. Would you be ready to act with speed and competence in a workplace medical emergency?</a:t>
            </a:r>
          </a:p>
          <a:p>
            <a:r>
              <a:rPr lang="en-US" altLang="en-US" smtClean="0"/>
              <a:t>There are medical emergencies in workplaces across the country every day. Situations calling for first aid range from burns to cuts and amputations, eye injuries, chemical overexposures, and much more.</a:t>
            </a:r>
          </a:p>
          <a:p>
            <a:r>
              <a:rPr lang="en-US" altLang="en-US" smtClean="0"/>
              <a:t>Do you know how to report a workplace medical emergency? Besides calling 911, you also need to notify a supervisor or manager and provide as much information as you can about the accident.</a:t>
            </a:r>
          </a:p>
          <a:p>
            <a:r>
              <a:rPr lang="en-US" altLang="en-US" i="1" smtClean="0"/>
              <a:t>Describe the procedure for reporting workplace accidents and the information trainees should be prepared to provide about the incident.</a:t>
            </a:r>
          </a:p>
        </p:txBody>
      </p:sp>
      <p:sp>
        <p:nvSpPr>
          <p:cNvPr id="38916" name="Slide Number Placeholder 1"/>
          <p:cNvSpPr>
            <a:spLocks noGrp="1"/>
          </p:cNvSpPr>
          <p:nvPr>
            <p:ph type="sldNum" sz="quarter" idx="5"/>
          </p:nvPr>
        </p:nvSpPr>
        <p:spPr>
          <a:noFill/>
        </p:spPr>
        <p:txBody>
          <a:bodyPr/>
          <a:lstStyle>
            <a:lvl1pPr defTabSz="913576">
              <a:defRPr sz="2400">
                <a:solidFill>
                  <a:schemeClr val="tx1"/>
                </a:solidFill>
                <a:latin typeface="Times New Roman" pitchFamily="18" charset="0"/>
              </a:defRPr>
            </a:lvl1pPr>
            <a:lvl2pPr marL="735892" indent="-283035" defTabSz="913576">
              <a:defRPr sz="2400">
                <a:solidFill>
                  <a:schemeClr val="tx1"/>
                </a:solidFill>
                <a:latin typeface="Times New Roman" pitchFamily="18" charset="0"/>
              </a:defRPr>
            </a:lvl2pPr>
            <a:lvl3pPr marL="1132142" indent="-226428" defTabSz="913576">
              <a:defRPr sz="2400">
                <a:solidFill>
                  <a:schemeClr val="tx1"/>
                </a:solidFill>
                <a:latin typeface="Times New Roman" pitchFamily="18" charset="0"/>
              </a:defRPr>
            </a:lvl3pPr>
            <a:lvl4pPr marL="1584998" indent="-226428" defTabSz="913576">
              <a:defRPr sz="2400">
                <a:solidFill>
                  <a:schemeClr val="tx1"/>
                </a:solidFill>
                <a:latin typeface="Times New Roman" pitchFamily="18" charset="0"/>
              </a:defRPr>
            </a:lvl4pPr>
            <a:lvl5pPr marL="2037855" indent="-226428" defTabSz="913576">
              <a:defRPr sz="2400">
                <a:solidFill>
                  <a:schemeClr val="tx1"/>
                </a:solidFill>
                <a:latin typeface="Times New Roman" pitchFamily="18" charset="0"/>
              </a:defRPr>
            </a:lvl5pPr>
            <a:lvl6pPr marL="2490711" indent="-226428" defTabSz="913576" eaLnBrk="0" fontAlgn="base" hangingPunct="0">
              <a:spcBef>
                <a:spcPct val="0"/>
              </a:spcBef>
              <a:spcAft>
                <a:spcPct val="0"/>
              </a:spcAft>
              <a:defRPr sz="2400">
                <a:solidFill>
                  <a:schemeClr val="tx1"/>
                </a:solidFill>
                <a:latin typeface="Times New Roman" pitchFamily="18" charset="0"/>
              </a:defRPr>
            </a:lvl6pPr>
            <a:lvl7pPr marL="2943568" indent="-226428" defTabSz="913576" eaLnBrk="0" fontAlgn="base" hangingPunct="0">
              <a:spcBef>
                <a:spcPct val="0"/>
              </a:spcBef>
              <a:spcAft>
                <a:spcPct val="0"/>
              </a:spcAft>
              <a:defRPr sz="2400">
                <a:solidFill>
                  <a:schemeClr val="tx1"/>
                </a:solidFill>
                <a:latin typeface="Times New Roman" pitchFamily="18" charset="0"/>
              </a:defRPr>
            </a:lvl7pPr>
            <a:lvl8pPr marL="3396425" indent="-226428" defTabSz="913576" eaLnBrk="0" fontAlgn="base" hangingPunct="0">
              <a:spcBef>
                <a:spcPct val="0"/>
              </a:spcBef>
              <a:spcAft>
                <a:spcPct val="0"/>
              </a:spcAft>
              <a:defRPr sz="2400">
                <a:solidFill>
                  <a:schemeClr val="tx1"/>
                </a:solidFill>
                <a:latin typeface="Times New Roman" pitchFamily="18" charset="0"/>
              </a:defRPr>
            </a:lvl8pPr>
            <a:lvl9pPr marL="3849281" indent="-226428" defTabSz="913576" eaLnBrk="0" fontAlgn="base" hangingPunct="0">
              <a:spcBef>
                <a:spcPct val="0"/>
              </a:spcBef>
              <a:spcAft>
                <a:spcPct val="0"/>
              </a:spcAft>
              <a:defRPr sz="2400">
                <a:solidFill>
                  <a:schemeClr val="tx1"/>
                </a:solidFill>
                <a:latin typeface="Times New Roman" pitchFamily="18" charset="0"/>
              </a:defRPr>
            </a:lvl9pPr>
          </a:lstStyle>
          <a:p>
            <a:fld id="{97F013A2-E45F-4A87-9A58-519A6B483352}" type="slidenum">
              <a:rPr lang="en-US" altLang="en-US" sz="1200"/>
              <a:pPr/>
              <a:t>6</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عنصر نائب للملاحظات 2"/>
          <p:cNvSpPr>
            <a:spLocks noGrp="1"/>
          </p:cNvSpPr>
          <p:nvPr>
            <p:ph type="body" idx="1"/>
          </p:nvPr>
        </p:nvSpPr>
        <p:spPr bwMode="auto">
          <a:xfrm>
            <a:off x="914183" y="4343913"/>
            <a:ext cx="5029635" cy="41143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JO" altLang="en-US" smtClean="0"/>
          </a:p>
        </p:txBody>
      </p:sp>
      <p:sp>
        <p:nvSpPr>
          <p:cNvPr id="30724" name="عنصر نائب لرقم الشريحة 3"/>
          <p:cNvSpPr txBox="1">
            <a:spLocks noGrp="1"/>
          </p:cNvSpPr>
          <p:nvPr/>
        </p:nvSpPr>
        <p:spPr bwMode="auto">
          <a:xfrm>
            <a:off x="3886908" y="8686362"/>
            <a:ext cx="2971092" cy="45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Majalla UI"/>
                <a:cs typeface="Majalla UI"/>
              </a:defRPr>
            </a:lvl1pPr>
            <a:lvl2pPr marL="742950" indent="-285750" eaLnBrk="0" hangingPunct="0">
              <a:defRPr>
                <a:solidFill>
                  <a:schemeClr val="tx1"/>
                </a:solidFill>
                <a:latin typeface="Arial" pitchFamily="34" charset="0"/>
                <a:ea typeface="Majalla UI"/>
                <a:cs typeface="Majalla UI"/>
              </a:defRPr>
            </a:lvl2pPr>
            <a:lvl3pPr marL="1143000" indent="-228600" eaLnBrk="0" hangingPunct="0">
              <a:defRPr>
                <a:solidFill>
                  <a:schemeClr val="tx1"/>
                </a:solidFill>
                <a:latin typeface="Arial" pitchFamily="34" charset="0"/>
                <a:ea typeface="Majalla UI"/>
                <a:cs typeface="Majalla UI"/>
              </a:defRPr>
            </a:lvl3pPr>
            <a:lvl4pPr marL="1600200" indent="-228600" eaLnBrk="0" hangingPunct="0">
              <a:defRPr>
                <a:solidFill>
                  <a:schemeClr val="tx1"/>
                </a:solidFill>
                <a:latin typeface="Arial" pitchFamily="34" charset="0"/>
                <a:ea typeface="Majalla UI"/>
                <a:cs typeface="Majalla UI"/>
              </a:defRPr>
            </a:lvl4pPr>
            <a:lvl5pPr marL="2057400" indent="-228600" eaLnBrk="0" hangingPunct="0">
              <a:defRPr>
                <a:solidFill>
                  <a:schemeClr val="tx1"/>
                </a:solidFill>
                <a:latin typeface="Arial" pitchFamily="34" charset="0"/>
                <a:ea typeface="Majalla UI"/>
                <a:cs typeface="Majalla UI"/>
              </a:defRPr>
            </a:lvl5pPr>
            <a:lvl6pPr marL="2514600" indent="-228600" algn="r" rtl="1" eaLnBrk="0" fontAlgn="base" hangingPunct="0">
              <a:spcBef>
                <a:spcPct val="0"/>
              </a:spcBef>
              <a:spcAft>
                <a:spcPct val="0"/>
              </a:spcAft>
              <a:defRPr>
                <a:solidFill>
                  <a:schemeClr val="tx1"/>
                </a:solidFill>
                <a:latin typeface="Arial" pitchFamily="34" charset="0"/>
                <a:ea typeface="Majalla UI"/>
                <a:cs typeface="Majalla UI"/>
              </a:defRPr>
            </a:lvl6pPr>
            <a:lvl7pPr marL="2971800" indent="-228600" algn="r" rtl="1" eaLnBrk="0" fontAlgn="base" hangingPunct="0">
              <a:spcBef>
                <a:spcPct val="0"/>
              </a:spcBef>
              <a:spcAft>
                <a:spcPct val="0"/>
              </a:spcAft>
              <a:defRPr>
                <a:solidFill>
                  <a:schemeClr val="tx1"/>
                </a:solidFill>
                <a:latin typeface="Arial" pitchFamily="34" charset="0"/>
                <a:ea typeface="Majalla UI"/>
                <a:cs typeface="Majalla UI"/>
              </a:defRPr>
            </a:lvl7pPr>
            <a:lvl8pPr marL="3429000" indent="-228600" algn="r" rtl="1" eaLnBrk="0" fontAlgn="base" hangingPunct="0">
              <a:spcBef>
                <a:spcPct val="0"/>
              </a:spcBef>
              <a:spcAft>
                <a:spcPct val="0"/>
              </a:spcAft>
              <a:defRPr>
                <a:solidFill>
                  <a:schemeClr val="tx1"/>
                </a:solidFill>
                <a:latin typeface="Arial" pitchFamily="34" charset="0"/>
                <a:ea typeface="Majalla UI"/>
                <a:cs typeface="Majalla UI"/>
              </a:defRPr>
            </a:lvl8pPr>
            <a:lvl9pPr marL="3886200" indent="-228600" algn="r" rtl="1" eaLnBrk="0" fontAlgn="base" hangingPunct="0">
              <a:spcBef>
                <a:spcPct val="0"/>
              </a:spcBef>
              <a:spcAft>
                <a:spcPct val="0"/>
              </a:spcAft>
              <a:defRPr>
                <a:solidFill>
                  <a:schemeClr val="tx1"/>
                </a:solidFill>
                <a:latin typeface="Arial" pitchFamily="34" charset="0"/>
                <a:ea typeface="Majalla UI"/>
                <a:cs typeface="Majalla UI"/>
              </a:defRPr>
            </a:lvl9pPr>
          </a:lstStyle>
          <a:p>
            <a:pPr rtl="0"/>
            <a:fld id="{CFCF9A3B-5C7E-445D-B6D6-800E87A928C9}" type="slidenum">
              <a:rPr lang="ar-SA" altLang="en-US" sz="1200">
                <a:latin typeface="Times New Roman" pitchFamily="18" charset="0"/>
                <a:cs typeface="Arial" pitchFamily="34" charset="0"/>
              </a:rPr>
              <a:pPr rtl="0"/>
              <a:t>9</a:t>
            </a:fld>
            <a:endParaRPr lang="ar-SA" altLang="en-US" sz="1200">
              <a:latin typeface="Times New Roman" pitchFamily="18" charset="0"/>
              <a:cs typeface="Arial" pitchFamily="34" charset="0"/>
            </a:endParaRPr>
          </a:p>
        </p:txBody>
      </p:sp>
      <p:sp>
        <p:nvSpPr>
          <p:cNvPr id="5" name="Slide Number Placeholder 4"/>
          <p:cNvSpPr>
            <a:spLocks noGrp="1"/>
          </p:cNvSpPr>
          <p:nvPr>
            <p:ph type="sldNum" sz="quarter" idx="5"/>
          </p:nvPr>
        </p:nvSpPr>
        <p:spPr/>
        <p:txBody>
          <a:bodyPr/>
          <a:lstStyle/>
          <a:p>
            <a:pPr>
              <a:defRPr/>
            </a:pPr>
            <a:fld id="{D0ABF4E0-ADEA-417F-86B9-4BE9C50B79C5}" type="slidenum">
              <a:rPr lang="ar-SA" smtClean="0"/>
              <a:pPr>
                <a:defRPr/>
              </a:pPr>
              <a:t>9</a:t>
            </a:fld>
            <a:endParaRPr lang="ar-SA"/>
          </a:p>
        </p:txBody>
      </p:sp>
      <p:sp>
        <p:nvSpPr>
          <p:cNvPr id="6" name="Footer Placeholder 5"/>
          <p:cNvSpPr>
            <a:spLocks noGrp="1"/>
          </p:cNvSpPr>
          <p:nvPr>
            <p:ph type="ftr" sz="quarter" idx="4"/>
          </p:nvPr>
        </p:nvSpPr>
        <p:spPr/>
        <p:txBody>
          <a:bodyPr/>
          <a:lstStyle/>
          <a:p>
            <a:pPr>
              <a:defRPr/>
            </a:pPr>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JO" altLang="en-US" smtClean="0"/>
          </a:p>
        </p:txBody>
      </p:sp>
      <p:sp>
        <p:nvSpPr>
          <p:cNvPr id="59396" name="عنصر نائب لرقم الشريحة 3"/>
          <p:cNvSpPr txBox="1">
            <a:spLocks noGrp="1"/>
          </p:cNvSpPr>
          <p:nvPr/>
        </p:nvSpPr>
        <p:spPr bwMode="auto">
          <a:xfrm>
            <a:off x="1633" y="8684899"/>
            <a:ext cx="2971092" cy="457639"/>
          </a:xfrm>
          <a:prstGeom prst="rect">
            <a:avLst/>
          </a:prstGeom>
          <a:noFill/>
          <a:ln>
            <a:miter lim="800000"/>
            <a:headEnd/>
            <a:tailEnd/>
          </a:ln>
        </p:spPr>
        <p:txBody>
          <a:bodyPr rtlCol="1" anchor="b"/>
          <a:lstStyle/>
          <a:p>
            <a:pPr algn="l">
              <a:defRPr/>
            </a:pPr>
            <a:fld id="{1701123A-5F90-4B47-950D-E9F1551212EB}" type="slidenum">
              <a:rPr lang="ar-SA" sz="1200">
                <a:latin typeface="+mn-lt"/>
                <a:cs typeface="+mn-cs"/>
              </a:rPr>
              <a:pPr algn="l">
                <a:defRPr/>
              </a:pPr>
              <a:t>10</a:t>
            </a:fld>
            <a:endParaRPr lang="ar-SA" sz="1200">
              <a:latin typeface="+mn-lt"/>
              <a:cs typeface="+mn-cs"/>
            </a:endParaRPr>
          </a:p>
        </p:txBody>
      </p:sp>
      <p:sp>
        <p:nvSpPr>
          <p:cNvPr id="5" name="Slide Number Placeholder 4"/>
          <p:cNvSpPr>
            <a:spLocks noGrp="1"/>
          </p:cNvSpPr>
          <p:nvPr>
            <p:ph type="sldNum" sz="quarter" idx="5"/>
          </p:nvPr>
        </p:nvSpPr>
        <p:spPr/>
        <p:txBody>
          <a:bodyPr/>
          <a:lstStyle/>
          <a:p>
            <a:pPr>
              <a:defRPr/>
            </a:pPr>
            <a:fld id="{B2724BA4-545A-4B77-89E6-66DD255BC68C}" type="slidenum">
              <a:rPr lang="ar-SA" smtClean="0"/>
              <a:pPr>
                <a:defRPr/>
              </a:pPr>
              <a:t>10</a:t>
            </a:fld>
            <a:endParaRPr lang="ar-SA"/>
          </a:p>
        </p:txBody>
      </p:sp>
      <p:sp>
        <p:nvSpPr>
          <p:cNvPr id="6" name="Footer Placeholder 5"/>
          <p:cNvSpPr>
            <a:spLocks noGrp="1"/>
          </p:cNvSpPr>
          <p:nvPr>
            <p:ph type="ftr" sz="quarter" idx="4"/>
          </p:nvPr>
        </p:nvSpPr>
        <p:spPr/>
        <p:txBody>
          <a:bodyPr/>
          <a:lstStyle/>
          <a:p>
            <a:pPr>
              <a:defRPr/>
            </a:pPr>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JO" altLang="en-US" smtClean="0"/>
          </a:p>
        </p:txBody>
      </p:sp>
      <p:sp>
        <p:nvSpPr>
          <p:cNvPr id="59396" name="عنصر نائب لرقم الشريحة 3"/>
          <p:cNvSpPr txBox="1">
            <a:spLocks noGrp="1"/>
          </p:cNvSpPr>
          <p:nvPr/>
        </p:nvSpPr>
        <p:spPr bwMode="auto">
          <a:xfrm>
            <a:off x="1633" y="8684899"/>
            <a:ext cx="2971092" cy="457639"/>
          </a:xfrm>
          <a:prstGeom prst="rect">
            <a:avLst/>
          </a:prstGeom>
          <a:noFill/>
          <a:ln>
            <a:miter lim="800000"/>
            <a:headEnd/>
            <a:tailEnd/>
          </a:ln>
        </p:spPr>
        <p:txBody>
          <a:bodyPr rtlCol="1" anchor="b"/>
          <a:lstStyle/>
          <a:p>
            <a:pPr algn="l">
              <a:defRPr/>
            </a:pPr>
            <a:fld id="{3EC8B17D-07C5-45EA-8AC9-AD1569CDB2F3}" type="slidenum">
              <a:rPr lang="ar-SA" sz="1200">
                <a:latin typeface="+mn-lt"/>
                <a:cs typeface="+mn-cs"/>
              </a:rPr>
              <a:pPr algn="l">
                <a:defRPr/>
              </a:pPr>
              <a:t>11</a:t>
            </a:fld>
            <a:endParaRPr lang="ar-SA" sz="1200">
              <a:latin typeface="+mn-lt"/>
              <a:cs typeface="+mn-cs"/>
            </a:endParaRPr>
          </a:p>
        </p:txBody>
      </p:sp>
      <p:sp>
        <p:nvSpPr>
          <p:cNvPr id="5" name="Slide Number Placeholder 4"/>
          <p:cNvSpPr>
            <a:spLocks noGrp="1"/>
          </p:cNvSpPr>
          <p:nvPr>
            <p:ph type="sldNum" sz="quarter" idx="5"/>
          </p:nvPr>
        </p:nvSpPr>
        <p:spPr/>
        <p:txBody>
          <a:bodyPr/>
          <a:lstStyle/>
          <a:p>
            <a:pPr>
              <a:defRPr/>
            </a:pPr>
            <a:fld id="{0E421677-9618-458A-8B61-55A34EB8DD12}" type="slidenum">
              <a:rPr lang="ar-SA" smtClean="0"/>
              <a:pPr>
                <a:defRPr/>
              </a:pPr>
              <a:t>11</a:t>
            </a:fld>
            <a:endParaRPr lang="ar-SA"/>
          </a:p>
        </p:txBody>
      </p:sp>
      <p:sp>
        <p:nvSpPr>
          <p:cNvPr id="6" name="Footer Placeholder 5"/>
          <p:cNvSpPr>
            <a:spLocks noGrp="1"/>
          </p:cNvSpPr>
          <p:nvPr>
            <p:ph type="ftr" sz="quarter" idx="4"/>
          </p:nvPr>
        </p:nvSpPr>
        <p:spPr/>
        <p:txBody>
          <a:bodyPr/>
          <a:lstStyle/>
          <a:p>
            <a:pPr>
              <a:defRPr/>
            </a:pPr>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46175" y="685800"/>
            <a:ext cx="4567238" cy="3427413"/>
          </a:xfrm>
          <a:ln/>
        </p:spPr>
      </p:sp>
      <p:sp>
        <p:nvSpPr>
          <p:cNvPr id="39939" name="Rectangle 3"/>
          <p:cNvSpPr>
            <a:spLocks noGrp="1" noChangeArrowheads="1"/>
          </p:cNvSpPr>
          <p:nvPr>
            <p:ph type="body" idx="1"/>
          </p:nvPr>
        </p:nvSpPr>
        <p:spPr>
          <a:xfrm>
            <a:off x="1122590" y="4342141"/>
            <a:ext cx="4562580" cy="4115430"/>
          </a:xfrm>
          <a:noFill/>
        </p:spPr>
        <p:txBody>
          <a:bodyPr/>
          <a:lstStyle/>
          <a:p>
            <a:r>
              <a:rPr lang="en-US" altLang="en-US" b="1" smtClean="0"/>
              <a:t>Slide Show Notes</a:t>
            </a:r>
          </a:p>
          <a:p>
            <a:r>
              <a:rPr lang="en-US" altLang="en-US" smtClean="0"/>
              <a:t>Every medical emergency is different, of course, but there are four basic rules that apply to all medical emergencies. </a:t>
            </a:r>
          </a:p>
          <a:p>
            <a:pPr lvl="1"/>
            <a:r>
              <a:rPr lang="en-US" altLang="en-US" smtClean="0"/>
              <a:t>One, call for medical help immediately. An employee on the scene should call 911 while another certified in first aid and CPR tends to the victim. If you make the call, explain the kind of injury and where the victim is located. </a:t>
            </a:r>
          </a:p>
          <a:p>
            <a:pPr lvl="1"/>
            <a:r>
              <a:rPr lang="en-US" altLang="en-US" smtClean="0"/>
              <a:t>Two, bring help to the victim, don’t bring the victim to help. </a:t>
            </a:r>
            <a:br>
              <a:rPr lang="en-US" altLang="en-US" smtClean="0"/>
            </a:br>
            <a:r>
              <a:rPr lang="en-US" altLang="en-US" smtClean="0"/>
              <a:t>In other words, victims should not be moved unless they are in imminent danger where they are.</a:t>
            </a:r>
          </a:p>
          <a:p>
            <a:pPr lvl="1"/>
            <a:r>
              <a:rPr lang="en-US" altLang="en-US" smtClean="0"/>
              <a:t>Three, check the ABCs. “A” stands for airway. “B” stands for breathing. And “C” stands for circulation. That means check to make sure the throat is clear, the victim is breathing, and the victim has a pulse. A first-aid certified employee may be called upon to perform rescue breathing or CPR to keep the victim alive until EMS (emergency medical services) personnel arrive.</a:t>
            </a:r>
          </a:p>
          <a:p>
            <a:pPr lvl="1"/>
            <a:r>
              <a:rPr lang="en-US" altLang="en-US" smtClean="0"/>
              <a:t>And four, do no further harm. Be careful not to cause additional injuries in your attempt to help a victim. </a:t>
            </a:r>
          </a:p>
        </p:txBody>
      </p:sp>
      <p:sp>
        <p:nvSpPr>
          <p:cNvPr id="39940" name="Slide Number Placeholder 1"/>
          <p:cNvSpPr>
            <a:spLocks noGrp="1"/>
          </p:cNvSpPr>
          <p:nvPr>
            <p:ph type="sldNum" sz="quarter" idx="5"/>
          </p:nvPr>
        </p:nvSpPr>
        <p:spPr>
          <a:noFill/>
        </p:spPr>
        <p:txBody>
          <a:bodyPr/>
          <a:lstStyle>
            <a:lvl1pPr defTabSz="913576">
              <a:defRPr sz="2400">
                <a:solidFill>
                  <a:schemeClr val="tx1"/>
                </a:solidFill>
                <a:latin typeface="Times New Roman" pitchFamily="18" charset="0"/>
              </a:defRPr>
            </a:lvl1pPr>
            <a:lvl2pPr marL="735892" indent="-283035" defTabSz="913576">
              <a:defRPr sz="2400">
                <a:solidFill>
                  <a:schemeClr val="tx1"/>
                </a:solidFill>
                <a:latin typeface="Times New Roman" pitchFamily="18" charset="0"/>
              </a:defRPr>
            </a:lvl2pPr>
            <a:lvl3pPr marL="1132142" indent="-226428" defTabSz="913576">
              <a:defRPr sz="2400">
                <a:solidFill>
                  <a:schemeClr val="tx1"/>
                </a:solidFill>
                <a:latin typeface="Times New Roman" pitchFamily="18" charset="0"/>
              </a:defRPr>
            </a:lvl3pPr>
            <a:lvl4pPr marL="1584998" indent="-226428" defTabSz="913576">
              <a:defRPr sz="2400">
                <a:solidFill>
                  <a:schemeClr val="tx1"/>
                </a:solidFill>
                <a:latin typeface="Times New Roman" pitchFamily="18" charset="0"/>
              </a:defRPr>
            </a:lvl4pPr>
            <a:lvl5pPr marL="2037855" indent="-226428" defTabSz="913576">
              <a:defRPr sz="2400">
                <a:solidFill>
                  <a:schemeClr val="tx1"/>
                </a:solidFill>
                <a:latin typeface="Times New Roman" pitchFamily="18" charset="0"/>
              </a:defRPr>
            </a:lvl5pPr>
            <a:lvl6pPr marL="2490711" indent="-226428" defTabSz="913576" eaLnBrk="0" fontAlgn="base" hangingPunct="0">
              <a:spcBef>
                <a:spcPct val="0"/>
              </a:spcBef>
              <a:spcAft>
                <a:spcPct val="0"/>
              </a:spcAft>
              <a:defRPr sz="2400">
                <a:solidFill>
                  <a:schemeClr val="tx1"/>
                </a:solidFill>
                <a:latin typeface="Times New Roman" pitchFamily="18" charset="0"/>
              </a:defRPr>
            </a:lvl6pPr>
            <a:lvl7pPr marL="2943568" indent="-226428" defTabSz="913576" eaLnBrk="0" fontAlgn="base" hangingPunct="0">
              <a:spcBef>
                <a:spcPct val="0"/>
              </a:spcBef>
              <a:spcAft>
                <a:spcPct val="0"/>
              </a:spcAft>
              <a:defRPr sz="2400">
                <a:solidFill>
                  <a:schemeClr val="tx1"/>
                </a:solidFill>
                <a:latin typeface="Times New Roman" pitchFamily="18" charset="0"/>
              </a:defRPr>
            </a:lvl7pPr>
            <a:lvl8pPr marL="3396425" indent="-226428" defTabSz="913576" eaLnBrk="0" fontAlgn="base" hangingPunct="0">
              <a:spcBef>
                <a:spcPct val="0"/>
              </a:spcBef>
              <a:spcAft>
                <a:spcPct val="0"/>
              </a:spcAft>
              <a:defRPr sz="2400">
                <a:solidFill>
                  <a:schemeClr val="tx1"/>
                </a:solidFill>
                <a:latin typeface="Times New Roman" pitchFamily="18" charset="0"/>
              </a:defRPr>
            </a:lvl8pPr>
            <a:lvl9pPr marL="3849281" indent="-226428" defTabSz="913576" eaLnBrk="0" fontAlgn="base" hangingPunct="0">
              <a:spcBef>
                <a:spcPct val="0"/>
              </a:spcBef>
              <a:spcAft>
                <a:spcPct val="0"/>
              </a:spcAft>
              <a:defRPr sz="2400">
                <a:solidFill>
                  <a:schemeClr val="tx1"/>
                </a:solidFill>
                <a:latin typeface="Times New Roman" pitchFamily="18" charset="0"/>
              </a:defRPr>
            </a:lvl9pPr>
          </a:lstStyle>
          <a:p>
            <a:fld id="{C5780907-ABE9-4C5F-BA13-4A1DD89F3B69}" type="slidenum">
              <a:rPr lang="en-US" altLang="en-US" sz="1200"/>
              <a:pPr/>
              <a:t>21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7AF83B-B6F3-4183-B9DD-B658618900B4}" type="datetime1">
              <a:rPr lang="en-US" smtClean="0"/>
              <a:t>6/7/2021</a:t>
            </a:fld>
            <a:endParaRPr lang="en-US"/>
          </a:p>
        </p:txBody>
      </p:sp>
      <p:sp>
        <p:nvSpPr>
          <p:cNvPr id="5" name="Footer Placeholder 4"/>
          <p:cNvSpPr>
            <a:spLocks noGrp="1"/>
          </p:cNvSpPr>
          <p:nvPr>
            <p:ph type="ftr" sz="quarter" idx="11"/>
          </p:nvPr>
        </p:nvSpPr>
        <p:spPr/>
        <p:txBody>
          <a:bodyPr/>
          <a:lstStyle/>
          <a:p>
            <a:r>
              <a:rPr lang="en-US" smtClean="0"/>
              <a:t>Mwangi D</a:t>
            </a:r>
            <a:endParaRPr lang="en-US"/>
          </a:p>
        </p:txBody>
      </p:sp>
      <p:sp>
        <p:nvSpPr>
          <p:cNvPr id="6" name="Slide Number Placeholder 5"/>
          <p:cNvSpPr>
            <a:spLocks noGrp="1"/>
          </p:cNvSpPr>
          <p:nvPr>
            <p:ph type="sldNum" sz="quarter" idx="12"/>
          </p:nvPr>
        </p:nvSpPr>
        <p:spPr/>
        <p:txBody>
          <a:bodyPr/>
          <a:lstStyle/>
          <a:p>
            <a:fld id="{2FCCFDDD-3E32-46E5-A389-7756C643EAC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A1445A-A5FD-4348-B8CC-9749C94D3A78}" type="datetime1">
              <a:rPr lang="en-US" smtClean="0"/>
              <a:t>6/7/2021</a:t>
            </a:fld>
            <a:endParaRPr lang="en-US"/>
          </a:p>
        </p:txBody>
      </p:sp>
      <p:sp>
        <p:nvSpPr>
          <p:cNvPr id="5" name="Footer Placeholder 4"/>
          <p:cNvSpPr>
            <a:spLocks noGrp="1"/>
          </p:cNvSpPr>
          <p:nvPr>
            <p:ph type="ftr" sz="quarter" idx="11"/>
          </p:nvPr>
        </p:nvSpPr>
        <p:spPr/>
        <p:txBody>
          <a:bodyPr/>
          <a:lstStyle/>
          <a:p>
            <a:r>
              <a:rPr lang="en-US" smtClean="0"/>
              <a:t>Mwangi D</a:t>
            </a:r>
            <a:endParaRPr lang="en-US"/>
          </a:p>
        </p:txBody>
      </p:sp>
      <p:sp>
        <p:nvSpPr>
          <p:cNvPr id="6" name="Slide Number Placeholder 5"/>
          <p:cNvSpPr>
            <a:spLocks noGrp="1"/>
          </p:cNvSpPr>
          <p:nvPr>
            <p:ph type="sldNum" sz="quarter" idx="12"/>
          </p:nvPr>
        </p:nvSpPr>
        <p:spPr/>
        <p:txBody>
          <a:bodyPr/>
          <a:lstStyle/>
          <a:p>
            <a:fld id="{2FCCFDDD-3E32-46E5-A389-7756C643EA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F643C4-2999-435E-B585-588AB3BDFF43}" type="datetime1">
              <a:rPr lang="en-US" smtClean="0"/>
              <a:t>6/7/2021</a:t>
            </a:fld>
            <a:endParaRPr lang="en-US"/>
          </a:p>
        </p:txBody>
      </p:sp>
      <p:sp>
        <p:nvSpPr>
          <p:cNvPr id="5" name="Footer Placeholder 4"/>
          <p:cNvSpPr>
            <a:spLocks noGrp="1"/>
          </p:cNvSpPr>
          <p:nvPr>
            <p:ph type="ftr" sz="quarter" idx="11"/>
          </p:nvPr>
        </p:nvSpPr>
        <p:spPr/>
        <p:txBody>
          <a:bodyPr/>
          <a:lstStyle/>
          <a:p>
            <a:r>
              <a:rPr lang="en-US" smtClean="0"/>
              <a:t>Mwangi D</a:t>
            </a:r>
            <a:endParaRPr lang="en-US"/>
          </a:p>
        </p:txBody>
      </p:sp>
      <p:sp>
        <p:nvSpPr>
          <p:cNvPr id="6" name="Slide Number Placeholder 5"/>
          <p:cNvSpPr>
            <a:spLocks noGrp="1"/>
          </p:cNvSpPr>
          <p:nvPr>
            <p:ph type="sldNum" sz="quarter" idx="12"/>
          </p:nvPr>
        </p:nvSpPr>
        <p:spPr/>
        <p:txBody>
          <a:bodyPr/>
          <a:lstStyle/>
          <a:p>
            <a:fld id="{2FCCFDDD-3E32-46E5-A389-7756C643EA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25A7CD-F6EC-4A97-93BF-FF656410036F}" type="datetime1">
              <a:rPr lang="en-US" smtClean="0"/>
              <a:t>6/7/2021</a:t>
            </a:fld>
            <a:endParaRPr lang="en-US"/>
          </a:p>
        </p:txBody>
      </p:sp>
      <p:sp>
        <p:nvSpPr>
          <p:cNvPr id="5" name="Footer Placeholder 4"/>
          <p:cNvSpPr>
            <a:spLocks noGrp="1"/>
          </p:cNvSpPr>
          <p:nvPr>
            <p:ph type="ftr" sz="quarter" idx="11"/>
          </p:nvPr>
        </p:nvSpPr>
        <p:spPr/>
        <p:txBody>
          <a:bodyPr/>
          <a:lstStyle/>
          <a:p>
            <a:r>
              <a:rPr lang="en-US" smtClean="0"/>
              <a:t>Mwangi D</a:t>
            </a:r>
            <a:endParaRPr lang="en-US"/>
          </a:p>
        </p:txBody>
      </p:sp>
      <p:sp>
        <p:nvSpPr>
          <p:cNvPr id="6" name="Slide Number Placeholder 5"/>
          <p:cNvSpPr>
            <a:spLocks noGrp="1"/>
          </p:cNvSpPr>
          <p:nvPr>
            <p:ph type="sldNum" sz="quarter" idx="12"/>
          </p:nvPr>
        </p:nvSpPr>
        <p:spPr/>
        <p:txBody>
          <a:bodyPr/>
          <a:lstStyle/>
          <a:p>
            <a:fld id="{2FCCFDDD-3E32-46E5-A389-7756C643EA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A42696-0CDE-46A3-A44C-104F21469141}" type="datetime1">
              <a:rPr lang="en-US" smtClean="0"/>
              <a:t>6/7/2021</a:t>
            </a:fld>
            <a:endParaRPr lang="en-US"/>
          </a:p>
        </p:txBody>
      </p:sp>
      <p:sp>
        <p:nvSpPr>
          <p:cNvPr id="5" name="Footer Placeholder 4"/>
          <p:cNvSpPr>
            <a:spLocks noGrp="1"/>
          </p:cNvSpPr>
          <p:nvPr>
            <p:ph type="ftr" sz="quarter" idx="11"/>
          </p:nvPr>
        </p:nvSpPr>
        <p:spPr/>
        <p:txBody>
          <a:bodyPr/>
          <a:lstStyle/>
          <a:p>
            <a:r>
              <a:rPr lang="en-US" smtClean="0"/>
              <a:t>Mwangi D</a:t>
            </a:r>
            <a:endParaRPr lang="en-US"/>
          </a:p>
        </p:txBody>
      </p:sp>
      <p:sp>
        <p:nvSpPr>
          <p:cNvPr id="6" name="Slide Number Placeholder 5"/>
          <p:cNvSpPr>
            <a:spLocks noGrp="1"/>
          </p:cNvSpPr>
          <p:nvPr>
            <p:ph type="sldNum" sz="quarter" idx="12"/>
          </p:nvPr>
        </p:nvSpPr>
        <p:spPr/>
        <p:txBody>
          <a:bodyPr/>
          <a:lstStyle/>
          <a:p>
            <a:fld id="{2FCCFDDD-3E32-46E5-A389-7756C643EAC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A7B794-3CC7-4B98-8C96-6F42A87EEF87}" type="datetime1">
              <a:rPr lang="en-US" smtClean="0"/>
              <a:t>6/7/2021</a:t>
            </a:fld>
            <a:endParaRPr lang="en-US"/>
          </a:p>
        </p:txBody>
      </p:sp>
      <p:sp>
        <p:nvSpPr>
          <p:cNvPr id="6" name="Footer Placeholder 5"/>
          <p:cNvSpPr>
            <a:spLocks noGrp="1"/>
          </p:cNvSpPr>
          <p:nvPr>
            <p:ph type="ftr" sz="quarter" idx="11"/>
          </p:nvPr>
        </p:nvSpPr>
        <p:spPr/>
        <p:txBody>
          <a:bodyPr/>
          <a:lstStyle/>
          <a:p>
            <a:r>
              <a:rPr lang="en-US" smtClean="0"/>
              <a:t>Mwangi D</a:t>
            </a:r>
            <a:endParaRPr lang="en-US"/>
          </a:p>
        </p:txBody>
      </p:sp>
      <p:sp>
        <p:nvSpPr>
          <p:cNvPr id="7" name="Slide Number Placeholder 6"/>
          <p:cNvSpPr>
            <a:spLocks noGrp="1"/>
          </p:cNvSpPr>
          <p:nvPr>
            <p:ph type="sldNum" sz="quarter" idx="12"/>
          </p:nvPr>
        </p:nvSpPr>
        <p:spPr/>
        <p:txBody>
          <a:bodyPr/>
          <a:lstStyle/>
          <a:p>
            <a:fld id="{2FCCFDDD-3E32-46E5-A389-7756C643EA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77AB30-28EB-4EDC-84F0-79AC70A67374}" type="datetime1">
              <a:rPr lang="en-US" smtClean="0"/>
              <a:t>6/7/2021</a:t>
            </a:fld>
            <a:endParaRPr lang="en-US"/>
          </a:p>
        </p:txBody>
      </p:sp>
      <p:sp>
        <p:nvSpPr>
          <p:cNvPr id="8" name="Footer Placeholder 7"/>
          <p:cNvSpPr>
            <a:spLocks noGrp="1"/>
          </p:cNvSpPr>
          <p:nvPr>
            <p:ph type="ftr" sz="quarter" idx="11"/>
          </p:nvPr>
        </p:nvSpPr>
        <p:spPr/>
        <p:txBody>
          <a:bodyPr/>
          <a:lstStyle/>
          <a:p>
            <a:r>
              <a:rPr lang="en-US" smtClean="0"/>
              <a:t>Mwangi D</a:t>
            </a:r>
            <a:endParaRPr lang="en-US"/>
          </a:p>
        </p:txBody>
      </p:sp>
      <p:sp>
        <p:nvSpPr>
          <p:cNvPr id="9" name="Slide Number Placeholder 8"/>
          <p:cNvSpPr>
            <a:spLocks noGrp="1"/>
          </p:cNvSpPr>
          <p:nvPr>
            <p:ph type="sldNum" sz="quarter" idx="12"/>
          </p:nvPr>
        </p:nvSpPr>
        <p:spPr/>
        <p:txBody>
          <a:bodyPr/>
          <a:lstStyle/>
          <a:p>
            <a:fld id="{2FCCFDDD-3E32-46E5-A389-7756C643EA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ABA9E2-CED4-4C71-AA4B-6FF694F5E009}" type="datetime1">
              <a:rPr lang="en-US" smtClean="0"/>
              <a:t>6/7/2021</a:t>
            </a:fld>
            <a:endParaRPr lang="en-US"/>
          </a:p>
        </p:txBody>
      </p:sp>
      <p:sp>
        <p:nvSpPr>
          <p:cNvPr id="4" name="Footer Placeholder 3"/>
          <p:cNvSpPr>
            <a:spLocks noGrp="1"/>
          </p:cNvSpPr>
          <p:nvPr>
            <p:ph type="ftr" sz="quarter" idx="11"/>
          </p:nvPr>
        </p:nvSpPr>
        <p:spPr/>
        <p:txBody>
          <a:bodyPr/>
          <a:lstStyle/>
          <a:p>
            <a:r>
              <a:rPr lang="en-US" smtClean="0"/>
              <a:t>Mwangi D</a:t>
            </a:r>
            <a:endParaRPr lang="en-US"/>
          </a:p>
        </p:txBody>
      </p:sp>
      <p:sp>
        <p:nvSpPr>
          <p:cNvPr id="5" name="Slide Number Placeholder 4"/>
          <p:cNvSpPr>
            <a:spLocks noGrp="1"/>
          </p:cNvSpPr>
          <p:nvPr>
            <p:ph type="sldNum" sz="quarter" idx="12"/>
          </p:nvPr>
        </p:nvSpPr>
        <p:spPr/>
        <p:txBody>
          <a:bodyPr/>
          <a:lstStyle/>
          <a:p>
            <a:fld id="{2FCCFDDD-3E32-46E5-A389-7756C643EA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38AEB-F370-4D97-987B-11C0EA09EBBB}" type="datetime1">
              <a:rPr lang="en-US" smtClean="0"/>
              <a:t>6/7/2021</a:t>
            </a:fld>
            <a:endParaRPr lang="en-US"/>
          </a:p>
        </p:txBody>
      </p:sp>
      <p:sp>
        <p:nvSpPr>
          <p:cNvPr id="3" name="Footer Placeholder 2"/>
          <p:cNvSpPr>
            <a:spLocks noGrp="1"/>
          </p:cNvSpPr>
          <p:nvPr>
            <p:ph type="ftr" sz="quarter" idx="11"/>
          </p:nvPr>
        </p:nvSpPr>
        <p:spPr/>
        <p:txBody>
          <a:bodyPr/>
          <a:lstStyle/>
          <a:p>
            <a:r>
              <a:rPr lang="en-US" smtClean="0"/>
              <a:t>Mwangi D</a:t>
            </a:r>
            <a:endParaRPr lang="en-US"/>
          </a:p>
        </p:txBody>
      </p:sp>
      <p:sp>
        <p:nvSpPr>
          <p:cNvPr id="4" name="Slide Number Placeholder 3"/>
          <p:cNvSpPr>
            <a:spLocks noGrp="1"/>
          </p:cNvSpPr>
          <p:nvPr>
            <p:ph type="sldNum" sz="quarter" idx="12"/>
          </p:nvPr>
        </p:nvSpPr>
        <p:spPr/>
        <p:txBody>
          <a:bodyPr/>
          <a:lstStyle/>
          <a:p>
            <a:fld id="{2FCCFDDD-3E32-46E5-A389-7756C643EA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ACB670-4AA1-4584-B9AE-16029D2623DB}" type="datetime1">
              <a:rPr lang="en-US" smtClean="0"/>
              <a:t>6/7/2021</a:t>
            </a:fld>
            <a:endParaRPr lang="en-US"/>
          </a:p>
        </p:txBody>
      </p:sp>
      <p:sp>
        <p:nvSpPr>
          <p:cNvPr id="6" name="Footer Placeholder 5"/>
          <p:cNvSpPr>
            <a:spLocks noGrp="1"/>
          </p:cNvSpPr>
          <p:nvPr>
            <p:ph type="ftr" sz="quarter" idx="11"/>
          </p:nvPr>
        </p:nvSpPr>
        <p:spPr/>
        <p:txBody>
          <a:bodyPr/>
          <a:lstStyle/>
          <a:p>
            <a:r>
              <a:rPr lang="en-US" smtClean="0"/>
              <a:t>Mwangi D</a:t>
            </a:r>
            <a:endParaRPr lang="en-US"/>
          </a:p>
        </p:txBody>
      </p:sp>
      <p:sp>
        <p:nvSpPr>
          <p:cNvPr id="7" name="Slide Number Placeholder 6"/>
          <p:cNvSpPr>
            <a:spLocks noGrp="1"/>
          </p:cNvSpPr>
          <p:nvPr>
            <p:ph type="sldNum" sz="quarter" idx="12"/>
          </p:nvPr>
        </p:nvSpPr>
        <p:spPr/>
        <p:txBody>
          <a:bodyPr/>
          <a:lstStyle/>
          <a:p>
            <a:fld id="{2FCCFDDD-3E32-46E5-A389-7756C643EAC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DCDFD9-4E2A-4277-AC1B-6627F5F4CBF0}" type="datetime1">
              <a:rPr lang="en-US" smtClean="0"/>
              <a:t>6/7/2021</a:t>
            </a:fld>
            <a:endParaRPr lang="en-US"/>
          </a:p>
        </p:txBody>
      </p:sp>
      <p:sp>
        <p:nvSpPr>
          <p:cNvPr id="6" name="Footer Placeholder 5"/>
          <p:cNvSpPr>
            <a:spLocks noGrp="1"/>
          </p:cNvSpPr>
          <p:nvPr>
            <p:ph type="ftr" sz="quarter" idx="11"/>
          </p:nvPr>
        </p:nvSpPr>
        <p:spPr/>
        <p:txBody>
          <a:bodyPr/>
          <a:lstStyle/>
          <a:p>
            <a:r>
              <a:rPr lang="en-US" smtClean="0"/>
              <a:t>Mwangi D</a:t>
            </a:r>
            <a:endParaRPr lang="en-US"/>
          </a:p>
        </p:txBody>
      </p:sp>
      <p:sp>
        <p:nvSpPr>
          <p:cNvPr id="7" name="Slide Number Placeholder 6"/>
          <p:cNvSpPr>
            <a:spLocks noGrp="1"/>
          </p:cNvSpPr>
          <p:nvPr>
            <p:ph type="sldNum" sz="quarter" idx="12"/>
          </p:nvPr>
        </p:nvSpPr>
        <p:spPr/>
        <p:txBody>
          <a:bodyPr/>
          <a:lstStyle/>
          <a:p>
            <a:fld id="{2FCCFDDD-3E32-46E5-A389-7756C643EAC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2A3AE-12AD-448D-B4E7-408BD6628C7B}" type="datetime1">
              <a:rPr lang="en-US" smtClean="0"/>
              <a:t>6/7/2021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Mwangi D</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CFDDD-3E32-46E5-A389-7756C643EA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55626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b="1" dirty="0"/>
              <a:t/>
            </a:r>
            <a:br>
              <a:rPr lang="en-US" b="1" dirty="0"/>
            </a:br>
            <a:r>
              <a:rPr lang="en-US" b="1" dirty="0" smtClean="0"/>
              <a:t/>
            </a:r>
            <a:br>
              <a:rPr lang="en-US" b="1" dirty="0" smtClean="0"/>
            </a:br>
            <a:r>
              <a:rPr lang="en-GB" b="1" dirty="0" smtClean="0"/>
              <a:t>TRAUMA LIFE SUPPORT</a:t>
            </a:r>
            <a:br>
              <a:rPr lang="en-GB" b="1" dirty="0" smtClean="0"/>
            </a:br>
            <a:r>
              <a:rPr lang="en-GB" b="1" dirty="0" smtClean="0"/>
              <a:t/>
            </a:r>
            <a:br>
              <a:rPr lang="en-GB" b="1" dirty="0" smtClean="0"/>
            </a:br>
            <a:r>
              <a:rPr lang="en-GB" b="1" dirty="0" smtClean="0"/>
              <a:t/>
            </a:r>
            <a:br>
              <a:rPr lang="en-GB" b="1" dirty="0" smtClean="0"/>
            </a:br>
            <a:r>
              <a:rPr lang="en-GB" b="1" dirty="0"/>
              <a:t/>
            </a:r>
            <a:br>
              <a:rPr lang="en-GB" b="1" dirty="0"/>
            </a:br>
            <a:r>
              <a:rPr lang="en-GB" b="1" dirty="0" smtClean="0"/>
              <a:t/>
            </a:r>
            <a:br>
              <a:rPr lang="en-GB" b="1" dirty="0" smtClean="0"/>
            </a:br>
            <a:r>
              <a:rPr lang="en-GB" i="1" dirty="0" smtClean="0"/>
              <a:t>Dorcas Mwangi</a:t>
            </a:r>
            <a:r>
              <a:rPr lang="en-GB" b="1" dirty="0" smtClean="0"/>
              <a:t/>
            </a:r>
            <a:br>
              <a:rPr lang="en-GB" b="1" dirty="0" smtClean="0"/>
            </a:br>
            <a:r>
              <a:rPr lang="en-GB" b="1" dirty="0" smtClean="0"/>
              <a:t> </a:t>
            </a:r>
            <a:r>
              <a:rPr lang="en-US" b="1" dirty="0"/>
              <a:t/>
            </a:r>
            <a:br>
              <a:rPr lang="en-US" b="1" dirty="0"/>
            </a:br>
            <a:endParaRPr lang="en-US" dirty="0"/>
          </a:p>
        </p:txBody>
      </p:sp>
      <p:sp>
        <p:nvSpPr>
          <p:cNvPr id="4" name="Rectangle 3"/>
          <p:cNvSpPr/>
          <p:nvPr/>
        </p:nvSpPr>
        <p:spPr>
          <a:xfrm>
            <a:off x="4453217" y="3244334"/>
            <a:ext cx="237566" cy="369332"/>
          </a:xfrm>
          <a:prstGeom prst="rect">
            <a:avLst/>
          </a:prstGeom>
        </p:spPr>
        <p:txBody>
          <a:bodyPr wrap="none">
            <a:spAutoFit/>
          </a:bodyPr>
          <a:lstStyle/>
          <a:p>
            <a:r>
              <a:rPr lang="en-US" dirty="0"/>
              <a:t> </a:t>
            </a:r>
          </a:p>
        </p:txBody>
      </p:sp>
      <p:pic>
        <p:nvPicPr>
          <p:cNvPr id="7" name="Picture 5" descr="01-%2520first%2520aid%2520box%25201-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96179">
            <a:off x="5957248" y="2241482"/>
            <a:ext cx="2125903" cy="2146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410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A7B308A-D676-4EBD-B252-2A382304FFE3}" type="datetime1">
              <a:rPr lang="en-US" smtClean="0"/>
              <a:t>6/7/2021</a:t>
            </a:fld>
            <a:endParaRPr lang="en-US"/>
          </a:p>
        </p:txBody>
      </p:sp>
      <p:sp>
        <p:nvSpPr>
          <p:cNvPr id="6" name="Footer Placeholder 5"/>
          <p:cNvSpPr>
            <a:spLocks noGrp="1"/>
          </p:cNvSpPr>
          <p:nvPr>
            <p:ph type="ftr" sz="quarter" idx="11"/>
          </p:nvPr>
        </p:nvSpPr>
        <p:spPr/>
        <p:txBody>
          <a:bodyPr/>
          <a:lstStyle/>
          <a:p>
            <a:r>
              <a:rPr lang="en-US" smtClean="0"/>
              <a:t>Mwangi D</a:t>
            </a:r>
            <a:endParaRPr lang="en-US"/>
          </a:p>
        </p:txBody>
      </p:sp>
      <p:sp>
        <p:nvSpPr>
          <p:cNvPr id="5" name="Slide Number Placeholder 4"/>
          <p:cNvSpPr>
            <a:spLocks noGrp="1"/>
          </p:cNvSpPr>
          <p:nvPr>
            <p:ph type="sldNum" sz="quarter" idx="12"/>
          </p:nvPr>
        </p:nvSpPr>
        <p:spPr/>
        <p:txBody>
          <a:bodyPr/>
          <a:lstStyle/>
          <a:p>
            <a:fld id="{2FCCFDDD-3E32-46E5-A389-7756C643EAC9}" type="slidenum">
              <a:rPr lang="en-US" smtClean="0"/>
              <a:pPr/>
              <a:t>10</a:t>
            </a:fld>
            <a:endParaRPr lang="en-US"/>
          </a:p>
        </p:txBody>
      </p:sp>
      <p:sp>
        <p:nvSpPr>
          <p:cNvPr id="8194" name="عنصر نائب للمحتوى 2"/>
          <p:cNvSpPr>
            <a:spLocks noGrp="1"/>
          </p:cNvSpPr>
          <p:nvPr>
            <p:ph idx="4294967295"/>
          </p:nvPr>
        </p:nvSpPr>
        <p:spPr>
          <a:xfrm>
            <a:off x="762000" y="1219200"/>
            <a:ext cx="8382000" cy="5105400"/>
          </a:xfr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ormAutofit/>
          </a:bodyPr>
          <a:lstStyle/>
          <a:p>
            <a:pPr>
              <a:lnSpc>
                <a:spcPct val="190000"/>
              </a:lnSpc>
              <a:buClr>
                <a:srgbClr val="FF0000"/>
              </a:buClr>
            </a:pPr>
            <a:r>
              <a:rPr lang="en-US" altLang="en-US" sz="2800" dirty="0" smtClean="0">
                <a:effectLst/>
                <a:latin typeface="Times New Roman" pitchFamily="18" charset="0"/>
                <a:cs typeface="Times New Roman" pitchFamily="18" charset="0"/>
              </a:rPr>
              <a:t> First aid saves lives.  </a:t>
            </a:r>
          </a:p>
          <a:p>
            <a:pPr>
              <a:lnSpc>
                <a:spcPct val="190000"/>
              </a:lnSpc>
              <a:buClr>
                <a:srgbClr val="FF0000"/>
              </a:buClr>
            </a:pPr>
            <a:r>
              <a:rPr lang="en-US" altLang="en-US" sz="2800" dirty="0" smtClean="0">
                <a:effectLst/>
                <a:latin typeface="Times New Roman" pitchFamily="18" charset="0"/>
                <a:cs typeface="Times New Roman" pitchFamily="18" charset="0"/>
              </a:rPr>
              <a:t> First aid has limitations, not everybody is Physician, </a:t>
            </a:r>
          </a:p>
          <a:p>
            <a:pPr>
              <a:lnSpc>
                <a:spcPct val="190000"/>
              </a:lnSpc>
              <a:buClr>
                <a:srgbClr val="FF0000"/>
              </a:buClr>
            </a:pPr>
            <a:r>
              <a:rPr lang="en-US" altLang="en-US" sz="2800" dirty="0" smtClean="0">
                <a:effectLst/>
                <a:latin typeface="Times New Roman" pitchFamily="18" charset="0"/>
                <a:cs typeface="Times New Roman" pitchFamily="18" charset="0"/>
              </a:rPr>
              <a:t> So Never do something you're not qualified to do. </a:t>
            </a:r>
            <a:endParaRPr lang="ar-SA" altLang="en-US" sz="2800" dirty="0" smtClean="0">
              <a:effectLst/>
              <a:latin typeface="Times New Roman" pitchFamily="18" charset="0"/>
              <a:cs typeface="Times New Roman" pitchFamily="18" charset="0"/>
            </a:endParaRPr>
          </a:p>
        </p:txBody>
      </p:sp>
      <p:sp>
        <p:nvSpPr>
          <p:cNvPr id="8195" name="Rectangle 4"/>
          <p:cNvSpPr>
            <a:spLocks noChangeArrowheads="1"/>
          </p:cNvSpPr>
          <p:nvPr/>
        </p:nvSpPr>
        <p:spPr bwMode="auto">
          <a:xfrm>
            <a:off x="471173" y="311150"/>
            <a:ext cx="8368027" cy="707886"/>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ea typeface="Majalla UI"/>
                <a:cs typeface="Majalla UI"/>
              </a:defRPr>
            </a:lvl1pPr>
            <a:lvl2pPr marL="742950" indent="-285750" eaLnBrk="0" hangingPunct="0">
              <a:defRPr>
                <a:solidFill>
                  <a:schemeClr val="tx1"/>
                </a:solidFill>
                <a:latin typeface="Arial" pitchFamily="34" charset="0"/>
                <a:ea typeface="Majalla UI"/>
                <a:cs typeface="Majalla UI"/>
              </a:defRPr>
            </a:lvl2pPr>
            <a:lvl3pPr marL="1143000" indent="-228600" eaLnBrk="0" hangingPunct="0">
              <a:defRPr>
                <a:solidFill>
                  <a:schemeClr val="tx1"/>
                </a:solidFill>
                <a:latin typeface="Arial" pitchFamily="34" charset="0"/>
                <a:ea typeface="Majalla UI"/>
                <a:cs typeface="Majalla UI"/>
              </a:defRPr>
            </a:lvl3pPr>
            <a:lvl4pPr marL="1600200" indent="-228600" eaLnBrk="0" hangingPunct="0">
              <a:defRPr>
                <a:solidFill>
                  <a:schemeClr val="tx1"/>
                </a:solidFill>
                <a:latin typeface="Arial" pitchFamily="34" charset="0"/>
                <a:ea typeface="Majalla UI"/>
                <a:cs typeface="Majalla UI"/>
              </a:defRPr>
            </a:lvl4pPr>
            <a:lvl5pPr marL="2057400" indent="-228600" eaLnBrk="0" hangingPunct="0">
              <a:defRPr>
                <a:solidFill>
                  <a:schemeClr val="tx1"/>
                </a:solidFill>
                <a:latin typeface="Arial" pitchFamily="34" charset="0"/>
                <a:ea typeface="Majalla UI"/>
                <a:cs typeface="Majalla UI"/>
              </a:defRPr>
            </a:lvl5pPr>
            <a:lvl6pPr marL="2514600" indent="-228600" algn="r" rtl="1" eaLnBrk="0" fontAlgn="base" hangingPunct="0">
              <a:spcBef>
                <a:spcPct val="0"/>
              </a:spcBef>
              <a:spcAft>
                <a:spcPct val="0"/>
              </a:spcAft>
              <a:defRPr>
                <a:solidFill>
                  <a:schemeClr val="tx1"/>
                </a:solidFill>
                <a:latin typeface="Arial" pitchFamily="34" charset="0"/>
                <a:ea typeface="Majalla UI"/>
                <a:cs typeface="Majalla UI"/>
              </a:defRPr>
            </a:lvl6pPr>
            <a:lvl7pPr marL="2971800" indent="-228600" algn="r" rtl="1" eaLnBrk="0" fontAlgn="base" hangingPunct="0">
              <a:spcBef>
                <a:spcPct val="0"/>
              </a:spcBef>
              <a:spcAft>
                <a:spcPct val="0"/>
              </a:spcAft>
              <a:defRPr>
                <a:solidFill>
                  <a:schemeClr val="tx1"/>
                </a:solidFill>
                <a:latin typeface="Arial" pitchFamily="34" charset="0"/>
                <a:ea typeface="Majalla UI"/>
                <a:cs typeface="Majalla UI"/>
              </a:defRPr>
            </a:lvl7pPr>
            <a:lvl8pPr marL="3429000" indent="-228600" algn="r" rtl="1" eaLnBrk="0" fontAlgn="base" hangingPunct="0">
              <a:spcBef>
                <a:spcPct val="0"/>
              </a:spcBef>
              <a:spcAft>
                <a:spcPct val="0"/>
              </a:spcAft>
              <a:defRPr>
                <a:solidFill>
                  <a:schemeClr val="tx1"/>
                </a:solidFill>
                <a:latin typeface="Arial" pitchFamily="34" charset="0"/>
                <a:ea typeface="Majalla UI"/>
                <a:cs typeface="Majalla UI"/>
              </a:defRPr>
            </a:lvl8pPr>
            <a:lvl9pPr marL="3886200" indent="-228600" algn="r" rtl="1" eaLnBrk="0" fontAlgn="base" hangingPunct="0">
              <a:spcBef>
                <a:spcPct val="0"/>
              </a:spcBef>
              <a:spcAft>
                <a:spcPct val="0"/>
              </a:spcAft>
              <a:defRPr>
                <a:solidFill>
                  <a:schemeClr val="tx1"/>
                </a:solidFill>
                <a:latin typeface="Arial" pitchFamily="34" charset="0"/>
                <a:ea typeface="Majalla UI"/>
                <a:cs typeface="Majalla UI"/>
              </a:defRPr>
            </a:lvl9pPr>
          </a:lstStyle>
          <a:p>
            <a:pPr eaLnBrk="1" hangingPunct="1"/>
            <a:r>
              <a:rPr lang="en-US" altLang="en-US" sz="4000" dirty="0" smtClean="0">
                <a:solidFill>
                  <a:srgbClr val="FF0000"/>
                </a:solidFill>
                <a:latin typeface="+mj-lt"/>
                <a:cs typeface="Times New Roman" pitchFamily="18" charset="0"/>
              </a:rPr>
              <a:t>Points to note </a:t>
            </a:r>
            <a:endParaRPr lang="en-US" altLang="en-US" sz="4000" dirty="0">
              <a:solidFill>
                <a:srgbClr val="FF0000"/>
              </a:solidFill>
              <a:latin typeface="+mj-lt"/>
            </a:endParaRPr>
          </a:p>
        </p:txBody>
      </p:sp>
    </p:spTree>
    <p:extLst>
      <p:ext uri="{BB962C8B-B14F-4D97-AF65-F5344CB8AC3E}">
        <p14:creationId xmlns:p14="http://schemas.microsoft.com/office/powerpoint/2010/main" val="2549219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A94B1A2-1BC4-49DF-95CF-93C1D72ADB8F}" type="datetime1">
              <a:rPr lang="en-US" smtClean="0"/>
              <a:t>6/7/2021</a:t>
            </a:fld>
            <a:endParaRPr lang="en-US"/>
          </a:p>
        </p:txBody>
      </p:sp>
      <p:sp>
        <p:nvSpPr>
          <p:cNvPr id="7" name="Footer Placeholder 6"/>
          <p:cNvSpPr>
            <a:spLocks noGrp="1"/>
          </p:cNvSpPr>
          <p:nvPr>
            <p:ph type="ftr" sz="quarter" idx="11"/>
          </p:nvPr>
        </p:nvSpPr>
        <p:spPr/>
        <p:txBody>
          <a:bodyPr/>
          <a:lstStyle/>
          <a:p>
            <a:r>
              <a:rPr lang="en-US" smtClean="0"/>
              <a:t>Mwangi D</a:t>
            </a:r>
            <a:endParaRPr lang="en-US"/>
          </a:p>
        </p:txBody>
      </p:sp>
      <p:sp>
        <p:nvSpPr>
          <p:cNvPr id="6" name="Slide Number Placeholder 5"/>
          <p:cNvSpPr>
            <a:spLocks noGrp="1"/>
          </p:cNvSpPr>
          <p:nvPr>
            <p:ph type="sldNum" sz="quarter" idx="12"/>
          </p:nvPr>
        </p:nvSpPr>
        <p:spPr/>
        <p:txBody>
          <a:bodyPr/>
          <a:lstStyle/>
          <a:p>
            <a:fld id="{2FCCFDDD-3E32-46E5-A389-7756C643EAC9}" type="slidenum">
              <a:rPr lang="en-US" smtClean="0"/>
              <a:pPr/>
              <a:t>11</a:t>
            </a:fld>
            <a:endParaRPr lang="en-US"/>
          </a:p>
        </p:txBody>
      </p:sp>
      <p:sp>
        <p:nvSpPr>
          <p:cNvPr id="3" name="عنصر نائب للمحتوى 2"/>
          <p:cNvSpPr>
            <a:spLocks noGrp="1"/>
          </p:cNvSpPr>
          <p:nvPr>
            <p:ph idx="4294967295"/>
          </p:nvPr>
        </p:nvSpPr>
        <p:spPr>
          <a:xfrm>
            <a:off x="762000" y="1524000"/>
            <a:ext cx="8382000" cy="4953000"/>
          </a:xfrm>
          <a:ln>
            <a:solidFill>
              <a:srgbClr val="FF0000"/>
            </a:solidFill>
          </a:ln>
        </p:spPr>
        <p:txBody>
          <a:bodyPr>
            <a:noAutofit/>
          </a:bodyPr>
          <a:lstStyle/>
          <a:p>
            <a:pPr marL="273050" indent="-273050" algn="l" rtl="0" eaLnBrk="1" hangingPunct="1">
              <a:lnSpc>
                <a:spcPct val="190000"/>
              </a:lnSpc>
              <a:buClr>
                <a:srgbClr val="FF0000"/>
              </a:buClr>
              <a:buFontTx/>
              <a:buNone/>
              <a:defRPr/>
            </a:pPr>
            <a:r>
              <a:rPr lang="en-US" sz="2400" dirty="0" smtClean="0">
                <a:effectLst/>
                <a:latin typeface="+mj-lt"/>
                <a:cs typeface="Times New Roman" pitchFamily="18" charset="0"/>
              </a:rPr>
              <a:t>A First Aider is someone who has </a:t>
            </a:r>
          </a:p>
          <a:p>
            <a:pPr marL="514350" indent="-514350" algn="l" rtl="0" eaLnBrk="1" hangingPunct="1">
              <a:lnSpc>
                <a:spcPct val="190000"/>
              </a:lnSpc>
              <a:buClr>
                <a:srgbClr val="FF0000"/>
              </a:buClr>
              <a:buFont typeface="+mj-lt"/>
              <a:buAutoNum type="arabicPeriod"/>
              <a:defRPr/>
            </a:pPr>
            <a:r>
              <a:rPr lang="en-US" sz="2400" dirty="0" smtClean="0">
                <a:effectLst/>
                <a:latin typeface="+mj-lt"/>
                <a:cs typeface="Times New Roman" pitchFamily="18" charset="0"/>
              </a:rPr>
              <a:t>Undergone a training course in administering  first aid, and first aid has a first aid certificate granted by an organization recognized by the law</a:t>
            </a:r>
          </a:p>
          <a:p>
            <a:pPr marL="514350" indent="-514350" algn="l" rtl="0" eaLnBrk="1" hangingPunct="1">
              <a:lnSpc>
                <a:spcPct val="190000"/>
              </a:lnSpc>
              <a:buClr>
                <a:srgbClr val="FF0000"/>
              </a:buClr>
              <a:buFont typeface="+mj-lt"/>
              <a:buAutoNum type="arabicPeriod"/>
              <a:defRPr/>
            </a:pPr>
            <a:r>
              <a:rPr lang="en-US" altLang="en-US" sz="2400" dirty="0" smtClean="0">
                <a:latin typeface="+mj-lt"/>
                <a:cs typeface="Times New Roman" pitchFamily="18" charset="0"/>
              </a:rPr>
              <a:t>Condition </a:t>
            </a:r>
            <a:r>
              <a:rPr lang="en-US" altLang="en-US" sz="2400" dirty="0">
                <a:latin typeface="+mj-lt"/>
                <a:cs typeface="Times New Roman" pitchFamily="18" charset="0"/>
              </a:rPr>
              <a:t>of </a:t>
            </a:r>
            <a:r>
              <a:rPr lang="en-US" altLang="en-US" sz="2400" dirty="0" smtClean="0">
                <a:latin typeface="+mj-lt"/>
                <a:cs typeface="Times New Roman" pitchFamily="18" charset="0"/>
              </a:rPr>
              <a:t>necessity, First </a:t>
            </a:r>
            <a:r>
              <a:rPr lang="en-US" altLang="en-US" sz="2400" dirty="0">
                <a:latin typeface="+mj-lt"/>
                <a:cs typeface="Times New Roman" pitchFamily="18" charset="0"/>
              </a:rPr>
              <a:t>aider is the person who is put in a situation of responsibility of someone's life and he has to use his basic first aid knowledge to save him. </a:t>
            </a:r>
            <a:endParaRPr lang="en-US" sz="2400" dirty="0" smtClean="0">
              <a:effectLst/>
              <a:latin typeface="+mj-lt"/>
              <a:cs typeface="Times New Roman" pitchFamily="18" charset="0"/>
            </a:endParaRPr>
          </a:p>
        </p:txBody>
      </p:sp>
      <p:sp>
        <p:nvSpPr>
          <p:cNvPr id="4" name="Rectangle 3"/>
          <p:cNvSpPr/>
          <p:nvPr/>
        </p:nvSpPr>
        <p:spPr>
          <a:xfrm>
            <a:off x="381000" y="228600"/>
            <a:ext cx="8458200" cy="1003673"/>
          </a:xfrm>
          <a:prstGeom prst="rect">
            <a:avLst/>
          </a:prstGeom>
          <a:ln>
            <a:solidFill>
              <a:srgbClr val="00B050"/>
            </a:solidFill>
          </a:ln>
        </p:spPr>
        <p:txBody>
          <a:bodyPr wrap="square">
            <a:spAutoFit/>
          </a:bodyPr>
          <a:lstStyle/>
          <a:p>
            <a:pPr marL="273050" lvl="0" indent="-273050">
              <a:lnSpc>
                <a:spcPct val="190000"/>
              </a:lnSpc>
              <a:spcBef>
                <a:spcPct val="20000"/>
              </a:spcBef>
              <a:buClr>
                <a:srgbClr val="FF0000"/>
              </a:buClr>
              <a:defRPr/>
            </a:pPr>
            <a:r>
              <a:rPr lang="en-US" sz="3600" dirty="0" smtClean="0">
                <a:solidFill>
                  <a:srgbClr val="FF0000"/>
                </a:solidFill>
                <a:latin typeface="+mj-lt"/>
                <a:cs typeface="Times New Roman" pitchFamily="18" charset="0"/>
              </a:rPr>
              <a:t>First Aider </a:t>
            </a:r>
            <a:endParaRPr lang="en-US" sz="3600" dirty="0">
              <a:solidFill>
                <a:srgbClr val="FF0000"/>
              </a:solidFill>
              <a:latin typeface="+mj-lt"/>
              <a:cs typeface="Times New Roman" pitchFamily="18" charset="0"/>
            </a:endParaRPr>
          </a:p>
        </p:txBody>
      </p:sp>
    </p:spTree>
    <p:extLst>
      <p:ext uri="{BB962C8B-B14F-4D97-AF65-F5344CB8AC3E}">
        <p14:creationId xmlns:p14="http://schemas.microsoft.com/office/powerpoint/2010/main" val="729197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ln>
            <a:solidFill>
              <a:srgbClr val="00B050"/>
            </a:solidFill>
          </a:ln>
        </p:spPr>
        <p:txBody>
          <a:bodyPr>
            <a:normAutofit/>
          </a:bodyPr>
          <a:lstStyle/>
          <a:p>
            <a:pPr algn="l"/>
            <a:r>
              <a:rPr lang="en-US" altLang="en-US" sz="4000" dirty="0">
                <a:solidFill>
                  <a:srgbClr val="FF0000"/>
                </a:solidFill>
              </a:rPr>
              <a:t>Qualities of a first </a:t>
            </a:r>
            <a:r>
              <a:rPr lang="en-US" altLang="en-US" sz="4000" dirty="0" smtClean="0">
                <a:solidFill>
                  <a:srgbClr val="FF0000"/>
                </a:solidFill>
              </a:rPr>
              <a:t>aider</a:t>
            </a:r>
            <a:endParaRPr lang="en-US" altLang="en-US" sz="4000" dirty="0">
              <a:solidFill>
                <a:srgbClr val="FF0000"/>
              </a:solidFill>
            </a:endParaRPr>
          </a:p>
        </p:txBody>
      </p:sp>
      <p:sp>
        <p:nvSpPr>
          <p:cNvPr id="4099" name="Rectangle 3"/>
          <p:cNvSpPr>
            <a:spLocks noGrp="1" noChangeArrowheads="1"/>
          </p:cNvSpPr>
          <p:nvPr>
            <p:ph idx="1"/>
          </p:nvPr>
        </p:nvSpPr>
        <p:spPr>
          <a:ln>
            <a:solidFill>
              <a:srgbClr val="C00000"/>
            </a:solidFill>
          </a:ln>
        </p:spPr>
        <p:txBody>
          <a:bodyPr>
            <a:normAutofit/>
          </a:bodyPr>
          <a:lstStyle/>
          <a:p>
            <a:r>
              <a:rPr lang="en-US" altLang="en-US" sz="2800" dirty="0" smtClean="0">
                <a:latin typeface="+mj-lt"/>
              </a:rPr>
              <a:t>Calm</a:t>
            </a:r>
          </a:p>
          <a:p>
            <a:pPr marL="0" indent="0">
              <a:buNone/>
            </a:pPr>
            <a:endParaRPr lang="en-US" altLang="en-US" sz="2800" dirty="0">
              <a:latin typeface="+mj-lt"/>
            </a:endParaRPr>
          </a:p>
          <a:p>
            <a:r>
              <a:rPr lang="en-US" altLang="en-US" sz="2800" dirty="0" smtClean="0">
                <a:latin typeface="+mj-lt"/>
              </a:rPr>
              <a:t>Confident</a:t>
            </a:r>
          </a:p>
          <a:p>
            <a:pPr marL="0" indent="0">
              <a:buNone/>
            </a:pPr>
            <a:endParaRPr lang="en-US" altLang="en-US" sz="2800" dirty="0">
              <a:latin typeface="+mj-lt"/>
            </a:endParaRPr>
          </a:p>
          <a:p>
            <a:r>
              <a:rPr lang="en-US" altLang="en-US" sz="2800" dirty="0" smtClean="0">
                <a:latin typeface="+mj-lt"/>
              </a:rPr>
              <a:t>Patience</a:t>
            </a:r>
          </a:p>
          <a:p>
            <a:endParaRPr lang="en-US" altLang="en-US" sz="2800" dirty="0">
              <a:latin typeface="+mj-lt"/>
            </a:endParaRPr>
          </a:p>
          <a:p>
            <a:r>
              <a:rPr lang="en-US" altLang="en-US" sz="2800" dirty="0" smtClean="0">
                <a:latin typeface="+mj-lt"/>
              </a:rPr>
              <a:t>Willing </a:t>
            </a:r>
            <a:r>
              <a:rPr lang="en-US" altLang="en-US" sz="2800" dirty="0">
                <a:latin typeface="+mj-lt"/>
              </a:rPr>
              <a:t>to offer assistance whenever necessary</a:t>
            </a:r>
          </a:p>
          <a:p>
            <a:endParaRPr lang="en-US" altLang="en-US" sz="2800" dirty="0">
              <a:latin typeface="+mj-lt"/>
            </a:endParaRPr>
          </a:p>
        </p:txBody>
      </p:sp>
      <p:sp>
        <p:nvSpPr>
          <p:cNvPr id="4" name="Date Placeholder 3"/>
          <p:cNvSpPr>
            <a:spLocks noGrp="1"/>
          </p:cNvSpPr>
          <p:nvPr>
            <p:ph type="dt" sz="half" idx="10"/>
          </p:nvPr>
        </p:nvSpPr>
        <p:spPr/>
        <p:txBody>
          <a:bodyPr/>
          <a:lstStyle/>
          <a:p>
            <a:fld id="{02597EB1-7E34-4BBA-AD72-7C4F1BB77A44}" type="datetime1">
              <a:rPr lang="en-US" smtClean="0"/>
              <a:t>6/7/2021</a:t>
            </a:fld>
            <a:endParaRPr lang="en-US"/>
          </a:p>
        </p:txBody>
      </p:sp>
      <p:sp>
        <p:nvSpPr>
          <p:cNvPr id="6" name="Footer Placeholder 5"/>
          <p:cNvSpPr>
            <a:spLocks noGrp="1"/>
          </p:cNvSpPr>
          <p:nvPr>
            <p:ph type="ftr" sz="quarter" idx="11"/>
          </p:nvPr>
        </p:nvSpPr>
        <p:spPr/>
        <p:txBody>
          <a:bodyPr/>
          <a:lstStyle/>
          <a:p>
            <a:r>
              <a:rPr lang="en-US" smtClean="0"/>
              <a:t>Mwangi D</a:t>
            </a:r>
            <a:endParaRPr lang="en-US"/>
          </a:p>
        </p:txBody>
      </p:sp>
      <p:sp>
        <p:nvSpPr>
          <p:cNvPr id="5" name="Slide Number Placeholder 4"/>
          <p:cNvSpPr>
            <a:spLocks noGrp="1"/>
          </p:cNvSpPr>
          <p:nvPr>
            <p:ph type="sldNum" sz="quarter" idx="12"/>
          </p:nvPr>
        </p:nvSpPr>
        <p:spPr/>
        <p:txBody>
          <a:bodyPr/>
          <a:lstStyle/>
          <a:p>
            <a:fld id="{2FCCFDDD-3E32-46E5-A389-7756C643EAC9}" type="slidenum">
              <a:rPr lang="en-US" smtClean="0"/>
              <a:pPr/>
              <a:t>12</a:t>
            </a:fld>
            <a:endParaRPr lang="en-US"/>
          </a:p>
        </p:txBody>
      </p:sp>
    </p:spTree>
    <p:extLst>
      <p:ext uri="{BB962C8B-B14F-4D97-AF65-F5344CB8AC3E}">
        <p14:creationId xmlns:p14="http://schemas.microsoft.com/office/powerpoint/2010/main" val="171475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228600"/>
            <a:ext cx="8552356" cy="1066801"/>
          </a:xfrm>
          <a:solidFill>
            <a:srgbClr val="00B050"/>
          </a:solidFill>
          <a:ln>
            <a:solidFill>
              <a:schemeClr val="tx1">
                <a:lumMod val="95000"/>
                <a:lumOff val="5000"/>
              </a:schemeClr>
            </a:solidFill>
          </a:ln>
        </p:spPr>
        <p:txBody>
          <a:bodyPr/>
          <a:lstStyle/>
          <a:p>
            <a:r>
              <a:rPr lang="en-US" altLang="en-US" dirty="0">
                <a:solidFill>
                  <a:schemeClr val="bg1"/>
                </a:solidFill>
                <a:latin typeface="Calibri" panose="020F0502020204030204" pitchFamily="34" charset="0"/>
              </a:rPr>
              <a:t>Aims of a first aider:</a:t>
            </a:r>
          </a:p>
        </p:txBody>
      </p:sp>
      <p:sp>
        <p:nvSpPr>
          <p:cNvPr id="5123" name="Rectangle 3"/>
          <p:cNvSpPr>
            <a:spLocks noGrp="1" noChangeArrowheads="1"/>
          </p:cNvSpPr>
          <p:nvPr>
            <p:ph idx="1"/>
          </p:nvPr>
        </p:nvSpPr>
        <p:spPr>
          <a:xfrm>
            <a:off x="272811" y="1371600"/>
            <a:ext cx="8534400" cy="5257801"/>
          </a:xfrm>
          <a:solidFill>
            <a:srgbClr val="00B050"/>
          </a:solidFill>
          <a:ln>
            <a:solidFill>
              <a:srgbClr val="FF0000"/>
            </a:solidFill>
          </a:ln>
        </p:spPr>
        <p:txBody>
          <a:bodyPr/>
          <a:lstStyle/>
          <a:p>
            <a:pPr>
              <a:buFontTx/>
              <a:buNone/>
            </a:pPr>
            <a:r>
              <a:rPr lang="en-US" altLang="en-US" dirty="0">
                <a:solidFill>
                  <a:schemeClr val="bg1"/>
                </a:solidFill>
                <a:latin typeface="Calibri" panose="020F0502020204030204" pitchFamily="34" charset="0"/>
              </a:rPr>
              <a:t>3 Ps:</a:t>
            </a:r>
          </a:p>
          <a:p>
            <a:pPr>
              <a:buFontTx/>
              <a:buNone/>
            </a:pPr>
            <a:endParaRPr lang="en-US" altLang="en-US" dirty="0">
              <a:solidFill>
                <a:schemeClr val="bg1"/>
              </a:solidFill>
              <a:latin typeface="Calibri" panose="020F0502020204030204" pitchFamily="34" charset="0"/>
            </a:endParaRPr>
          </a:p>
          <a:p>
            <a:pPr>
              <a:buFontTx/>
              <a:buNone/>
            </a:pPr>
            <a:r>
              <a:rPr lang="en-US" altLang="en-US" sz="8000" dirty="0">
                <a:solidFill>
                  <a:schemeClr val="bg1"/>
                </a:solidFill>
                <a:latin typeface="Calibri" panose="020F0502020204030204" pitchFamily="34" charset="0"/>
              </a:rPr>
              <a:t>3Ps</a:t>
            </a:r>
          </a:p>
        </p:txBody>
      </p:sp>
      <p:sp>
        <p:nvSpPr>
          <p:cNvPr id="10" name="Date Placeholder 9"/>
          <p:cNvSpPr>
            <a:spLocks noGrp="1"/>
          </p:cNvSpPr>
          <p:nvPr>
            <p:ph type="dt" sz="half" idx="10"/>
          </p:nvPr>
        </p:nvSpPr>
        <p:spPr/>
        <p:txBody>
          <a:bodyPr/>
          <a:lstStyle/>
          <a:p>
            <a:fld id="{EE6EE099-19C6-4B70-A61E-D152EBC39474}" type="datetime1">
              <a:rPr lang="en-US" smtClean="0"/>
              <a:t>6/7/2021</a:t>
            </a:fld>
            <a:endParaRPr lang="en-US"/>
          </a:p>
        </p:txBody>
      </p:sp>
      <p:sp>
        <p:nvSpPr>
          <p:cNvPr id="12" name="Footer Placeholder 11"/>
          <p:cNvSpPr>
            <a:spLocks noGrp="1"/>
          </p:cNvSpPr>
          <p:nvPr>
            <p:ph type="ftr" sz="quarter" idx="11"/>
          </p:nvPr>
        </p:nvSpPr>
        <p:spPr/>
        <p:txBody>
          <a:bodyPr/>
          <a:lstStyle/>
          <a:p>
            <a:r>
              <a:rPr lang="en-US" smtClean="0"/>
              <a:t>Mwangi D</a:t>
            </a:r>
            <a:endParaRPr lang="en-US"/>
          </a:p>
        </p:txBody>
      </p:sp>
      <p:sp>
        <p:nvSpPr>
          <p:cNvPr id="11" name="Slide Number Placeholder 10"/>
          <p:cNvSpPr>
            <a:spLocks noGrp="1"/>
          </p:cNvSpPr>
          <p:nvPr>
            <p:ph type="sldNum" sz="quarter" idx="12"/>
          </p:nvPr>
        </p:nvSpPr>
        <p:spPr/>
        <p:txBody>
          <a:bodyPr/>
          <a:lstStyle/>
          <a:p>
            <a:fld id="{2FCCFDDD-3E32-46E5-A389-7756C643EAC9}" type="slidenum">
              <a:rPr lang="en-US" smtClean="0"/>
              <a:pPr/>
              <a:t>13</a:t>
            </a:fld>
            <a:endParaRPr lang="en-US"/>
          </a:p>
        </p:txBody>
      </p:sp>
      <p:sp>
        <p:nvSpPr>
          <p:cNvPr id="5124" name="Line 4"/>
          <p:cNvSpPr>
            <a:spLocks noChangeShapeType="1"/>
          </p:cNvSpPr>
          <p:nvPr/>
        </p:nvSpPr>
        <p:spPr bwMode="auto">
          <a:xfrm flipV="1">
            <a:off x="1938867" y="2636837"/>
            <a:ext cx="1185333" cy="685800"/>
          </a:xfrm>
          <a:prstGeom prst="line">
            <a:avLst/>
          </a:prstGeom>
          <a:noFill/>
          <a:ln w="571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Calibri" panose="020F0502020204030204" pitchFamily="34" charset="0"/>
            </a:endParaRPr>
          </a:p>
        </p:txBody>
      </p:sp>
      <p:sp>
        <p:nvSpPr>
          <p:cNvPr id="5125" name="Text Box 5"/>
          <p:cNvSpPr txBox="1">
            <a:spLocks noChangeArrowheads="1"/>
          </p:cNvSpPr>
          <p:nvPr/>
        </p:nvSpPr>
        <p:spPr bwMode="auto">
          <a:xfrm>
            <a:off x="3192600" y="2254250"/>
            <a:ext cx="2351993" cy="584775"/>
          </a:xfrm>
          <a:prstGeom prst="rect">
            <a:avLst/>
          </a:prstGeom>
          <a:solidFill>
            <a:srgbClr val="00B050"/>
          </a:solidFill>
          <a:ln>
            <a:noFill/>
          </a:ln>
          <a:effectLst/>
          <a:extLst/>
        </p:spPr>
        <p:txBody>
          <a:bodyPr wrap="square">
            <a:spAutoFit/>
          </a:bodyPr>
          <a:lstStyle/>
          <a:p>
            <a:pPr fontAlgn="base">
              <a:spcBef>
                <a:spcPct val="0"/>
              </a:spcBef>
              <a:spcAft>
                <a:spcPct val="0"/>
              </a:spcAft>
            </a:pPr>
            <a:r>
              <a:rPr lang="en-US" altLang="en-US" sz="3200" b="1">
                <a:solidFill>
                  <a:srgbClr val="FFFFFF"/>
                </a:solidFill>
                <a:latin typeface="Calibri" panose="020F0502020204030204" pitchFamily="34" charset="0"/>
              </a:rPr>
              <a:t>Preserve</a:t>
            </a:r>
            <a:r>
              <a:rPr lang="en-US" altLang="en-US" sz="3200">
                <a:solidFill>
                  <a:srgbClr val="FFFFFF"/>
                </a:solidFill>
                <a:latin typeface="Calibri" panose="020F0502020204030204" pitchFamily="34" charset="0"/>
              </a:rPr>
              <a:t> life</a:t>
            </a:r>
          </a:p>
        </p:txBody>
      </p:sp>
      <p:sp>
        <p:nvSpPr>
          <p:cNvPr id="5126" name="Line 6"/>
          <p:cNvSpPr>
            <a:spLocks noChangeShapeType="1"/>
          </p:cNvSpPr>
          <p:nvPr/>
        </p:nvSpPr>
        <p:spPr bwMode="auto">
          <a:xfrm>
            <a:off x="2144889" y="3932237"/>
            <a:ext cx="1817511" cy="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Calibri" panose="020F0502020204030204" pitchFamily="34" charset="0"/>
            </a:endParaRPr>
          </a:p>
        </p:txBody>
      </p:sp>
      <p:sp>
        <p:nvSpPr>
          <p:cNvPr id="5127" name="Text Box 7"/>
          <p:cNvSpPr txBox="1">
            <a:spLocks noChangeArrowheads="1"/>
          </p:cNvSpPr>
          <p:nvPr/>
        </p:nvSpPr>
        <p:spPr bwMode="auto">
          <a:xfrm>
            <a:off x="3962400" y="3627437"/>
            <a:ext cx="4818556" cy="1077218"/>
          </a:xfrm>
          <a:prstGeom prst="rect">
            <a:avLst/>
          </a:prstGeom>
          <a:solidFill>
            <a:srgbClr val="00B050"/>
          </a:solidFill>
          <a:ln>
            <a:noFill/>
          </a:ln>
          <a:effectLst/>
          <a:extLst/>
        </p:spPr>
        <p:txBody>
          <a:bodyPr wrap="square">
            <a:spAutoFit/>
          </a:bodyPr>
          <a:lstStyle/>
          <a:p>
            <a:pPr fontAlgn="base">
              <a:spcBef>
                <a:spcPct val="0"/>
              </a:spcBef>
              <a:spcAft>
                <a:spcPct val="0"/>
              </a:spcAft>
            </a:pPr>
            <a:r>
              <a:rPr lang="en-US" altLang="en-US" sz="3200" b="1">
                <a:solidFill>
                  <a:srgbClr val="FFFFFF"/>
                </a:solidFill>
                <a:latin typeface="Calibri" panose="020F0502020204030204" pitchFamily="34" charset="0"/>
              </a:rPr>
              <a:t>Prevent</a:t>
            </a:r>
            <a:r>
              <a:rPr lang="en-US" altLang="en-US" sz="3200">
                <a:solidFill>
                  <a:srgbClr val="FFFFFF"/>
                </a:solidFill>
                <a:latin typeface="Calibri" panose="020F0502020204030204" pitchFamily="34" charset="0"/>
              </a:rPr>
              <a:t> injuries/condition </a:t>
            </a:r>
          </a:p>
          <a:p>
            <a:pPr fontAlgn="base">
              <a:spcBef>
                <a:spcPct val="0"/>
              </a:spcBef>
              <a:spcAft>
                <a:spcPct val="0"/>
              </a:spcAft>
            </a:pPr>
            <a:r>
              <a:rPr lang="en-US" altLang="en-US" sz="3200">
                <a:solidFill>
                  <a:srgbClr val="FFFFFF"/>
                </a:solidFill>
                <a:latin typeface="Calibri" panose="020F0502020204030204" pitchFamily="34" charset="0"/>
              </a:rPr>
              <a:t>from worsening</a:t>
            </a:r>
          </a:p>
        </p:txBody>
      </p:sp>
      <p:sp>
        <p:nvSpPr>
          <p:cNvPr id="5128" name="Line 8"/>
          <p:cNvSpPr>
            <a:spLocks noChangeShapeType="1"/>
          </p:cNvSpPr>
          <p:nvPr/>
        </p:nvSpPr>
        <p:spPr bwMode="auto">
          <a:xfrm>
            <a:off x="2164644" y="4541837"/>
            <a:ext cx="1264356" cy="68580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Calibri" panose="020F0502020204030204" pitchFamily="34" charset="0"/>
            </a:endParaRPr>
          </a:p>
        </p:txBody>
      </p:sp>
      <p:sp>
        <p:nvSpPr>
          <p:cNvPr id="5129" name="Text Box 9"/>
          <p:cNvSpPr txBox="1">
            <a:spLocks noChangeArrowheads="1"/>
          </p:cNvSpPr>
          <p:nvPr/>
        </p:nvSpPr>
        <p:spPr bwMode="auto">
          <a:xfrm>
            <a:off x="3462951" y="4921250"/>
            <a:ext cx="3316569" cy="584775"/>
          </a:xfrm>
          <a:prstGeom prst="rect">
            <a:avLst/>
          </a:prstGeom>
          <a:solidFill>
            <a:srgbClr val="00B050"/>
          </a:solidFill>
          <a:ln>
            <a:noFill/>
          </a:ln>
          <a:effectLst/>
          <a:extLst/>
        </p:spPr>
        <p:txBody>
          <a:bodyPr wrap="square">
            <a:spAutoFit/>
          </a:bodyPr>
          <a:lstStyle/>
          <a:p>
            <a:pPr fontAlgn="base">
              <a:spcBef>
                <a:spcPct val="0"/>
              </a:spcBef>
              <a:spcAft>
                <a:spcPct val="0"/>
              </a:spcAft>
            </a:pPr>
            <a:r>
              <a:rPr lang="en-US" altLang="en-US" sz="3200" b="1">
                <a:solidFill>
                  <a:srgbClr val="FFFFFF"/>
                </a:solidFill>
                <a:latin typeface="Calibri" panose="020F0502020204030204" pitchFamily="34" charset="0"/>
              </a:rPr>
              <a:t>Promote</a:t>
            </a:r>
            <a:r>
              <a:rPr lang="en-US" altLang="en-US" sz="3200">
                <a:solidFill>
                  <a:srgbClr val="FFFFFF"/>
                </a:solidFill>
                <a:latin typeface="Calibri" panose="020F0502020204030204" pitchFamily="34" charset="0"/>
              </a:rPr>
              <a:t> recovery</a:t>
            </a:r>
          </a:p>
        </p:txBody>
      </p:sp>
    </p:spTree>
    <p:extLst>
      <p:ext uri="{BB962C8B-B14F-4D97-AF65-F5344CB8AC3E}">
        <p14:creationId xmlns:p14="http://schemas.microsoft.com/office/powerpoint/2010/main" val="2049403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1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ln>
            <a:solidFill>
              <a:srgbClr val="00B050"/>
            </a:solidFill>
          </a:ln>
        </p:spPr>
        <p:txBody>
          <a:bodyPr>
            <a:normAutofit/>
          </a:bodyPr>
          <a:lstStyle/>
          <a:p>
            <a:pPr algn="l"/>
            <a:r>
              <a:rPr lang="en-US" altLang="en-US" sz="4000" dirty="0">
                <a:solidFill>
                  <a:srgbClr val="FF0000"/>
                </a:solidFill>
              </a:rPr>
              <a:t>Principles of first </a:t>
            </a:r>
            <a:r>
              <a:rPr lang="en-US" altLang="en-US" sz="4000" dirty="0" smtClean="0">
                <a:solidFill>
                  <a:srgbClr val="FF0000"/>
                </a:solidFill>
              </a:rPr>
              <a:t>aid: Preserve life</a:t>
            </a:r>
            <a:endParaRPr lang="en-US" altLang="en-US" sz="4000" dirty="0">
              <a:solidFill>
                <a:srgbClr val="FF0000"/>
              </a:solidFill>
            </a:endParaRPr>
          </a:p>
        </p:txBody>
      </p:sp>
      <p:sp>
        <p:nvSpPr>
          <p:cNvPr id="4099" name="Rectangle 3"/>
          <p:cNvSpPr>
            <a:spLocks noGrp="1" noChangeArrowheads="1"/>
          </p:cNvSpPr>
          <p:nvPr>
            <p:ph idx="1"/>
          </p:nvPr>
        </p:nvSpPr>
        <p:spPr>
          <a:ln>
            <a:solidFill>
              <a:srgbClr val="C00000"/>
            </a:solidFill>
          </a:ln>
        </p:spPr>
        <p:txBody>
          <a:bodyPr/>
          <a:lstStyle/>
          <a:p>
            <a:r>
              <a:rPr lang="en-US" altLang="en-US" dirty="0" smtClean="0">
                <a:latin typeface="+mj-lt"/>
              </a:rPr>
              <a:t>Airway </a:t>
            </a:r>
          </a:p>
          <a:p>
            <a:pPr marL="0" indent="0">
              <a:buNone/>
            </a:pPr>
            <a:endParaRPr lang="en-US" altLang="en-US" dirty="0" smtClean="0">
              <a:latin typeface="+mj-lt"/>
            </a:endParaRPr>
          </a:p>
          <a:p>
            <a:r>
              <a:rPr lang="en-US" altLang="en-US" dirty="0" smtClean="0">
                <a:latin typeface="+mj-lt"/>
              </a:rPr>
              <a:t>Breathing </a:t>
            </a:r>
          </a:p>
          <a:p>
            <a:pPr marL="0" indent="0">
              <a:buNone/>
            </a:pPr>
            <a:endParaRPr lang="en-US" altLang="en-US" dirty="0" smtClean="0">
              <a:latin typeface="+mj-lt"/>
            </a:endParaRPr>
          </a:p>
          <a:p>
            <a:r>
              <a:rPr lang="en-US" altLang="en-US" dirty="0" smtClean="0">
                <a:latin typeface="+mj-lt"/>
              </a:rPr>
              <a:t>Circulation </a:t>
            </a:r>
            <a:endParaRPr lang="en-US" altLang="en-US" dirty="0">
              <a:latin typeface="+mj-lt"/>
            </a:endParaRPr>
          </a:p>
        </p:txBody>
      </p:sp>
      <p:sp>
        <p:nvSpPr>
          <p:cNvPr id="4" name="Date Placeholder 3"/>
          <p:cNvSpPr>
            <a:spLocks noGrp="1"/>
          </p:cNvSpPr>
          <p:nvPr>
            <p:ph type="dt" sz="half" idx="10"/>
          </p:nvPr>
        </p:nvSpPr>
        <p:spPr/>
        <p:txBody>
          <a:bodyPr/>
          <a:lstStyle/>
          <a:p>
            <a:fld id="{E97C8AD3-F3C8-4A5B-8B27-B654D4C893BE}" type="datetime1">
              <a:rPr lang="en-US" smtClean="0"/>
              <a:t>6/7/2021</a:t>
            </a:fld>
            <a:endParaRPr lang="en-US"/>
          </a:p>
        </p:txBody>
      </p:sp>
      <p:sp>
        <p:nvSpPr>
          <p:cNvPr id="6" name="Footer Placeholder 5"/>
          <p:cNvSpPr>
            <a:spLocks noGrp="1"/>
          </p:cNvSpPr>
          <p:nvPr>
            <p:ph type="ftr" sz="quarter" idx="11"/>
          </p:nvPr>
        </p:nvSpPr>
        <p:spPr/>
        <p:txBody>
          <a:bodyPr/>
          <a:lstStyle/>
          <a:p>
            <a:r>
              <a:rPr lang="en-US" smtClean="0"/>
              <a:t>Mwangi D</a:t>
            </a:r>
            <a:endParaRPr lang="en-US"/>
          </a:p>
        </p:txBody>
      </p:sp>
      <p:sp>
        <p:nvSpPr>
          <p:cNvPr id="5" name="Slide Number Placeholder 4"/>
          <p:cNvSpPr>
            <a:spLocks noGrp="1"/>
          </p:cNvSpPr>
          <p:nvPr>
            <p:ph type="sldNum" sz="quarter" idx="12"/>
          </p:nvPr>
        </p:nvSpPr>
        <p:spPr/>
        <p:txBody>
          <a:bodyPr/>
          <a:lstStyle/>
          <a:p>
            <a:fld id="{2FCCFDDD-3E32-46E5-A389-7756C643EAC9}" type="slidenum">
              <a:rPr lang="en-US" smtClean="0"/>
              <a:pPr/>
              <a:t>14</a:t>
            </a:fld>
            <a:endParaRPr lang="en-US"/>
          </a:p>
        </p:txBody>
      </p:sp>
    </p:spTree>
    <p:extLst>
      <p:ext uri="{BB962C8B-B14F-4D97-AF65-F5344CB8AC3E}">
        <p14:creationId xmlns:p14="http://schemas.microsoft.com/office/powerpoint/2010/main" val="391699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ln>
            <a:solidFill>
              <a:srgbClr val="00B050"/>
            </a:solidFill>
          </a:ln>
        </p:spPr>
        <p:txBody>
          <a:bodyPr>
            <a:normAutofit fontScale="90000"/>
          </a:bodyPr>
          <a:lstStyle/>
          <a:p>
            <a:pPr algn="l"/>
            <a:r>
              <a:rPr lang="en-US" altLang="en-US" sz="4000" dirty="0" smtClean="0">
                <a:solidFill>
                  <a:srgbClr val="FF0000"/>
                </a:solidFill>
              </a:rPr>
              <a:t>Principles </a:t>
            </a:r>
            <a:r>
              <a:rPr lang="en-US" altLang="en-US" sz="4000" dirty="0">
                <a:solidFill>
                  <a:srgbClr val="FF0000"/>
                </a:solidFill>
              </a:rPr>
              <a:t>of first </a:t>
            </a:r>
            <a:r>
              <a:rPr lang="en-US" altLang="en-US" sz="4000" dirty="0" smtClean="0">
                <a:solidFill>
                  <a:srgbClr val="FF0000"/>
                </a:solidFill>
              </a:rPr>
              <a:t>aid: </a:t>
            </a:r>
            <a:r>
              <a:rPr lang="en-US" altLang="en-US" sz="4000" dirty="0">
                <a:solidFill>
                  <a:srgbClr val="FF0000"/>
                </a:solidFill>
              </a:rPr>
              <a:t>Prevent </a:t>
            </a:r>
            <a:r>
              <a:rPr lang="en-US" altLang="en-US" sz="4000" dirty="0" smtClean="0">
                <a:solidFill>
                  <a:srgbClr val="FF0000"/>
                </a:solidFill>
              </a:rPr>
              <a:t>deterioration</a:t>
            </a:r>
            <a:endParaRPr lang="en-US" altLang="en-US" sz="4000" dirty="0">
              <a:solidFill>
                <a:srgbClr val="FF0000"/>
              </a:solidFill>
            </a:endParaRPr>
          </a:p>
        </p:txBody>
      </p:sp>
      <p:sp>
        <p:nvSpPr>
          <p:cNvPr id="4099" name="Rectangle 3"/>
          <p:cNvSpPr>
            <a:spLocks noGrp="1" noChangeArrowheads="1"/>
          </p:cNvSpPr>
          <p:nvPr>
            <p:ph idx="1"/>
          </p:nvPr>
        </p:nvSpPr>
        <p:spPr>
          <a:ln>
            <a:solidFill>
              <a:srgbClr val="C00000"/>
            </a:solidFill>
          </a:ln>
        </p:spPr>
        <p:txBody>
          <a:bodyPr/>
          <a:lstStyle/>
          <a:p>
            <a:r>
              <a:rPr lang="en-US" altLang="en-US" dirty="0" smtClean="0">
                <a:latin typeface="+mj-lt"/>
              </a:rPr>
              <a:t>Stop bleeding </a:t>
            </a:r>
          </a:p>
          <a:p>
            <a:pPr marL="0" indent="0">
              <a:buNone/>
            </a:pPr>
            <a:endParaRPr lang="en-US" altLang="en-US" dirty="0" smtClean="0">
              <a:latin typeface="+mj-lt"/>
            </a:endParaRPr>
          </a:p>
          <a:p>
            <a:r>
              <a:rPr lang="en-US" altLang="en-US" dirty="0" smtClean="0">
                <a:latin typeface="+mj-lt"/>
              </a:rPr>
              <a:t>Treat shock </a:t>
            </a:r>
          </a:p>
          <a:p>
            <a:pPr marL="0" indent="0">
              <a:buNone/>
            </a:pPr>
            <a:endParaRPr lang="en-US" altLang="en-US" dirty="0" smtClean="0">
              <a:latin typeface="+mj-lt"/>
            </a:endParaRPr>
          </a:p>
          <a:p>
            <a:r>
              <a:rPr lang="en-US" altLang="en-US" dirty="0" smtClean="0">
                <a:latin typeface="+mj-lt"/>
              </a:rPr>
              <a:t>Treat other injuries  </a:t>
            </a:r>
            <a:endParaRPr lang="en-US" altLang="en-US" dirty="0">
              <a:latin typeface="+mj-lt"/>
            </a:endParaRPr>
          </a:p>
        </p:txBody>
      </p:sp>
      <p:sp>
        <p:nvSpPr>
          <p:cNvPr id="4" name="Date Placeholder 3"/>
          <p:cNvSpPr>
            <a:spLocks noGrp="1"/>
          </p:cNvSpPr>
          <p:nvPr>
            <p:ph type="dt" sz="half" idx="10"/>
          </p:nvPr>
        </p:nvSpPr>
        <p:spPr/>
        <p:txBody>
          <a:bodyPr/>
          <a:lstStyle/>
          <a:p>
            <a:fld id="{0E7B8D50-763F-41A8-A2A8-F9A7D83E35D3}" type="datetime1">
              <a:rPr lang="en-US" smtClean="0"/>
              <a:t>6/7/2021</a:t>
            </a:fld>
            <a:endParaRPr lang="en-US"/>
          </a:p>
        </p:txBody>
      </p:sp>
      <p:sp>
        <p:nvSpPr>
          <p:cNvPr id="6" name="Footer Placeholder 5"/>
          <p:cNvSpPr>
            <a:spLocks noGrp="1"/>
          </p:cNvSpPr>
          <p:nvPr>
            <p:ph type="ftr" sz="quarter" idx="11"/>
          </p:nvPr>
        </p:nvSpPr>
        <p:spPr/>
        <p:txBody>
          <a:bodyPr/>
          <a:lstStyle/>
          <a:p>
            <a:r>
              <a:rPr lang="en-US" smtClean="0"/>
              <a:t>Mwangi D</a:t>
            </a:r>
            <a:endParaRPr lang="en-US"/>
          </a:p>
        </p:txBody>
      </p:sp>
      <p:sp>
        <p:nvSpPr>
          <p:cNvPr id="5" name="Slide Number Placeholder 4"/>
          <p:cNvSpPr>
            <a:spLocks noGrp="1"/>
          </p:cNvSpPr>
          <p:nvPr>
            <p:ph type="sldNum" sz="quarter" idx="12"/>
          </p:nvPr>
        </p:nvSpPr>
        <p:spPr/>
        <p:txBody>
          <a:bodyPr/>
          <a:lstStyle/>
          <a:p>
            <a:fld id="{2FCCFDDD-3E32-46E5-A389-7756C643EAC9}" type="slidenum">
              <a:rPr lang="en-US" smtClean="0"/>
              <a:pPr/>
              <a:t>15</a:t>
            </a:fld>
            <a:endParaRPr lang="en-US"/>
          </a:p>
        </p:txBody>
      </p:sp>
    </p:spTree>
    <p:extLst>
      <p:ext uri="{BB962C8B-B14F-4D97-AF65-F5344CB8AC3E}">
        <p14:creationId xmlns:p14="http://schemas.microsoft.com/office/powerpoint/2010/main" val="803007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ln>
            <a:solidFill>
              <a:srgbClr val="00B050"/>
            </a:solidFill>
          </a:ln>
        </p:spPr>
        <p:txBody>
          <a:bodyPr>
            <a:noAutofit/>
          </a:bodyPr>
          <a:lstStyle/>
          <a:p>
            <a:pPr algn="l"/>
            <a:r>
              <a:rPr lang="en-US" altLang="en-US" sz="3600" dirty="0">
                <a:solidFill>
                  <a:srgbClr val="FF0000"/>
                </a:solidFill>
              </a:rPr>
              <a:t>Principles of first </a:t>
            </a:r>
            <a:r>
              <a:rPr lang="en-US" altLang="en-US" sz="3600" dirty="0" smtClean="0">
                <a:solidFill>
                  <a:srgbClr val="FF0000"/>
                </a:solidFill>
              </a:rPr>
              <a:t>aid: Promote recovery</a:t>
            </a:r>
            <a:endParaRPr lang="en-US" altLang="en-US" sz="3600" dirty="0">
              <a:solidFill>
                <a:srgbClr val="FF0000"/>
              </a:solidFill>
            </a:endParaRPr>
          </a:p>
        </p:txBody>
      </p:sp>
      <p:sp>
        <p:nvSpPr>
          <p:cNvPr id="4099" name="Rectangle 3"/>
          <p:cNvSpPr>
            <a:spLocks noGrp="1" noChangeArrowheads="1"/>
          </p:cNvSpPr>
          <p:nvPr>
            <p:ph idx="1"/>
          </p:nvPr>
        </p:nvSpPr>
        <p:spPr>
          <a:ln>
            <a:solidFill>
              <a:srgbClr val="C00000"/>
            </a:solidFill>
          </a:ln>
        </p:spPr>
        <p:txBody>
          <a:bodyPr/>
          <a:lstStyle/>
          <a:p>
            <a:r>
              <a:rPr lang="en-US" altLang="en-US" dirty="0" smtClean="0">
                <a:latin typeface="+mj-lt"/>
              </a:rPr>
              <a:t>Reassure </a:t>
            </a:r>
          </a:p>
          <a:p>
            <a:pPr marL="0" indent="0">
              <a:buNone/>
            </a:pPr>
            <a:endParaRPr lang="en-US" altLang="en-US" dirty="0" smtClean="0">
              <a:latin typeface="+mj-lt"/>
            </a:endParaRPr>
          </a:p>
          <a:p>
            <a:r>
              <a:rPr lang="en-US" altLang="en-US" dirty="0" smtClean="0">
                <a:latin typeface="+mj-lt"/>
              </a:rPr>
              <a:t>Treat pain</a:t>
            </a:r>
          </a:p>
          <a:p>
            <a:pPr marL="0" indent="0">
              <a:buNone/>
            </a:pPr>
            <a:endParaRPr lang="en-US" altLang="en-US" dirty="0" smtClean="0">
              <a:latin typeface="+mj-lt"/>
            </a:endParaRPr>
          </a:p>
          <a:p>
            <a:r>
              <a:rPr lang="en-US" altLang="en-US" dirty="0" smtClean="0">
                <a:latin typeface="+mj-lt"/>
              </a:rPr>
              <a:t>Handle with care</a:t>
            </a:r>
          </a:p>
          <a:p>
            <a:pPr marL="0" indent="0">
              <a:buNone/>
            </a:pPr>
            <a:endParaRPr lang="en-US" altLang="en-US" dirty="0" smtClean="0">
              <a:latin typeface="+mj-lt"/>
            </a:endParaRPr>
          </a:p>
          <a:p>
            <a:r>
              <a:rPr lang="en-US" altLang="en-US" dirty="0" smtClean="0">
                <a:latin typeface="+mj-lt"/>
              </a:rPr>
              <a:t>Protect from harm    </a:t>
            </a:r>
          </a:p>
          <a:p>
            <a:endParaRPr lang="en-US" altLang="en-US" dirty="0">
              <a:latin typeface="+mj-lt"/>
            </a:endParaRPr>
          </a:p>
        </p:txBody>
      </p:sp>
      <p:sp>
        <p:nvSpPr>
          <p:cNvPr id="4" name="Date Placeholder 3"/>
          <p:cNvSpPr>
            <a:spLocks noGrp="1"/>
          </p:cNvSpPr>
          <p:nvPr>
            <p:ph type="dt" sz="half" idx="10"/>
          </p:nvPr>
        </p:nvSpPr>
        <p:spPr/>
        <p:txBody>
          <a:bodyPr/>
          <a:lstStyle/>
          <a:p>
            <a:fld id="{1682793E-6E06-425D-9230-56F0A42704CC}" type="datetime1">
              <a:rPr lang="en-US" smtClean="0"/>
              <a:t>6/7/2021</a:t>
            </a:fld>
            <a:endParaRPr lang="en-US"/>
          </a:p>
        </p:txBody>
      </p:sp>
      <p:sp>
        <p:nvSpPr>
          <p:cNvPr id="6" name="Footer Placeholder 5"/>
          <p:cNvSpPr>
            <a:spLocks noGrp="1"/>
          </p:cNvSpPr>
          <p:nvPr>
            <p:ph type="ftr" sz="quarter" idx="11"/>
          </p:nvPr>
        </p:nvSpPr>
        <p:spPr/>
        <p:txBody>
          <a:bodyPr/>
          <a:lstStyle/>
          <a:p>
            <a:r>
              <a:rPr lang="en-US" smtClean="0"/>
              <a:t>Mwangi D</a:t>
            </a:r>
            <a:endParaRPr lang="en-US"/>
          </a:p>
        </p:txBody>
      </p:sp>
      <p:sp>
        <p:nvSpPr>
          <p:cNvPr id="5" name="Slide Number Placeholder 4"/>
          <p:cNvSpPr>
            <a:spLocks noGrp="1"/>
          </p:cNvSpPr>
          <p:nvPr>
            <p:ph type="sldNum" sz="quarter" idx="12"/>
          </p:nvPr>
        </p:nvSpPr>
        <p:spPr/>
        <p:txBody>
          <a:bodyPr/>
          <a:lstStyle/>
          <a:p>
            <a:fld id="{2FCCFDDD-3E32-46E5-A389-7756C643EAC9}" type="slidenum">
              <a:rPr lang="en-US" smtClean="0"/>
              <a:pPr/>
              <a:t>16</a:t>
            </a:fld>
            <a:endParaRPr lang="en-US"/>
          </a:p>
        </p:txBody>
      </p:sp>
    </p:spTree>
    <p:extLst>
      <p:ext uri="{BB962C8B-B14F-4D97-AF65-F5344CB8AC3E}">
        <p14:creationId xmlns:p14="http://schemas.microsoft.com/office/powerpoint/2010/main" val="732598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457200" y="274638"/>
            <a:ext cx="8229600" cy="792162"/>
          </a:xfrm>
          <a:ln>
            <a:solidFill>
              <a:srgbClr val="00B050"/>
            </a:solidFill>
          </a:ln>
        </p:spPr>
        <p:txBody>
          <a:bodyPr>
            <a:normAutofit/>
          </a:bodyPr>
          <a:lstStyle/>
          <a:p>
            <a:pPr algn="l"/>
            <a:r>
              <a:rPr lang="en-US" altLang="zh-CN" sz="4000" dirty="0" smtClean="0">
                <a:solidFill>
                  <a:srgbClr val="FF0000"/>
                </a:solidFill>
                <a:ea typeface="宋体" charset="-122"/>
              </a:rPr>
              <a:t>Responsibilities as a first aider</a:t>
            </a:r>
            <a:endParaRPr lang="en-US" altLang="zh-CN" sz="4000" dirty="0">
              <a:solidFill>
                <a:srgbClr val="FF0000"/>
              </a:solidFill>
              <a:ea typeface="宋体" charset="-122"/>
            </a:endParaRPr>
          </a:p>
        </p:txBody>
      </p:sp>
      <p:sp>
        <p:nvSpPr>
          <p:cNvPr id="6149" name="Rectangle 5"/>
          <p:cNvSpPr>
            <a:spLocks noGrp="1" noChangeArrowheads="1"/>
          </p:cNvSpPr>
          <p:nvPr>
            <p:ph idx="1"/>
          </p:nvPr>
        </p:nvSpPr>
        <p:spPr>
          <a:xfrm>
            <a:off x="457200" y="1219200"/>
            <a:ext cx="8229600" cy="4906963"/>
          </a:xfrm>
          <a:ln>
            <a:solidFill>
              <a:srgbClr val="FF0000"/>
            </a:solidFill>
          </a:ln>
        </p:spPr>
        <p:txBody>
          <a:bodyPr>
            <a:normAutofit/>
          </a:bodyPr>
          <a:lstStyle/>
          <a:p>
            <a:pPr>
              <a:lnSpc>
                <a:spcPct val="90000"/>
              </a:lnSpc>
            </a:pPr>
            <a:r>
              <a:rPr lang="en-US" altLang="zh-CN" sz="2800" dirty="0">
                <a:ea typeface="宋体" charset="-122"/>
              </a:rPr>
              <a:t>Assess the situation </a:t>
            </a:r>
            <a:r>
              <a:rPr lang="en-US" altLang="zh-CN" sz="2800" dirty="0" smtClean="0">
                <a:ea typeface="宋体" charset="-122"/>
              </a:rPr>
              <a:t>quickly, </a:t>
            </a:r>
            <a:r>
              <a:rPr lang="en-US" altLang="zh-CN" sz="2800" dirty="0">
                <a:ea typeface="宋体" charset="-122"/>
              </a:rPr>
              <a:t>safely and summon appropriate </a:t>
            </a:r>
            <a:r>
              <a:rPr lang="en-US" altLang="zh-CN" sz="2800" dirty="0" smtClean="0">
                <a:ea typeface="宋体" charset="-122"/>
              </a:rPr>
              <a:t>help</a:t>
            </a:r>
          </a:p>
          <a:p>
            <a:pPr marL="0" indent="0">
              <a:lnSpc>
                <a:spcPct val="90000"/>
              </a:lnSpc>
              <a:buNone/>
            </a:pPr>
            <a:endParaRPr lang="en-US" altLang="zh-CN" sz="2800" dirty="0">
              <a:ea typeface="宋体" charset="-122"/>
            </a:endParaRPr>
          </a:p>
          <a:p>
            <a:pPr>
              <a:lnSpc>
                <a:spcPct val="90000"/>
              </a:lnSpc>
            </a:pPr>
            <a:r>
              <a:rPr lang="en-US" altLang="zh-CN" sz="2800" dirty="0">
                <a:ea typeface="宋体" charset="-122"/>
              </a:rPr>
              <a:t>Protect casualties and others at the scene from possible </a:t>
            </a:r>
            <a:r>
              <a:rPr lang="en-US" altLang="zh-CN" sz="2800" dirty="0" smtClean="0">
                <a:ea typeface="宋体" charset="-122"/>
              </a:rPr>
              <a:t>danger</a:t>
            </a:r>
          </a:p>
          <a:p>
            <a:pPr marL="0" indent="0">
              <a:lnSpc>
                <a:spcPct val="90000"/>
              </a:lnSpc>
              <a:buNone/>
            </a:pPr>
            <a:endParaRPr lang="en-US" altLang="zh-CN" sz="2800" dirty="0">
              <a:ea typeface="宋体" charset="-122"/>
            </a:endParaRPr>
          </a:p>
          <a:p>
            <a:pPr>
              <a:lnSpc>
                <a:spcPct val="90000"/>
              </a:lnSpc>
            </a:pPr>
            <a:r>
              <a:rPr lang="en-US" altLang="zh-CN" sz="2800" dirty="0">
                <a:ea typeface="宋体" charset="-122"/>
              </a:rPr>
              <a:t>To identify, as far as possible, the nature of illness or injury affecting casualty</a:t>
            </a:r>
            <a:r>
              <a:rPr lang="en-US" altLang="zh-CN" sz="2800" dirty="0" smtClean="0">
                <a:ea typeface="宋体" charset="-122"/>
              </a:rPr>
              <a:t>.</a:t>
            </a:r>
          </a:p>
          <a:p>
            <a:pPr marL="0" indent="0">
              <a:lnSpc>
                <a:spcPct val="90000"/>
              </a:lnSpc>
              <a:buNone/>
            </a:pPr>
            <a:endParaRPr lang="en-US" altLang="zh-CN" sz="2800" dirty="0">
              <a:ea typeface="宋体" charset="-122"/>
            </a:endParaRPr>
          </a:p>
          <a:p>
            <a:pPr>
              <a:lnSpc>
                <a:spcPct val="90000"/>
              </a:lnSpc>
            </a:pPr>
            <a:r>
              <a:rPr lang="en-US" altLang="zh-CN" sz="2800" dirty="0">
                <a:ea typeface="宋体" charset="-122"/>
              </a:rPr>
              <a:t>To give each casualty early and appropriate </a:t>
            </a:r>
            <a:r>
              <a:rPr lang="en-US" altLang="zh-CN" sz="2800" dirty="0" smtClean="0">
                <a:ea typeface="宋体" charset="-122"/>
              </a:rPr>
              <a:t>first aid, treating </a:t>
            </a:r>
            <a:r>
              <a:rPr lang="en-US" altLang="zh-CN" sz="2800" dirty="0">
                <a:ea typeface="宋体" charset="-122"/>
              </a:rPr>
              <a:t>the most serious condition first.</a:t>
            </a:r>
          </a:p>
          <a:p>
            <a:pPr>
              <a:lnSpc>
                <a:spcPct val="90000"/>
              </a:lnSpc>
            </a:pPr>
            <a:endParaRPr lang="en-US" altLang="zh-CN" sz="2800" dirty="0">
              <a:ea typeface="宋体" charset="-122"/>
            </a:endParaRPr>
          </a:p>
        </p:txBody>
      </p:sp>
      <p:sp>
        <p:nvSpPr>
          <p:cNvPr id="4" name="Date Placeholder 3"/>
          <p:cNvSpPr>
            <a:spLocks noGrp="1"/>
          </p:cNvSpPr>
          <p:nvPr>
            <p:ph type="dt" sz="half" idx="10"/>
          </p:nvPr>
        </p:nvSpPr>
        <p:spPr/>
        <p:txBody>
          <a:bodyPr/>
          <a:lstStyle/>
          <a:p>
            <a:fld id="{4A3E005A-E671-4FF4-A4EC-F042CE11AF04}" type="datetime1">
              <a:rPr lang="en-US" smtClean="0"/>
              <a:t>6/7/2021</a:t>
            </a:fld>
            <a:endParaRPr lang="en-US"/>
          </a:p>
        </p:txBody>
      </p:sp>
      <p:sp>
        <p:nvSpPr>
          <p:cNvPr id="6" name="Footer Placeholder 5"/>
          <p:cNvSpPr>
            <a:spLocks noGrp="1"/>
          </p:cNvSpPr>
          <p:nvPr>
            <p:ph type="ftr" sz="quarter" idx="11"/>
          </p:nvPr>
        </p:nvSpPr>
        <p:spPr/>
        <p:txBody>
          <a:bodyPr/>
          <a:lstStyle/>
          <a:p>
            <a:r>
              <a:rPr lang="en-US" smtClean="0"/>
              <a:t>Mwangi D</a:t>
            </a:r>
            <a:endParaRPr lang="en-US"/>
          </a:p>
        </p:txBody>
      </p:sp>
      <p:sp>
        <p:nvSpPr>
          <p:cNvPr id="5" name="Slide Number Placeholder 4"/>
          <p:cNvSpPr>
            <a:spLocks noGrp="1"/>
          </p:cNvSpPr>
          <p:nvPr>
            <p:ph type="sldNum" sz="quarter" idx="12"/>
          </p:nvPr>
        </p:nvSpPr>
        <p:spPr/>
        <p:txBody>
          <a:bodyPr/>
          <a:lstStyle/>
          <a:p>
            <a:fld id="{2FCCFDDD-3E32-46E5-A389-7756C643EAC9}" type="slidenum">
              <a:rPr lang="en-US" smtClean="0"/>
              <a:pPr/>
              <a:t>17</a:t>
            </a:fld>
            <a:endParaRPr lang="en-US"/>
          </a:p>
        </p:txBody>
      </p:sp>
    </p:spTree>
    <p:extLst>
      <p:ext uri="{BB962C8B-B14F-4D97-AF65-F5344CB8AC3E}">
        <p14:creationId xmlns:p14="http://schemas.microsoft.com/office/powerpoint/2010/main" val="41323762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6"/>
          <p:cNvSpPr>
            <a:spLocks noGrp="1" noChangeArrowheads="1"/>
          </p:cNvSpPr>
          <p:nvPr>
            <p:ph type="title"/>
          </p:nvPr>
        </p:nvSpPr>
        <p:spPr>
          <a:ln>
            <a:solidFill>
              <a:srgbClr val="00B050"/>
            </a:solidFill>
          </a:ln>
        </p:spPr>
        <p:txBody>
          <a:bodyPr>
            <a:normAutofit/>
          </a:bodyPr>
          <a:lstStyle/>
          <a:p>
            <a:pPr algn="l"/>
            <a:r>
              <a:rPr lang="en-US" altLang="zh-CN" sz="4000" dirty="0" smtClean="0">
                <a:solidFill>
                  <a:srgbClr val="FF0000"/>
                </a:solidFill>
                <a:ea typeface="宋体" charset="-122"/>
              </a:rPr>
              <a:t>Responsibilities of a first aider</a:t>
            </a:r>
            <a:endParaRPr lang="en-US" altLang="zh-CN" sz="4000" dirty="0">
              <a:solidFill>
                <a:srgbClr val="FF0000"/>
              </a:solidFill>
              <a:ea typeface="宋体" charset="-122"/>
            </a:endParaRPr>
          </a:p>
        </p:txBody>
      </p:sp>
      <p:sp>
        <p:nvSpPr>
          <p:cNvPr id="14343" name="Rectangle 7"/>
          <p:cNvSpPr>
            <a:spLocks noGrp="1" noChangeArrowheads="1"/>
          </p:cNvSpPr>
          <p:nvPr>
            <p:ph idx="1"/>
          </p:nvPr>
        </p:nvSpPr>
        <p:spPr>
          <a:ln>
            <a:solidFill>
              <a:srgbClr val="FF0000"/>
            </a:solidFill>
          </a:ln>
        </p:spPr>
        <p:txBody>
          <a:bodyPr>
            <a:normAutofit/>
          </a:bodyPr>
          <a:lstStyle/>
          <a:p>
            <a:r>
              <a:rPr lang="en-US" altLang="zh-CN" sz="2800" dirty="0">
                <a:ea typeface="宋体" charset="-122"/>
              </a:rPr>
              <a:t>To arrange for the casualty’s removal to hospital or into the care of a doctor</a:t>
            </a:r>
            <a:r>
              <a:rPr lang="en-US" altLang="zh-CN" sz="2800" dirty="0" smtClean="0">
                <a:ea typeface="宋体" charset="-122"/>
              </a:rPr>
              <a:t>.</a:t>
            </a:r>
          </a:p>
          <a:p>
            <a:pPr marL="0" indent="0">
              <a:buNone/>
            </a:pPr>
            <a:endParaRPr lang="en-US" altLang="zh-CN" sz="2800" dirty="0">
              <a:ea typeface="宋体" charset="-122"/>
            </a:endParaRPr>
          </a:p>
          <a:p>
            <a:r>
              <a:rPr lang="en-US" altLang="zh-CN" sz="2800" dirty="0">
                <a:ea typeface="宋体" charset="-122"/>
              </a:rPr>
              <a:t>To remain with a casualty until appropriate care is available</a:t>
            </a:r>
            <a:r>
              <a:rPr lang="en-US" altLang="zh-CN" sz="2800" dirty="0" smtClean="0">
                <a:ea typeface="宋体" charset="-122"/>
              </a:rPr>
              <a:t>.</a:t>
            </a:r>
          </a:p>
          <a:p>
            <a:pPr marL="0" indent="0">
              <a:buNone/>
            </a:pPr>
            <a:endParaRPr lang="en-US" altLang="zh-CN" sz="2800" dirty="0">
              <a:ea typeface="宋体" charset="-122"/>
            </a:endParaRPr>
          </a:p>
          <a:p>
            <a:r>
              <a:rPr lang="en-US" altLang="zh-CN" sz="2800" dirty="0">
                <a:ea typeface="宋体" charset="-122"/>
              </a:rPr>
              <a:t>To report your observations to those taking care of the casualty, and to give further assistance if required.</a:t>
            </a:r>
          </a:p>
        </p:txBody>
      </p:sp>
      <p:sp>
        <p:nvSpPr>
          <p:cNvPr id="4" name="Date Placeholder 3"/>
          <p:cNvSpPr>
            <a:spLocks noGrp="1"/>
          </p:cNvSpPr>
          <p:nvPr>
            <p:ph type="dt" sz="half" idx="10"/>
          </p:nvPr>
        </p:nvSpPr>
        <p:spPr/>
        <p:txBody>
          <a:bodyPr/>
          <a:lstStyle/>
          <a:p>
            <a:fld id="{FF751287-79FE-44F1-BA6E-5D951AC9FA7A}" type="datetime1">
              <a:rPr lang="en-US" smtClean="0"/>
              <a:t>6/7/2021</a:t>
            </a:fld>
            <a:endParaRPr lang="en-US"/>
          </a:p>
        </p:txBody>
      </p:sp>
      <p:sp>
        <p:nvSpPr>
          <p:cNvPr id="6" name="Footer Placeholder 5"/>
          <p:cNvSpPr>
            <a:spLocks noGrp="1"/>
          </p:cNvSpPr>
          <p:nvPr>
            <p:ph type="ftr" sz="quarter" idx="11"/>
          </p:nvPr>
        </p:nvSpPr>
        <p:spPr/>
        <p:txBody>
          <a:bodyPr/>
          <a:lstStyle/>
          <a:p>
            <a:r>
              <a:rPr lang="en-US" smtClean="0"/>
              <a:t>Mwangi D</a:t>
            </a:r>
            <a:endParaRPr lang="en-US"/>
          </a:p>
        </p:txBody>
      </p:sp>
      <p:sp>
        <p:nvSpPr>
          <p:cNvPr id="5" name="Slide Number Placeholder 4"/>
          <p:cNvSpPr>
            <a:spLocks noGrp="1"/>
          </p:cNvSpPr>
          <p:nvPr>
            <p:ph type="sldNum" sz="quarter" idx="12"/>
          </p:nvPr>
        </p:nvSpPr>
        <p:spPr/>
        <p:txBody>
          <a:bodyPr/>
          <a:lstStyle/>
          <a:p>
            <a:fld id="{2FCCFDDD-3E32-46E5-A389-7756C643EAC9}" type="slidenum">
              <a:rPr lang="en-US" smtClean="0"/>
              <a:pPr/>
              <a:t>18</a:t>
            </a:fld>
            <a:endParaRPr lang="en-US"/>
          </a:p>
        </p:txBody>
      </p:sp>
    </p:spTree>
    <p:extLst>
      <p:ext uri="{BB962C8B-B14F-4D97-AF65-F5344CB8AC3E}">
        <p14:creationId xmlns:p14="http://schemas.microsoft.com/office/powerpoint/2010/main" val="3453291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457200" y="274638"/>
            <a:ext cx="8229600" cy="868362"/>
          </a:xfrm>
          <a:ln>
            <a:solidFill>
              <a:srgbClr val="00B050"/>
            </a:solidFill>
          </a:ln>
        </p:spPr>
        <p:txBody>
          <a:bodyPr>
            <a:normAutofit/>
          </a:bodyPr>
          <a:lstStyle/>
          <a:p>
            <a:pPr algn="l"/>
            <a:r>
              <a:rPr lang="en-US" altLang="zh-CN" sz="4000" dirty="0" smtClean="0">
                <a:solidFill>
                  <a:srgbClr val="FF0000"/>
                </a:solidFill>
                <a:ea typeface="宋体" charset="-122"/>
              </a:rPr>
              <a:t>Priority of casualties</a:t>
            </a:r>
            <a:endParaRPr lang="en-US" altLang="zh-CN" sz="4000" dirty="0">
              <a:solidFill>
                <a:srgbClr val="FF0000"/>
              </a:solidFill>
              <a:ea typeface="宋体" charset="-122"/>
            </a:endParaRPr>
          </a:p>
        </p:txBody>
      </p:sp>
      <p:sp>
        <p:nvSpPr>
          <p:cNvPr id="16389" name="Rectangle 5"/>
          <p:cNvSpPr>
            <a:spLocks noGrp="1" noChangeArrowheads="1"/>
          </p:cNvSpPr>
          <p:nvPr>
            <p:ph idx="1"/>
          </p:nvPr>
        </p:nvSpPr>
        <p:spPr>
          <a:xfrm>
            <a:off x="457200" y="1371600"/>
            <a:ext cx="8229600" cy="5029200"/>
          </a:xfrm>
          <a:ln>
            <a:solidFill>
              <a:srgbClr val="FF0000"/>
            </a:solidFill>
          </a:ln>
        </p:spPr>
        <p:txBody>
          <a:bodyPr>
            <a:noAutofit/>
          </a:bodyPr>
          <a:lstStyle/>
          <a:p>
            <a:r>
              <a:rPr lang="en-US" altLang="zh-CN" sz="2800" dirty="0">
                <a:latin typeface="+mj-lt"/>
                <a:ea typeface="宋体" charset="-122"/>
              </a:rPr>
              <a:t>Save the conscious casualties before the unconscious ones as they have a higher chance of recovery</a:t>
            </a:r>
            <a:r>
              <a:rPr lang="en-US" altLang="zh-CN" sz="2800" dirty="0" smtClean="0">
                <a:latin typeface="+mj-lt"/>
                <a:ea typeface="宋体" charset="-122"/>
              </a:rPr>
              <a:t>.</a:t>
            </a:r>
          </a:p>
          <a:p>
            <a:pPr marL="0" indent="0">
              <a:buNone/>
            </a:pPr>
            <a:endParaRPr lang="en-US" altLang="zh-CN" sz="2800" dirty="0">
              <a:latin typeface="+mj-lt"/>
              <a:ea typeface="宋体" charset="-122"/>
            </a:endParaRPr>
          </a:p>
          <a:p>
            <a:r>
              <a:rPr lang="en-US" altLang="zh-CN" sz="2800" dirty="0">
                <a:latin typeface="+mj-lt"/>
                <a:ea typeface="宋体" charset="-122"/>
              </a:rPr>
              <a:t>Save the young before the old</a:t>
            </a:r>
            <a:r>
              <a:rPr lang="en-US" altLang="zh-CN" sz="2800" dirty="0" smtClean="0">
                <a:latin typeface="+mj-lt"/>
                <a:ea typeface="宋体" charset="-122"/>
              </a:rPr>
              <a:t>.</a:t>
            </a:r>
          </a:p>
          <a:p>
            <a:pPr marL="0" indent="0">
              <a:buNone/>
            </a:pPr>
            <a:endParaRPr lang="en-US" altLang="zh-CN" sz="2800" dirty="0">
              <a:latin typeface="+mj-lt"/>
              <a:ea typeface="宋体" charset="-122"/>
            </a:endParaRPr>
          </a:p>
          <a:p>
            <a:r>
              <a:rPr lang="en-US" altLang="zh-CN" sz="2800" dirty="0" smtClean="0">
                <a:latin typeface="+mj-lt"/>
                <a:ea typeface="宋体" charset="-122"/>
              </a:rPr>
              <a:t>Casualties </a:t>
            </a:r>
            <a:r>
              <a:rPr lang="en-US" altLang="zh-CN" sz="2800" dirty="0">
                <a:latin typeface="+mj-lt"/>
                <a:ea typeface="宋体" charset="-122"/>
              </a:rPr>
              <a:t>should always be treated in the order of priority, usually given by the “3 </a:t>
            </a:r>
            <a:r>
              <a:rPr lang="en-US" altLang="zh-CN" sz="2800" dirty="0" err="1">
                <a:latin typeface="+mj-lt"/>
                <a:ea typeface="宋体" charset="-122"/>
              </a:rPr>
              <a:t>Bs</a:t>
            </a:r>
            <a:r>
              <a:rPr lang="en-US" altLang="zh-CN" sz="2800" dirty="0">
                <a:latin typeface="+mj-lt"/>
                <a:ea typeface="宋体" charset="-122"/>
              </a:rPr>
              <a:t>”:</a:t>
            </a:r>
          </a:p>
          <a:p>
            <a:pPr lvl="1"/>
            <a:r>
              <a:rPr lang="en-US" altLang="zh-CN" dirty="0">
                <a:latin typeface="+mj-lt"/>
                <a:ea typeface="宋体" charset="-122"/>
              </a:rPr>
              <a:t> Breathing</a:t>
            </a:r>
          </a:p>
          <a:p>
            <a:pPr lvl="1"/>
            <a:r>
              <a:rPr lang="en-US" altLang="zh-CN" dirty="0">
                <a:latin typeface="+mj-lt"/>
                <a:ea typeface="宋体" charset="-122"/>
              </a:rPr>
              <a:t> Bleeding</a:t>
            </a:r>
          </a:p>
          <a:p>
            <a:pPr lvl="1"/>
            <a:r>
              <a:rPr lang="en-US" altLang="zh-CN" dirty="0">
                <a:latin typeface="+mj-lt"/>
                <a:ea typeface="宋体" charset="-122"/>
              </a:rPr>
              <a:t> Bones </a:t>
            </a:r>
          </a:p>
          <a:p>
            <a:endParaRPr lang="en-US" altLang="zh-CN" sz="2800" dirty="0">
              <a:latin typeface="+mj-lt"/>
              <a:ea typeface="宋体" charset="-122"/>
            </a:endParaRPr>
          </a:p>
          <a:p>
            <a:endParaRPr lang="en-US" altLang="zh-CN" sz="2800" dirty="0">
              <a:latin typeface="+mj-lt"/>
              <a:ea typeface="宋体" charset="-122"/>
            </a:endParaRPr>
          </a:p>
        </p:txBody>
      </p:sp>
      <p:sp>
        <p:nvSpPr>
          <p:cNvPr id="4" name="Date Placeholder 3"/>
          <p:cNvSpPr>
            <a:spLocks noGrp="1"/>
          </p:cNvSpPr>
          <p:nvPr>
            <p:ph type="dt" sz="half" idx="10"/>
          </p:nvPr>
        </p:nvSpPr>
        <p:spPr/>
        <p:txBody>
          <a:bodyPr/>
          <a:lstStyle/>
          <a:p>
            <a:fld id="{A6E9554D-6BEE-48FB-95DA-27EF96A5C90E}" type="datetime1">
              <a:rPr lang="en-US" smtClean="0"/>
              <a:t>6/7/2021</a:t>
            </a:fld>
            <a:endParaRPr lang="en-US"/>
          </a:p>
        </p:txBody>
      </p:sp>
      <p:sp>
        <p:nvSpPr>
          <p:cNvPr id="6" name="Footer Placeholder 5"/>
          <p:cNvSpPr>
            <a:spLocks noGrp="1"/>
          </p:cNvSpPr>
          <p:nvPr>
            <p:ph type="ftr" sz="quarter" idx="11"/>
          </p:nvPr>
        </p:nvSpPr>
        <p:spPr/>
        <p:txBody>
          <a:bodyPr/>
          <a:lstStyle/>
          <a:p>
            <a:r>
              <a:rPr lang="en-US" smtClean="0"/>
              <a:t>Mwangi D</a:t>
            </a:r>
            <a:endParaRPr lang="en-US"/>
          </a:p>
        </p:txBody>
      </p:sp>
      <p:sp>
        <p:nvSpPr>
          <p:cNvPr id="5" name="Slide Number Placeholder 4"/>
          <p:cNvSpPr>
            <a:spLocks noGrp="1"/>
          </p:cNvSpPr>
          <p:nvPr>
            <p:ph type="sldNum" sz="quarter" idx="12"/>
          </p:nvPr>
        </p:nvSpPr>
        <p:spPr/>
        <p:txBody>
          <a:bodyPr/>
          <a:lstStyle/>
          <a:p>
            <a:fld id="{2FCCFDDD-3E32-46E5-A389-7756C643EAC9}" type="slidenum">
              <a:rPr lang="en-US" smtClean="0"/>
              <a:pPr/>
              <a:t>19</a:t>
            </a:fld>
            <a:endParaRPr lang="en-US"/>
          </a:p>
        </p:txBody>
      </p:sp>
    </p:spTree>
    <p:extLst>
      <p:ext uri="{BB962C8B-B14F-4D97-AF65-F5344CB8AC3E}">
        <p14:creationId xmlns:p14="http://schemas.microsoft.com/office/powerpoint/2010/main" val="3620229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973762"/>
          </a:xfrm>
          <a:ln>
            <a:solidFill>
              <a:srgbClr val="FF0000"/>
            </a:solidFill>
          </a:ln>
        </p:spPr>
        <p:txBody>
          <a:bodyPr>
            <a:normAutofit/>
          </a:bodyPr>
          <a:lstStyle/>
          <a:p>
            <a:pPr lvl="0"/>
            <a:r>
              <a:rPr lang="en-GB" b="1" dirty="0" smtClean="0"/>
              <a:t>Lecture 1: </a:t>
            </a:r>
            <a:br>
              <a:rPr lang="en-GB" b="1" dirty="0" smtClean="0"/>
            </a:br>
            <a:r>
              <a:rPr lang="en-GB" b="1" dirty="0" smtClean="0"/>
              <a:t/>
            </a:r>
            <a:br>
              <a:rPr lang="en-GB" b="1" dirty="0" smtClean="0"/>
            </a:br>
            <a:r>
              <a:rPr lang="en-GB" b="1" dirty="0" smtClean="0"/>
              <a:t>Introduction, Principles </a:t>
            </a:r>
            <a:r>
              <a:rPr lang="en-GB" b="1" dirty="0"/>
              <a:t>and Practice of </a:t>
            </a:r>
            <a:r>
              <a:rPr lang="en-GB" b="1" dirty="0" smtClean="0"/>
              <a:t>Trauma Life Support</a:t>
            </a:r>
            <a:r>
              <a:rPr lang="en-GB" dirty="0" smtClean="0"/>
              <a:t>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t>
            </a:r>
            <a:endParaRPr lang="en-US" dirty="0"/>
          </a:p>
        </p:txBody>
      </p:sp>
      <p:sp>
        <p:nvSpPr>
          <p:cNvPr id="5" name="Date Placeholder 4"/>
          <p:cNvSpPr>
            <a:spLocks noGrp="1"/>
          </p:cNvSpPr>
          <p:nvPr>
            <p:ph type="dt" sz="half" idx="10"/>
          </p:nvPr>
        </p:nvSpPr>
        <p:spPr/>
        <p:txBody>
          <a:bodyPr/>
          <a:lstStyle/>
          <a:p>
            <a:fld id="{189AF2FC-D0A4-42D1-8FF9-AEEB1DEC079D}" type="datetime1">
              <a:rPr lang="en-US" smtClean="0"/>
              <a:t>6/7/2021</a:t>
            </a:fld>
            <a:endParaRPr lang="en-US"/>
          </a:p>
        </p:txBody>
      </p:sp>
      <p:sp>
        <p:nvSpPr>
          <p:cNvPr id="7" name="Footer Placeholder 6"/>
          <p:cNvSpPr>
            <a:spLocks noGrp="1"/>
          </p:cNvSpPr>
          <p:nvPr>
            <p:ph type="ftr" sz="quarter" idx="11"/>
          </p:nvPr>
        </p:nvSpPr>
        <p:spPr/>
        <p:txBody>
          <a:bodyPr/>
          <a:lstStyle/>
          <a:p>
            <a:r>
              <a:rPr lang="en-US" smtClean="0"/>
              <a:t>Mwangi D</a:t>
            </a:r>
            <a:endParaRPr lang="en-US"/>
          </a:p>
        </p:txBody>
      </p:sp>
      <p:sp>
        <p:nvSpPr>
          <p:cNvPr id="6" name="Slide Number Placeholder 5"/>
          <p:cNvSpPr>
            <a:spLocks noGrp="1"/>
          </p:cNvSpPr>
          <p:nvPr>
            <p:ph type="sldNum" sz="quarter" idx="12"/>
          </p:nvPr>
        </p:nvSpPr>
        <p:spPr/>
        <p:txBody>
          <a:bodyPr/>
          <a:lstStyle/>
          <a:p>
            <a:fld id="{2FCCFDDD-3E32-46E5-A389-7756C643EAC9}" type="slidenum">
              <a:rPr lang="en-US" smtClean="0"/>
              <a:pPr/>
              <a:t>2</a:t>
            </a:fld>
            <a:endParaRPr lang="en-US"/>
          </a:p>
        </p:txBody>
      </p:sp>
      <p:pic>
        <p:nvPicPr>
          <p:cNvPr id="3" name="Picture 8" descr="S:\PFiles\MSOffice\Clipart\smbusbas\bd20053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429000"/>
            <a:ext cx="3429000" cy="260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490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ln>
            <a:solidFill>
              <a:srgbClr val="00B050"/>
            </a:solidFill>
          </a:ln>
        </p:spPr>
        <p:txBody>
          <a:bodyPr>
            <a:normAutofit/>
          </a:bodyPr>
          <a:lstStyle/>
          <a:p>
            <a:pPr algn="l"/>
            <a:r>
              <a:rPr lang="en-US" altLang="en-US" sz="4000" dirty="0">
                <a:solidFill>
                  <a:srgbClr val="FF0000"/>
                </a:solidFill>
              </a:rPr>
              <a:t>Protecting yourself as a first aider</a:t>
            </a:r>
          </a:p>
        </p:txBody>
      </p:sp>
      <p:sp>
        <p:nvSpPr>
          <p:cNvPr id="10243" name="Rectangle 3"/>
          <p:cNvSpPr>
            <a:spLocks noGrp="1" noChangeArrowheads="1"/>
          </p:cNvSpPr>
          <p:nvPr>
            <p:ph idx="1"/>
          </p:nvPr>
        </p:nvSpPr>
        <p:spPr>
          <a:ln>
            <a:solidFill>
              <a:srgbClr val="FF0000"/>
            </a:solidFill>
          </a:ln>
        </p:spPr>
        <p:txBody>
          <a:bodyPr>
            <a:noAutofit/>
          </a:bodyPr>
          <a:lstStyle/>
          <a:p>
            <a:r>
              <a:rPr lang="en-US" altLang="zh-CN" sz="2800" dirty="0">
                <a:latin typeface="+mj-lt"/>
                <a:ea typeface="宋体" charset="-122"/>
              </a:rPr>
              <a:t>Remember: One of your aims is to preserve </a:t>
            </a:r>
            <a:r>
              <a:rPr lang="en-US" altLang="zh-CN" sz="2800" dirty="0" smtClean="0">
                <a:latin typeface="+mj-lt"/>
                <a:ea typeface="宋体" charset="-122"/>
              </a:rPr>
              <a:t>life: so do not </a:t>
            </a:r>
            <a:r>
              <a:rPr lang="en-US" altLang="zh-CN" sz="2800" dirty="0">
                <a:latin typeface="+mj-lt"/>
                <a:ea typeface="宋体" charset="-122"/>
              </a:rPr>
              <a:t>endanger your own in the process of rendering First Aid</a:t>
            </a:r>
            <a:r>
              <a:rPr lang="en-US" altLang="zh-CN" sz="2800" dirty="0" smtClean="0">
                <a:latin typeface="+mj-lt"/>
                <a:ea typeface="宋体" charset="-122"/>
              </a:rPr>
              <a:t>.</a:t>
            </a:r>
          </a:p>
          <a:p>
            <a:pPr marL="0" indent="0">
              <a:buNone/>
            </a:pPr>
            <a:endParaRPr lang="en-US" altLang="zh-CN" sz="2800" dirty="0" smtClean="0">
              <a:latin typeface="+mj-lt"/>
              <a:ea typeface="宋体" charset="-122"/>
            </a:endParaRPr>
          </a:p>
          <a:p>
            <a:r>
              <a:rPr lang="en-US" altLang="en-US" sz="2800" dirty="0" smtClean="0">
                <a:latin typeface="+mj-lt"/>
                <a:ea typeface="宋体" charset="-122"/>
              </a:rPr>
              <a:t>It </a:t>
            </a:r>
            <a:r>
              <a:rPr lang="en-US" altLang="en-US" sz="2800" dirty="0">
                <a:latin typeface="+mj-lt"/>
                <a:ea typeface="宋体" charset="-122"/>
              </a:rPr>
              <a:t>is es</a:t>
            </a:r>
            <a:r>
              <a:rPr lang="en-US" altLang="en-US" sz="2800" dirty="0">
                <a:latin typeface="+mj-lt"/>
              </a:rPr>
              <a:t>sential to protect yourself from injury and</a:t>
            </a:r>
          </a:p>
          <a:p>
            <a:pPr marL="609600" indent="-609600">
              <a:lnSpc>
                <a:spcPct val="90000"/>
              </a:lnSpc>
              <a:buFontTx/>
              <a:buNone/>
            </a:pPr>
            <a:r>
              <a:rPr lang="en-US" altLang="en-US" sz="2800" dirty="0" smtClean="0">
                <a:latin typeface="+mj-lt"/>
              </a:rPr>
              <a:t>Infection</a:t>
            </a:r>
          </a:p>
          <a:p>
            <a:pPr marL="609600" indent="-609600">
              <a:lnSpc>
                <a:spcPct val="90000"/>
              </a:lnSpc>
              <a:buFontTx/>
              <a:buNone/>
            </a:pPr>
            <a:endParaRPr lang="en-US" altLang="en-US" sz="2800" dirty="0">
              <a:latin typeface="+mj-lt"/>
            </a:endParaRPr>
          </a:p>
          <a:p>
            <a:r>
              <a:rPr lang="en-US" altLang="zh-CN" sz="2800" dirty="0" smtClean="0">
                <a:latin typeface="+mj-lt"/>
                <a:ea typeface="宋体" charset="-122"/>
              </a:rPr>
              <a:t>In </a:t>
            </a:r>
            <a:r>
              <a:rPr lang="en-US" altLang="zh-CN" sz="2800" dirty="0">
                <a:latin typeface="+mj-lt"/>
                <a:ea typeface="宋体" charset="-122"/>
              </a:rPr>
              <a:t>the event of immediate danger, get out of site </a:t>
            </a:r>
            <a:r>
              <a:rPr lang="en-US" altLang="zh-CN" sz="2800" dirty="0" smtClean="0">
                <a:latin typeface="+mj-lt"/>
                <a:ea typeface="宋体" charset="-122"/>
              </a:rPr>
              <a:t>immediately.</a:t>
            </a:r>
          </a:p>
          <a:p>
            <a:pPr marL="609600" indent="-609600">
              <a:lnSpc>
                <a:spcPct val="90000"/>
              </a:lnSpc>
              <a:buFontTx/>
              <a:buNone/>
            </a:pPr>
            <a:endParaRPr lang="en-US" altLang="en-US" sz="2800" dirty="0">
              <a:latin typeface="+mj-lt"/>
            </a:endParaRPr>
          </a:p>
        </p:txBody>
      </p:sp>
      <p:sp>
        <p:nvSpPr>
          <p:cNvPr id="4" name="Date Placeholder 3"/>
          <p:cNvSpPr>
            <a:spLocks noGrp="1"/>
          </p:cNvSpPr>
          <p:nvPr>
            <p:ph type="dt" sz="half" idx="10"/>
          </p:nvPr>
        </p:nvSpPr>
        <p:spPr/>
        <p:txBody>
          <a:bodyPr/>
          <a:lstStyle/>
          <a:p>
            <a:fld id="{D845CDE4-37BF-47E8-B7F5-6F3CB4167343}" type="datetime1">
              <a:rPr lang="en-US" smtClean="0"/>
              <a:t>6/7/2021</a:t>
            </a:fld>
            <a:endParaRPr lang="en-US"/>
          </a:p>
        </p:txBody>
      </p:sp>
      <p:sp>
        <p:nvSpPr>
          <p:cNvPr id="6" name="Footer Placeholder 5"/>
          <p:cNvSpPr>
            <a:spLocks noGrp="1"/>
          </p:cNvSpPr>
          <p:nvPr>
            <p:ph type="ftr" sz="quarter" idx="11"/>
          </p:nvPr>
        </p:nvSpPr>
        <p:spPr/>
        <p:txBody>
          <a:bodyPr/>
          <a:lstStyle/>
          <a:p>
            <a:r>
              <a:rPr lang="en-US" smtClean="0"/>
              <a:t>Mwangi D</a:t>
            </a:r>
            <a:endParaRPr lang="en-US"/>
          </a:p>
        </p:txBody>
      </p:sp>
      <p:sp>
        <p:nvSpPr>
          <p:cNvPr id="5" name="Slide Number Placeholder 4"/>
          <p:cNvSpPr>
            <a:spLocks noGrp="1"/>
          </p:cNvSpPr>
          <p:nvPr>
            <p:ph type="sldNum" sz="quarter" idx="12"/>
          </p:nvPr>
        </p:nvSpPr>
        <p:spPr/>
        <p:txBody>
          <a:bodyPr/>
          <a:lstStyle/>
          <a:p>
            <a:fld id="{2FCCFDDD-3E32-46E5-A389-7756C643EAC9}" type="slidenum">
              <a:rPr lang="en-US" smtClean="0"/>
              <a:pPr/>
              <a:t>20</a:t>
            </a:fld>
            <a:endParaRPr lang="en-US"/>
          </a:p>
        </p:txBody>
      </p:sp>
    </p:spTree>
    <p:extLst>
      <p:ext uri="{BB962C8B-B14F-4D97-AF65-F5344CB8AC3E}">
        <p14:creationId xmlns:p14="http://schemas.microsoft.com/office/powerpoint/2010/main" val="37852940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
          <p:cNvSpPr>
            <a:spLocks noGrp="1" noChangeArrowheads="1"/>
          </p:cNvSpPr>
          <p:nvPr>
            <p:ph type="title"/>
          </p:nvPr>
        </p:nvSpPr>
        <p:spPr>
          <a:xfrm>
            <a:off x="457200" y="457200"/>
            <a:ext cx="8229600" cy="1143000"/>
          </a:xfrm>
          <a:noFill/>
        </p:spPr>
        <p:txBody>
          <a:bodyPr/>
          <a:lstStyle/>
          <a:p>
            <a:pPr eaLnBrk="1" hangingPunct="1"/>
            <a:r>
              <a:rPr lang="en-US" altLang="en-US" smtClean="0"/>
              <a:t>Four Basic Rules</a:t>
            </a:r>
          </a:p>
        </p:txBody>
      </p:sp>
      <p:sp>
        <p:nvSpPr>
          <p:cNvPr id="9" name="Date Placeholder 8"/>
          <p:cNvSpPr>
            <a:spLocks noGrp="1"/>
          </p:cNvSpPr>
          <p:nvPr>
            <p:ph type="dt" sz="half" idx="10"/>
          </p:nvPr>
        </p:nvSpPr>
        <p:spPr/>
        <p:txBody>
          <a:bodyPr/>
          <a:lstStyle/>
          <a:p>
            <a:fld id="{501184BE-5104-4DAA-9402-10C33547E6E8}" type="datetime1">
              <a:rPr lang="en-US" smtClean="0"/>
              <a:t>6/7/2021</a:t>
            </a:fld>
            <a:endParaRPr lang="en-US"/>
          </a:p>
        </p:txBody>
      </p:sp>
      <p:sp>
        <p:nvSpPr>
          <p:cNvPr id="11" name="Footer Placeholder 10"/>
          <p:cNvSpPr>
            <a:spLocks noGrp="1"/>
          </p:cNvSpPr>
          <p:nvPr>
            <p:ph type="ftr" sz="quarter" idx="11"/>
          </p:nvPr>
        </p:nvSpPr>
        <p:spPr/>
        <p:txBody>
          <a:bodyPr/>
          <a:lstStyle/>
          <a:p>
            <a:r>
              <a:rPr lang="en-US" smtClean="0"/>
              <a:t>Mwangi D</a:t>
            </a:r>
            <a:endParaRPr lang="en-US"/>
          </a:p>
        </p:txBody>
      </p:sp>
      <p:sp>
        <p:nvSpPr>
          <p:cNvPr id="10" name="Slide Number Placeholder 9"/>
          <p:cNvSpPr>
            <a:spLocks noGrp="1"/>
          </p:cNvSpPr>
          <p:nvPr>
            <p:ph type="sldNum" sz="quarter" idx="12"/>
          </p:nvPr>
        </p:nvSpPr>
        <p:spPr/>
        <p:txBody>
          <a:bodyPr/>
          <a:lstStyle/>
          <a:p>
            <a:fld id="{2FCCFDDD-3E32-46E5-A389-7756C643EAC9}" type="slidenum">
              <a:rPr lang="en-US" smtClean="0"/>
              <a:pPr/>
              <a:t>21</a:t>
            </a:fld>
            <a:endParaRPr lang="en-US"/>
          </a:p>
        </p:txBody>
      </p:sp>
      <p:pic>
        <p:nvPicPr>
          <p:cNvPr id="608270" name="Picture 14" descr="red bandaids as cross first aid 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3576">
            <a:off x="1760538" y="1250950"/>
            <a:ext cx="5840412" cy="560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8263" name="Rectangle 7"/>
          <p:cNvSpPr>
            <a:spLocks noChangeArrowheads="1"/>
          </p:cNvSpPr>
          <p:nvPr/>
        </p:nvSpPr>
        <p:spPr bwMode="auto">
          <a:xfrm>
            <a:off x="2309813" y="3614738"/>
            <a:ext cx="4565650" cy="457200"/>
          </a:xfrm>
          <a:prstGeom prst="rect">
            <a:avLst/>
          </a:prstGeom>
          <a:noFill/>
          <a:ln>
            <a:noFill/>
          </a:ln>
          <a:effectLst/>
          <a:extLst>
            <a:ext uri="{909E8E84-426E-40DD-AFC4-6F175D3DCCD1}">
              <a14:hiddenFill xmlns:a14="http://schemas.microsoft.com/office/drawing/2010/main">
                <a:solidFill>
                  <a:srgbClr val="00009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60000"/>
              </a:spcBef>
              <a:buClr>
                <a:srgbClr val="800000"/>
              </a:buClr>
            </a:pPr>
            <a:r>
              <a:rPr lang="en-US" altLang="en-US" b="1">
                <a:latin typeface="Arial" pitchFamily="34" charset="0"/>
              </a:rPr>
              <a:t>1. Call for help immediately</a:t>
            </a:r>
          </a:p>
        </p:txBody>
      </p:sp>
      <p:sp>
        <p:nvSpPr>
          <p:cNvPr id="608264" name="Rectangle 8"/>
          <p:cNvSpPr>
            <a:spLocks noChangeArrowheads="1"/>
          </p:cNvSpPr>
          <p:nvPr/>
        </p:nvSpPr>
        <p:spPr bwMode="auto">
          <a:xfrm>
            <a:off x="1620838" y="3587750"/>
            <a:ext cx="5943600" cy="457200"/>
          </a:xfrm>
          <a:prstGeom prst="rect">
            <a:avLst/>
          </a:prstGeom>
          <a:noFill/>
          <a:ln>
            <a:noFill/>
          </a:ln>
          <a:effectLst/>
          <a:extLst>
            <a:ext uri="{909E8E84-426E-40DD-AFC4-6F175D3DCCD1}">
              <a14:hiddenFill xmlns:a14="http://schemas.microsoft.com/office/drawing/2010/main">
                <a:solidFill>
                  <a:srgbClr val="00009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60000"/>
              </a:spcBef>
              <a:buClr>
                <a:srgbClr val="800000"/>
              </a:buClr>
            </a:pPr>
            <a:r>
              <a:rPr lang="en-US" altLang="en-US" b="1">
                <a:latin typeface="Arial" pitchFamily="34" charset="0"/>
              </a:rPr>
              <a:t>2. Bring help to the victim</a:t>
            </a:r>
          </a:p>
        </p:txBody>
      </p:sp>
      <p:sp>
        <p:nvSpPr>
          <p:cNvPr id="608262" name="Rectangle 6"/>
          <p:cNvSpPr>
            <a:spLocks noChangeArrowheads="1"/>
          </p:cNvSpPr>
          <p:nvPr/>
        </p:nvSpPr>
        <p:spPr bwMode="auto">
          <a:xfrm>
            <a:off x="1633538" y="3883025"/>
            <a:ext cx="5943600" cy="457200"/>
          </a:xfrm>
          <a:prstGeom prst="rect">
            <a:avLst/>
          </a:prstGeom>
          <a:noFill/>
          <a:ln>
            <a:noFill/>
          </a:ln>
          <a:effectLst/>
          <a:extLst>
            <a:ext uri="{909E8E84-426E-40DD-AFC4-6F175D3DCCD1}">
              <a14:hiddenFill xmlns:a14="http://schemas.microsoft.com/office/drawing/2010/main">
                <a:solidFill>
                  <a:srgbClr val="00009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60000"/>
              </a:spcBef>
              <a:buClr>
                <a:srgbClr val="800000"/>
              </a:buClr>
            </a:pPr>
            <a:r>
              <a:rPr lang="en-US" altLang="en-US" b="1">
                <a:latin typeface="Arial" pitchFamily="34" charset="0"/>
              </a:rPr>
              <a:t>4. Do no further harm</a:t>
            </a:r>
          </a:p>
        </p:txBody>
      </p:sp>
      <p:sp>
        <p:nvSpPr>
          <p:cNvPr id="608265" name="Rectangle 9"/>
          <p:cNvSpPr>
            <a:spLocks noChangeArrowheads="1"/>
          </p:cNvSpPr>
          <p:nvPr/>
        </p:nvSpPr>
        <p:spPr bwMode="auto">
          <a:xfrm>
            <a:off x="1620838" y="3911600"/>
            <a:ext cx="5943600" cy="457200"/>
          </a:xfrm>
          <a:prstGeom prst="rect">
            <a:avLst/>
          </a:prstGeom>
          <a:noFill/>
          <a:ln>
            <a:noFill/>
          </a:ln>
          <a:effectLst/>
          <a:extLst>
            <a:ext uri="{909E8E84-426E-40DD-AFC4-6F175D3DCCD1}">
              <a14:hiddenFill xmlns:a14="http://schemas.microsoft.com/office/drawing/2010/main">
                <a:solidFill>
                  <a:srgbClr val="00009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60000"/>
              </a:spcBef>
              <a:buClr>
                <a:srgbClr val="800000"/>
              </a:buClr>
            </a:pPr>
            <a:r>
              <a:rPr lang="en-US" altLang="en-US" b="1">
                <a:latin typeface="Arial" pitchFamily="34" charset="0"/>
              </a:rPr>
              <a:t>3. Check the ABCs</a:t>
            </a:r>
          </a:p>
        </p:txBody>
      </p:sp>
      <p:pic>
        <p:nvPicPr>
          <p:cNvPr id="608271" name="Picture 15" descr="red bandaid horizontal part l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7363" y="3225800"/>
            <a:ext cx="5767387"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6332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withEffect">
                                  <p:stCondLst>
                                    <p:cond delay="0"/>
                                  </p:stCondLst>
                                  <p:childTnLst>
                                    <p:set>
                                      <p:cBhvr>
                                        <p:cTn id="6" dur="1" fill="hold">
                                          <p:stCondLst>
                                            <p:cond delay="0"/>
                                          </p:stCondLst>
                                        </p:cTn>
                                        <p:tgtEl>
                                          <p:spTgt spid="608271"/>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08263"/>
                                        </p:tgtEl>
                                        <p:attrNameLst>
                                          <p:attrName>style.visibility</p:attrName>
                                        </p:attrNameLst>
                                      </p:cBhvr>
                                      <p:to>
                                        <p:strVal val="visible"/>
                                      </p:to>
                                    </p:set>
                                    <p:animEffect transition="in" filter="fade">
                                      <p:cBhvr>
                                        <p:cTn id="11" dur="500"/>
                                        <p:tgtEl>
                                          <p:spTgt spid="60826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mph" presetSubtype="0" fill="hold" nodeType="clickEffect">
                                  <p:stCondLst>
                                    <p:cond delay="0"/>
                                  </p:stCondLst>
                                  <p:childTnLst>
                                    <p:animRot by="5400000">
                                      <p:cBhvr>
                                        <p:cTn id="15" dur="1000" fill="hold"/>
                                        <p:tgtEl>
                                          <p:spTgt spid="608270"/>
                                        </p:tgtEl>
                                        <p:attrNameLst>
                                          <p:attrName>r</p:attrName>
                                        </p:attrNameLst>
                                      </p:cBhvr>
                                    </p:animRot>
                                  </p:childTnLst>
                                </p:cTn>
                              </p:par>
                              <p:par>
                                <p:cTn id="16" presetID="1" presetClass="exit" presetSubtype="0" fill="hold" grpId="1" nodeType="withEffect">
                                  <p:stCondLst>
                                    <p:cond delay="0"/>
                                  </p:stCondLst>
                                  <p:childTnLst>
                                    <p:set>
                                      <p:cBhvr>
                                        <p:cTn id="17" dur="1" fill="hold">
                                          <p:stCondLst>
                                            <p:cond delay="0"/>
                                          </p:stCondLst>
                                        </p:cTn>
                                        <p:tgtEl>
                                          <p:spTgt spid="608263"/>
                                        </p:tgtEl>
                                        <p:attrNameLst>
                                          <p:attrName>style.visibility</p:attrName>
                                        </p:attrNameLst>
                                      </p:cBhvr>
                                      <p:to>
                                        <p:strVal val="hidden"/>
                                      </p:to>
                                    </p:set>
                                  </p:childTnLst>
                                </p:cTn>
                              </p:par>
                            </p:childTnLst>
                          </p:cTn>
                        </p:par>
                        <p:par>
                          <p:cTn id="18" fill="hold" nodeType="afterGroup">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608264"/>
                                        </p:tgtEl>
                                        <p:attrNameLst>
                                          <p:attrName>style.visibility</p:attrName>
                                        </p:attrNameLst>
                                      </p:cBhvr>
                                      <p:to>
                                        <p:strVal val="visible"/>
                                      </p:to>
                                    </p:set>
                                    <p:animEffect transition="in" filter="fade">
                                      <p:cBhvr>
                                        <p:cTn id="21" dur="500"/>
                                        <p:tgtEl>
                                          <p:spTgt spid="60826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mph" presetSubtype="0" fill="hold" nodeType="clickEffect">
                                  <p:stCondLst>
                                    <p:cond delay="0"/>
                                  </p:stCondLst>
                                  <p:childTnLst>
                                    <p:animRot by="5400000">
                                      <p:cBhvr>
                                        <p:cTn id="25" dur="1000" fill="hold"/>
                                        <p:tgtEl>
                                          <p:spTgt spid="608270"/>
                                        </p:tgtEl>
                                        <p:attrNameLst>
                                          <p:attrName>r</p:attrName>
                                        </p:attrNameLst>
                                      </p:cBhvr>
                                    </p:animRot>
                                  </p:childTnLst>
                                </p:cTn>
                              </p:par>
                              <p:par>
                                <p:cTn id="26" presetID="1" presetClass="exit" presetSubtype="0" fill="hold" grpId="1" nodeType="withEffect">
                                  <p:stCondLst>
                                    <p:cond delay="0"/>
                                  </p:stCondLst>
                                  <p:childTnLst>
                                    <p:set>
                                      <p:cBhvr>
                                        <p:cTn id="27" dur="1" fill="hold">
                                          <p:stCondLst>
                                            <p:cond delay="0"/>
                                          </p:stCondLst>
                                        </p:cTn>
                                        <p:tgtEl>
                                          <p:spTgt spid="608264"/>
                                        </p:tgtEl>
                                        <p:attrNameLst>
                                          <p:attrName>style.visibility</p:attrName>
                                        </p:attrNameLst>
                                      </p:cBhvr>
                                      <p:to>
                                        <p:strVal val="hidden"/>
                                      </p:to>
                                    </p:set>
                                  </p:childTnLst>
                                </p:cTn>
                              </p:par>
                            </p:childTnLst>
                          </p:cTn>
                        </p:par>
                        <p:par>
                          <p:cTn id="28" fill="hold" nodeType="afterGroup">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608265"/>
                                        </p:tgtEl>
                                        <p:attrNameLst>
                                          <p:attrName>style.visibility</p:attrName>
                                        </p:attrNameLst>
                                      </p:cBhvr>
                                      <p:to>
                                        <p:strVal val="visible"/>
                                      </p:to>
                                    </p:set>
                                    <p:animEffect transition="in" filter="fade">
                                      <p:cBhvr>
                                        <p:cTn id="31" dur="500"/>
                                        <p:tgtEl>
                                          <p:spTgt spid="60826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mph" presetSubtype="0" fill="hold" nodeType="clickEffect">
                                  <p:stCondLst>
                                    <p:cond delay="0"/>
                                  </p:stCondLst>
                                  <p:childTnLst>
                                    <p:animRot by="5400000">
                                      <p:cBhvr>
                                        <p:cTn id="35" dur="1000" fill="hold"/>
                                        <p:tgtEl>
                                          <p:spTgt spid="608270"/>
                                        </p:tgtEl>
                                        <p:attrNameLst>
                                          <p:attrName>r</p:attrName>
                                        </p:attrNameLst>
                                      </p:cBhvr>
                                    </p:animRot>
                                  </p:childTnLst>
                                </p:cTn>
                              </p:par>
                              <p:par>
                                <p:cTn id="36" presetID="1" presetClass="exit" presetSubtype="0" fill="hold" grpId="1" nodeType="withEffect">
                                  <p:stCondLst>
                                    <p:cond delay="0"/>
                                  </p:stCondLst>
                                  <p:childTnLst>
                                    <p:set>
                                      <p:cBhvr>
                                        <p:cTn id="37" dur="1" fill="hold">
                                          <p:stCondLst>
                                            <p:cond delay="0"/>
                                          </p:stCondLst>
                                        </p:cTn>
                                        <p:tgtEl>
                                          <p:spTgt spid="608265"/>
                                        </p:tgtEl>
                                        <p:attrNameLst>
                                          <p:attrName>style.visibility</p:attrName>
                                        </p:attrNameLst>
                                      </p:cBhvr>
                                      <p:to>
                                        <p:strVal val="hidden"/>
                                      </p:to>
                                    </p:set>
                                  </p:childTnLst>
                                </p:cTn>
                              </p:par>
                            </p:childTnLst>
                          </p:cTn>
                        </p:par>
                        <p:par>
                          <p:cTn id="38" fill="hold" nodeType="afterGroup">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608262"/>
                                        </p:tgtEl>
                                        <p:attrNameLst>
                                          <p:attrName>style.visibility</p:attrName>
                                        </p:attrNameLst>
                                      </p:cBhvr>
                                      <p:to>
                                        <p:strVal val="visible"/>
                                      </p:to>
                                    </p:set>
                                    <p:animEffect transition="in" filter="fade">
                                      <p:cBhvr>
                                        <p:cTn id="41" dur="500"/>
                                        <p:tgtEl>
                                          <p:spTgt spid="608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263" grpId="0"/>
      <p:bldP spid="608263" grpId="1"/>
      <p:bldP spid="608264" grpId="0"/>
      <p:bldP spid="608264" grpId="1"/>
      <p:bldP spid="608262" grpId="0"/>
      <p:bldP spid="608265" grpId="0"/>
      <p:bldP spid="608265"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B050"/>
            </a:solidFill>
          </a:ln>
        </p:spPr>
        <p:txBody>
          <a:bodyPr>
            <a:normAutofit/>
          </a:bodyPr>
          <a:lstStyle/>
          <a:p>
            <a:pPr algn="l"/>
            <a:r>
              <a:rPr lang="en-US" sz="4000" dirty="0" smtClean="0">
                <a:solidFill>
                  <a:srgbClr val="FF0000"/>
                </a:solidFill>
              </a:rPr>
              <a:t>Key points to note </a:t>
            </a:r>
            <a:endParaRPr lang="en-US" sz="4000" dirty="0">
              <a:solidFill>
                <a:srgbClr val="FF0000"/>
              </a:solidFill>
            </a:endParaRPr>
          </a:p>
        </p:txBody>
      </p:sp>
      <p:sp>
        <p:nvSpPr>
          <p:cNvPr id="3" name="Content Placeholder 2"/>
          <p:cNvSpPr>
            <a:spLocks noGrp="1"/>
          </p:cNvSpPr>
          <p:nvPr>
            <p:ph idx="1"/>
          </p:nvPr>
        </p:nvSpPr>
        <p:spPr>
          <a:ln>
            <a:solidFill>
              <a:srgbClr val="FF0000"/>
            </a:solidFill>
          </a:ln>
        </p:spPr>
        <p:txBody>
          <a:bodyPr/>
          <a:lstStyle/>
          <a:p>
            <a:pPr marL="0" indent="0">
              <a:spcBef>
                <a:spcPct val="55000"/>
              </a:spcBef>
            </a:pPr>
            <a:r>
              <a:rPr lang="en-US" altLang="en-US" dirty="0"/>
              <a:t>Medical emergencies can happen </a:t>
            </a:r>
            <a:r>
              <a:rPr lang="en-US" altLang="en-US" dirty="0" smtClean="0"/>
              <a:t>anytime</a:t>
            </a:r>
          </a:p>
          <a:p>
            <a:pPr marL="0" indent="0">
              <a:spcBef>
                <a:spcPct val="55000"/>
              </a:spcBef>
              <a:buNone/>
            </a:pPr>
            <a:endParaRPr lang="en-US" altLang="en-US" dirty="0"/>
          </a:p>
          <a:p>
            <a:pPr marL="0" indent="0">
              <a:spcBef>
                <a:spcPct val="55000"/>
              </a:spcBef>
            </a:pPr>
            <a:r>
              <a:rPr lang="en-US" altLang="en-US" dirty="0"/>
              <a:t>Act quickly, calmly, and correctly</a:t>
            </a:r>
            <a:r>
              <a:rPr lang="en-US" altLang="en-US" dirty="0" smtClean="0"/>
              <a:t>.</a:t>
            </a:r>
          </a:p>
          <a:p>
            <a:pPr marL="0" indent="0">
              <a:spcBef>
                <a:spcPct val="55000"/>
              </a:spcBef>
              <a:buNone/>
            </a:pPr>
            <a:endParaRPr lang="en-US" altLang="en-US" dirty="0"/>
          </a:p>
          <a:p>
            <a:pPr marL="0" indent="0">
              <a:spcBef>
                <a:spcPct val="55000"/>
              </a:spcBef>
            </a:pPr>
            <a:r>
              <a:rPr lang="en-US" altLang="en-US" dirty="0"/>
              <a:t>Consider being certified in first </a:t>
            </a:r>
            <a:r>
              <a:rPr lang="en-US" altLang="en-US" dirty="0" smtClean="0"/>
              <a:t>aid and </a:t>
            </a:r>
            <a:r>
              <a:rPr lang="en-US" altLang="en-US" dirty="0"/>
              <a:t>CPR.</a:t>
            </a:r>
          </a:p>
          <a:p>
            <a:endParaRPr lang="en-US" dirty="0"/>
          </a:p>
        </p:txBody>
      </p:sp>
      <p:sp>
        <p:nvSpPr>
          <p:cNvPr id="4" name="Date Placeholder 3"/>
          <p:cNvSpPr>
            <a:spLocks noGrp="1"/>
          </p:cNvSpPr>
          <p:nvPr>
            <p:ph type="dt" sz="half" idx="10"/>
          </p:nvPr>
        </p:nvSpPr>
        <p:spPr/>
        <p:txBody>
          <a:bodyPr/>
          <a:lstStyle/>
          <a:p>
            <a:fld id="{A77F48B8-6AB0-4944-8205-308F44F5297D}" type="datetime1">
              <a:rPr lang="en-US" smtClean="0"/>
              <a:t>6/7/2021</a:t>
            </a:fld>
            <a:endParaRPr lang="en-US"/>
          </a:p>
        </p:txBody>
      </p:sp>
      <p:sp>
        <p:nvSpPr>
          <p:cNvPr id="6" name="Footer Placeholder 5"/>
          <p:cNvSpPr>
            <a:spLocks noGrp="1"/>
          </p:cNvSpPr>
          <p:nvPr>
            <p:ph type="ftr" sz="quarter" idx="11"/>
          </p:nvPr>
        </p:nvSpPr>
        <p:spPr/>
        <p:txBody>
          <a:bodyPr/>
          <a:lstStyle/>
          <a:p>
            <a:r>
              <a:rPr lang="en-US" smtClean="0"/>
              <a:t>Mwangi D</a:t>
            </a:r>
            <a:endParaRPr lang="en-US"/>
          </a:p>
        </p:txBody>
      </p:sp>
      <p:sp>
        <p:nvSpPr>
          <p:cNvPr id="5" name="Slide Number Placeholder 4"/>
          <p:cNvSpPr>
            <a:spLocks noGrp="1"/>
          </p:cNvSpPr>
          <p:nvPr>
            <p:ph type="sldNum" sz="quarter" idx="12"/>
          </p:nvPr>
        </p:nvSpPr>
        <p:spPr/>
        <p:txBody>
          <a:bodyPr/>
          <a:lstStyle/>
          <a:p>
            <a:fld id="{2FCCFDDD-3E32-46E5-A389-7756C643EAC9}" type="slidenum">
              <a:rPr lang="en-US" smtClean="0"/>
              <a:pPr/>
              <a:t>22</a:t>
            </a:fld>
            <a:endParaRPr lang="en-US"/>
          </a:p>
        </p:txBody>
      </p:sp>
    </p:spTree>
    <p:extLst>
      <p:ext uri="{BB962C8B-B14F-4D97-AF65-F5344CB8AC3E}">
        <p14:creationId xmlns:p14="http://schemas.microsoft.com/office/powerpoint/2010/main" val="30467011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11188" y="533400"/>
            <a:ext cx="8229600" cy="5486400"/>
          </a:xfrm>
          <a:ln>
            <a:solidFill>
              <a:srgbClr val="FF0000"/>
            </a:solidFill>
          </a:ln>
        </p:spPr>
        <p:txBody>
          <a:bodyPr/>
          <a:lstStyle/>
          <a:p>
            <a:r>
              <a:rPr lang="en-US" altLang="zh-CN" sz="6800" dirty="0">
                <a:solidFill>
                  <a:srgbClr val="FF0000"/>
                </a:solidFill>
                <a:ea typeface="宋体" charset="-122"/>
              </a:rPr>
              <a:t>Questions?</a:t>
            </a:r>
          </a:p>
        </p:txBody>
      </p:sp>
      <p:sp>
        <p:nvSpPr>
          <p:cNvPr id="3" name="Date Placeholder 2"/>
          <p:cNvSpPr>
            <a:spLocks noGrp="1"/>
          </p:cNvSpPr>
          <p:nvPr>
            <p:ph type="dt" sz="half" idx="10"/>
          </p:nvPr>
        </p:nvSpPr>
        <p:spPr/>
        <p:txBody>
          <a:bodyPr/>
          <a:lstStyle/>
          <a:p>
            <a:fld id="{3B6A3E0F-4298-46D8-82DD-F32E0784B183}" type="datetime1">
              <a:rPr lang="en-US" smtClean="0"/>
              <a:t>6/7/2021</a:t>
            </a:fld>
            <a:endParaRPr lang="en-US"/>
          </a:p>
        </p:txBody>
      </p:sp>
      <p:sp>
        <p:nvSpPr>
          <p:cNvPr id="5" name="Footer Placeholder 4"/>
          <p:cNvSpPr>
            <a:spLocks noGrp="1"/>
          </p:cNvSpPr>
          <p:nvPr>
            <p:ph type="ftr" sz="quarter" idx="11"/>
          </p:nvPr>
        </p:nvSpPr>
        <p:spPr/>
        <p:txBody>
          <a:bodyPr/>
          <a:lstStyle/>
          <a:p>
            <a:r>
              <a:rPr lang="en-US" smtClean="0"/>
              <a:t>Mwangi D</a:t>
            </a:r>
            <a:endParaRPr lang="en-US"/>
          </a:p>
        </p:txBody>
      </p:sp>
      <p:sp>
        <p:nvSpPr>
          <p:cNvPr id="4" name="Slide Number Placeholder 3"/>
          <p:cNvSpPr>
            <a:spLocks noGrp="1"/>
          </p:cNvSpPr>
          <p:nvPr>
            <p:ph type="sldNum" sz="quarter" idx="12"/>
          </p:nvPr>
        </p:nvSpPr>
        <p:spPr/>
        <p:txBody>
          <a:bodyPr/>
          <a:lstStyle/>
          <a:p>
            <a:fld id="{2FCCFDDD-3E32-46E5-A389-7756C643EAC9}" type="slidenum">
              <a:rPr lang="en-US" smtClean="0"/>
              <a:pPr/>
              <a:t>23</a:t>
            </a:fld>
            <a:endParaRPr lang="en-US"/>
          </a:p>
        </p:txBody>
      </p:sp>
    </p:spTree>
    <p:extLst>
      <p:ext uri="{BB962C8B-B14F-4D97-AF65-F5344CB8AC3E}">
        <p14:creationId xmlns:p14="http://schemas.microsoft.com/office/powerpoint/2010/main" val="9455813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a:t>
            </a:r>
            <a:endParaRPr lang="en-US" dirty="0"/>
          </a:p>
        </p:txBody>
      </p:sp>
      <p:sp>
        <p:nvSpPr>
          <p:cNvPr id="3" name="Content Placeholder 2"/>
          <p:cNvSpPr>
            <a:spLocks noGrp="1"/>
          </p:cNvSpPr>
          <p:nvPr>
            <p:ph idx="1"/>
          </p:nvPr>
        </p:nvSpPr>
        <p:spPr/>
        <p:txBody>
          <a:bodyPr/>
          <a:lstStyle/>
          <a:p>
            <a:r>
              <a:rPr lang="en-US" dirty="0" smtClean="0"/>
              <a:t>First Aid 2016 guidelines by AMREF</a:t>
            </a:r>
          </a:p>
          <a:p>
            <a:r>
              <a:rPr lang="en-US" dirty="0" smtClean="0"/>
              <a:t>Johnson E. (2001</a:t>
            </a:r>
            <a:r>
              <a:rPr lang="en-US" i="1" dirty="0" smtClean="0"/>
              <a:t>) First-aid text book</a:t>
            </a:r>
            <a:r>
              <a:rPr lang="en-US" dirty="0" smtClean="0"/>
              <a:t>. </a:t>
            </a:r>
            <a:r>
              <a:rPr lang="en-US" dirty="0" err="1" smtClean="0"/>
              <a:t>NewYolk</a:t>
            </a:r>
            <a:r>
              <a:rPr lang="en-US" dirty="0" smtClean="0"/>
              <a:t> Association Press.</a:t>
            </a:r>
            <a:endParaRPr lang="en-US" dirty="0"/>
          </a:p>
        </p:txBody>
      </p:sp>
      <p:sp>
        <p:nvSpPr>
          <p:cNvPr id="4" name="Date Placeholder 3"/>
          <p:cNvSpPr>
            <a:spLocks noGrp="1"/>
          </p:cNvSpPr>
          <p:nvPr>
            <p:ph type="dt" sz="half" idx="10"/>
          </p:nvPr>
        </p:nvSpPr>
        <p:spPr/>
        <p:txBody>
          <a:bodyPr/>
          <a:lstStyle/>
          <a:p>
            <a:fld id="{7C803124-9B85-4DE4-B1D5-DD0DEFA57DA7}" type="datetime1">
              <a:rPr lang="en-US" smtClean="0"/>
              <a:t>6/7/2021</a:t>
            </a:fld>
            <a:endParaRPr lang="en-US"/>
          </a:p>
        </p:txBody>
      </p:sp>
      <p:sp>
        <p:nvSpPr>
          <p:cNvPr id="6" name="Footer Placeholder 5"/>
          <p:cNvSpPr>
            <a:spLocks noGrp="1"/>
          </p:cNvSpPr>
          <p:nvPr>
            <p:ph type="ftr" sz="quarter" idx="11"/>
          </p:nvPr>
        </p:nvSpPr>
        <p:spPr/>
        <p:txBody>
          <a:bodyPr/>
          <a:lstStyle/>
          <a:p>
            <a:r>
              <a:rPr lang="en-US" smtClean="0"/>
              <a:t>Mwangi D</a:t>
            </a:r>
            <a:endParaRPr lang="en-US"/>
          </a:p>
        </p:txBody>
      </p:sp>
      <p:sp>
        <p:nvSpPr>
          <p:cNvPr id="5" name="Slide Number Placeholder 4"/>
          <p:cNvSpPr>
            <a:spLocks noGrp="1"/>
          </p:cNvSpPr>
          <p:nvPr>
            <p:ph type="sldNum" sz="quarter" idx="12"/>
          </p:nvPr>
        </p:nvSpPr>
        <p:spPr/>
        <p:txBody>
          <a:bodyPr/>
          <a:lstStyle/>
          <a:p>
            <a:fld id="{2FCCFDDD-3E32-46E5-A389-7756C643EAC9}"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lstStyle/>
          <a:p>
            <a:pPr>
              <a:buNone/>
            </a:pPr>
            <a:r>
              <a:rPr lang="en-US" dirty="0" smtClean="0"/>
              <a:t>Case scenario.</a:t>
            </a:r>
          </a:p>
          <a:p>
            <a:pPr>
              <a:buNone/>
            </a:pPr>
            <a:r>
              <a:rPr lang="en-US" dirty="0" smtClean="0"/>
              <a:t>A 15year old man came to your office bleeding profusely having sustained a motorbike accident.</a:t>
            </a:r>
          </a:p>
          <a:p>
            <a:pPr marL="514350" indent="-514350">
              <a:buAutoNum type="arabicPeriod"/>
            </a:pPr>
            <a:r>
              <a:rPr lang="en-US" dirty="0" smtClean="0"/>
              <a:t>Describe the importance of first Aid measures? 10mks</a:t>
            </a:r>
          </a:p>
          <a:p>
            <a:pPr marL="514350" indent="-514350">
              <a:buAutoNum type="arabicPeriod"/>
            </a:pPr>
            <a:r>
              <a:rPr lang="en-US" dirty="0" smtClean="0"/>
              <a:t>How would manage this patient? 10mks </a:t>
            </a:r>
          </a:p>
          <a:p>
            <a:pPr>
              <a:buNone/>
            </a:pPr>
            <a:endParaRPr lang="en-US" dirty="0"/>
          </a:p>
        </p:txBody>
      </p:sp>
      <p:sp>
        <p:nvSpPr>
          <p:cNvPr id="4" name="Date Placeholder 3"/>
          <p:cNvSpPr>
            <a:spLocks noGrp="1"/>
          </p:cNvSpPr>
          <p:nvPr>
            <p:ph type="dt" sz="half" idx="10"/>
          </p:nvPr>
        </p:nvSpPr>
        <p:spPr/>
        <p:txBody>
          <a:bodyPr/>
          <a:lstStyle/>
          <a:p>
            <a:fld id="{8E769392-7C38-41A7-8C42-69FB2B16E235}" type="datetime1">
              <a:rPr lang="en-US" smtClean="0"/>
              <a:t>6/7/2021</a:t>
            </a:fld>
            <a:endParaRPr lang="en-US"/>
          </a:p>
        </p:txBody>
      </p:sp>
      <p:sp>
        <p:nvSpPr>
          <p:cNvPr id="6" name="Footer Placeholder 5"/>
          <p:cNvSpPr>
            <a:spLocks noGrp="1"/>
          </p:cNvSpPr>
          <p:nvPr>
            <p:ph type="ftr" sz="quarter" idx="11"/>
          </p:nvPr>
        </p:nvSpPr>
        <p:spPr/>
        <p:txBody>
          <a:bodyPr/>
          <a:lstStyle/>
          <a:p>
            <a:r>
              <a:rPr lang="en-US" smtClean="0"/>
              <a:t>Mwangi D</a:t>
            </a:r>
            <a:endParaRPr lang="en-US"/>
          </a:p>
        </p:txBody>
      </p:sp>
      <p:sp>
        <p:nvSpPr>
          <p:cNvPr id="5" name="Slide Number Placeholder 4"/>
          <p:cNvSpPr>
            <a:spLocks noGrp="1"/>
          </p:cNvSpPr>
          <p:nvPr>
            <p:ph type="sldNum" sz="quarter" idx="12"/>
          </p:nvPr>
        </p:nvSpPr>
        <p:spPr/>
        <p:txBody>
          <a:bodyPr/>
          <a:lstStyle/>
          <a:p>
            <a:fld id="{2FCCFDDD-3E32-46E5-A389-7756C643EAC9}" type="slidenum">
              <a:rPr lang="en-US" smtClean="0"/>
              <a:pPr/>
              <a:t>25</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229600" cy="914400"/>
          </a:xfrm>
          <a:ln>
            <a:solidFill>
              <a:srgbClr val="00B050"/>
            </a:solidFill>
          </a:ln>
        </p:spPr>
        <p:txBody>
          <a:bodyPr/>
          <a:lstStyle/>
          <a:p>
            <a:r>
              <a:rPr lang="en-US" dirty="0" smtClean="0"/>
              <a:t>Objectives </a:t>
            </a:r>
            <a:endParaRPr lang="en-US" dirty="0"/>
          </a:p>
        </p:txBody>
      </p:sp>
      <p:sp>
        <p:nvSpPr>
          <p:cNvPr id="4" name="Content Placeholder 3"/>
          <p:cNvSpPr>
            <a:spLocks noGrp="1"/>
          </p:cNvSpPr>
          <p:nvPr>
            <p:ph idx="1"/>
          </p:nvPr>
        </p:nvSpPr>
        <p:spPr>
          <a:xfrm>
            <a:off x="457200" y="1371600"/>
            <a:ext cx="8229600" cy="4754563"/>
          </a:xfrm>
          <a:ln>
            <a:solidFill>
              <a:srgbClr val="FF0000"/>
            </a:solidFill>
          </a:ln>
        </p:spPr>
        <p:txBody>
          <a:bodyPr>
            <a:normAutofit/>
          </a:bodyPr>
          <a:lstStyle/>
          <a:p>
            <a:pPr lvl="0"/>
            <a:r>
              <a:rPr lang="en-GB" sz="2800" dirty="0" smtClean="0"/>
              <a:t>By the end of the lecture students should be able to;</a:t>
            </a:r>
          </a:p>
          <a:p>
            <a:pPr marL="0" lvl="0" indent="0">
              <a:buNone/>
            </a:pPr>
            <a:endParaRPr lang="en-GB" sz="2800" dirty="0" smtClean="0"/>
          </a:p>
          <a:p>
            <a:pPr lvl="1"/>
            <a:r>
              <a:rPr lang="en-GB" sz="2600" dirty="0" smtClean="0"/>
              <a:t>Define what is first Aid and Emergency medical care</a:t>
            </a:r>
          </a:p>
          <a:p>
            <a:pPr marL="457200" lvl="1" indent="0">
              <a:buNone/>
            </a:pPr>
            <a:r>
              <a:rPr lang="en-GB" sz="2600" dirty="0" smtClean="0"/>
              <a:t> </a:t>
            </a:r>
          </a:p>
          <a:p>
            <a:pPr lvl="1"/>
            <a:r>
              <a:rPr lang="en-GB" sz="2600" dirty="0" smtClean="0"/>
              <a:t>List the qualifications </a:t>
            </a:r>
            <a:r>
              <a:rPr lang="en-GB" sz="2600" dirty="0"/>
              <a:t>of a first </a:t>
            </a:r>
            <a:r>
              <a:rPr lang="en-GB" sz="2600" dirty="0" smtClean="0"/>
              <a:t>aider</a:t>
            </a:r>
          </a:p>
          <a:p>
            <a:pPr marL="457200" lvl="1" indent="0">
              <a:buNone/>
            </a:pPr>
            <a:endParaRPr lang="en-GB" sz="2600" dirty="0"/>
          </a:p>
          <a:p>
            <a:pPr lvl="1"/>
            <a:r>
              <a:rPr lang="en-GB" sz="2600" dirty="0" smtClean="0"/>
              <a:t>List the responsibilities of a first aider </a:t>
            </a:r>
          </a:p>
          <a:p>
            <a:pPr marL="457200" lvl="1" indent="0">
              <a:buNone/>
            </a:pPr>
            <a:endParaRPr lang="en-GB" sz="2600" dirty="0"/>
          </a:p>
          <a:p>
            <a:pPr lvl="1"/>
            <a:r>
              <a:rPr lang="en-GB" sz="2600" dirty="0" smtClean="0"/>
              <a:t>Outline the Principles of </a:t>
            </a:r>
            <a:r>
              <a:rPr lang="en-GB" sz="2600" dirty="0"/>
              <a:t>First </a:t>
            </a:r>
            <a:r>
              <a:rPr lang="en-GB" sz="2600" dirty="0" smtClean="0"/>
              <a:t>Aid</a:t>
            </a:r>
            <a:endParaRPr lang="en-US" dirty="0"/>
          </a:p>
        </p:txBody>
      </p:sp>
      <p:sp>
        <p:nvSpPr>
          <p:cNvPr id="5" name="Date Placeholder 4"/>
          <p:cNvSpPr>
            <a:spLocks noGrp="1"/>
          </p:cNvSpPr>
          <p:nvPr>
            <p:ph type="dt" sz="half" idx="10"/>
          </p:nvPr>
        </p:nvSpPr>
        <p:spPr/>
        <p:txBody>
          <a:bodyPr/>
          <a:lstStyle/>
          <a:p>
            <a:fld id="{CC0E0EC5-AFD9-44CE-9EAD-54D39DCD7154}" type="datetime1">
              <a:rPr lang="en-US" smtClean="0"/>
              <a:t>6/7/2021</a:t>
            </a:fld>
            <a:endParaRPr lang="en-US"/>
          </a:p>
        </p:txBody>
      </p:sp>
      <p:sp>
        <p:nvSpPr>
          <p:cNvPr id="7" name="Footer Placeholder 6"/>
          <p:cNvSpPr>
            <a:spLocks noGrp="1"/>
          </p:cNvSpPr>
          <p:nvPr>
            <p:ph type="ftr" sz="quarter" idx="11"/>
          </p:nvPr>
        </p:nvSpPr>
        <p:spPr/>
        <p:txBody>
          <a:bodyPr/>
          <a:lstStyle/>
          <a:p>
            <a:r>
              <a:rPr lang="en-US" smtClean="0"/>
              <a:t>Mwangi D</a:t>
            </a:r>
            <a:endParaRPr lang="en-US"/>
          </a:p>
        </p:txBody>
      </p:sp>
      <p:sp>
        <p:nvSpPr>
          <p:cNvPr id="6" name="Slide Number Placeholder 5"/>
          <p:cNvSpPr>
            <a:spLocks noGrp="1"/>
          </p:cNvSpPr>
          <p:nvPr>
            <p:ph type="sldNum" sz="quarter" idx="12"/>
          </p:nvPr>
        </p:nvSpPr>
        <p:spPr/>
        <p:txBody>
          <a:bodyPr/>
          <a:lstStyle/>
          <a:p>
            <a:fld id="{2FCCFDDD-3E32-46E5-A389-7756C643EAC9}" type="slidenum">
              <a:rPr lang="en-US" smtClean="0"/>
              <a:pPr/>
              <a:t>3</a:t>
            </a:fld>
            <a:endParaRPr lang="en-US"/>
          </a:p>
        </p:txBody>
      </p:sp>
    </p:spTree>
    <p:extLst>
      <p:ext uri="{BB962C8B-B14F-4D97-AF65-F5344CB8AC3E}">
        <p14:creationId xmlns:p14="http://schemas.microsoft.com/office/powerpoint/2010/main" val="3116368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efinition of Trauma&#10;•&#10;&#10;A term derived from the Greek for “WOUND”&#10;&#10;•&#10;&#10;It refers to any bodily injury.&#10;&#10;•&#10;&#10;It defined as t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Date Placeholder 2"/>
          <p:cNvSpPr>
            <a:spLocks noGrp="1"/>
          </p:cNvSpPr>
          <p:nvPr>
            <p:ph type="dt" sz="half" idx="10"/>
          </p:nvPr>
        </p:nvSpPr>
        <p:spPr/>
        <p:txBody>
          <a:bodyPr/>
          <a:lstStyle/>
          <a:p>
            <a:fld id="{D074AA29-1652-44D9-9AC6-20237FB05A54}" type="datetime1">
              <a:rPr lang="en-US" smtClean="0"/>
              <a:t>6/7/2021</a:t>
            </a:fld>
            <a:endParaRPr lang="en-US"/>
          </a:p>
        </p:txBody>
      </p:sp>
      <p:sp>
        <p:nvSpPr>
          <p:cNvPr id="5" name="Footer Placeholder 4"/>
          <p:cNvSpPr>
            <a:spLocks noGrp="1"/>
          </p:cNvSpPr>
          <p:nvPr>
            <p:ph type="ftr" sz="quarter" idx="11"/>
          </p:nvPr>
        </p:nvSpPr>
        <p:spPr/>
        <p:txBody>
          <a:bodyPr/>
          <a:lstStyle/>
          <a:p>
            <a:r>
              <a:rPr lang="en-US" smtClean="0"/>
              <a:t>Mwangi D</a:t>
            </a:r>
            <a:endParaRPr lang="en-US"/>
          </a:p>
        </p:txBody>
      </p:sp>
      <p:sp>
        <p:nvSpPr>
          <p:cNvPr id="4" name="Slide Number Placeholder 3"/>
          <p:cNvSpPr>
            <a:spLocks noGrp="1"/>
          </p:cNvSpPr>
          <p:nvPr>
            <p:ph type="sldNum" sz="quarter" idx="12"/>
          </p:nvPr>
        </p:nvSpPr>
        <p:spPr/>
        <p:txBody>
          <a:bodyPr/>
          <a:lstStyle/>
          <a:p>
            <a:fld id="{2FCCFDDD-3E32-46E5-A389-7756C643EAC9}"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E78962F-6BFE-42EB-9C4A-6DDCCA6F4586}" type="datetime1">
              <a:rPr lang="en-US" smtClean="0"/>
              <a:t>6/7/2021</a:t>
            </a:fld>
            <a:endParaRPr lang="en-US"/>
          </a:p>
        </p:txBody>
      </p:sp>
      <p:sp>
        <p:nvSpPr>
          <p:cNvPr id="8" name="Footer Placeholder 7"/>
          <p:cNvSpPr>
            <a:spLocks noGrp="1"/>
          </p:cNvSpPr>
          <p:nvPr>
            <p:ph type="ftr" sz="quarter" idx="11"/>
          </p:nvPr>
        </p:nvSpPr>
        <p:spPr/>
        <p:txBody>
          <a:bodyPr/>
          <a:lstStyle/>
          <a:p>
            <a:r>
              <a:rPr lang="en-US" smtClean="0"/>
              <a:t>Mwangi D</a:t>
            </a:r>
            <a:endParaRPr lang="en-US"/>
          </a:p>
        </p:txBody>
      </p:sp>
      <p:sp>
        <p:nvSpPr>
          <p:cNvPr id="7" name="Slide Number Placeholder 6"/>
          <p:cNvSpPr>
            <a:spLocks noGrp="1"/>
          </p:cNvSpPr>
          <p:nvPr>
            <p:ph type="sldNum" sz="quarter" idx="12"/>
          </p:nvPr>
        </p:nvSpPr>
        <p:spPr/>
        <p:txBody>
          <a:bodyPr/>
          <a:lstStyle/>
          <a:p>
            <a:fld id="{2FCCFDDD-3E32-46E5-A389-7756C643EAC9}" type="slidenum">
              <a:rPr lang="en-US" smtClean="0"/>
              <a:pPr/>
              <a:t>5</a:t>
            </a:fld>
            <a:endParaRPr lang="en-US"/>
          </a:p>
        </p:txBody>
      </p:sp>
      <p:sp>
        <p:nvSpPr>
          <p:cNvPr id="192514" name="عنوان 1"/>
          <p:cNvSpPr>
            <a:spLocks noGrp="1"/>
          </p:cNvSpPr>
          <p:nvPr>
            <p:ph type="title" idx="4294967295"/>
          </p:nvPr>
        </p:nvSpPr>
        <p:spPr>
          <a:xfrm>
            <a:off x="0" y="228600"/>
            <a:ext cx="8316913" cy="6248400"/>
          </a:xfrm>
          <a:ln>
            <a:solidFill>
              <a:srgbClr val="FF0000"/>
            </a:solidFill>
          </a:ln>
        </p:spPr>
        <p:txBody>
          <a:bodyPr lIns="92075" tIns="46038" rIns="92075" bIns="46038" anchor="ctr">
            <a:normAutofit fontScale="90000"/>
          </a:bodyPr>
          <a:lstStyle/>
          <a:p>
            <a:pPr rtl="0">
              <a:defRPr/>
            </a:pPr>
            <a:r>
              <a:rPr lang="en-US" sz="3200" dirty="0" smtClean="0">
                <a:effectLst/>
                <a:latin typeface="Times New Roman" pitchFamily="18" charset="0"/>
                <a:cs typeface="Times New Roman" pitchFamily="18" charset="0"/>
              </a:rPr>
              <a:t/>
            </a:r>
            <a:br>
              <a:rPr lang="en-US" sz="3200" dirty="0" smtClean="0">
                <a:effectLst/>
                <a:latin typeface="Times New Roman" pitchFamily="18" charset="0"/>
                <a:cs typeface="Times New Roman" pitchFamily="18" charset="0"/>
              </a:rPr>
            </a:br>
            <a:r>
              <a:rPr lang="en-US" sz="3200" dirty="0" smtClean="0">
                <a:effectLst/>
                <a:latin typeface="Times New Roman" pitchFamily="18" charset="0"/>
                <a:cs typeface="Times New Roman" pitchFamily="18" charset="0"/>
              </a:rPr>
              <a:t>First aid has been as much a part of the culture in the daily life. And now both non-medical and medical personalities should have an idea about it as it is </a:t>
            </a:r>
            <a:r>
              <a:rPr lang="en-US" sz="3200" b="1" dirty="0" smtClean="0">
                <a:effectLst/>
                <a:latin typeface="Times New Roman" pitchFamily="18" charset="0"/>
                <a:cs typeface="Times New Roman" pitchFamily="18" charset="0"/>
              </a:rPr>
              <a:t>LIFE SAVING</a:t>
            </a:r>
            <a:r>
              <a:rPr lang="en-US" sz="2800" dirty="0" smtClean="0">
                <a:effectLst/>
                <a:latin typeface="Times New Roman" pitchFamily="18" charset="0"/>
                <a:cs typeface="Times New Roman" pitchFamily="18" charset="0"/>
              </a:rPr>
              <a:t/>
            </a:r>
            <a:br>
              <a:rPr lang="en-US" sz="2800" dirty="0" smtClean="0">
                <a:effectLst/>
                <a:latin typeface="Times New Roman" pitchFamily="18" charset="0"/>
                <a:cs typeface="Times New Roman" pitchFamily="18" charset="0"/>
              </a:rPr>
            </a:br>
            <a:r>
              <a:rPr lang="en-US" sz="4800" dirty="0" smtClean="0">
                <a:effectLst/>
              </a:rPr>
              <a:t/>
            </a:r>
            <a:br>
              <a:rPr lang="en-US" sz="4800" dirty="0" smtClean="0">
                <a:effectLst/>
              </a:rPr>
            </a:br>
            <a:r>
              <a:rPr lang="en-US" sz="4800" dirty="0" smtClean="0"/>
              <a:t/>
            </a:r>
            <a:br>
              <a:rPr lang="en-US" sz="4800" dirty="0" smtClean="0"/>
            </a:br>
            <a:r>
              <a:rPr lang="en-US" sz="4800" dirty="0" smtClean="0"/>
              <a:t/>
            </a:r>
            <a:br>
              <a:rPr lang="en-US" sz="4800" dirty="0" smtClean="0"/>
            </a:br>
            <a:r>
              <a:rPr lang="en-US" sz="4800" dirty="0"/>
              <a:t/>
            </a:r>
            <a:br>
              <a:rPr lang="en-US" sz="4800" dirty="0"/>
            </a:br>
            <a:r>
              <a:rPr lang="en-US" sz="4800" dirty="0"/>
              <a:t/>
            </a:r>
            <a:br>
              <a:rPr lang="en-US" sz="4800" dirty="0"/>
            </a:br>
            <a:r>
              <a:rPr lang="en-US" sz="4800" dirty="0" smtClean="0"/>
              <a:t/>
            </a:r>
            <a:br>
              <a:rPr lang="en-US" sz="4800" dirty="0" smtClean="0"/>
            </a:br>
            <a:endParaRPr lang="ar-SA" sz="4800" dirty="0" smtClean="0">
              <a:cs typeface="Traditional Arabic" pitchFamily="2" charset="-78"/>
            </a:endParaRPr>
          </a:p>
        </p:txBody>
      </p:sp>
      <p:pic>
        <p:nvPicPr>
          <p:cNvPr id="6" name="Picture 13" descr="man faint in chair"/>
          <p:cNvPicPr>
            <a:picLocks noChangeAspect="1" noChangeArrowheads="1"/>
          </p:cNvPicPr>
          <p:nvPr/>
        </p:nvPicPr>
        <p:blipFill>
          <a:blip r:embed="rId3">
            <a:extLst>
              <a:ext uri="{28A0092B-C50C-407E-A947-70E740481C1C}">
                <a14:useLocalDpi xmlns:a14="http://schemas.microsoft.com/office/drawing/2010/main" val="0"/>
              </a:ext>
            </a:extLst>
          </a:blip>
          <a:srcRect l="18442" r="8551"/>
          <a:stretch>
            <a:fillRect/>
          </a:stretch>
        </p:blipFill>
        <p:spPr bwMode="auto">
          <a:xfrm>
            <a:off x="4114800" y="2514600"/>
            <a:ext cx="3981450"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514600"/>
            <a:ext cx="3886201" cy="362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5379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3" descr="Help Emergency background fade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420688"/>
            <a:ext cx="9144000" cy="64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8709" name="Picture 21" descr="heart attack cropped"/>
          <p:cNvPicPr>
            <a:picLocks noChangeAspect="1" noChangeArrowheads="1"/>
          </p:cNvPicPr>
          <p:nvPr/>
        </p:nvPicPr>
        <p:blipFill>
          <a:blip r:embed="rId4">
            <a:extLst>
              <a:ext uri="{28A0092B-C50C-407E-A947-70E740481C1C}">
                <a14:useLocalDpi xmlns:a14="http://schemas.microsoft.com/office/drawing/2010/main" val="0"/>
              </a:ext>
            </a:extLst>
          </a:blip>
          <a:srcRect t="1956" b="2567"/>
          <a:stretch>
            <a:fillRect/>
          </a:stretch>
        </p:blipFill>
        <p:spPr bwMode="auto">
          <a:xfrm>
            <a:off x="5089525" y="1784350"/>
            <a:ext cx="3013075" cy="3565525"/>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98713" name="Picture 25" descr="bleeding cut hand cr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5663" y="1936750"/>
            <a:ext cx="3590925" cy="3014663"/>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98715" name="Picture 27" descr="man choke gag pizza lo 767480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1413" y="2238375"/>
            <a:ext cx="3079750" cy="3400425"/>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246" name="Rectangle 2"/>
          <p:cNvSpPr>
            <a:spLocks noGrp="1" noChangeArrowheads="1"/>
          </p:cNvSpPr>
          <p:nvPr>
            <p:ph type="title"/>
          </p:nvPr>
        </p:nvSpPr>
        <p:spPr>
          <a:xfrm>
            <a:off x="457200" y="560388"/>
            <a:ext cx="8229600" cy="1143000"/>
          </a:xfrm>
        </p:spPr>
        <p:txBody>
          <a:bodyPr/>
          <a:lstStyle/>
          <a:p>
            <a:pPr eaLnBrk="1" hangingPunct="1"/>
            <a:r>
              <a:rPr lang="en-US" altLang="en-US" smtClean="0"/>
              <a:t>Help! Emergency!</a:t>
            </a:r>
          </a:p>
        </p:txBody>
      </p:sp>
      <p:sp>
        <p:nvSpPr>
          <p:cNvPr id="498699" name="Rectangle 11"/>
          <p:cNvSpPr>
            <a:spLocks noGrp="1" noChangeArrowheads="1"/>
          </p:cNvSpPr>
          <p:nvPr>
            <p:ph idx="1"/>
          </p:nvPr>
        </p:nvSpPr>
        <p:spPr>
          <a:xfrm>
            <a:off x="812800" y="1905000"/>
            <a:ext cx="3543300" cy="1690687"/>
          </a:xfrm>
        </p:spPr>
        <p:txBody>
          <a:bodyPr/>
          <a:lstStyle/>
          <a:p>
            <a:pPr marL="0" indent="0" algn="ctr" eaLnBrk="1" hangingPunct="1">
              <a:spcBef>
                <a:spcPct val="40000"/>
              </a:spcBef>
            </a:pPr>
            <a:r>
              <a:rPr lang="en-US" altLang="en-US" b="1" dirty="0" smtClean="0">
                <a:solidFill>
                  <a:srgbClr val="800000"/>
                </a:solidFill>
                <a:latin typeface="Tahoma" pitchFamily="34" charset="0"/>
              </a:rPr>
              <a:t>Minutes could </a:t>
            </a:r>
            <a:br>
              <a:rPr lang="en-US" altLang="en-US" b="1" dirty="0" smtClean="0">
                <a:solidFill>
                  <a:srgbClr val="800000"/>
                </a:solidFill>
                <a:latin typeface="Tahoma" pitchFamily="34" charset="0"/>
              </a:rPr>
            </a:br>
            <a:r>
              <a:rPr lang="en-US" altLang="en-US" b="1" dirty="0" smtClean="0">
                <a:solidFill>
                  <a:srgbClr val="800000"/>
                </a:solidFill>
                <a:latin typeface="Tahoma" pitchFamily="34" charset="0"/>
              </a:rPr>
              <a:t>make a difference</a:t>
            </a:r>
          </a:p>
          <a:p>
            <a:pPr marL="0" indent="0" algn="ctr" eaLnBrk="1" hangingPunct="1">
              <a:spcBef>
                <a:spcPct val="40000"/>
              </a:spcBef>
            </a:pPr>
            <a:endParaRPr lang="en-US" altLang="en-US" b="1" dirty="0" smtClean="0">
              <a:solidFill>
                <a:srgbClr val="800000"/>
              </a:solidFill>
              <a:latin typeface="Tahoma" pitchFamily="34" charset="0"/>
            </a:endParaRPr>
          </a:p>
        </p:txBody>
      </p:sp>
      <p:sp>
        <p:nvSpPr>
          <p:cNvPr id="9" name="Date Placeholder 8"/>
          <p:cNvSpPr>
            <a:spLocks noGrp="1"/>
          </p:cNvSpPr>
          <p:nvPr>
            <p:ph type="dt" sz="half" idx="10"/>
          </p:nvPr>
        </p:nvSpPr>
        <p:spPr/>
        <p:txBody>
          <a:bodyPr/>
          <a:lstStyle/>
          <a:p>
            <a:fld id="{2B1D2DB8-96F6-4C7C-BB98-E88BA5801AEF}" type="datetime1">
              <a:rPr lang="en-US" smtClean="0"/>
              <a:t>6/7/2021</a:t>
            </a:fld>
            <a:endParaRPr lang="en-US"/>
          </a:p>
        </p:txBody>
      </p:sp>
      <p:sp>
        <p:nvSpPr>
          <p:cNvPr id="11" name="Footer Placeholder 10"/>
          <p:cNvSpPr>
            <a:spLocks noGrp="1"/>
          </p:cNvSpPr>
          <p:nvPr>
            <p:ph type="ftr" sz="quarter" idx="11"/>
          </p:nvPr>
        </p:nvSpPr>
        <p:spPr/>
        <p:txBody>
          <a:bodyPr/>
          <a:lstStyle/>
          <a:p>
            <a:r>
              <a:rPr lang="en-US" smtClean="0"/>
              <a:t>Mwangi D</a:t>
            </a:r>
            <a:endParaRPr lang="en-US"/>
          </a:p>
        </p:txBody>
      </p:sp>
      <p:sp>
        <p:nvSpPr>
          <p:cNvPr id="10" name="Slide Number Placeholder 9"/>
          <p:cNvSpPr>
            <a:spLocks noGrp="1"/>
          </p:cNvSpPr>
          <p:nvPr>
            <p:ph type="sldNum" sz="quarter" idx="12"/>
          </p:nvPr>
        </p:nvSpPr>
        <p:spPr/>
        <p:txBody>
          <a:bodyPr/>
          <a:lstStyle/>
          <a:p>
            <a:fld id="{2FCCFDDD-3E32-46E5-A389-7756C643EAC9}" type="slidenum">
              <a:rPr lang="en-US" smtClean="0"/>
              <a:pPr/>
              <a:t>6</a:t>
            </a:fld>
            <a:endParaRPr lang="en-US"/>
          </a:p>
        </p:txBody>
      </p:sp>
      <p:sp>
        <p:nvSpPr>
          <p:cNvPr id="2" name="Rectangle 1"/>
          <p:cNvSpPr/>
          <p:nvPr/>
        </p:nvSpPr>
        <p:spPr>
          <a:xfrm>
            <a:off x="685800" y="3975318"/>
            <a:ext cx="3429000" cy="1815882"/>
          </a:xfrm>
          <a:prstGeom prst="rect">
            <a:avLst/>
          </a:prstGeom>
        </p:spPr>
        <p:txBody>
          <a:bodyPr wrap="square">
            <a:spAutoFit/>
          </a:bodyPr>
          <a:lstStyle/>
          <a:p>
            <a:pPr algn="ctr"/>
            <a:r>
              <a:rPr lang="en-US" altLang="en-US" sz="2800" b="1" dirty="0"/>
              <a:t>Proper first aid can mean the difference between life and death.</a:t>
            </a:r>
          </a:p>
        </p:txBody>
      </p:sp>
    </p:spTree>
    <p:extLst>
      <p:ext uri="{BB962C8B-B14F-4D97-AF65-F5344CB8AC3E}">
        <p14:creationId xmlns:p14="http://schemas.microsoft.com/office/powerpoint/2010/main" val="1177154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98713"/>
                                        </p:tgtEl>
                                        <p:attrNameLst>
                                          <p:attrName>style.visibility</p:attrName>
                                        </p:attrNameLst>
                                      </p:cBhvr>
                                      <p:to>
                                        <p:strVal val="visible"/>
                                      </p:to>
                                    </p:set>
                                    <p:animEffect transition="in" filter="fade">
                                      <p:cBhvr>
                                        <p:cTn id="7" dur="500"/>
                                        <p:tgtEl>
                                          <p:spTgt spid="4987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98715"/>
                                        </p:tgtEl>
                                        <p:attrNameLst>
                                          <p:attrName>style.visibility</p:attrName>
                                        </p:attrNameLst>
                                      </p:cBhvr>
                                      <p:to>
                                        <p:strVal val="visible"/>
                                      </p:to>
                                    </p:set>
                                    <p:animEffect transition="in" filter="fade">
                                      <p:cBhvr>
                                        <p:cTn id="12" dur="500"/>
                                        <p:tgtEl>
                                          <p:spTgt spid="498715"/>
                                        </p:tgtEl>
                                      </p:cBhvr>
                                    </p:animEffect>
                                  </p:childTnLst>
                                </p:cTn>
                              </p:par>
                              <p:par>
                                <p:cTn id="13" presetID="1" presetClass="exit" presetSubtype="0" fill="hold" nodeType="withEffect">
                                  <p:stCondLst>
                                    <p:cond delay="0"/>
                                  </p:stCondLst>
                                  <p:childTnLst>
                                    <p:set>
                                      <p:cBhvr>
                                        <p:cTn id="14" dur="1" fill="hold">
                                          <p:stCondLst>
                                            <p:cond delay="0"/>
                                          </p:stCondLst>
                                        </p:cTn>
                                        <p:tgtEl>
                                          <p:spTgt spid="498713"/>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498709"/>
                                        </p:tgtEl>
                                        <p:attrNameLst>
                                          <p:attrName>style.visibility</p:attrName>
                                        </p:attrNameLst>
                                      </p:cBhvr>
                                      <p:to>
                                        <p:strVal val="visible"/>
                                      </p:to>
                                    </p:set>
                                    <p:animEffect transition="in" filter="fade">
                                      <p:cBhvr>
                                        <p:cTn id="19" dur="500"/>
                                        <p:tgtEl>
                                          <p:spTgt spid="498709"/>
                                        </p:tgtEl>
                                      </p:cBhvr>
                                    </p:animEffect>
                                  </p:childTnLst>
                                </p:cTn>
                              </p:par>
                              <p:par>
                                <p:cTn id="20" presetID="1" presetClass="exit" presetSubtype="0" fill="hold" nodeType="withEffect">
                                  <p:stCondLst>
                                    <p:cond delay="0"/>
                                  </p:stCondLst>
                                  <p:childTnLst>
                                    <p:set>
                                      <p:cBhvr>
                                        <p:cTn id="21" dur="1" fill="hold">
                                          <p:stCondLst>
                                            <p:cond delay="0"/>
                                          </p:stCondLst>
                                        </p:cTn>
                                        <p:tgtEl>
                                          <p:spTgt spid="498715"/>
                                        </p:tgtEl>
                                        <p:attrNameLst>
                                          <p:attrName>style.visibility</p:attrName>
                                        </p:attrNameLst>
                                      </p:cBhvr>
                                      <p:to>
                                        <p:strVal val="hidden"/>
                                      </p:to>
                                    </p:set>
                                  </p:childTnLst>
                                </p:cTn>
                              </p:par>
                            </p:childTnLst>
                          </p:cTn>
                        </p:par>
                        <p:par>
                          <p:cTn id="22" fill="hold" nodeType="afterGroup">
                            <p:stCondLst>
                              <p:cond delay="500"/>
                            </p:stCondLst>
                            <p:childTnLst>
                              <p:par>
                                <p:cTn id="23" presetID="53" presetClass="entr" presetSubtype="0" fill="hold" grpId="0" nodeType="afterEffect">
                                  <p:stCondLst>
                                    <p:cond delay="0"/>
                                  </p:stCondLst>
                                  <p:childTnLst>
                                    <p:set>
                                      <p:cBhvr>
                                        <p:cTn id="24" dur="1" fill="hold">
                                          <p:stCondLst>
                                            <p:cond delay="0"/>
                                          </p:stCondLst>
                                        </p:cTn>
                                        <p:tgtEl>
                                          <p:spTgt spid="498699">
                                            <p:txEl>
                                              <p:pRg st="0" end="0"/>
                                            </p:txEl>
                                          </p:spTgt>
                                        </p:tgtEl>
                                        <p:attrNameLst>
                                          <p:attrName>style.visibility</p:attrName>
                                        </p:attrNameLst>
                                      </p:cBhvr>
                                      <p:to>
                                        <p:strVal val="visible"/>
                                      </p:to>
                                    </p:set>
                                    <p:anim calcmode="lin" valueType="num">
                                      <p:cBhvr>
                                        <p:cTn id="25" dur="1000" fill="hold"/>
                                        <p:tgtEl>
                                          <p:spTgt spid="498699">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498699">
                                            <p:txEl>
                                              <p:pRg st="0" end="0"/>
                                            </p:txEl>
                                          </p:spTgt>
                                        </p:tgtEl>
                                        <p:attrNameLst>
                                          <p:attrName>ppt_h</p:attrName>
                                        </p:attrNameLst>
                                      </p:cBhvr>
                                      <p:tavLst>
                                        <p:tav tm="0">
                                          <p:val>
                                            <p:fltVal val="0"/>
                                          </p:val>
                                        </p:tav>
                                        <p:tav tm="100000">
                                          <p:val>
                                            <p:strVal val="#ppt_h"/>
                                          </p:val>
                                        </p:tav>
                                      </p:tavLst>
                                    </p:anim>
                                    <p:animEffect transition="in" filter="fade">
                                      <p:cBhvr>
                                        <p:cTn id="27" dur="1000"/>
                                        <p:tgtEl>
                                          <p:spTgt spid="4986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699"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6" name="Rectangle 1030"/>
          <p:cNvSpPr>
            <a:spLocks noGrp="1" noChangeArrowheads="1"/>
          </p:cNvSpPr>
          <p:nvPr>
            <p:ph type="title"/>
          </p:nvPr>
        </p:nvSpPr>
        <p:spPr>
          <a:xfrm>
            <a:off x="225190" y="152400"/>
            <a:ext cx="8614010" cy="914400"/>
          </a:xfrm>
          <a:ln>
            <a:solidFill>
              <a:srgbClr val="00B050"/>
            </a:solidFill>
          </a:ln>
        </p:spPr>
        <p:style>
          <a:lnRef idx="2">
            <a:schemeClr val="accent2"/>
          </a:lnRef>
          <a:fillRef idx="1">
            <a:schemeClr val="lt1"/>
          </a:fillRef>
          <a:effectRef idx="0">
            <a:schemeClr val="accent2"/>
          </a:effectRef>
          <a:fontRef idx="minor">
            <a:schemeClr val="dk1"/>
          </a:fontRef>
        </p:style>
        <p:txBody>
          <a:bodyPr>
            <a:normAutofit/>
          </a:bodyPr>
          <a:lstStyle/>
          <a:p>
            <a:pPr algn="l"/>
            <a:r>
              <a:rPr lang="en-US" altLang="zh-CN" dirty="0" smtClean="0">
                <a:solidFill>
                  <a:srgbClr val="FF0000"/>
                </a:solidFill>
                <a:ea typeface="宋体" charset="-122"/>
              </a:rPr>
              <a:t>Definition of First Aid </a:t>
            </a:r>
            <a:endParaRPr lang="en-US" altLang="zh-CN" dirty="0">
              <a:solidFill>
                <a:srgbClr val="FF0000"/>
              </a:solidFill>
              <a:ea typeface="宋体" charset="-122"/>
            </a:endParaRPr>
          </a:p>
        </p:txBody>
      </p:sp>
      <p:sp>
        <p:nvSpPr>
          <p:cNvPr id="5127" name="Rectangle 1031"/>
          <p:cNvSpPr>
            <a:spLocks noGrp="1" noChangeArrowheads="1"/>
          </p:cNvSpPr>
          <p:nvPr>
            <p:ph idx="1"/>
          </p:nvPr>
        </p:nvSpPr>
        <p:spPr>
          <a:xfrm>
            <a:off x="228600" y="1219200"/>
            <a:ext cx="8610600" cy="5562600"/>
          </a:xfrm>
          <a:ln>
            <a:solidFill>
              <a:srgbClr val="FF0000"/>
            </a:solidFill>
          </a:ln>
        </p:spPr>
        <p:txBody>
          <a:bodyPr>
            <a:normAutofit/>
          </a:bodyPr>
          <a:lstStyle/>
          <a:p>
            <a:pPr>
              <a:lnSpc>
                <a:spcPct val="130000"/>
              </a:lnSpc>
            </a:pPr>
            <a:r>
              <a:rPr lang="en-US" altLang="zh-CN" sz="2800" dirty="0">
                <a:latin typeface="+mj-lt"/>
                <a:ea typeface="宋体" charset="-122"/>
              </a:rPr>
              <a:t>T</a:t>
            </a:r>
            <a:r>
              <a:rPr lang="en-US" altLang="zh-CN" sz="2800" dirty="0" smtClean="0">
                <a:latin typeface="+mj-lt"/>
                <a:ea typeface="宋体" charset="-122"/>
              </a:rPr>
              <a:t>he </a:t>
            </a:r>
            <a:r>
              <a:rPr lang="en-US" altLang="zh-CN" sz="2800" dirty="0">
                <a:latin typeface="+mj-lt"/>
                <a:ea typeface="宋体" charset="-122"/>
              </a:rPr>
              <a:t>initial assistance or </a:t>
            </a:r>
            <a:r>
              <a:rPr lang="en-US" altLang="zh-CN" sz="2800" dirty="0" smtClean="0">
                <a:latin typeface="+mj-lt"/>
                <a:ea typeface="宋体" charset="-122"/>
              </a:rPr>
              <a:t>treatment given </a:t>
            </a:r>
            <a:r>
              <a:rPr lang="en-US" altLang="zh-CN" sz="2800" dirty="0">
                <a:latin typeface="+mj-lt"/>
                <a:ea typeface="宋体" charset="-122"/>
              </a:rPr>
              <a:t>to a casualty for any injury or </a:t>
            </a:r>
            <a:r>
              <a:rPr lang="en-US" altLang="zh-CN" sz="2800" dirty="0" smtClean="0">
                <a:latin typeface="+mj-lt"/>
                <a:ea typeface="宋体" charset="-122"/>
              </a:rPr>
              <a:t>sudden illness </a:t>
            </a:r>
            <a:r>
              <a:rPr lang="en-US" altLang="zh-CN" sz="2800" dirty="0">
                <a:latin typeface="+mj-lt"/>
                <a:ea typeface="宋体" charset="-122"/>
              </a:rPr>
              <a:t>before the arrival of </a:t>
            </a:r>
            <a:r>
              <a:rPr lang="en-US" altLang="zh-CN" sz="2800" dirty="0" smtClean="0">
                <a:latin typeface="+mj-lt"/>
                <a:ea typeface="宋体" charset="-122"/>
              </a:rPr>
              <a:t>a qualified medical personnel.</a:t>
            </a:r>
          </a:p>
          <a:p>
            <a:pPr>
              <a:lnSpc>
                <a:spcPct val="130000"/>
              </a:lnSpc>
            </a:pPr>
            <a:r>
              <a:rPr lang="en-US" sz="2800" dirty="0" smtClean="0">
                <a:latin typeface="+mj-lt"/>
                <a:cs typeface="Times New Roman" pitchFamily="18" charset="0"/>
              </a:rPr>
              <a:t>First aid is </a:t>
            </a:r>
            <a:r>
              <a:rPr lang="en-US" sz="2800" dirty="0">
                <a:latin typeface="+mj-lt"/>
                <a:cs typeface="Times New Roman" pitchFamily="18" charset="0"/>
              </a:rPr>
              <a:t>the initial care of a suddenly sick or injured </a:t>
            </a:r>
            <a:r>
              <a:rPr lang="en-US" sz="2800" dirty="0" smtClean="0">
                <a:latin typeface="+mj-lt"/>
                <a:cs typeface="Times New Roman" pitchFamily="18" charset="0"/>
              </a:rPr>
              <a:t>person.</a:t>
            </a:r>
          </a:p>
          <a:p>
            <a:pPr>
              <a:lnSpc>
                <a:spcPct val="130000"/>
              </a:lnSpc>
            </a:pPr>
            <a:r>
              <a:rPr lang="en-US" sz="2800" dirty="0" smtClean="0">
                <a:latin typeface="+mj-lt"/>
                <a:cs typeface="Times New Roman" pitchFamily="18" charset="0"/>
              </a:rPr>
              <a:t>It </a:t>
            </a:r>
            <a:r>
              <a:rPr lang="en-US" sz="2800" dirty="0">
                <a:latin typeface="+mj-lt"/>
                <a:cs typeface="Times New Roman" pitchFamily="18" charset="0"/>
              </a:rPr>
              <a:t>is this prompt care and attention prior to the arrival of the ambulance. </a:t>
            </a:r>
            <a:endParaRPr lang="en-US" altLang="zh-CN" sz="2800" dirty="0" smtClean="0">
              <a:latin typeface="+mj-lt"/>
              <a:ea typeface="宋体" charset="-122"/>
            </a:endParaRPr>
          </a:p>
        </p:txBody>
      </p:sp>
      <p:sp>
        <p:nvSpPr>
          <p:cNvPr id="6" name="Date Placeholder 5"/>
          <p:cNvSpPr>
            <a:spLocks noGrp="1"/>
          </p:cNvSpPr>
          <p:nvPr>
            <p:ph type="dt" sz="half" idx="10"/>
          </p:nvPr>
        </p:nvSpPr>
        <p:spPr/>
        <p:txBody>
          <a:bodyPr/>
          <a:lstStyle/>
          <a:p>
            <a:fld id="{3D7A446E-7E72-4F0E-87FC-053F1B17E93E}" type="datetime1">
              <a:rPr lang="en-US" smtClean="0"/>
              <a:t>6/7/2021</a:t>
            </a:fld>
            <a:endParaRPr lang="en-US"/>
          </a:p>
        </p:txBody>
      </p:sp>
      <p:sp>
        <p:nvSpPr>
          <p:cNvPr id="8" name="Footer Placeholder 7"/>
          <p:cNvSpPr>
            <a:spLocks noGrp="1"/>
          </p:cNvSpPr>
          <p:nvPr>
            <p:ph type="ftr" sz="quarter" idx="11"/>
          </p:nvPr>
        </p:nvSpPr>
        <p:spPr/>
        <p:txBody>
          <a:bodyPr/>
          <a:lstStyle/>
          <a:p>
            <a:r>
              <a:rPr lang="en-US" smtClean="0"/>
              <a:t>Mwangi D</a:t>
            </a:r>
            <a:endParaRPr lang="en-US"/>
          </a:p>
        </p:txBody>
      </p:sp>
      <p:sp>
        <p:nvSpPr>
          <p:cNvPr id="7" name="Slide Number Placeholder 6"/>
          <p:cNvSpPr>
            <a:spLocks noGrp="1"/>
          </p:cNvSpPr>
          <p:nvPr>
            <p:ph type="sldNum" sz="quarter" idx="12"/>
          </p:nvPr>
        </p:nvSpPr>
        <p:spPr/>
        <p:txBody>
          <a:bodyPr/>
          <a:lstStyle/>
          <a:p>
            <a:fld id="{2FCCFDDD-3E32-46E5-A389-7756C643EAC9}" type="slidenum">
              <a:rPr lang="en-US" smtClean="0"/>
              <a:pPr/>
              <a:t>7</a:t>
            </a:fld>
            <a:endParaRPr lang="en-US"/>
          </a:p>
        </p:txBody>
      </p:sp>
      <p:pic>
        <p:nvPicPr>
          <p:cNvPr id="5" name="Picture 4" descr="MCj035903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724400"/>
            <a:ext cx="3497263"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37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anim calcmode="lin" valueType="num">
                                      <p:cBhvr>
                                        <p:cTn id="7" dur="500" fill="hold"/>
                                        <p:tgtEl>
                                          <p:spTgt spid="51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127">
                                            <p:txEl>
                                              <p:pRg st="1" end="1"/>
                                            </p:txEl>
                                          </p:spTgt>
                                        </p:tgtEl>
                                        <p:attrNameLst>
                                          <p:attrName>style.visibility</p:attrName>
                                        </p:attrNameLst>
                                      </p:cBhvr>
                                      <p:to>
                                        <p:strVal val="visible"/>
                                      </p:to>
                                    </p:set>
                                    <p:anim calcmode="lin" valueType="num">
                                      <p:cBhvr>
                                        <p:cTn id="14" dur="500" fill="hold"/>
                                        <p:tgtEl>
                                          <p:spTgt spid="512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12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12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127">
                                            <p:txEl>
                                              <p:pRg st="2" end="2"/>
                                            </p:txEl>
                                          </p:spTgt>
                                        </p:tgtEl>
                                        <p:attrNameLst>
                                          <p:attrName>style.visibility</p:attrName>
                                        </p:attrNameLst>
                                      </p:cBhvr>
                                      <p:to>
                                        <p:strVal val="visible"/>
                                      </p:to>
                                    </p:set>
                                    <p:anim calcmode="lin" valueType="num">
                                      <p:cBhvr>
                                        <p:cTn id="21" dur="500" fill="hold"/>
                                        <p:tgtEl>
                                          <p:spTgt spid="512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12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1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B050"/>
            </a:solidFill>
          </a:ln>
        </p:spPr>
        <p:txBody>
          <a:bodyPr rtlCol="0">
            <a:normAutofit/>
          </a:bodyPr>
          <a:lstStyle/>
          <a:p>
            <a:pPr algn="l" fontAlgn="auto">
              <a:spcAft>
                <a:spcPts val="0"/>
              </a:spcAft>
              <a:defRPr/>
            </a:pPr>
            <a:r>
              <a:rPr lang="en-US" sz="4000" dirty="0" smtClean="0">
                <a:solidFill>
                  <a:srgbClr val="FF0000"/>
                </a:solidFill>
                <a:ea typeface="+mj-ea"/>
              </a:rPr>
              <a:t>Introduction to first aid </a:t>
            </a:r>
            <a:endParaRPr lang="en-US" sz="4000" dirty="0">
              <a:solidFill>
                <a:srgbClr val="FF0000"/>
              </a:solidFill>
              <a:ea typeface="+mj-ea"/>
            </a:endParaRPr>
          </a:p>
        </p:txBody>
      </p:sp>
      <p:sp>
        <p:nvSpPr>
          <p:cNvPr id="3" name="Content Placeholder 2"/>
          <p:cNvSpPr>
            <a:spLocks noGrp="1"/>
          </p:cNvSpPr>
          <p:nvPr>
            <p:ph idx="1"/>
          </p:nvPr>
        </p:nvSpPr>
        <p:spPr>
          <a:xfrm>
            <a:off x="457200" y="1600200"/>
            <a:ext cx="8229600" cy="4876800"/>
          </a:xfrm>
          <a:ln>
            <a:solidFill>
              <a:srgbClr val="FF0000"/>
            </a:solidFill>
          </a:ln>
        </p:spPr>
        <p:txBody>
          <a:bodyPr>
            <a:normAutofit/>
          </a:bodyPr>
          <a:lstStyle/>
          <a:p>
            <a:r>
              <a:rPr lang="en-US" altLang="en-US" sz="2800" dirty="0" smtClean="0"/>
              <a:t>First aid is the initial care given to the ill or injured while awaiting help </a:t>
            </a:r>
          </a:p>
          <a:p>
            <a:pPr marL="0" indent="0">
              <a:buNone/>
            </a:pPr>
            <a:endParaRPr lang="en-US" altLang="en-US" sz="2800" dirty="0" smtClean="0"/>
          </a:p>
          <a:p>
            <a:r>
              <a:rPr lang="en-US" altLang="en-US" sz="2800" dirty="0"/>
              <a:t>M</a:t>
            </a:r>
            <a:r>
              <a:rPr lang="en-US" altLang="en-US" sz="2800" dirty="0" smtClean="0"/>
              <a:t>edical </a:t>
            </a:r>
            <a:r>
              <a:rPr lang="en-US" altLang="en-US" sz="2800" dirty="0"/>
              <a:t>aid is the secondary care and treatment given by suitably trained health care professionals. </a:t>
            </a:r>
          </a:p>
          <a:p>
            <a:pPr>
              <a:buFont typeface="Arial" charset="0"/>
              <a:buChar char="•"/>
            </a:pPr>
            <a:endParaRPr lang="en-US" altLang="en-US" sz="2800" dirty="0"/>
          </a:p>
          <a:p>
            <a:pPr>
              <a:buFont typeface="Arial" charset="0"/>
              <a:buChar char="•"/>
            </a:pPr>
            <a:r>
              <a:rPr lang="en-US" altLang="en-US" sz="2800" dirty="0"/>
              <a:t> These include paramedics</a:t>
            </a:r>
            <a:r>
              <a:rPr lang="en-US" altLang="en-US" sz="2800" dirty="0" smtClean="0"/>
              <a:t>, Clinicians, </a:t>
            </a:r>
            <a:r>
              <a:rPr lang="en-US" altLang="en-US" sz="2800" dirty="0"/>
              <a:t>doctors and nurses</a:t>
            </a:r>
          </a:p>
          <a:p>
            <a:endParaRPr lang="en-US" altLang="en-US" sz="2800" dirty="0" smtClean="0"/>
          </a:p>
          <a:p>
            <a:pPr>
              <a:buFont typeface="Arial" charset="0"/>
              <a:buNone/>
            </a:pPr>
            <a:endParaRPr lang="en-US" altLang="en-US" sz="2800" dirty="0" smtClean="0"/>
          </a:p>
        </p:txBody>
      </p:sp>
      <p:sp>
        <p:nvSpPr>
          <p:cNvPr id="6" name="Date Placeholder 5"/>
          <p:cNvSpPr>
            <a:spLocks noGrp="1"/>
          </p:cNvSpPr>
          <p:nvPr>
            <p:ph type="dt" sz="half" idx="10"/>
          </p:nvPr>
        </p:nvSpPr>
        <p:spPr/>
        <p:txBody>
          <a:bodyPr/>
          <a:lstStyle/>
          <a:p>
            <a:fld id="{434A4579-70E3-4187-A931-058A40E5C881}" type="datetime1">
              <a:rPr lang="en-US" smtClean="0"/>
              <a:t>6/7/2021</a:t>
            </a:fld>
            <a:endParaRPr lang="en-US"/>
          </a:p>
        </p:txBody>
      </p:sp>
      <p:sp>
        <p:nvSpPr>
          <p:cNvPr id="8" name="Footer Placeholder 7"/>
          <p:cNvSpPr>
            <a:spLocks noGrp="1"/>
          </p:cNvSpPr>
          <p:nvPr>
            <p:ph type="ftr" sz="quarter" idx="11"/>
          </p:nvPr>
        </p:nvSpPr>
        <p:spPr/>
        <p:txBody>
          <a:bodyPr/>
          <a:lstStyle/>
          <a:p>
            <a:r>
              <a:rPr lang="en-US" smtClean="0"/>
              <a:t>Mwangi D</a:t>
            </a:r>
            <a:endParaRPr lang="en-US"/>
          </a:p>
        </p:txBody>
      </p:sp>
      <p:sp>
        <p:nvSpPr>
          <p:cNvPr id="7" name="Slide Number Placeholder 6"/>
          <p:cNvSpPr>
            <a:spLocks noGrp="1"/>
          </p:cNvSpPr>
          <p:nvPr>
            <p:ph type="sldNum" sz="quarter" idx="12"/>
          </p:nvPr>
        </p:nvSpPr>
        <p:spPr/>
        <p:txBody>
          <a:bodyPr/>
          <a:lstStyle/>
          <a:p>
            <a:fld id="{2FCCFDDD-3E32-46E5-A389-7756C643EAC9}" type="slidenum">
              <a:rPr lang="en-US" smtClean="0"/>
              <a:pPr/>
              <a:t>8</a:t>
            </a:fld>
            <a:endParaRPr lang="en-US"/>
          </a:p>
        </p:txBody>
      </p:sp>
      <p:sp>
        <p:nvSpPr>
          <p:cNvPr id="5" name="Rectangle 4"/>
          <p:cNvSpPr/>
          <p:nvPr/>
        </p:nvSpPr>
        <p:spPr>
          <a:xfrm>
            <a:off x="4453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63772094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ln>
            <a:solidFill>
              <a:srgbClr val="FF0000"/>
            </a:solidFill>
          </a:ln>
        </p:spPr>
        <p:txBody>
          <a:bodyPr/>
          <a:lstStyle/>
          <a:p>
            <a:pPr marL="0" indent="0" algn="just">
              <a:buNone/>
            </a:pPr>
            <a:r>
              <a:rPr lang="en-US" altLang="en-US" dirty="0">
                <a:cs typeface="Times New Roman" pitchFamily="18" charset="0"/>
              </a:rPr>
              <a:t>Emergency Health Care can be defined as the episodic and crisis oriented care provided to Victims with serious or potentially life threatening injuries or illness.</a:t>
            </a:r>
            <a:endParaRPr lang="en-US" dirty="0"/>
          </a:p>
        </p:txBody>
      </p:sp>
      <p:pic>
        <p:nvPicPr>
          <p:cNvPr id="5" name="Picture 3110" descr="S:\PFiles\MSOffice\Clipart\smbusbas\bd20140_.wmf"/>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82389" y="2376150"/>
            <a:ext cx="3170222" cy="2974063"/>
          </a:xfrm>
          <a:solidFill>
            <a:srgbClr val="92D050"/>
          </a:solidFill>
        </p:spPr>
      </p:pic>
      <p:sp>
        <p:nvSpPr>
          <p:cNvPr id="6" name="Date Placeholder 5"/>
          <p:cNvSpPr>
            <a:spLocks noGrp="1"/>
          </p:cNvSpPr>
          <p:nvPr>
            <p:ph type="dt" sz="half" idx="10"/>
          </p:nvPr>
        </p:nvSpPr>
        <p:spPr/>
        <p:txBody>
          <a:bodyPr/>
          <a:lstStyle/>
          <a:p>
            <a:fld id="{F7A48180-D21D-45C1-A15F-5938B4555A33}" type="datetime1">
              <a:rPr lang="en-US" smtClean="0"/>
              <a:t>6/7/2021</a:t>
            </a:fld>
            <a:endParaRPr lang="en-US"/>
          </a:p>
        </p:txBody>
      </p:sp>
      <p:sp>
        <p:nvSpPr>
          <p:cNvPr id="8" name="Footer Placeholder 7"/>
          <p:cNvSpPr>
            <a:spLocks noGrp="1"/>
          </p:cNvSpPr>
          <p:nvPr>
            <p:ph type="ftr" sz="quarter" idx="11"/>
          </p:nvPr>
        </p:nvSpPr>
        <p:spPr/>
        <p:txBody>
          <a:bodyPr/>
          <a:lstStyle/>
          <a:p>
            <a:r>
              <a:rPr lang="en-US" smtClean="0"/>
              <a:t>Mwangi D</a:t>
            </a:r>
            <a:endParaRPr lang="en-US"/>
          </a:p>
        </p:txBody>
      </p:sp>
      <p:sp>
        <p:nvSpPr>
          <p:cNvPr id="7" name="Slide Number Placeholder 6"/>
          <p:cNvSpPr>
            <a:spLocks noGrp="1"/>
          </p:cNvSpPr>
          <p:nvPr>
            <p:ph type="sldNum" sz="quarter" idx="12"/>
          </p:nvPr>
        </p:nvSpPr>
        <p:spPr/>
        <p:txBody>
          <a:bodyPr/>
          <a:lstStyle/>
          <a:p>
            <a:fld id="{2FCCFDDD-3E32-46E5-A389-7756C643EAC9}" type="slidenum">
              <a:rPr lang="en-US" smtClean="0"/>
              <a:pPr/>
              <a:t>9</a:t>
            </a:fld>
            <a:endParaRPr lang="en-US"/>
          </a:p>
        </p:txBody>
      </p:sp>
      <p:sp>
        <p:nvSpPr>
          <p:cNvPr id="7172" name="Rectangle 4"/>
          <p:cNvSpPr>
            <a:spLocks noChangeArrowheads="1"/>
          </p:cNvSpPr>
          <p:nvPr/>
        </p:nvSpPr>
        <p:spPr bwMode="auto">
          <a:xfrm>
            <a:off x="406652" y="228600"/>
            <a:ext cx="8439150" cy="707886"/>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ea typeface="Majalla UI"/>
                <a:cs typeface="Majalla UI"/>
              </a:defRPr>
            </a:lvl1pPr>
            <a:lvl2pPr marL="742950" indent="-285750" eaLnBrk="0" hangingPunct="0">
              <a:defRPr>
                <a:solidFill>
                  <a:schemeClr val="tx1"/>
                </a:solidFill>
                <a:latin typeface="Arial" pitchFamily="34" charset="0"/>
                <a:ea typeface="Majalla UI"/>
                <a:cs typeface="Majalla UI"/>
              </a:defRPr>
            </a:lvl2pPr>
            <a:lvl3pPr marL="1143000" indent="-228600" eaLnBrk="0" hangingPunct="0">
              <a:defRPr>
                <a:solidFill>
                  <a:schemeClr val="tx1"/>
                </a:solidFill>
                <a:latin typeface="Arial" pitchFamily="34" charset="0"/>
                <a:ea typeface="Majalla UI"/>
                <a:cs typeface="Majalla UI"/>
              </a:defRPr>
            </a:lvl3pPr>
            <a:lvl4pPr marL="1600200" indent="-228600" eaLnBrk="0" hangingPunct="0">
              <a:defRPr>
                <a:solidFill>
                  <a:schemeClr val="tx1"/>
                </a:solidFill>
                <a:latin typeface="Arial" pitchFamily="34" charset="0"/>
                <a:ea typeface="Majalla UI"/>
                <a:cs typeface="Majalla UI"/>
              </a:defRPr>
            </a:lvl4pPr>
            <a:lvl5pPr marL="2057400" indent="-228600" eaLnBrk="0" hangingPunct="0">
              <a:defRPr>
                <a:solidFill>
                  <a:schemeClr val="tx1"/>
                </a:solidFill>
                <a:latin typeface="Arial" pitchFamily="34" charset="0"/>
                <a:ea typeface="Majalla UI"/>
                <a:cs typeface="Majalla UI"/>
              </a:defRPr>
            </a:lvl5pPr>
            <a:lvl6pPr marL="2514600" indent="-228600" algn="r" rtl="1" eaLnBrk="0" fontAlgn="base" hangingPunct="0">
              <a:spcBef>
                <a:spcPct val="0"/>
              </a:spcBef>
              <a:spcAft>
                <a:spcPct val="0"/>
              </a:spcAft>
              <a:defRPr>
                <a:solidFill>
                  <a:schemeClr val="tx1"/>
                </a:solidFill>
                <a:latin typeface="Arial" pitchFamily="34" charset="0"/>
                <a:ea typeface="Majalla UI"/>
                <a:cs typeface="Majalla UI"/>
              </a:defRPr>
            </a:lvl6pPr>
            <a:lvl7pPr marL="2971800" indent="-228600" algn="r" rtl="1" eaLnBrk="0" fontAlgn="base" hangingPunct="0">
              <a:spcBef>
                <a:spcPct val="0"/>
              </a:spcBef>
              <a:spcAft>
                <a:spcPct val="0"/>
              </a:spcAft>
              <a:defRPr>
                <a:solidFill>
                  <a:schemeClr val="tx1"/>
                </a:solidFill>
                <a:latin typeface="Arial" pitchFamily="34" charset="0"/>
                <a:ea typeface="Majalla UI"/>
                <a:cs typeface="Majalla UI"/>
              </a:defRPr>
            </a:lvl7pPr>
            <a:lvl8pPr marL="3429000" indent="-228600" algn="r" rtl="1" eaLnBrk="0" fontAlgn="base" hangingPunct="0">
              <a:spcBef>
                <a:spcPct val="0"/>
              </a:spcBef>
              <a:spcAft>
                <a:spcPct val="0"/>
              </a:spcAft>
              <a:defRPr>
                <a:solidFill>
                  <a:schemeClr val="tx1"/>
                </a:solidFill>
                <a:latin typeface="Arial" pitchFamily="34" charset="0"/>
                <a:ea typeface="Majalla UI"/>
                <a:cs typeface="Majalla UI"/>
              </a:defRPr>
            </a:lvl8pPr>
            <a:lvl9pPr marL="3886200" indent="-228600" algn="r" rtl="1" eaLnBrk="0" fontAlgn="base" hangingPunct="0">
              <a:spcBef>
                <a:spcPct val="0"/>
              </a:spcBef>
              <a:spcAft>
                <a:spcPct val="0"/>
              </a:spcAft>
              <a:defRPr>
                <a:solidFill>
                  <a:schemeClr val="tx1"/>
                </a:solidFill>
                <a:latin typeface="Arial" pitchFamily="34" charset="0"/>
                <a:ea typeface="Majalla UI"/>
                <a:cs typeface="Majalla UI"/>
              </a:defRPr>
            </a:lvl9pPr>
          </a:lstStyle>
          <a:p>
            <a:pPr eaLnBrk="1" hangingPunct="1"/>
            <a:r>
              <a:rPr lang="en-US" altLang="en-US" sz="4000" dirty="0" smtClean="0">
                <a:solidFill>
                  <a:srgbClr val="FF0000"/>
                </a:solidFill>
                <a:latin typeface="+mj-lt"/>
                <a:cs typeface="Times New Roman" pitchFamily="18" charset="0"/>
              </a:rPr>
              <a:t>Emergency Health Care</a:t>
            </a:r>
            <a:endParaRPr lang="en-US" altLang="en-US" sz="4000" dirty="0">
              <a:solidFill>
                <a:srgbClr val="FF0000"/>
              </a:solidFill>
              <a:latin typeface="+mj-lt"/>
            </a:endParaRPr>
          </a:p>
        </p:txBody>
      </p:sp>
    </p:spTree>
    <p:extLst>
      <p:ext uri="{BB962C8B-B14F-4D97-AF65-F5344CB8AC3E}">
        <p14:creationId xmlns:p14="http://schemas.microsoft.com/office/powerpoint/2010/main" val="1844957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TotalTime>
  <Words>1084</Words>
  <Application>Microsoft Office PowerPoint</Application>
  <PresentationFormat>On-screen Show (4:3)</PresentationFormat>
  <Paragraphs>221</Paragraphs>
  <Slides>25</Slides>
  <Notes>6</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  TRAUMA LIFE SUPPORT     Dorcas Mwangi   </vt:lpstr>
      <vt:lpstr>Lecture 1:   Introduction, Principles and Practice of Trauma Life Support      </vt:lpstr>
      <vt:lpstr>Objectives </vt:lpstr>
      <vt:lpstr>PowerPoint Presentation</vt:lpstr>
      <vt:lpstr> First aid has been as much a part of the culture in the daily life. And now both non-medical and medical personalities should have an idea about it as it is LIFE SAVING       </vt:lpstr>
      <vt:lpstr>Help! Emergency!</vt:lpstr>
      <vt:lpstr>Definition of First Aid </vt:lpstr>
      <vt:lpstr>Introduction to first aid </vt:lpstr>
      <vt:lpstr>PowerPoint Presentation</vt:lpstr>
      <vt:lpstr>PowerPoint Presentation</vt:lpstr>
      <vt:lpstr>PowerPoint Presentation</vt:lpstr>
      <vt:lpstr>Qualities of a first aider</vt:lpstr>
      <vt:lpstr>Aims of a first aider:</vt:lpstr>
      <vt:lpstr>Principles of first aid: Preserve life</vt:lpstr>
      <vt:lpstr>Principles of first aid: Prevent deterioration</vt:lpstr>
      <vt:lpstr>Principles of first aid: Promote recovery</vt:lpstr>
      <vt:lpstr>Responsibilities as a first aider</vt:lpstr>
      <vt:lpstr>Responsibilities of a first aider</vt:lpstr>
      <vt:lpstr>Priority of casualties</vt:lpstr>
      <vt:lpstr>Protecting yourself as a first aider</vt:lpstr>
      <vt:lpstr>Four Basic Rules</vt:lpstr>
      <vt:lpstr>Key points to note </vt:lpstr>
      <vt:lpstr>Questions?</vt:lpstr>
      <vt:lpstr>Further reading</vt:lpstr>
      <vt:lpstr>Assignment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Duke Mobegi</dc:creator>
  <cp:lastModifiedBy>Admin</cp:lastModifiedBy>
  <cp:revision>31</cp:revision>
  <dcterms:created xsi:type="dcterms:W3CDTF">2017-05-16T18:46:06Z</dcterms:created>
  <dcterms:modified xsi:type="dcterms:W3CDTF">2021-06-07T12:53:50Z</dcterms:modified>
</cp:coreProperties>
</file>