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81" r:id="rId4"/>
    <p:sldId id="256" r:id="rId5"/>
    <p:sldId id="257" r:id="rId6"/>
    <p:sldId id="258" r:id="rId7"/>
    <p:sldId id="259" r:id="rId8"/>
    <p:sldId id="27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3BA710-0D95-40EA-8991-D43C5782AA7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61FBB9-67FB-438F-8C45-C0B228F01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A710-0D95-40EA-8991-D43C5782AA7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B9-67FB-438F-8C45-C0B228F01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A710-0D95-40EA-8991-D43C5782AA7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B9-67FB-438F-8C45-C0B228F01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A710-0D95-40EA-8991-D43C5782AA7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B9-67FB-438F-8C45-C0B228F01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A710-0D95-40EA-8991-D43C5782AA7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B9-67FB-438F-8C45-C0B228F01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A710-0D95-40EA-8991-D43C5782AA7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B9-67FB-438F-8C45-C0B228F01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A710-0D95-40EA-8991-D43C5782AA7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B9-67FB-438F-8C45-C0B228F01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A710-0D95-40EA-8991-D43C5782AA7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B9-67FB-438F-8C45-C0B228F01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A710-0D95-40EA-8991-D43C5782AA7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B9-67FB-438F-8C45-C0B228F01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53BA710-0D95-40EA-8991-D43C5782AA7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B9-67FB-438F-8C45-C0B228F01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3BA710-0D95-40EA-8991-D43C5782AA7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61FBB9-67FB-438F-8C45-C0B228F01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53BA710-0D95-40EA-8991-D43C5782AA7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61FBB9-67FB-438F-8C45-C0B228F01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are disorders associated with menstruation or menstrual cycle.</a:t>
            </a:r>
          </a:p>
          <a:p>
            <a:r>
              <a:rPr lang="en-US" dirty="0" smtClean="0"/>
              <a:t>They are the commonest or most frequent problem of adolescents age and young adult women in gynecology.</a:t>
            </a:r>
          </a:p>
          <a:p>
            <a:r>
              <a:rPr lang="en-US" dirty="0" smtClean="0"/>
              <a:t>The disorders affects the quality of life of these girls and young female adults </a:t>
            </a:r>
          </a:p>
          <a:p>
            <a:r>
              <a:rPr lang="en-US" dirty="0" smtClean="0"/>
              <a:t>Average menstrual cycle is 28 days but range between 21-35 days.</a:t>
            </a:r>
          </a:p>
          <a:p>
            <a:r>
              <a:rPr lang="en-US" dirty="0" smtClean="0"/>
              <a:t>Average duration of flow is 3 days but it ranges between 2-8 days.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MENSTRUAL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0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8229600" cy="43735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 treatment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7638"/>
            <a:ext cx="7848600" cy="43735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PREMENSTRUAL SYNDROME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8"/>
            <a:ext cx="7000875" cy="444976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001000" cy="4571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PMDD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848600" cy="4724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DYSMENORRHEA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772400" cy="44497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17638"/>
            <a:ext cx="8153400" cy="45259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6783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772400" cy="44497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696200" cy="44497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disorders are </a:t>
            </a:r>
          </a:p>
          <a:p>
            <a:r>
              <a:rPr lang="en-US" dirty="0" smtClean="0"/>
              <a:t>1. amenorrhea </a:t>
            </a:r>
          </a:p>
          <a:p>
            <a:r>
              <a:rPr lang="en-US" dirty="0" smtClean="0"/>
              <a:t>2. premenstrual syndrome</a:t>
            </a:r>
          </a:p>
          <a:p>
            <a:r>
              <a:rPr lang="en-US" dirty="0" smtClean="0"/>
              <a:t>3. premenstrual syndrome dysphoric</a:t>
            </a:r>
          </a:p>
          <a:p>
            <a:r>
              <a:rPr lang="en-US" dirty="0" smtClean="0"/>
              <a:t>4. menorrhagia 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metrorrhagia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menometrorrhagia</a:t>
            </a:r>
            <a:endParaRPr lang="en-US" dirty="0" smtClean="0"/>
          </a:p>
          <a:p>
            <a:r>
              <a:rPr lang="en-US" dirty="0" smtClean="0"/>
              <a:t>7. </a:t>
            </a:r>
            <a:r>
              <a:rPr lang="en-US" dirty="0" err="1" smtClean="0"/>
              <a:t>oligomenorrhea</a:t>
            </a:r>
            <a:endParaRPr lang="en-US" dirty="0" smtClean="0"/>
          </a:p>
          <a:p>
            <a:r>
              <a:rPr lang="en-US" dirty="0" smtClean="0"/>
              <a:t>8. </a:t>
            </a:r>
            <a:r>
              <a:rPr lang="en-US" dirty="0" err="1" smtClean="0"/>
              <a:t>polymenorrhea</a:t>
            </a:r>
            <a:r>
              <a:rPr lang="en-US" dirty="0" smtClean="0"/>
              <a:t> </a:t>
            </a:r>
          </a:p>
          <a:p>
            <a:r>
              <a:rPr lang="en-US" dirty="0"/>
              <a:t>9</a:t>
            </a:r>
            <a:r>
              <a:rPr lang="en-US" dirty="0" smtClean="0"/>
              <a:t>. </a:t>
            </a:r>
            <a:r>
              <a:rPr lang="en-US" dirty="0" err="1" smtClean="0"/>
              <a:t>cryptomenorrhea</a:t>
            </a:r>
            <a:endParaRPr lang="en-US" dirty="0" smtClean="0"/>
          </a:p>
          <a:p>
            <a:r>
              <a:rPr lang="en-US" dirty="0" smtClean="0"/>
              <a:t>Post coital bleeding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19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848600" cy="44497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543800" cy="46021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848600" cy="46021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7772400" cy="40362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772400" cy="43235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MENORRHAGIA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924800" cy="45259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001000" cy="45259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7772400" cy="40362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1"/>
            <a:ext cx="8077200" cy="39298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9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AMENORRHEA 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1"/>
            <a:ext cx="8001000" cy="4114800"/>
          </a:xfrm>
        </p:spPr>
      </p:pic>
    </p:spTree>
    <p:extLst>
      <p:ext uri="{BB962C8B-B14F-4D97-AF65-F5344CB8AC3E}">
        <p14:creationId xmlns:p14="http://schemas.microsoft.com/office/powerpoint/2010/main" val="273560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077200" cy="444976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153400" cy="46481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001000" cy="46481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848600" cy="4571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001000" cy="46021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0010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593</TotalTime>
  <Words>135</Words>
  <Application>Microsoft Office PowerPoint</Application>
  <PresentationFormat>On-screen Show (4:3)</PresentationFormat>
  <Paragraphs>44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Lucida Sans Unicode</vt:lpstr>
      <vt:lpstr>Verdana</vt:lpstr>
      <vt:lpstr>Wingdings 2</vt:lpstr>
      <vt:lpstr>Wingdings 3</vt:lpstr>
      <vt:lpstr>Concourse</vt:lpstr>
      <vt:lpstr>MENSTRUAL DISORDERS</vt:lpstr>
      <vt:lpstr>cont</vt:lpstr>
      <vt:lpstr>AMENORRHEA  </vt:lpstr>
      <vt:lpstr>cont  </vt:lpstr>
      <vt:lpstr>cont</vt:lpstr>
      <vt:lpstr>cont</vt:lpstr>
      <vt:lpstr>cont</vt:lpstr>
      <vt:lpstr>cont</vt:lpstr>
      <vt:lpstr>cont</vt:lpstr>
      <vt:lpstr>Cont treatment</vt:lpstr>
      <vt:lpstr>cont</vt:lpstr>
      <vt:lpstr>PREMENSTRUAL SYNDROME</vt:lpstr>
      <vt:lpstr>PMDD</vt:lpstr>
      <vt:lpstr>DYSMENORRHEA </vt:lpstr>
      <vt:lpstr>cont</vt:lpstr>
      <vt:lpstr>cont</vt:lpstr>
      <vt:lpstr>cont</vt:lpstr>
      <vt:lpstr>cont</vt:lpstr>
      <vt:lpstr>cont</vt:lpstr>
      <vt:lpstr>cont</vt:lpstr>
      <vt:lpstr>cont</vt:lpstr>
      <vt:lpstr>cont</vt:lpstr>
      <vt:lpstr>cont</vt:lpstr>
      <vt:lpstr>MENORRHAGIA</vt:lpstr>
      <vt:lpstr>cont</vt:lpstr>
      <vt:lpstr>cont</vt:lpstr>
      <vt:lpstr>treatment </vt:lpstr>
      <vt:lpstr>cont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pregancy</dc:title>
  <dc:creator>HP</dc:creator>
  <cp:lastModifiedBy>user</cp:lastModifiedBy>
  <cp:revision>68</cp:revision>
  <dcterms:created xsi:type="dcterms:W3CDTF">2013-11-27T11:09:59Z</dcterms:created>
  <dcterms:modified xsi:type="dcterms:W3CDTF">2020-10-14T06:25:28Z</dcterms:modified>
</cp:coreProperties>
</file>