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617" autoAdjust="0"/>
  </p:normalViewPr>
  <p:slideViewPr>
    <p:cSldViewPr>
      <p:cViewPr>
        <p:scale>
          <a:sx n="64" d="100"/>
          <a:sy n="64" d="100"/>
        </p:scale>
        <p:origin x="-1566" y="-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5D770-65E2-4E49-A512-D8410F1C384C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A2EE2C-24FC-4463-BBF1-95A569663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298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42F9-562D-437F-B99E-E3D8CA23C3A6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05C6-1A01-4479-BE4B-BDB1BC258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248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42F9-562D-437F-B99E-E3D8CA23C3A6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05C6-1A01-4479-BE4B-BDB1BC258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18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42F9-562D-437F-B99E-E3D8CA23C3A6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05C6-1A01-4479-BE4B-BDB1BC258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54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42F9-562D-437F-B99E-E3D8CA23C3A6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05C6-1A01-4479-BE4B-BDB1BC258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92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42F9-562D-437F-B99E-E3D8CA23C3A6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05C6-1A01-4479-BE4B-BDB1BC258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907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42F9-562D-437F-B99E-E3D8CA23C3A6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05C6-1A01-4479-BE4B-BDB1BC258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546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42F9-562D-437F-B99E-E3D8CA23C3A6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05C6-1A01-4479-BE4B-BDB1BC258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66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42F9-562D-437F-B99E-E3D8CA23C3A6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05C6-1A01-4479-BE4B-BDB1BC258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080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42F9-562D-437F-B99E-E3D8CA23C3A6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05C6-1A01-4479-BE4B-BDB1BC258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60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42F9-562D-437F-B99E-E3D8CA23C3A6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05C6-1A01-4479-BE4B-BDB1BC258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433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42F9-562D-437F-B99E-E3D8CA23C3A6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05C6-1A01-4479-BE4B-BDB1BC258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32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842F9-562D-437F-B99E-E3D8CA23C3A6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05C6-1A01-4479-BE4B-BDB1BC258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779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MODES OF TRANSMISSION OF INFECTIONS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By ERICK KEMBOI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28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Constantia" pitchFamily="18" charset="0"/>
              </a:rPr>
              <a:t>IMPORTANCE OF MICROBIOLOGY IN NURSING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</a:pPr>
            <a:r>
              <a:rPr lang="en-US" dirty="0">
                <a:solidFill>
                  <a:srgbClr val="0303F7"/>
                </a:solidFill>
                <a:latin typeface="Constantia" pitchFamily="18" charset="0"/>
              </a:rPr>
              <a:t>Helps the nurse to know pathogens, their sources and composition</a:t>
            </a:r>
          </a:p>
          <a:p>
            <a:pPr algn="just">
              <a:lnSpc>
                <a:spcPct val="80000"/>
              </a:lnSpc>
            </a:pPr>
            <a:r>
              <a:rPr lang="en-US" dirty="0">
                <a:solidFill>
                  <a:srgbClr val="0303F7"/>
                </a:solidFill>
                <a:latin typeface="Constantia" pitchFamily="18" charset="0"/>
              </a:rPr>
              <a:t>Helps to know how these micro organisms are transmitted and how they spread diseases</a:t>
            </a:r>
          </a:p>
          <a:p>
            <a:pPr algn="just">
              <a:lnSpc>
                <a:spcPct val="80000"/>
              </a:lnSpc>
            </a:pPr>
            <a:r>
              <a:rPr lang="en-US" dirty="0">
                <a:solidFill>
                  <a:srgbClr val="0303F7"/>
                </a:solidFill>
                <a:latin typeface="Constantia" pitchFamily="18" charset="0"/>
              </a:rPr>
              <a:t>It is a step in prevention and cure of many diseases</a:t>
            </a:r>
          </a:p>
          <a:p>
            <a:pPr algn="just">
              <a:lnSpc>
                <a:spcPct val="80000"/>
              </a:lnSpc>
            </a:pPr>
            <a:r>
              <a:rPr lang="en-US" dirty="0">
                <a:solidFill>
                  <a:srgbClr val="0303F7"/>
                </a:solidFill>
                <a:latin typeface="Constantia" pitchFamily="18" charset="0"/>
              </a:rPr>
              <a:t>Helps the nurse to take universal precautions when in the hospital environment</a:t>
            </a:r>
          </a:p>
          <a:p>
            <a:pPr algn="just">
              <a:lnSpc>
                <a:spcPct val="80000"/>
              </a:lnSpc>
            </a:pPr>
            <a:r>
              <a:rPr lang="en-US" dirty="0">
                <a:solidFill>
                  <a:srgbClr val="0303F7"/>
                </a:solidFill>
                <a:latin typeface="Constantia" pitchFamily="18" charset="0"/>
              </a:rPr>
              <a:t>It an important aspect in infection control</a:t>
            </a:r>
          </a:p>
          <a:p>
            <a:pPr algn="just">
              <a:lnSpc>
                <a:spcPct val="80000"/>
              </a:lnSpc>
            </a:pPr>
            <a:r>
              <a:rPr lang="en-US" dirty="0">
                <a:solidFill>
                  <a:srgbClr val="0303F7"/>
                </a:solidFill>
                <a:latin typeface="Constantia" pitchFamily="18" charset="0"/>
              </a:rPr>
              <a:t>Forms a rich source in health education, immunization and surveillance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275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Human host may acquire microbial agents by various means referred to as the modes of transmission.</a:t>
            </a:r>
          </a:p>
          <a:p>
            <a:r>
              <a:rPr lang="en-US" dirty="0" smtClean="0"/>
              <a:t>Pathogenic organism can spread from on host to another by a variety of mechanism and these include: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Contact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Inhalation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Ingestion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Inoculation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Insects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Congenital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Iatrogenic and laboratory infections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58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CONTACT</a:t>
            </a:r>
          </a:p>
          <a:p>
            <a:r>
              <a:rPr lang="en-US" dirty="0" smtClean="0"/>
              <a:t>Infections may be acquired by contact which may be direct or indirect</a:t>
            </a:r>
          </a:p>
          <a:p>
            <a:r>
              <a:rPr lang="en-US" dirty="0" smtClean="0"/>
              <a:t>Direct contact implies an actual physical interaction with the infectious source. Diseases transmitted through direct contact includes STDs –Syphilis ,gonorrhea, hepatitis B) , herpes simplex type 2, HIV Aids, leprosy , skin and eye infections </a:t>
            </a:r>
          </a:p>
          <a:p>
            <a:r>
              <a:rPr lang="en-US" dirty="0" smtClean="0"/>
              <a:t>Indirect contact--fomites- May be through inanimate objects such as  clothing , pencils or toys which may be contaminated by a pathogen from one person and act as vehicle for its transmission to another person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97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 Inhalation</a:t>
            </a:r>
          </a:p>
          <a:p>
            <a:r>
              <a:rPr lang="en-US" dirty="0" smtClean="0"/>
              <a:t>Respiratory infections such common cold , influenza , measles, mumps, tuberculosis, and whooping cough are acquired by inhalation.</a:t>
            </a:r>
          </a:p>
          <a:p>
            <a:r>
              <a:rPr lang="en-US" dirty="0" smtClean="0"/>
              <a:t>Such microbes are shed by the patient into environment , in secretions from the nose or throat during sneezing, speaking, coughing and other forceful expiratory 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169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3.Ingestion- intestinal infections are generally acquired by the ingestion of food or drink contaminated by pathogens</a:t>
            </a:r>
          </a:p>
          <a:p>
            <a:r>
              <a:rPr lang="en-US" dirty="0" smtClean="0"/>
              <a:t>Infections transmitted by ingestion may be waterborne( cholera),food borne ( food poisoning) or hand borne (dysentery)</a:t>
            </a:r>
          </a:p>
          <a:p>
            <a:r>
              <a:rPr lang="en-US" dirty="0" smtClean="0"/>
              <a:t>Diseases transmitted by water and food includes chiefly infections of alimentary track </a:t>
            </a:r>
            <a:r>
              <a:rPr lang="en-US" dirty="0" err="1" smtClean="0"/>
              <a:t>eg</a:t>
            </a:r>
            <a:r>
              <a:rPr lang="en-US" dirty="0" smtClean="0"/>
              <a:t> acute diarrheas, typhoid fever, cholera, polio, hepatitis and intestinal parasites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626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4. Inoculation</a:t>
            </a:r>
          </a:p>
          <a:p>
            <a:r>
              <a:rPr lang="en-US" dirty="0" smtClean="0"/>
              <a:t>The disease agent may be inoculated directly into the skin or mucosa </a:t>
            </a:r>
            <a:r>
              <a:rPr lang="en-US" dirty="0" err="1" smtClean="0"/>
              <a:t>eg</a:t>
            </a:r>
            <a:r>
              <a:rPr lang="en-US" dirty="0" smtClean="0"/>
              <a:t> rabies virus deposited subcutaneously by dog bite , tetanus spores implanted in deep wounds</a:t>
            </a:r>
          </a:p>
          <a:p>
            <a:r>
              <a:rPr lang="en-US" dirty="0" smtClean="0"/>
              <a:t>Infections by inoculation may iatrogenic when unsterile syringes and surgical equipment are used e.g. hepatitis b and HIV may be transmitted through transfusion of infected blood or use of contaminated syringes and needles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320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5. Insects   </a:t>
            </a:r>
            <a:r>
              <a:rPr lang="en-US" dirty="0" err="1" smtClean="0"/>
              <a:t>eg</a:t>
            </a:r>
            <a:r>
              <a:rPr lang="en-US" dirty="0" smtClean="0"/>
              <a:t> vector borne diseases</a:t>
            </a:r>
          </a:p>
          <a:p>
            <a:r>
              <a:rPr lang="en-US" dirty="0" smtClean="0"/>
              <a:t>In some diseases , blood sucking insects play an important role in spread of infections  from individual to another</a:t>
            </a:r>
          </a:p>
          <a:p>
            <a:r>
              <a:rPr lang="en-US" dirty="0" smtClean="0"/>
              <a:t>A vector  is defined as an arthropod or a loving carrier that transport an infectious agent to a susceptible individual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188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5.Congenital – vertical transmission</a:t>
            </a:r>
          </a:p>
          <a:p>
            <a:r>
              <a:rPr lang="en-US" dirty="0" smtClean="0"/>
              <a:t>Some pathogens are able to cross the placental barrier and reach the fetus in utero this is known as vertical transmission </a:t>
            </a:r>
          </a:p>
          <a:p>
            <a:r>
              <a:rPr lang="en-US" dirty="0" smtClean="0"/>
              <a:t>Vertical transmission  may result in abortion , miscarriage or still birth. Live infants may be born with the manifestation of the diseases as in congenital syphilis. </a:t>
            </a:r>
          </a:p>
          <a:p>
            <a:r>
              <a:rPr lang="en-US" dirty="0" smtClean="0"/>
              <a:t>Other diseases includes Rubella virus, herpes virus, AIDS, CMV, hepatitis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892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7. Iatrogenic and laboratory infection</a:t>
            </a:r>
          </a:p>
          <a:p>
            <a:r>
              <a:rPr lang="en-US" dirty="0" smtClean="0"/>
              <a:t>Iatrogenic infections are known as physician – induced infections</a:t>
            </a:r>
          </a:p>
          <a:p>
            <a:r>
              <a:rPr lang="en-US" dirty="0"/>
              <a:t> </a:t>
            </a:r>
            <a:r>
              <a:rPr lang="en-US" dirty="0" smtClean="0"/>
              <a:t> If meticulous care in asepsis is not taken , infections like AIDS and hepatitis B may sometimes be transmitted during administration of  injections, catheterization</a:t>
            </a:r>
          </a:p>
          <a:p>
            <a:r>
              <a:rPr lang="en-US" dirty="0" smtClean="0"/>
              <a:t>Laboratory personnel handling infectious material are at risk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817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9118</TotalTime>
  <Words>575</Words>
  <Application>Microsoft Office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MODES OF TRANSMISSION OF INFECTIONS</vt:lpstr>
      <vt:lpstr>Introduction</vt:lpstr>
      <vt:lpstr>Cont.</vt:lpstr>
      <vt:lpstr>Cont.</vt:lpstr>
      <vt:lpstr>Cont. </vt:lpstr>
      <vt:lpstr>Cont.</vt:lpstr>
      <vt:lpstr>Cont.</vt:lpstr>
      <vt:lpstr>Cot.</vt:lpstr>
      <vt:lpstr>Cont.</vt:lpstr>
      <vt:lpstr>IMPORTANCE OF MICROBIOLOGY IN NURSING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MODES OF TRANSMISSION OF INFECTIONS</dc:title>
  <dc:creator>erick</dc:creator>
  <cp:lastModifiedBy>PROCUREMENT DEPT-PC</cp:lastModifiedBy>
  <cp:revision>11</cp:revision>
  <dcterms:created xsi:type="dcterms:W3CDTF">2017-04-25T12:59:20Z</dcterms:created>
  <dcterms:modified xsi:type="dcterms:W3CDTF">2021-04-01T10:13:13Z</dcterms:modified>
</cp:coreProperties>
</file>