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9144000" cy="6858000" type="screen4x3"/>
  <p:notesSz cx="9144000" cy="6858000"/>
  <p:defaultTextStyle>
    <a:defPPr>
      <a:defRPr lang="en-K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EDD5-0856-43A6-A635-B50C2682046F}" type="datetimeFigureOut">
              <a:rPr lang="en-KE" smtClean="0"/>
              <a:t>23/09/2020</a:t>
            </a:fld>
            <a:endParaRPr lang="en-K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0E8C1-AE46-479D-8444-32ED0C547E3B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96290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CMT: Cell Mediated Transport</a:t>
            </a:r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0E8C1-AE46-479D-8444-32ED0C547E3B}" type="slidenum">
              <a:rPr lang="en-KE" smtClean="0"/>
              <a:t>14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0231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2"/>
            <a:ext cx="9144000" cy="1034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81563" y="12"/>
            <a:ext cx="4762436" cy="599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2"/>
            <a:ext cx="9067800" cy="1014094"/>
          </a:xfrm>
          <a:custGeom>
            <a:avLst/>
            <a:gdLst/>
            <a:ahLst/>
            <a:cxnLst/>
            <a:rect l="l" t="t" r="r" b="b"/>
            <a:pathLst>
              <a:path w="9067800" h="1014094">
                <a:moveTo>
                  <a:pt x="0" y="1014070"/>
                </a:moveTo>
                <a:lnTo>
                  <a:pt x="53285" y="994761"/>
                </a:lnTo>
                <a:lnTo>
                  <a:pt x="112669" y="973631"/>
                </a:lnTo>
                <a:lnTo>
                  <a:pt x="176897" y="951239"/>
                </a:lnTo>
                <a:lnTo>
                  <a:pt x="245797" y="927751"/>
                </a:lnTo>
                <a:lnTo>
                  <a:pt x="281944" y="915648"/>
                </a:lnTo>
                <a:lnTo>
                  <a:pt x="319194" y="903333"/>
                </a:lnTo>
                <a:lnTo>
                  <a:pt x="357526" y="890827"/>
                </a:lnTo>
                <a:lnTo>
                  <a:pt x="396916" y="878151"/>
                </a:lnTo>
                <a:lnTo>
                  <a:pt x="437345" y="865325"/>
                </a:lnTo>
                <a:lnTo>
                  <a:pt x="478789" y="852370"/>
                </a:lnTo>
                <a:lnTo>
                  <a:pt x="521228" y="839308"/>
                </a:lnTo>
                <a:lnTo>
                  <a:pt x="564639" y="826158"/>
                </a:lnTo>
                <a:lnTo>
                  <a:pt x="609002" y="812942"/>
                </a:lnTo>
                <a:lnTo>
                  <a:pt x="654293" y="799681"/>
                </a:lnTo>
                <a:lnTo>
                  <a:pt x="700492" y="786394"/>
                </a:lnTo>
                <a:lnTo>
                  <a:pt x="747577" y="773104"/>
                </a:lnTo>
                <a:lnTo>
                  <a:pt x="795527" y="759830"/>
                </a:lnTo>
                <a:lnTo>
                  <a:pt x="844319" y="746593"/>
                </a:lnTo>
                <a:lnTo>
                  <a:pt x="893931" y="733414"/>
                </a:lnTo>
                <a:lnTo>
                  <a:pt x="944343" y="720315"/>
                </a:lnTo>
                <a:lnTo>
                  <a:pt x="995532" y="707315"/>
                </a:lnTo>
                <a:lnTo>
                  <a:pt x="1047477" y="694435"/>
                </a:lnTo>
                <a:lnTo>
                  <a:pt x="1100156" y="681697"/>
                </a:lnTo>
                <a:lnTo>
                  <a:pt x="1153547" y="669120"/>
                </a:lnTo>
                <a:lnTo>
                  <a:pt x="1207629" y="656727"/>
                </a:lnTo>
                <a:lnTo>
                  <a:pt x="1262380" y="644536"/>
                </a:lnTo>
                <a:lnTo>
                  <a:pt x="1317778" y="632570"/>
                </a:lnTo>
                <a:lnTo>
                  <a:pt x="1373802" y="620849"/>
                </a:lnTo>
                <a:lnTo>
                  <a:pt x="1430430" y="609394"/>
                </a:lnTo>
                <a:lnTo>
                  <a:pt x="1487640" y="598225"/>
                </a:lnTo>
                <a:lnTo>
                  <a:pt x="1545411" y="587364"/>
                </a:lnTo>
                <a:lnTo>
                  <a:pt x="1603720" y="576831"/>
                </a:lnTo>
                <a:lnTo>
                  <a:pt x="1662547" y="566646"/>
                </a:lnTo>
                <a:lnTo>
                  <a:pt x="1721869" y="556831"/>
                </a:lnTo>
                <a:lnTo>
                  <a:pt x="1781665" y="547406"/>
                </a:lnTo>
                <a:lnTo>
                  <a:pt x="1841913" y="538393"/>
                </a:lnTo>
                <a:lnTo>
                  <a:pt x="1902592" y="529811"/>
                </a:lnTo>
                <a:lnTo>
                  <a:pt x="1963679" y="521682"/>
                </a:lnTo>
                <a:lnTo>
                  <a:pt x="2025153" y="514026"/>
                </a:lnTo>
                <a:lnTo>
                  <a:pt x="2086993" y="506864"/>
                </a:lnTo>
                <a:lnTo>
                  <a:pt x="2149176" y="500218"/>
                </a:lnTo>
                <a:lnTo>
                  <a:pt x="2211681" y="494107"/>
                </a:lnTo>
                <a:lnTo>
                  <a:pt x="2274487" y="488552"/>
                </a:lnTo>
                <a:lnTo>
                  <a:pt x="2337571" y="483574"/>
                </a:lnTo>
                <a:lnTo>
                  <a:pt x="2400912" y="479195"/>
                </a:lnTo>
                <a:lnTo>
                  <a:pt x="2464488" y="475434"/>
                </a:lnTo>
                <a:lnTo>
                  <a:pt x="2528277" y="472313"/>
                </a:lnTo>
                <a:lnTo>
                  <a:pt x="2569878" y="470701"/>
                </a:lnTo>
                <a:lnTo>
                  <a:pt x="2612150" y="469495"/>
                </a:lnTo>
                <a:lnTo>
                  <a:pt x="2655077" y="468684"/>
                </a:lnTo>
                <a:lnTo>
                  <a:pt x="2698641" y="468257"/>
                </a:lnTo>
                <a:lnTo>
                  <a:pt x="2742825" y="468204"/>
                </a:lnTo>
                <a:lnTo>
                  <a:pt x="2787612" y="468513"/>
                </a:lnTo>
                <a:lnTo>
                  <a:pt x="2832984" y="469173"/>
                </a:lnTo>
                <a:lnTo>
                  <a:pt x="2878924" y="470173"/>
                </a:lnTo>
                <a:lnTo>
                  <a:pt x="2925415" y="471503"/>
                </a:lnTo>
                <a:lnTo>
                  <a:pt x="2972439" y="473151"/>
                </a:lnTo>
                <a:lnTo>
                  <a:pt x="3019980" y="475106"/>
                </a:lnTo>
                <a:lnTo>
                  <a:pt x="3068019" y="477358"/>
                </a:lnTo>
                <a:lnTo>
                  <a:pt x="3116540" y="479895"/>
                </a:lnTo>
                <a:lnTo>
                  <a:pt x="3165525" y="482707"/>
                </a:lnTo>
                <a:lnTo>
                  <a:pt x="3214958" y="485782"/>
                </a:lnTo>
                <a:lnTo>
                  <a:pt x="3264820" y="489109"/>
                </a:lnTo>
                <a:lnTo>
                  <a:pt x="3315095" y="492678"/>
                </a:lnTo>
                <a:lnTo>
                  <a:pt x="3365765" y="496478"/>
                </a:lnTo>
                <a:lnTo>
                  <a:pt x="3416812" y="500497"/>
                </a:lnTo>
                <a:lnTo>
                  <a:pt x="3468221" y="504725"/>
                </a:lnTo>
                <a:lnTo>
                  <a:pt x="3519972" y="509151"/>
                </a:lnTo>
                <a:lnTo>
                  <a:pt x="3572050" y="513763"/>
                </a:lnTo>
                <a:lnTo>
                  <a:pt x="3624437" y="518551"/>
                </a:lnTo>
                <a:lnTo>
                  <a:pt x="3677115" y="523504"/>
                </a:lnTo>
                <a:lnTo>
                  <a:pt x="3730067" y="528610"/>
                </a:lnTo>
                <a:lnTo>
                  <a:pt x="3783276" y="533860"/>
                </a:lnTo>
                <a:lnTo>
                  <a:pt x="3836724" y="539241"/>
                </a:lnTo>
                <a:lnTo>
                  <a:pt x="3890395" y="544743"/>
                </a:lnTo>
                <a:lnTo>
                  <a:pt x="3944271" y="550355"/>
                </a:lnTo>
                <a:lnTo>
                  <a:pt x="3998335" y="556066"/>
                </a:lnTo>
                <a:lnTo>
                  <a:pt x="4052569" y="561865"/>
                </a:lnTo>
                <a:lnTo>
                  <a:pt x="4106957" y="567740"/>
                </a:lnTo>
                <a:lnTo>
                  <a:pt x="4161480" y="573682"/>
                </a:lnTo>
                <a:lnTo>
                  <a:pt x="4216122" y="579679"/>
                </a:lnTo>
                <a:lnTo>
                  <a:pt x="4270865" y="585720"/>
                </a:lnTo>
                <a:lnTo>
                  <a:pt x="4325692" y="591794"/>
                </a:lnTo>
                <a:lnTo>
                  <a:pt x="4380586" y="597890"/>
                </a:lnTo>
                <a:lnTo>
                  <a:pt x="4435529" y="603998"/>
                </a:lnTo>
                <a:lnTo>
                  <a:pt x="4490505" y="610105"/>
                </a:lnTo>
                <a:lnTo>
                  <a:pt x="4545495" y="616202"/>
                </a:lnTo>
                <a:lnTo>
                  <a:pt x="4600483" y="622277"/>
                </a:lnTo>
                <a:lnTo>
                  <a:pt x="4655451" y="628319"/>
                </a:lnTo>
                <a:lnTo>
                  <a:pt x="4710382" y="634318"/>
                </a:lnTo>
                <a:lnTo>
                  <a:pt x="4765259" y="640262"/>
                </a:lnTo>
                <a:lnTo>
                  <a:pt x="4820065" y="646140"/>
                </a:lnTo>
                <a:lnTo>
                  <a:pt x="4874781" y="651942"/>
                </a:lnTo>
                <a:lnTo>
                  <a:pt x="4929392" y="657656"/>
                </a:lnTo>
                <a:lnTo>
                  <a:pt x="4983879" y="663271"/>
                </a:lnTo>
                <a:lnTo>
                  <a:pt x="5038225" y="668777"/>
                </a:lnTo>
                <a:lnTo>
                  <a:pt x="5092413" y="674163"/>
                </a:lnTo>
                <a:lnTo>
                  <a:pt x="5146426" y="679417"/>
                </a:lnTo>
                <a:lnTo>
                  <a:pt x="5200247" y="684529"/>
                </a:lnTo>
                <a:lnTo>
                  <a:pt x="5253857" y="689487"/>
                </a:lnTo>
                <a:lnTo>
                  <a:pt x="5307241" y="694281"/>
                </a:lnTo>
                <a:lnTo>
                  <a:pt x="5360380" y="698900"/>
                </a:lnTo>
                <a:lnTo>
                  <a:pt x="5413257" y="703332"/>
                </a:lnTo>
                <a:lnTo>
                  <a:pt x="5465855" y="707567"/>
                </a:lnTo>
                <a:lnTo>
                  <a:pt x="5518157" y="711594"/>
                </a:lnTo>
                <a:lnTo>
                  <a:pt x="5570145" y="715402"/>
                </a:lnTo>
                <a:lnTo>
                  <a:pt x="5621803" y="718979"/>
                </a:lnTo>
                <a:lnTo>
                  <a:pt x="5673112" y="722315"/>
                </a:lnTo>
                <a:lnTo>
                  <a:pt x="5724056" y="725399"/>
                </a:lnTo>
                <a:lnTo>
                  <a:pt x="5774617" y="728220"/>
                </a:lnTo>
                <a:lnTo>
                  <a:pt x="5824778" y="730767"/>
                </a:lnTo>
                <a:lnTo>
                  <a:pt x="5874522" y="733029"/>
                </a:lnTo>
                <a:lnTo>
                  <a:pt x="5923831" y="734995"/>
                </a:lnTo>
                <a:lnTo>
                  <a:pt x="5972688" y="736654"/>
                </a:lnTo>
                <a:lnTo>
                  <a:pt x="6021076" y="737995"/>
                </a:lnTo>
                <a:lnTo>
                  <a:pt x="6068978" y="739007"/>
                </a:lnTo>
                <a:lnTo>
                  <a:pt x="6116376" y="739679"/>
                </a:lnTo>
                <a:lnTo>
                  <a:pt x="6163253" y="740001"/>
                </a:lnTo>
                <a:lnTo>
                  <a:pt x="6209591" y="739960"/>
                </a:lnTo>
                <a:lnTo>
                  <a:pt x="6255374" y="739547"/>
                </a:lnTo>
                <a:lnTo>
                  <a:pt x="6300584" y="738750"/>
                </a:lnTo>
                <a:lnTo>
                  <a:pt x="6345204" y="737558"/>
                </a:lnTo>
                <a:lnTo>
                  <a:pt x="6389217" y="735960"/>
                </a:lnTo>
                <a:lnTo>
                  <a:pt x="6432604" y="733946"/>
                </a:lnTo>
                <a:lnTo>
                  <a:pt x="6475350" y="731504"/>
                </a:lnTo>
                <a:lnTo>
                  <a:pt x="6517436" y="728624"/>
                </a:lnTo>
                <a:lnTo>
                  <a:pt x="6578356" y="723669"/>
                </a:lnTo>
                <a:lnTo>
                  <a:pt x="6638987" y="717864"/>
                </a:lnTo>
                <a:lnTo>
                  <a:pt x="6699318" y="711239"/>
                </a:lnTo>
                <a:lnTo>
                  <a:pt x="6759338" y="703822"/>
                </a:lnTo>
                <a:lnTo>
                  <a:pt x="6819038" y="695646"/>
                </a:lnTo>
                <a:lnTo>
                  <a:pt x="6878404" y="686738"/>
                </a:lnTo>
                <a:lnTo>
                  <a:pt x="6937428" y="677128"/>
                </a:lnTo>
                <a:lnTo>
                  <a:pt x="6996097" y="666848"/>
                </a:lnTo>
                <a:lnTo>
                  <a:pt x="7054401" y="655925"/>
                </a:lnTo>
                <a:lnTo>
                  <a:pt x="7112329" y="644391"/>
                </a:lnTo>
                <a:lnTo>
                  <a:pt x="7169870" y="632275"/>
                </a:lnTo>
                <a:lnTo>
                  <a:pt x="7227014" y="619606"/>
                </a:lnTo>
                <a:lnTo>
                  <a:pt x="7283748" y="606415"/>
                </a:lnTo>
                <a:lnTo>
                  <a:pt x="7340063" y="592732"/>
                </a:lnTo>
                <a:lnTo>
                  <a:pt x="7395947" y="578585"/>
                </a:lnTo>
                <a:lnTo>
                  <a:pt x="7451389" y="564006"/>
                </a:lnTo>
                <a:lnTo>
                  <a:pt x="7506379" y="549023"/>
                </a:lnTo>
                <a:lnTo>
                  <a:pt x="7560906" y="533666"/>
                </a:lnTo>
                <a:lnTo>
                  <a:pt x="7614958" y="517966"/>
                </a:lnTo>
                <a:lnTo>
                  <a:pt x="7668525" y="501952"/>
                </a:lnTo>
                <a:lnTo>
                  <a:pt x="7721596" y="485654"/>
                </a:lnTo>
                <a:lnTo>
                  <a:pt x="7774160" y="469101"/>
                </a:lnTo>
                <a:lnTo>
                  <a:pt x="7826206" y="452324"/>
                </a:lnTo>
                <a:lnTo>
                  <a:pt x="7877722" y="435352"/>
                </a:lnTo>
                <a:lnTo>
                  <a:pt x="7928699" y="418216"/>
                </a:lnTo>
                <a:lnTo>
                  <a:pt x="7979126" y="400944"/>
                </a:lnTo>
                <a:lnTo>
                  <a:pt x="8028990" y="383566"/>
                </a:lnTo>
                <a:lnTo>
                  <a:pt x="8078282" y="366114"/>
                </a:lnTo>
                <a:lnTo>
                  <a:pt x="8126991" y="348615"/>
                </a:lnTo>
                <a:lnTo>
                  <a:pt x="8175105" y="331101"/>
                </a:lnTo>
                <a:lnTo>
                  <a:pt x="8222613" y="313600"/>
                </a:lnTo>
                <a:lnTo>
                  <a:pt x="8269506" y="296143"/>
                </a:lnTo>
                <a:lnTo>
                  <a:pt x="8315771" y="278759"/>
                </a:lnTo>
                <a:lnTo>
                  <a:pt x="8361398" y="261479"/>
                </a:lnTo>
                <a:lnTo>
                  <a:pt x="8406376" y="244331"/>
                </a:lnTo>
                <a:lnTo>
                  <a:pt x="8450694" y="227346"/>
                </a:lnTo>
                <a:lnTo>
                  <a:pt x="8494342" y="210554"/>
                </a:lnTo>
                <a:lnTo>
                  <a:pt x="8537307" y="193985"/>
                </a:lnTo>
                <a:lnTo>
                  <a:pt x="8579580" y="177667"/>
                </a:lnTo>
                <a:lnTo>
                  <a:pt x="8621149" y="161632"/>
                </a:lnTo>
                <a:lnTo>
                  <a:pt x="8662003" y="145908"/>
                </a:lnTo>
                <a:lnTo>
                  <a:pt x="8702132" y="130526"/>
                </a:lnTo>
                <a:lnTo>
                  <a:pt x="8741525" y="115515"/>
                </a:lnTo>
                <a:lnTo>
                  <a:pt x="8780171" y="100905"/>
                </a:lnTo>
                <a:lnTo>
                  <a:pt x="8818058" y="86726"/>
                </a:lnTo>
                <a:lnTo>
                  <a:pt x="8855176" y="73008"/>
                </a:lnTo>
                <a:lnTo>
                  <a:pt x="8891514" y="59781"/>
                </a:lnTo>
                <a:lnTo>
                  <a:pt x="8961806" y="34917"/>
                </a:lnTo>
                <a:lnTo>
                  <a:pt x="9028847" y="12372"/>
                </a:lnTo>
                <a:lnTo>
                  <a:pt x="9061121" y="2044"/>
                </a:lnTo>
                <a:lnTo>
                  <a:pt x="9067774" y="0"/>
                </a:lnTo>
              </a:path>
            </a:pathLst>
          </a:custGeom>
          <a:ln w="10799">
            <a:solidFill>
              <a:srgbClr val="08B6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56883"/>
            <a:ext cx="9143365" cy="892810"/>
          </a:xfrm>
          <a:custGeom>
            <a:avLst/>
            <a:gdLst/>
            <a:ahLst/>
            <a:cxnLst/>
            <a:rect l="l" t="t" r="r" b="b"/>
            <a:pathLst>
              <a:path w="9143365" h="892810">
                <a:moveTo>
                  <a:pt x="0" y="892441"/>
                </a:moveTo>
                <a:lnTo>
                  <a:pt x="52500" y="882864"/>
                </a:lnTo>
                <a:lnTo>
                  <a:pt x="110421" y="871283"/>
                </a:lnTo>
                <a:lnTo>
                  <a:pt x="173555" y="857876"/>
                </a:lnTo>
                <a:lnTo>
                  <a:pt x="241695" y="842821"/>
                </a:lnTo>
                <a:lnTo>
                  <a:pt x="314633" y="826297"/>
                </a:lnTo>
                <a:lnTo>
                  <a:pt x="352838" y="817539"/>
                </a:lnTo>
                <a:lnTo>
                  <a:pt x="392164" y="808481"/>
                </a:lnTo>
                <a:lnTo>
                  <a:pt x="432587" y="799144"/>
                </a:lnTo>
                <a:lnTo>
                  <a:pt x="474080" y="789552"/>
                </a:lnTo>
                <a:lnTo>
                  <a:pt x="516618" y="779726"/>
                </a:lnTo>
                <a:lnTo>
                  <a:pt x="560174" y="769688"/>
                </a:lnTo>
                <a:lnTo>
                  <a:pt x="604723" y="759461"/>
                </a:lnTo>
                <a:lnTo>
                  <a:pt x="650239" y="749067"/>
                </a:lnTo>
                <a:lnTo>
                  <a:pt x="696696" y="738528"/>
                </a:lnTo>
                <a:lnTo>
                  <a:pt x="744069" y="727867"/>
                </a:lnTo>
                <a:lnTo>
                  <a:pt x="792330" y="717106"/>
                </a:lnTo>
                <a:lnTo>
                  <a:pt x="841456" y="706267"/>
                </a:lnTo>
                <a:lnTo>
                  <a:pt x="891418" y="695373"/>
                </a:lnTo>
                <a:lnTo>
                  <a:pt x="942193" y="684445"/>
                </a:lnTo>
                <a:lnTo>
                  <a:pt x="993753" y="673507"/>
                </a:lnTo>
                <a:lnTo>
                  <a:pt x="1046073" y="662579"/>
                </a:lnTo>
                <a:lnTo>
                  <a:pt x="1099127" y="651685"/>
                </a:lnTo>
                <a:lnTo>
                  <a:pt x="1152890" y="640847"/>
                </a:lnTo>
                <a:lnTo>
                  <a:pt x="1207335" y="630087"/>
                </a:lnTo>
                <a:lnTo>
                  <a:pt x="1262436" y="619428"/>
                </a:lnTo>
                <a:lnTo>
                  <a:pt x="1318168" y="608891"/>
                </a:lnTo>
                <a:lnTo>
                  <a:pt x="1374505" y="598499"/>
                </a:lnTo>
                <a:lnTo>
                  <a:pt x="1431421" y="588274"/>
                </a:lnTo>
                <a:lnTo>
                  <a:pt x="1488889" y="578239"/>
                </a:lnTo>
                <a:lnTo>
                  <a:pt x="1546885" y="568415"/>
                </a:lnTo>
                <a:lnTo>
                  <a:pt x="1605382" y="558825"/>
                </a:lnTo>
                <a:lnTo>
                  <a:pt x="1664355" y="549492"/>
                </a:lnTo>
                <a:lnTo>
                  <a:pt x="1723777" y="540437"/>
                </a:lnTo>
                <a:lnTo>
                  <a:pt x="1783622" y="531684"/>
                </a:lnTo>
                <a:lnTo>
                  <a:pt x="1843866" y="523253"/>
                </a:lnTo>
                <a:lnTo>
                  <a:pt x="1904481" y="515168"/>
                </a:lnTo>
                <a:lnTo>
                  <a:pt x="1965443" y="507450"/>
                </a:lnTo>
                <a:lnTo>
                  <a:pt x="2026724" y="500122"/>
                </a:lnTo>
                <a:lnTo>
                  <a:pt x="2088300" y="493207"/>
                </a:lnTo>
                <a:lnTo>
                  <a:pt x="2150145" y="486726"/>
                </a:lnTo>
                <a:lnTo>
                  <a:pt x="2212232" y="480702"/>
                </a:lnTo>
                <a:lnTo>
                  <a:pt x="2274536" y="475156"/>
                </a:lnTo>
                <a:lnTo>
                  <a:pt x="2337030" y="470113"/>
                </a:lnTo>
                <a:lnTo>
                  <a:pt x="2399690" y="465592"/>
                </a:lnTo>
                <a:lnTo>
                  <a:pt x="2462488" y="461618"/>
                </a:lnTo>
                <a:lnTo>
                  <a:pt x="2525400" y="458212"/>
                </a:lnTo>
                <a:lnTo>
                  <a:pt x="2588399" y="455396"/>
                </a:lnTo>
                <a:lnTo>
                  <a:pt x="2630218" y="453890"/>
                </a:lnTo>
                <a:lnTo>
                  <a:pt x="2672682" y="452702"/>
                </a:lnTo>
                <a:lnTo>
                  <a:pt x="2715774" y="451823"/>
                </a:lnTo>
                <a:lnTo>
                  <a:pt x="2759477" y="451244"/>
                </a:lnTo>
                <a:lnTo>
                  <a:pt x="2803775" y="450957"/>
                </a:lnTo>
                <a:lnTo>
                  <a:pt x="2848650" y="450953"/>
                </a:lnTo>
                <a:lnTo>
                  <a:pt x="2894086" y="451223"/>
                </a:lnTo>
                <a:lnTo>
                  <a:pt x="2940066" y="451759"/>
                </a:lnTo>
                <a:lnTo>
                  <a:pt x="2986573" y="452553"/>
                </a:lnTo>
                <a:lnTo>
                  <a:pt x="3033591" y="453594"/>
                </a:lnTo>
                <a:lnTo>
                  <a:pt x="3081104" y="454876"/>
                </a:lnTo>
                <a:lnTo>
                  <a:pt x="3129093" y="456388"/>
                </a:lnTo>
                <a:lnTo>
                  <a:pt x="3177543" y="458124"/>
                </a:lnTo>
                <a:lnTo>
                  <a:pt x="3226436" y="460073"/>
                </a:lnTo>
                <a:lnTo>
                  <a:pt x="3275757" y="462227"/>
                </a:lnTo>
                <a:lnTo>
                  <a:pt x="3325488" y="464577"/>
                </a:lnTo>
                <a:lnTo>
                  <a:pt x="3375612" y="467116"/>
                </a:lnTo>
                <a:lnTo>
                  <a:pt x="3426113" y="469834"/>
                </a:lnTo>
                <a:lnTo>
                  <a:pt x="3476974" y="472722"/>
                </a:lnTo>
                <a:lnTo>
                  <a:pt x="3528178" y="475772"/>
                </a:lnTo>
                <a:lnTo>
                  <a:pt x="3579709" y="478975"/>
                </a:lnTo>
                <a:lnTo>
                  <a:pt x="3631549" y="482323"/>
                </a:lnTo>
                <a:lnTo>
                  <a:pt x="3683683" y="485807"/>
                </a:lnTo>
                <a:lnTo>
                  <a:pt x="3736092" y="489418"/>
                </a:lnTo>
                <a:lnTo>
                  <a:pt x="3788762" y="493148"/>
                </a:lnTo>
                <a:lnTo>
                  <a:pt x="3841674" y="496988"/>
                </a:lnTo>
                <a:lnTo>
                  <a:pt x="3894812" y="500929"/>
                </a:lnTo>
                <a:lnTo>
                  <a:pt x="3948159" y="504962"/>
                </a:lnTo>
                <a:lnTo>
                  <a:pt x="4001699" y="509080"/>
                </a:lnTo>
                <a:lnTo>
                  <a:pt x="4055415" y="513273"/>
                </a:lnTo>
                <a:lnTo>
                  <a:pt x="4109290" y="517532"/>
                </a:lnTo>
                <a:lnTo>
                  <a:pt x="4163307" y="521850"/>
                </a:lnTo>
                <a:lnTo>
                  <a:pt x="4217450" y="526217"/>
                </a:lnTo>
                <a:lnTo>
                  <a:pt x="4271701" y="530625"/>
                </a:lnTo>
                <a:lnTo>
                  <a:pt x="4326045" y="535064"/>
                </a:lnTo>
                <a:lnTo>
                  <a:pt x="4380464" y="539527"/>
                </a:lnTo>
                <a:lnTo>
                  <a:pt x="4434941" y="544005"/>
                </a:lnTo>
                <a:lnTo>
                  <a:pt x="4489461" y="548489"/>
                </a:lnTo>
                <a:lnTo>
                  <a:pt x="4544005" y="552970"/>
                </a:lnTo>
                <a:lnTo>
                  <a:pt x="4598558" y="557440"/>
                </a:lnTo>
                <a:lnTo>
                  <a:pt x="4653103" y="561890"/>
                </a:lnTo>
                <a:lnTo>
                  <a:pt x="4707622" y="566312"/>
                </a:lnTo>
                <a:lnTo>
                  <a:pt x="4762100" y="570696"/>
                </a:lnTo>
                <a:lnTo>
                  <a:pt x="4816519" y="575034"/>
                </a:lnTo>
                <a:lnTo>
                  <a:pt x="4870863" y="579318"/>
                </a:lnTo>
                <a:lnTo>
                  <a:pt x="4925114" y="583539"/>
                </a:lnTo>
                <a:lnTo>
                  <a:pt x="4979257" y="587688"/>
                </a:lnTo>
                <a:lnTo>
                  <a:pt x="5033274" y="591756"/>
                </a:lnTo>
                <a:lnTo>
                  <a:pt x="5087149" y="595736"/>
                </a:lnTo>
                <a:lnTo>
                  <a:pt x="5140865" y="599617"/>
                </a:lnTo>
                <a:lnTo>
                  <a:pt x="5194405" y="603392"/>
                </a:lnTo>
                <a:lnTo>
                  <a:pt x="5247752" y="607052"/>
                </a:lnTo>
                <a:lnTo>
                  <a:pt x="5300890" y="610588"/>
                </a:lnTo>
                <a:lnTo>
                  <a:pt x="5353802" y="613992"/>
                </a:lnTo>
                <a:lnTo>
                  <a:pt x="5406472" y="617254"/>
                </a:lnTo>
                <a:lnTo>
                  <a:pt x="5458881" y="620367"/>
                </a:lnTo>
                <a:lnTo>
                  <a:pt x="5511015" y="623321"/>
                </a:lnTo>
                <a:lnTo>
                  <a:pt x="5562855" y="626109"/>
                </a:lnTo>
                <a:lnTo>
                  <a:pt x="5614386" y="628720"/>
                </a:lnTo>
                <a:lnTo>
                  <a:pt x="5665590" y="631147"/>
                </a:lnTo>
                <a:lnTo>
                  <a:pt x="5716451" y="633382"/>
                </a:lnTo>
                <a:lnTo>
                  <a:pt x="5766952" y="635414"/>
                </a:lnTo>
                <a:lnTo>
                  <a:pt x="5817076" y="637236"/>
                </a:lnTo>
                <a:lnTo>
                  <a:pt x="5866807" y="638839"/>
                </a:lnTo>
                <a:lnTo>
                  <a:pt x="5916128" y="640215"/>
                </a:lnTo>
                <a:lnTo>
                  <a:pt x="5965021" y="641354"/>
                </a:lnTo>
                <a:lnTo>
                  <a:pt x="6013471" y="642248"/>
                </a:lnTo>
                <a:lnTo>
                  <a:pt x="6061460" y="642889"/>
                </a:lnTo>
                <a:lnTo>
                  <a:pt x="6108972" y="643267"/>
                </a:lnTo>
                <a:lnTo>
                  <a:pt x="6155991" y="643374"/>
                </a:lnTo>
                <a:lnTo>
                  <a:pt x="6202498" y="643202"/>
                </a:lnTo>
                <a:lnTo>
                  <a:pt x="6248478" y="642742"/>
                </a:lnTo>
                <a:lnTo>
                  <a:pt x="6293914" y="641984"/>
                </a:lnTo>
                <a:lnTo>
                  <a:pt x="6338789" y="640921"/>
                </a:lnTo>
                <a:lnTo>
                  <a:pt x="6383087" y="639544"/>
                </a:lnTo>
                <a:lnTo>
                  <a:pt x="6426790" y="637844"/>
                </a:lnTo>
                <a:lnTo>
                  <a:pt x="6469881" y="635812"/>
                </a:lnTo>
                <a:lnTo>
                  <a:pt x="6512345" y="633440"/>
                </a:lnTo>
                <a:lnTo>
                  <a:pt x="6554165" y="630720"/>
                </a:lnTo>
                <a:lnTo>
                  <a:pt x="6615864" y="626053"/>
                </a:lnTo>
                <a:lnTo>
                  <a:pt x="6677264" y="620671"/>
                </a:lnTo>
                <a:lnTo>
                  <a:pt x="6738354" y="614598"/>
                </a:lnTo>
                <a:lnTo>
                  <a:pt x="6799121" y="607860"/>
                </a:lnTo>
                <a:lnTo>
                  <a:pt x="6859556" y="600483"/>
                </a:lnTo>
                <a:lnTo>
                  <a:pt x="6919645" y="592493"/>
                </a:lnTo>
                <a:lnTo>
                  <a:pt x="6979378" y="583915"/>
                </a:lnTo>
                <a:lnTo>
                  <a:pt x="7038742" y="574776"/>
                </a:lnTo>
                <a:lnTo>
                  <a:pt x="7097728" y="565101"/>
                </a:lnTo>
                <a:lnTo>
                  <a:pt x="7156322" y="554916"/>
                </a:lnTo>
                <a:lnTo>
                  <a:pt x="7214515" y="544246"/>
                </a:lnTo>
                <a:lnTo>
                  <a:pt x="7272293" y="533118"/>
                </a:lnTo>
                <a:lnTo>
                  <a:pt x="7329646" y="521557"/>
                </a:lnTo>
                <a:lnTo>
                  <a:pt x="7386563" y="509589"/>
                </a:lnTo>
                <a:lnTo>
                  <a:pt x="7443031" y="497239"/>
                </a:lnTo>
                <a:lnTo>
                  <a:pt x="7499039" y="484534"/>
                </a:lnTo>
                <a:lnTo>
                  <a:pt x="7554576" y="471499"/>
                </a:lnTo>
                <a:lnTo>
                  <a:pt x="7609631" y="458160"/>
                </a:lnTo>
                <a:lnTo>
                  <a:pt x="7664191" y="444543"/>
                </a:lnTo>
                <a:lnTo>
                  <a:pt x="7718246" y="430674"/>
                </a:lnTo>
                <a:lnTo>
                  <a:pt x="7771784" y="416578"/>
                </a:lnTo>
                <a:lnTo>
                  <a:pt x="7824793" y="402281"/>
                </a:lnTo>
                <a:lnTo>
                  <a:pt x="7877262" y="387808"/>
                </a:lnTo>
                <a:lnTo>
                  <a:pt x="7929179" y="373187"/>
                </a:lnTo>
                <a:lnTo>
                  <a:pt x="7980533" y="358441"/>
                </a:lnTo>
                <a:lnTo>
                  <a:pt x="8031313" y="343598"/>
                </a:lnTo>
                <a:lnTo>
                  <a:pt x="8081507" y="328683"/>
                </a:lnTo>
                <a:lnTo>
                  <a:pt x="8131104" y="313721"/>
                </a:lnTo>
                <a:lnTo>
                  <a:pt x="8180091" y="298739"/>
                </a:lnTo>
                <a:lnTo>
                  <a:pt x="8228458" y="283762"/>
                </a:lnTo>
                <a:lnTo>
                  <a:pt x="8276194" y="268816"/>
                </a:lnTo>
                <a:lnTo>
                  <a:pt x="8323286" y="253927"/>
                </a:lnTo>
                <a:lnTo>
                  <a:pt x="8369723" y="239120"/>
                </a:lnTo>
                <a:lnTo>
                  <a:pt x="8415494" y="224422"/>
                </a:lnTo>
                <a:lnTo>
                  <a:pt x="8460587" y="209858"/>
                </a:lnTo>
                <a:lnTo>
                  <a:pt x="8504990" y="195453"/>
                </a:lnTo>
                <a:lnTo>
                  <a:pt x="8548693" y="181234"/>
                </a:lnTo>
                <a:lnTo>
                  <a:pt x="8591684" y="167227"/>
                </a:lnTo>
                <a:lnTo>
                  <a:pt x="8633951" y="153456"/>
                </a:lnTo>
                <a:lnTo>
                  <a:pt x="8675483" y="139949"/>
                </a:lnTo>
                <a:lnTo>
                  <a:pt x="8716268" y="126730"/>
                </a:lnTo>
                <a:lnTo>
                  <a:pt x="8756295" y="113826"/>
                </a:lnTo>
                <a:lnTo>
                  <a:pt x="8795553" y="101261"/>
                </a:lnTo>
                <a:lnTo>
                  <a:pt x="8834029" y="89063"/>
                </a:lnTo>
                <a:lnTo>
                  <a:pt x="8871713" y="77257"/>
                </a:lnTo>
                <a:lnTo>
                  <a:pt x="8908593" y="65868"/>
                </a:lnTo>
                <a:lnTo>
                  <a:pt x="8979895" y="44445"/>
                </a:lnTo>
                <a:lnTo>
                  <a:pt x="9047843" y="25002"/>
                </a:lnTo>
                <a:lnTo>
                  <a:pt x="9112345" y="7744"/>
                </a:lnTo>
                <a:lnTo>
                  <a:pt x="9143276" y="0"/>
                </a:lnTo>
              </a:path>
            </a:pathLst>
          </a:custGeom>
          <a:ln w="9359">
            <a:solidFill>
              <a:srgbClr val="0E6E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3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3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9143631" cy="6857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2"/>
            <a:ext cx="9144000" cy="1034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81563" y="12"/>
            <a:ext cx="4762436" cy="599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2"/>
            <a:ext cx="9067800" cy="1014094"/>
          </a:xfrm>
          <a:custGeom>
            <a:avLst/>
            <a:gdLst/>
            <a:ahLst/>
            <a:cxnLst/>
            <a:rect l="l" t="t" r="r" b="b"/>
            <a:pathLst>
              <a:path w="9067800" h="1014094">
                <a:moveTo>
                  <a:pt x="0" y="1014070"/>
                </a:moveTo>
                <a:lnTo>
                  <a:pt x="53285" y="994761"/>
                </a:lnTo>
                <a:lnTo>
                  <a:pt x="112669" y="973631"/>
                </a:lnTo>
                <a:lnTo>
                  <a:pt x="176897" y="951239"/>
                </a:lnTo>
                <a:lnTo>
                  <a:pt x="245797" y="927751"/>
                </a:lnTo>
                <a:lnTo>
                  <a:pt x="281944" y="915648"/>
                </a:lnTo>
                <a:lnTo>
                  <a:pt x="319194" y="903333"/>
                </a:lnTo>
                <a:lnTo>
                  <a:pt x="357526" y="890827"/>
                </a:lnTo>
                <a:lnTo>
                  <a:pt x="396916" y="878151"/>
                </a:lnTo>
                <a:lnTo>
                  <a:pt x="437345" y="865325"/>
                </a:lnTo>
                <a:lnTo>
                  <a:pt x="478789" y="852370"/>
                </a:lnTo>
                <a:lnTo>
                  <a:pt x="521228" y="839308"/>
                </a:lnTo>
                <a:lnTo>
                  <a:pt x="564639" y="826158"/>
                </a:lnTo>
                <a:lnTo>
                  <a:pt x="609002" y="812942"/>
                </a:lnTo>
                <a:lnTo>
                  <a:pt x="654293" y="799681"/>
                </a:lnTo>
                <a:lnTo>
                  <a:pt x="700492" y="786394"/>
                </a:lnTo>
                <a:lnTo>
                  <a:pt x="747577" y="773104"/>
                </a:lnTo>
                <a:lnTo>
                  <a:pt x="795527" y="759830"/>
                </a:lnTo>
                <a:lnTo>
                  <a:pt x="844319" y="746593"/>
                </a:lnTo>
                <a:lnTo>
                  <a:pt x="893931" y="733414"/>
                </a:lnTo>
                <a:lnTo>
                  <a:pt x="944343" y="720315"/>
                </a:lnTo>
                <a:lnTo>
                  <a:pt x="995532" y="707315"/>
                </a:lnTo>
                <a:lnTo>
                  <a:pt x="1047477" y="694435"/>
                </a:lnTo>
                <a:lnTo>
                  <a:pt x="1100156" y="681697"/>
                </a:lnTo>
                <a:lnTo>
                  <a:pt x="1153547" y="669120"/>
                </a:lnTo>
                <a:lnTo>
                  <a:pt x="1207629" y="656727"/>
                </a:lnTo>
                <a:lnTo>
                  <a:pt x="1262380" y="644536"/>
                </a:lnTo>
                <a:lnTo>
                  <a:pt x="1317778" y="632570"/>
                </a:lnTo>
                <a:lnTo>
                  <a:pt x="1373802" y="620849"/>
                </a:lnTo>
                <a:lnTo>
                  <a:pt x="1430430" y="609394"/>
                </a:lnTo>
                <a:lnTo>
                  <a:pt x="1487640" y="598225"/>
                </a:lnTo>
                <a:lnTo>
                  <a:pt x="1545411" y="587364"/>
                </a:lnTo>
                <a:lnTo>
                  <a:pt x="1603720" y="576831"/>
                </a:lnTo>
                <a:lnTo>
                  <a:pt x="1662547" y="566646"/>
                </a:lnTo>
                <a:lnTo>
                  <a:pt x="1721869" y="556831"/>
                </a:lnTo>
                <a:lnTo>
                  <a:pt x="1781665" y="547406"/>
                </a:lnTo>
                <a:lnTo>
                  <a:pt x="1841913" y="538393"/>
                </a:lnTo>
                <a:lnTo>
                  <a:pt x="1902592" y="529811"/>
                </a:lnTo>
                <a:lnTo>
                  <a:pt x="1963679" y="521682"/>
                </a:lnTo>
                <a:lnTo>
                  <a:pt x="2025153" y="514026"/>
                </a:lnTo>
                <a:lnTo>
                  <a:pt x="2086993" y="506864"/>
                </a:lnTo>
                <a:lnTo>
                  <a:pt x="2149176" y="500218"/>
                </a:lnTo>
                <a:lnTo>
                  <a:pt x="2211681" y="494107"/>
                </a:lnTo>
                <a:lnTo>
                  <a:pt x="2274487" y="488552"/>
                </a:lnTo>
                <a:lnTo>
                  <a:pt x="2337571" y="483574"/>
                </a:lnTo>
                <a:lnTo>
                  <a:pt x="2400912" y="479195"/>
                </a:lnTo>
                <a:lnTo>
                  <a:pt x="2464488" y="475434"/>
                </a:lnTo>
                <a:lnTo>
                  <a:pt x="2528277" y="472313"/>
                </a:lnTo>
                <a:lnTo>
                  <a:pt x="2569878" y="470701"/>
                </a:lnTo>
                <a:lnTo>
                  <a:pt x="2612150" y="469495"/>
                </a:lnTo>
                <a:lnTo>
                  <a:pt x="2655077" y="468684"/>
                </a:lnTo>
                <a:lnTo>
                  <a:pt x="2698641" y="468257"/>
                </a:lnTo>
                <a:lnTo>
                  <a:pt x="2742825" y="468204"/>
                </a:lnTo>
                <a:lnTo>
                  <a:pt x="2787612" y="468513"/>
                </a:lnTo>
                <a:lnTo>
                  <a:pt x="2832984" y="469173"/>
                </a:lnTo>
                <a:lnTo>
                  <a:pt x="2878924" y="470173"/>
                </a:lnTo>
                <a:lnTo>
                  <a:pt x="2925415" y="471503"/>
                </a:lnTo>
                <a:lnTo>
                  <a:pt x="2972439" y="473151"/>
                </a:lnTo>
                <a:lnTo>
                  <a:pt x="3019980" y="475106"/>
                </a:lnTo>
                <a:lnTo>
                  <a:pt x="3068019" y="477358"/>
                </a:lnTo>
                <a:lnTo>
                  <a:pt x="3116540" y="479895"/>
                </a:lnTo>
                <a:lnTo>
                  <a:pt x="3165525" y="482707"/>
                </a:lnTo>
                <a:lnTo>
                  <a:pt x="3214958" y="485782"/>
                </a:lnTo>
                <a:lnTo>
                  <a:pt x="3264820" y="489109"/>
                </a:lnTo>
                <a:lnTo>
                  <a:pt x="3315095" y="492678"/>
                </a:lnTo>
                <a:lnTo>
                  <a:pt x="3365765" y="496478"/>
                </a:lnTo>
                <a:lnTo>
                  <a:pt x="3416812" y="500497"/>
                </a:lnTo>
                <a:lnTo>
                  <a:pt x="3468221" y="504725"/>
                </a:lnTo>
                <a:lnTo>
                  <a:pt x="3519972" y="509151"/>
                </a:lnTo>
                <a:lnTo>
                  <a:pt x="3572050" y="513763"/>
                </a:lnTo>
                <a:lnTo>
                  <a:pt x="3624437" y="518551"/>
                </a:lnTo>
                <a:lnTo>
                  <a:pt x="3677115" y="523504"/>
                </a:lnTo>
                <a:lnTo>
                  <a:pt x="3730067" y="528610"/>
                </a:lnTo>
                <a:lnTo>
                  <a:pt x="3783276" y="533860"/>
                </a:lnTo>
                <a:lnTo>
                  <a:pt x="3836724" y="539241"/>
                </a:lnTo>
                <a:lnTo>
                  <a:pt x="3890395" y="544743"/>
                </a:lnTo>
                <a:lnTo>
                  <a:pt x="3944271" y="550355"/>
                </a:lnTo>
                <a:lnTo>
                  <a:pt x="3998335" y="556066"/>
                </a:lnTo>
                <a:lnTo>
                  <a:pt x="4052569" y="561865"/>
                </a:lnTo>
                <a:lnTo>
                  <a:pt x="4106957" y="567740"/>
                </a:lnTo>
                <a:lnTo>
                  <a:pt x="4161480" y="573682"/>
                </a:lnTo>
                <a:lnTo>
                  <a:pt x="4216122" y="579679"/>
                </a:lnTo>
                <a:lnTo>
                  <a:pt x="4270865" y="585720"/>
                </a:lnTo>
                <a:lnTo>
                  <a:pt x="4325692" y="591794"/>
                </a:lnTo>
                <a:lnTo>
                  <a:pt x="4380586" y="597890"/>
                </a:lnTo>
                <a:lnTo>
                  <a:pt x="4435529" y="603998"/>
                </a:lnTo>
                <a:lnTo>
                  <a:pt x="4490505" y="610105"/>
                </a:lnTo>
                <a:lnTo>
                  <a:pt x="4545495" y="616202"/>
                </a:lnTo>
                <a:lnTo>
                  <a:pt x="4600483" y="622277"/>
                </a:lnTo>
                <a:lnTo>
                  <a:pt x="4655451" y="628319"/>
                </a:lnTo>
                <a:lnTo>
                  <a:pt x="4710382" y="634318"/>
                </a:lnTo>
                <a:lnTo>
                  <a:pt x="4765259" y="640262"/>
                </a:lnTo>
                <a:lnTo>
                  <a:pt x="4820065" y="646140"/>
                </a:lnTo>
                <a:lnTo>
                  <a:pt x="4874781" y="651942"/>
                </a:lnTo>
                <a:lnTo>
                  <a:pt x="4929392" y="657656"/>
                </a:lnTo>
                <a:lnTo>
                  <a:pt x="4983879" y="663271"/>
                </a:lnTo>
                <a:lnTo>
                  <a:pt x="5038225" y="668777"/>
                </a:lnTo>
                <a:lnTo>
                  <a:pt x="5092413" y="674163"/>
                </a:lnTo>
                <a:lnTo>
                  <a:pt x="5146426" y="679417"/>
                </a:lnTo>
                <a:lnTo>
                  <a:pt x="5200247" y="684529"/>
                </a:lnTo>
                <a:lnTo>
                  <a:pt x="5253857" y="689487"/>
                </a:lnTo>
                <a:lnTo>
                  <a:pt x="5307241" y="694281"/>
                </a:lnTo>
                <a:lnTo>
                  <a:pt x="5360380" y="698900"/>
                </a:lnTo>
                <a:lnTo>
                  <a:pt x="5413257" y="703332"/>
                </a:lnTo>
                <a:lnTo>
                  <a:pt x="5465855" y="707567"/>
                </a:lnTo>
                <a:lnTo>
                  <a:pt x="5518157" y="711594"/>
                </a:lnTo>
                <a:lnTo>
                  <a:pt x="5570145" y="715402"/>
                </a:lnTo>
                <a:lnTo>
                  <a:pt x="5621803" y="718979"/>
                </a:lnTo>
                <a:lnTo>
                  <a:pt x="5673112" y="722315"/>
                </a:lnTo>
                <a:lnTo>
                  <a:pt x="5724056" y="725399"/>
                </a:lnTo>
                <a:lnTo>
                  <a:pt x="5774617" y="728220"/>
                </a:lnTo>
                <a:lnTo>
                  <a:pt x="5824778" y="730767"/>
                </a:lnTo>
                <a:lnTo>
                  <a:pt x="5874522" y="733029"/>
                </a:lnTo>
                <a:lnTo>
                  <a:pt x="5923831" y="734995"/>
                </a:lnTo>
                <a:lnTo>
                  <a:pt x="5972688" y="736654"/>
                </a:lnTo>
                <a:lnTo>
                  <a:pt x="6021076" y="737995"/>
                </a:lnTo>
                <a:lnTo>
                  <a:pt x="6068978" y="739007"/>
                </a:lnTo>
                <a:lnTo>
                  <a:pt x="6116376" y="739679"/>
                </a:lnTo>
                <a:lnTo>
                  <a:pt x="6163253" y="740001"/>
                </a:lnTo>
                <a:lnTo>
                  <a:pt x="6209591" y="739960"/>
                </a:lnTo>
                <a:lnTo>
                  <a:pt x="6255374" y="739547"/>
                </a:lnTo>
                <a:lnTo>
                  <a:pt x="6300584" y="738750"/>
                </a:lnTo>
                <a:lnTo>
                  <a:pt x="6345204" y="737558"/>
                </a:lnTo>
                <a:lnTo>
                  <a:pt x="6389217" y="735960"/>
                </a:lnTo>
                <a:lnTo>
                  <a:pt x="6432604" y="733946"/>
                </a:lnTo>
                <a:lnTo>
                  <a:pt x="6475350" y="731504"/>
                </a:lnTo>
                <a:lnTo>
                  <a:pt x="6517436" y="728624"/>
                </a:lnTo>
                <a:lnTo>
                  <a:pt x="6578356" y="723669"/>
                </a:lnTo>
                <a:lnTo>
                  <a:pt x="6638987" y="717864"/>
                </a:lnTo>
                <a:lnTo>
                  <a:pt x="6699318" y="711239"/>
                </a:lnTo>
                <a:lnTo>
                  <a:pt x="6759338" y="703822"/>
                </a:lnTo>
                <a:lnTo>
                  <a:pt x="6819038" y="695646"/>
                </a:lnTo>
                <a:lnTo>
                  <a:pt x="6878404" y="686738"/>
                </a:lnTo>
                <a:lnTo>
                  <a:pt x="6937428" y="677128"/>
                </a:lnTo>
                <a:lnTo>
                  <a:pt x="6996097" y="666848"/>
                </a:lnTo>
                <a:lnTo>
                  <a:pt x="7054401" y="655925"/>
                </a:lnTo>
                <a:lnTo>
                  <a:pt x="7112329" y="644391"/>
                </a:lnTo>
                <a:lnTo>
                  <a:pt x="7169870" y="632275"/>
                </a:lnTo>
                <a:lnTo>
                  <a:pt x="7227014" y="619606"/>
                </a:lnTo>
                <a:lnTo>
                  <a:pt x="7283748" y="606415"/>
                </a:lnTo>
                <a:lnTo>
                  <a:pt x="7340063" y="592732"/>
                </a:lnTo>
                <a:lnTo>
                  <a:pt x="7395947" y="578585"/>
                </a:lnTo>
                <a:lnTo>
                  <a:pt x="7451389" y="564006"/>
                </a:lnTo>
                <a:lnTo>
                  <a:pt x="7506379" y="549023"/>
                </a:lnTo>
                <a:lnTo>
                  <a:pt x="7560906" y="533666"/>
                </a:lnTo>
                <a:lnTo>
                  <a:pt x="7614958" y="517966"/>
                </a:lnTo>
                <a:lnTo>
                  <a:pt x="7668525" y="501952"/>
                </a:lnTo>
                <a:lnTo>
                  <a:pt x="7721596" y="485654"/>
                </a:lnTo>
                <a:lnTo>
                  <a:pt x="7774160" y="469101"/>
                </a:lnTo>
                <a:lnTo>
                  <a:pt x="7826206" y="452324"/>
                </a:lnTo>
                <a:lnTo>
                  <a:pt x="7877722" y="435352"/>
                </a:lnTo>
                <a:lnTo>
                  <a:pt x="7928699" y="418216"/>
                </a:lnTo>
                <a:lnTo>
                  <a:pt x="7979126" y="400944"/>
                </a:lnTo>
                <a:lnTo>
                  <a:pt x="8028990" y="383566"/>
                </a:lnTo>
                <a:lnTo>
                  <a:pt x="8078282" y="366114"/>
                </a:lnTo>
                <a:lnTo>
                  <a:pt x="8126991" y="348615"/>
                </a:lnTo>
                <a:lnTo>
                  <a:pt x="8175105" y="331101"/>
                </a:lnTo>
                <a:lnTo>
                  <a:pt x="8222613" y="313600"/>
                </a:lnTo>
                <a:lnTo>
                  <a:pt x="8269506" y="296143"/>
                </a:lnTo>
                <a:lnTo>
                  <a:pt x="8315771" y="278759"/>
                </a:lnTo>
                <a:lnTo>
                  <a:pt x="8361398" y="261479"/>
                </a:lnTo>
                <a:lnTo>
                  <a:pt x="8406376" y="244331"/>
                </a:lnTo>
                <a:lnTo>
                  <a:pt x="8450694" y="227346"/>
                </a:lnTo>
                <a:lnTo>
                  <a:pt x="8494342" y="210554"/>
                </a:lnTo>
                <a:lnTo>
                  <a:pt x="8537307" y="193985"/>
                </a:lnTo>
                <a:lnTo>
                  <a:pt x="8579580" y="177667"/>
                </a:lnTo>
                <a:lnTo>
                  <a:pt x="8621149" y="161632"/>
                </a:lnTo>
                <a:lnTo>
                  <a:pt x="8662003" y="145908"/>
                </a:lnTo>
                <a:lnTo>
                  <a:pt x="8702132" y="130526"/>
                </a:lnTo>
                <a:lnTo>
                  <a:pt x="8741525" y="115515"/>
                </a:lnTo>
                <a:lnTo>
                  <a:pt x="8780171" y="100905"/>
                </a:lnTo>
                <a:lnTo>
                  <a:pt x="8818058" y="86726"/>
                </a:lnTo>
                <a:lnTo>
                  <a:pt x="8855176" y="73008"/>
                </a:lnTo>
                <a:lnTo>
                  <a:pt x="8891514" y="59781"/>
                </a:lnTo>
                <a:lnTo>
                  <a:pt x="8961806" y="34917"/>
                </a:lnTo>
                <a:lnTo>
                  <a:pt x="9028847" y="12372"/>
                </a:lnTo>
                <a:lnTo>
                  <a:pt x="9061121" y="2044"/>
                </a:lnTo>
                <a:lnTo>
                  <a:pt x="9067774" y="0"/>
                </a:lnTo>
              </a:path>
            </a:pathLst>
          </a:custGeom>
          <a:ln w="10799">
            <a:solidFill>
              <a:srgbClr val="08B6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56883"/>
            <a:ext cx="9143365" cy="892810"/>
          </a:xfrm>
          <a:custGeom>
            <a:avLst/>
            <a:gdLst/>
            <a:ahLst/>
            <a:cxnLst/>
            <a:rect l="l" t="t" r="r" b="b"/>
            <a:pathLst>
              <a:path w="9143365" h="892810">
                <a:moveTo>
                  <a:pt x="0" y="892441"/>
                </a:moveTo>
                <a:lnTo>
                  <a:pt x="52500" y="882864"/>
                </a:lnTo>
                <a:lnTo>
                  <a:pt x="110421" y="871283"/>
                </a:lnTo>
                <a:lnTo>
                  <a:pt x="173555" y="857876"/>
                </a:lnTo>
                <a:lnTo>
                  <a:pt x="241695" y="842821"/>
                </a:lnTo>
                <a:lnTo>
                  <a:pt x="314633" y="826297"/>
                </a:lnTo>
                <a:lnTo>
                  <a:pt x="352838" y="817539"/>
                </a:lnTo>
                <a:lnTo>
                  <a:pt x="392164" y="808481"/>
                </a:lnTo>
                <a:lnTo>
                  <a:pt x="432587" y="799144"/>
                </a:lnTo>
                <a:lnTo>
                  <a:pt x="474080" y="789552"/>
                </a:lnTo>
                <a:lnTo>
                  <a:pt x="516618" y="779726"/>
                </a:lnTo>
                <a:lnTo>
                  <a:pt x="560174" y="769688"/>
                </a:lnTo>
                <a:lnTo>
                  <a:pt x="604723" y="759461"/>
                </a:lnTo>
                <a:lnTo>
                  <a:pt x="650239" y="749067"/>
                </a:lnTo>
                <a:lnTo>
                  <a:pt x="696696" y="738528"/>
                </a:lnTo>
                <a:lnTo>
                  <a:pt x="744069" y="727867"/>
                </a:lnTo>
                <a:lnTo>
                  <a:pt x="792330" y="717106"/>
                </a:lnTo>
                <a:lnTo>
                  <a:pt x="841456" y="706267"/>
                </a:lnTo>
                <a:lnTo>
                  <a:pt x="891418" y="695373"/>
                </a:lnTo>
                <a:lnTo>
                  <a:pt x="942193" y="684445"/>
                </a:lnTo>
                <a:lnTo>
                  <a:pt x="993753" y="673507"/>
                </a:lnTo>
                <a:lnTo>
                  <a:pt x="1046073" y="662579"/>
                </a:lnTo>
                <a:lnTo>
                  <a:pt x="1099127" y="651685"/>
                </a:lnTo>
                <a:lnTo>
                  <a:pt x="1152890" y="640847"/>
                </a:lnTo>
                <a:lnTo>
                  <a:pt x="1207335" y="630087"/>
                </a:lnTo>
                <a:lnTo>
                  <a:pt x="1262436" y="619428"/>
                </a:lnTo>
                <a:lnTo>
                  <a:pt x="1318168" y="608891"/>
                </a:lnTo>
                <a:lnTo>
                  <a:pt x="1374505" y="598499"/>
                </a:lnTo>
                <a:lnTo>
                  <a:pt x="1431421" y="588274"/>
                </a:lnTo>
                <a:lnTo>
                  <a:pt x="1488889" y="578239"/>
                </a:lnTo>
                <a:lnTo>
                  <a:pt x="1546885" y="568415"/>
                </a:lnTo>
                <a:lnTo>
                  <a:pt x="1605382" y="558825"/>
                </a:lnTo>
                <a:lnTo>
                  <a:pt x="1664355" y="549492"/>
                </a:lnTo>
                <a:lnTo>
                  <a:pt x="1723777" y="540437"/>
                </a:lnTo>
                <a:lnTo>
                  <a:pt x="1783622" y="531684"/>
                </a:lnTo>
                <a:lnTo>
                  <a:pt x="1843866" y="523253"/>
                </a:lnTo>
                <a:lnTo>
                  <a:pt x="1904481" y="515168"/>
                </a:lnTo>
                <a:lnTo>
                  <a:pt x="1965443" y="507450"/>
                </a:lnTo>
                <a:lnTo>
                  <a:pt x="2026724" y="500122"/>
                </a:lnTo>
                <a:lnTo>
                  <a:pt x="2088300" y="493207"/>
                </a:lnTo>
                <a:lnTo>
                  <a:pt x="2150145" y="486726"/>
                </a:lnTo>
                <a:lnTo>
                  <a:pt x="2212232" y="480702"/>
                </a:lnTo>
                <a:lnTo>
                  <a:pt x="2274536" y="475156"/>
                </a:lnTo>
                <a:lnTo>
                  <a:pt x="2337030" y="470113"/>
                </a:lnTo>
                <a:lnTo>
                  <a:pt x="2399690" y="465592"/>
                </a:lnTo>
                <a:lnTo>
                  <a:pt x="2462488" y="461618"/>
                </a:lnTo>
                <a:lnTo>
                  <a:pt x="2525400" y="458212"/>
                </a:lnTo>
                <a:lnTo>
                  <a:pt x="2588399" y="455396"/>
                </a:lnTo>
                <a:lnTo>
                  <a:pt x="2630218" y="453890"/>
                </a:lnTo>
                <a:lnTo>
                  <a:pt x="2672682" y="452702"/>
                </a:lnTo>
                <a:lnTo>
                  <a:pt x="2715774" y="451823"/>
                </a:lnTo>
                <a:lnTo>
                  <a:pt x="2759477" y="451244"/>
                </a:lnTo>
                <a:lnTo>
                  <a:pt x="2803775" y="450957"/>
                </a:lnTo>
                <a:lnTo>
                  <a:pt x="2848650" y="450953"/>
                </a:lnTo>
                <a:lnTo>
                  <a:pt x="2894086" y="451223"/>
                </a:lnTo>
                <a:lnTo>
                  <a:pt x="2940066" y="451759"/>
                </a:lnTo>
                <a:lnTo>
                  <a:pt x="2986573" y="452553"/>
                </a:lnTo>
                <a:lnTo>
                  <a:pt x="3033591" y="453594"/>
                </a:lnTo>
                <a:lnTo>
                  <a:pt x="3081104" y="454876"/>
                </a:lnTo>
                <a:lnTo>
                  <a:pt x="3129093" y="456388"/>
                </a:lnTo>
                <a:lnTo>
                  <a:pt x="3177543" y="458124"/>
                </a:lnTo>
                <a:lnTo>
                  <a:pt x="3226436" y="460073"/>
                </a:lnTo>
                <a:lnTo>
                  <a:pt x="3275757" y="462227"/>
                </a:lnTo>
                <a:lnTo>
                  <a:pt x="3325488" y="464577"/>
                </a:lnTo>
                <a:lnTo>
                  <a:pt x="3375612" y="467116"/>
                </a:lnTo>
                <a:lnTo>
                  <a:pt x="3426113" y="469834"/>
                </a:lnTo>
                <a:lnTo>
                  <a:pt x="3476974" y="472722"/>
                </a:lnTo>
                <a:lnTo>
                  <a:pt x="3528178" y="475772"/>
                </a:lnTo>
                <a:lnTo>
                  <a:pt x="3579709" y="478975"/>
                </a:lnTo>
                <a:lnTo>
                  <a:pt x="3631549" y="482323"/>
                </a:lnTo>
                <a:lnTo>
                  <a:pt x="3683683" y="485807"/>
                </a:lnTo>
                <a:lnTo>
                  <a:pt x="3736092" y="489418"/>
                </a:lnTo>
                <a:lnTo>
                  <a:pt x="3788762" y="493148"/>
                </a:lnTo>
                <a:lnTo>
                  <a:pt x="3841674" y="496988"/>
                </a:lnTo>
                <a:lnTo>
                  <a:pt x="3894812" y="500929"/>
                </a:lnTo>
                <a:lnTo>
                  <a:pt x="3948159" y="504962"/>
                </a:lnTo>
                <a:lnTo>
                  <a:pt x="4001699" y="509080"/>
                </a:lnTo>
                <a:lnTo>
                  <a:pt x="4055415" y="513273"/>
                </a:lnTo>
                <a:lnTo>
                  <a:pt x="4109290" y="517532"/>
                </a:lnTo>
                <a:lnTo>
                  <a:pt x="4163307" y="521850"/>
                </a:lnTo>
                <a:lnTo>
                  <a:pt x="4217450" y="526217"/>
                </a:lnTo>
                <a:lnTo>
                  <a:pt x="4271701" y="530625"/>
                </a:lnTo>
                <a:lnTo>
                  <a:pt x="4326045" y="535064"/>
                </a:lnTo>
                <a:lnTo>
                  <a:pt x="4380464" y="539527"/>
                </a:lnTo>
                <a:lnTo>
                  <a:pt x="4434941" y="544005"/>
                </a:lnTo>
                <a:lnTo>
                  <a:pt x="4489461" y="548489"/>
                </a:lnTo>
                <a:lnTo>
                  <a:pt x="4544005" y="552970"/>
                </a:lnTo>
                <a:lnTo>
                  <a:pt x="4598558" y="557440"/>
                </a:lnTo>
                <a:lnTo>
                  <a:pt x="4653103" y="561890"/>
                </a:lnTo>
                <a:lnTo>
                  <a:pt x="4707622" y="566312"/>
                </a:lnTo>
                <a:lnTo>
                  <a:pt x="4762100" y="570696"/>
                </a:lnTo>
                <a:lnTo>
                  <a:pt x="4816519" y="575034"/>
                </a:lnTo>
                <a:lnTo>
                  <a:pt x="4870863" y="579318"/>
                </a:lnTo>
                <a:lnTo>
                  <a:pt x="4925114" y="583539"/>
                </a:lnTo>
                <a:lnTo>
                  <a:pt x="4979257" y="587688"/>
                </a:lnTo>
                <a:lnTo>
                  <a:pt x="5033274" y="591756"/>
                </a:lnTo>
                <a:lnTo>
                  <a:pt x="5087149" y="595736"/>
                </a:lnTo>
                <a:lnTo>
                  <a:pt x="5140865" y="599617"/>
                </a:lnTo>
                <a:lnTo>
                  <a:pt x="5194405" y="603392"/>
                </a:lnTo>
                <a:lnTo>
                  <a:pt x="5247752" y="607052"/>
                </a:lnTo>
                <a:lnTo>
                  <a:pt x="5300890" y="610588"/>
                </a:lnTo>
                <a:lnTo>
                  <a:pt x="5353802" y="613992"/>
                </a:lnTo>
                <a:lnTo>
                  <a:pt x="5406472" y="617254"/>
                </a:lnTo>
                <a:lnTo>
                  <a:pt x="5458881" y="620367"/>
                </a:lnTo>
                <a:lnTo>
                  <a:pt x="5511015" y="623321"/>
                </a:lnTo>
                <a:lnTo>
                  <a:pt x="5562855" y="626109"/>
                </a:lnTo>
                <a:lnTo>
                  <a:pt x="5614386" y="628720"/>
                </a:lnTo>
                <a:lnTo>
                  <a:pt x="5665590" y="631147"/>
                </a:lnTo>
                <a:lnTo>
                  <a:pt x="5716451" y="633382"/>
                </a:lnTo>
                <a:lnTo>
                  <a:pt x="5766952" y="635414"/>
                </a:lnTo>
                <a:lnTo>
                  <a:pt x="5817076" y="637236"/>
                </a:lnTo>
                <a:lnTo>
                  <a:pt x="5866807" y="638839"/>
                </a:lnTo>
                <a:lnTo>
                  <a:pt x="5916128" y="640215"/>
                </a:lnTo>
                <a:lnTo>
                  <a:pt x="5965021" y="641354"/>
                </a:lnTo>
                <a:lnTo>
                  <a:pt x="6013471" y="642248"/>
                </a:lnTo>
                <a:lnTo>
                  <a:pt x="6061460" y="642889"/>
                </a:lnTo>
                <a:lnTo>
                  <a:pt x="6108972" y="643267"/>
                </a:lnTo>
                <a:lnTo>
                  <a:pt x="6155991" y="643374"/>
                </a:lnTo>
                <a:lnTo>
                  <a:pt x="6202498" y="643202"/>
                </a:lnTo>
                <a:lnTo>
                  <a:pt x="6248478" y="642742"/>
                </a:lnTo>
                <a:lnTo>
                  <a:pt x="6293914" y="641984"/>
                </a:lnTo>
                <a:lnTo>
                  <a:pt x="6338789" y="640921"/>
                </a:lnTo>
                <a:lnTo>
                  <a:pt x="6383087" y="639544"/>
                </a:lnTo>
                <a:lnTo>
                  <a:pt x="6426790" y="637844"/>
                </a:lnTo>
                <a:lnTo>
                  <a:pt x="6469881" y="635812"/>
                </a:lnTo>
                <a:lnTo>
                  <a:pt x="6512345" y="633440"/>
                </a:lnTo>
                <a:lnTo>
                  <a:pt x="6554165" y="630720"/>
                </a:lnTo>
                <a:lnTo>
                  <a:pt x="6615864" y="626053"/>
                </a:lnTo>
                <a:lnTo>
                  <a:pt x="6677264" y="620671"/>
                </a:lnTo>
                <a:lnTo>
                  <a:pt x="6738354" y="614598"/>
                </a:lnTo>
                <a:lnTo>
                  <a:pt x="6799121" y="607860"/>
                </a:lnTo>
                <a:lnTo>
                  <a:pt x="6859556" y="600483"/>
                </a:lnTo>
                <a:lnTo>
                  <a:pt x="6919645" y="592493"/>
                </a:lnTo>
                <a:lnTo>
                  <a:pt x="6979378" y="583915"/>
                </a:lnTo>
                <a:lnTo>
                  <a:pt x="7038742" y="574776"/>
                </a:lnTo>
                <a:lnTo>
                  <a:pt x="7097728" y="565101"/>
                </a:lnTo>
                <a:lnTo>
                  <a:pt x="7156322" y="554916"/>
                </a:lnTo>
                <a:lnTo>
                  <a:pt x="7214515" y="544246"/>
                </a:lnTo>
                <a:lnTo>
                  <a:pt x="7272293" y="533118"/>
                </a:lnTo>
                <a:lnTo>
                  <a:pt x="7329646" y="521557"/>
                </a:lnTo>
                <a:lnTo>
                  <a:pt x="7386563" y="509589"/>
                </a:lnTo>
                <a:lnTo>
                  <a:pt x="7443031" y="497239"/>
                </a:lnTo>
                <a:lnTo>
                  <a:pt x="7499039" y="484534"/>
                </a:lnTo>
                <a:lnTo>
                  <a:pt x="7554576" y="471499"/>
                </a:lnTo>
                <a:lnTo>
                  <a:pt x="7609631" y="458160"/>
                </a:lnTo>
                <a:lnTo>
                  <a:pt x="7664191" y="444543"/>
                </a:lnTo>
                <a:lnTo>
                  <a:pt x="7718246" y="430674"/>
                </a:lnTo>
                <a:lnTo>
                  <a:pt x="7771784" y="416578"/>
                </a:lnTo>
                <a:lnTo>
                  <a:pt x="7824793" y="402281"/>
                </a:lnTo>
                <a:lnTo>
                  <a:pt x="7877262" y="387808"/>
                </a:lnTo>
                <a:lnTo>
                  <a:pt x="7929179" y="373187"/>
                </a:lnTo>
                <a:lnTo>
                  <a:pt x="7980533" y="358441"/>
                </a:lnTo>
                <a:lnTo>
                  <a:pt x="8031313" y="343598"/>
                </a:lnTo>
                <a:lnTo>
                  <a:pt x="8081507" y="328683"/>
                </a:lnTo>
                <a:lnTo>
                  <a:pt x="8131104" y="313721"/>
                </a:lnTo>
                <a:lnTo>
                  <a:pt x="8180091" y="298739"/>
                </a:lnTo>
                <a:lnTo>
                  <a:pt x="8228458" y="283762"/>
                </a:lnTo>
                <a:lnTo>
                  <a:pt x="8276194" y="268816"/>
                </a:lnTo>
                <a:lnTo>
                  <a:pt x="8323286" y="253927"/>
                </a:lnTo>
                <a:lnTo>
                  <a:pt x="8369723" y="239120"/>
                </a:lnTo>
                <a:lnTo>
                  <a:pt x="8415494" y="224422"/>
                </a:lnTo>
                <a:lnTo>
                  <a:pt x="8460587" y="209858"/>
                </a:lnTo>
                <a:lnTo>
                  <a:pt x="8504990" y="195453"/>
                </a:lnTo>
                <a:lnTo>
                  <a:pt x="8548693" y="181234"/>
                </a:lnTo>
                <a:lnTo>
                  <a:pt x="8591684" y="167227"/>
                </a:lnTo>
                <a:lnTo>
                  <a:pt x="8633951" y="153456"/>
                </a:lnTo>
                <a:lnTo>
                  <a:pt x="8675483" y="139949"/>
                </a:lnTo>
                <a:lnTo>
                  <a:pt x="8716268" y="126730"/>
                </a:lnTo>
                <a:lnTo>
                  <a:pt x="8756295" y="113826"/>
                </a:lnTo>
                <a:lnTo>
                  <a:pt x="8795553" y="101261"/>
                </a:lnTo>
                <a:lnTo>
                  <a:pt x="8834029" y="89063"/>
                </a:lnTo>
                <a:lnTo>
                  <a:pt x="8871713" y="77257"/>
                </a:lnTo>
                <a:lnTo>
                  <a:pt x="8908593" y="65868"/>
                </a:lnTo>
                <a:lnTo>
                  <a:pt x="8979895" y="44445"/>
                </a:lnTo>
                <a:lnTo>
                  <a:pt x="9047843" y="25002"/>
                </a:lnTo>
                <a:lnTo>
                  <a:pt x="9112345" y="7744"/>
                </a:lnTo>
                <a:lnTo>
                  <a:pt x="9143276" y="0"/>
                </a:lnTo>
              </a:path>
            </a:pathLst>
          </a:custGeom>
          <a:ln w="9359">
            <a:solidFill>
              <a:srgbClr val="0E6E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3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2"/>
            <a:ext cx="9144000" cy="10342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81563" y="12"/>
            <a:ext cx="4762436" cy="599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2"/>
            <a:ext cx="9067800" cy="1014094"/>
          </a:xfrm>
          <a:custGeom>
            <a:avLst/>
            <a:gdLst/>
            <a:ahLst/>
            <a:cxnLst/>
            <a:rect l="l" t="t" r="r" b="b"/>
            <a:pathLst>
              <a:path w="9067800" h="1014094">
                <a:moveTo>
                  <a:pt x="0" y="1014070"/>
                </a:moveTo>
                <a:lnTo>
                  <a:pt x="53285" y="994761"/>
                </a:lnTo>
                <a:lnTo>
                  <a:pt x="112669" y="973631"/>
                </a:lnTo>
                <a:lnTo>
                  <a:pt x="176897" y="951239"/>
                </a:lnTo>
                <a:lnTo>
                  <a:pt x="245797" y="927751"/>
                </a:lnTo>
                <a:lnTo>
                  <a:pt x="281944" y="915648"/>
                </a:lnTo>
                <a:lnTo>
                  <a:pt x="319194" y="903333"/>
                </a:lnTo>
                <a:lnTo>
                  <a:pt x="357526" y="890827"/>
                </a:lnTo>
                <a:lnTo>
                  <a:pt x="396916" y="878151"/>
                </a:lnTo>
                <a:lnTo>
                  <a:pt x="437345" y="865325"/>
                </a:lnTo>
                <a:lnTo>
                  <a:pt x="478789" y="852370"/>
                </a:lnTo>
                <a:lnTo>
                  <a:pt x="521228" y="839308"/>
                </a:lnTo>
                <a:lnTo>
                  <a:pt x="564639" y="826158"/>
                </a:lnTo>
                <a:lnTo>
                  <a:pt x="609002" y="812942"/>
                </a:lnTo>
                <a:lnTo>
                  <a:pt x="654293" y="799681"/>
                </a:lnTo>
                <a:lnTo>
                  <a:pt x="700492" y="786394"/>
                </a:lnTo>
                <a:lnTo>
                  <a:pt x="747577" y="773104"/>
                </a:lnTo>
                <a:lnTo>
                  <a:pt x="795527" y="759830"/>
                </a:lnTo>
                <a:lnTo>
                  <a:pt x="844319" y="746593"/>
                </a:lnTo>
                <a:lnTo>
                  <a:pt x="893931" y="733414"/>
                </a:lnTo>
                <a:lnTo>
                  <a:pt x="944343" y="720315"/>
                </a:lnTo>
                <a:lnTo>
                  <a:pt x="995532" y="707315"/>
                </a:lnTo>
                <a:lnTo>
                  <a:pt x="1047477" y="694435"/>
                </a:lnTo>
                <a:lnTo>
                  <a:pt x="1100156" y="681697"/>
                </a:lnTo>
                <a:lnTo>
                  <a:pt x="1153547" y="669120"/>
                </a:lnTo>
                <a:lnTo>
                  <a:pt x="1207629" y="656727"/>
                </a:lnTo>
                <a:lnTo>
                  <a:pt x="1262380" y="644536"/>
                </a:lnTo>
                <a:lnTo>
                  <a:pt x="1317778" y="632570"/>
                </a:lnTo>
                <a:lnTo>
                  <a:pt x="1373802" y="620849"/>
                </a:lnTo>
                <a:lnTo>
                  <a:pt x="1430430" y="609394"/>
                </a:lnTo>
                <a:lnTo>
                  <a:pt x="1487640" y="598225"/>
                </a:lnTo>
                <a:lnTo>
                  <a:pt x="1545411" y="587364"/>
                </a:lnTo>
                <a:lnTo>
                  <a:pt x="1603720" y="576831"/>
                </a:lnTo>
                <a:lnTo>
                  <a:pt x="1662547" y="566646"/>
                </a:lnTo>
                <a:lnTo>
                  <a:pt x="1721869" y="556831"/>
                </a:lnTo>
                <a:lnTo>
                  <a:pt x="1781665" y="547406"/>
                </a:lnTo>
                <a:lnTo>
                  <a:pt x="1841913" y="538393"/>
                </a:lnTo>
                <a:lnTo>
                  <a:pt x="1902592" y="529811"/>
                </a:lnTo>
                <a:lnTo>
                  <a:pt x="1963679" y="521682"/>
                </a:lnTo>
                <a:lnTo>
                  <a:pt x="2025153" y="514026"/>
                </a:lnTo>
                <a:lnTo>
                  <a:pt x="2086993" y="506864"/>
                </a:lnTo>
                <a:lnTo>
                  <a:pt x="2149176" y="500218"/>
                </a:lnTo>
                <a:lnTo>
                  <a:pt x="2211681" y="494107"/>
                </a:lnTo>
                <a:lnTo>
                  <a:pt x="2274487" y="488552"/>
                </a:lnTo>
                <a:lnTo>
                  <a:pt x="2337571" y="483574"/>
                </a:lnTo>
                <a:lnTo>
                  <a:pt x="2400912" y="479195"/>
                </a:lnTo>
                <a:lnTo>
                  <a:pt x="2464488" y="475434"/>
                </a:lnTo>
                <a:lnTo>
                  <a:pt x="2528277" y="472313"/>
                </a:lnTo>
                <a:lnTo>
                  <a:pt x="2569878" y="470701"/>
                </a:lnTo>
                <a:lnTo>
                  <a:pt x="2612150" y="469495"/>
                </a:lnTo>
                <a:lnTo>
                  <a:pt x="2655077" y="468684"/>
                </a:lnTo>
                <a:lnTo>
                  <a:pt x="2698641" y="468257"/>
                </a:lnTo>
                <a:lnTo>
                  <a:pt x="2742825" y="468204"/>
                </a:lnTo>
                <a:lnTo>
                  <a:pt x="2787612" y="468513"/>
                </a:lnTo>
                <a:lnTo>
                  <a:pt x="2832984" y="469173"/>
                </a:lnTo>
                <a:lnTo>
                  <a:pt x="2878924" y="470173"/>
                </a:lnTo>
                <a:lnTo>
                  <a:pt x="2925415" y="471503"/>
                </a:lnTo>
                <a:lnTo>
                  <a:pt x="2972439" y="473151"/>
                </a:lnTo>
                <a:lnTo>
                  <a:pt x="3019980" y="475106"/>
                </a:lnTo>
                <a:lnTo>
                  <a:pt x="3068019" y="477358"/>
                </a:lnTo>
                <a:lnTo>
                  <a:pt x="3116540" y="479895"/>
                </a:lnTo>
                <a:lnTo>
                  <a:pt x="3165525" y="482707"/>
                </a:lnTo>
                <a:lnTo>
                  <a:pt x="3214958" y="485782"/>
                </a:lnTo>
                <a:lnTo>
                  <a:pt x="3264820" y="489109"/>
                </a:lnTo>
                <a:lnTo>
                  <a:pt x="3315095" y="492678"/>
                </a:lnTo>
                <a:lnTo>
                  <a:pt x="3365765" y="496478"/>
                </a:lnTo>
                <a:lnTo>
                  <a:pt x="3416812" y="500497"/>
                </a:lnTo>
                <a:lnTo>
                  <a:pt x="3468221" y="504725"/>
                </a:lnTo>
                <a:lnTo>
                  <a:pt x="3519972" y="509151"/>
                </a:lnTo>
                <a:lnTo>
                  <a:pt x="3572050" y="513763"/>
                </a:lnTo>
                <a:lnTo>
                  <a:pt x="3624437" y="518551"/>
                </a:lnTo>
                <a:lnTo>
                  <a:pt x="3677115" y="523504"/>
                </a:lnTo>
                <a:lnTo>
                  <a:pt x="3730067" y="528610"/>
                </a:lnTo>
                <a:lnTo>
                  <a:pt x="3783276" y="533860"/>
                </a:lnTo>
                <a:lnTo>
                  <a:pt x="3836724" y="539241"/>
                </a:lnTo>
                <a:lnTo>
                  <a:pt x="3890395" y="544743"/>
                </a:lnTo>
                <a:lnTo>
                  <a:pt x="3944271" y="550355"/>
                </a:lnTo>
                <a:lnTo>
                  <a:pt x="3998335" y="556066"/>
                </a:lnTo>
                <a:lnTo>
                  <a:pt x="4052569" y="561865"/>
                </a:lnTo>
                <a:lnTo>
                  <a:pt x="4106957" y="567740"/>
                </a:lnTo>
                <a:lnTo>
                  <a:pt x="4161480" y="573682"/>
                </a:lnTo>
                <a:lnTo>
                  <a:pt x="4216122" y="579679"/>
                </a:lnTo>
                <a:lnTo>
                  <a:pt x="4270865" y="585720"/>
                </a:lnTo>
                <a:lnTo>
                  <a:pt x="4325692" y="591794"/>
                </a:lnTo>
                <a:lnTo>
                  <a:pt x="4380586" y="597890"/>
                </a:lnTo>
                <a:lnTo>
                  <a:pt x="4435529" y="603998"/>
                </a:lnTo>
                <a:lnTo>
                  <a:pt x="4490505" y="610105"/>
                </a:lnTo>
                <a:lnTo>
                  <a:pt x="4545495" y="616202"/>
                </a:lnTo>
                <a:lnTo>
                  <a:pt x="4600483" y="622277"/>
                </a:lnTo>
                <a:lnTo>
                  <a:pt x="4655451" y="628319"/>
                </a:lnTo>
                <a:lnTo>
                  <a:pt x="4710382" y="634318"/>
                </a:lnTo>
                <a:lnTo>
                  <a:pt x="4765259" y="640262"/>
                </a:lnTo>
                <a:lnTo>
                  <a:pt x="4820065" y="646140"/>
                </a:lnTo>
                <a:lnTo>
                  <a:pt x="4874781" y="651942"/>
                </a:lnTo>
                <a:lnTo>
                  <a:pt x="4929392" y="657656"/>
                </a:lnTo>
                <a:lnTo>
                  <a:pt x="4983879" y="663271"/>
                </a:lnTo>
                <a:lnTo>
                  <a:pt x="5038225" y="668777"/>
                </a:lnTo>
                <a:lnTo>
                  <a:pt x="5092413" y="674163"/>
                </a:lnTo>
                <a:lnTo>
                  <a:pt x="5146426" y="679417"/>
                </a:lnTo>
                <a:lnTo>
                  <a:pt x="5200247" y="684529"/>
                </a:lnTo>
                <a:lnTo>
                  <a:pt x="5253857" y="689487"/>
                </a:lnTo>
                <a:lnTo>
                  <a:pt x="5307241" y="694281"/>
                </a:lnTo>
                <a:lnTo>
                  <a:pt x="5360380" y="698900"/>
                </a:lnTo>
                <a:lnTo>
                  <a:pt x="5413257" y="703332"/>
                </a:lnTo>
                <a:lnTo>
                  <a:pt x="5465855" y="707567"/>
                </a:lnTo>
                <a:lnTo>
                  <a:pt x="5518157" y="711594"/>
                </a:lnTo>
                <a:lnTo>
                  <a:pt x="5570145" y="715402"/>
                </a:lnTo>
                <a:lnTo>
                  <a:pt x="5621803" y="718979"/>
                </a:lnTo>
                <a:lnTo>
                  <a:pt x="5673112" y="722315"/>
                </a:lnTo>
                <a:lnTo>
                  <a:pt x="5724056" y="725399"/>
                </a:lnTo>
                <a:lnTo>
                  <a:pt x="5774617" y="728220"/>
                </a:lnTo>
                <a:lnTo>
                  <a:pt x="5824778" y="730767"/>
                </a:lnTo>
                <a:lnTo>
                  <a:pt x="5874522" y="733029"/>
                </a:lnTo>
                <a:lnTo>
                  <a:pt x="5923831" y="734995"/>
                </a:lnTo>
                <a:lnTo>
                  <a:pt x="5972688" y="736654"/>
                </a:lnTo>
                <a:lnTo>
                  <a:pt x="6021076" y="737995"/>
                </a:lnTo>
                <a:lnTo>
                  <a:pt x="6068978" y="739007"/>
                </a:lnTo>
                <a:lnTo>
                  <a:pt x="6116376" y="739679"/>
                </a:lnTo>
                <a:lnTo>
                  <a:pt x="6163253" y="740001"/>
                </a:lnTo>
                <a:lnTo>
                  <a:pt x="6209591" y="739960"/>
                </a:lnTo>
                <a:lnTo>
                  <a:pt x="6255374" y="739547"/>
                </a:lnTo>
                <a:lnTo>
                  <a:pt x="6300584" y="738750"/>
                </a:lnTo>
                <a:lnTo>
                  <a:pt x="6345204" y="737558"/>
                </a:lnTo>
                <a:lnTo>
                  <a:pt x="6389217" y="735960"/>
                </a:lnTo>
                <a:lnTo>
                  <a:pt x="6432604" y="733946"/>
                </a:lnTo>
                <a:lnTo>
                  <a:pt x="6475350" y="731504"/>
                </a:lnTo>
                <a:lnTo>
                  <a:pt x="6517436" y="728624"/>
                </a:lnTo>
                <a:lnTo>
                  <a:pt x="6578356" y="723669"/>
                </a:lnTo>
                <a:lnTo>
                  <a:pt x="6638987" y="717864"/>
                </a:lnTo>
                <a:lnTo>
                  <a:pt x="6699318" y="711239"/>
                </a:lnTo>
                <a:lnTo>
                  <a:pt x="6759338" y="703822"/>
                </a:lnTo>
                <a:lnTo>
                  <a:pt x="6819038" y="695646"/>
                </a:lnTo>
                <a:lnTo>
                  <a:pt x="6878404" y="686738"/>
                </a:lnTo>
                <a:lnTo>
                  <a:pt x="6937428" y="677128"/>
                </a:lnTo>
                <a:lnTo>
                  <a:pt x="6996097" y="666848"/>
                </a:lnTo>
                <a:lnTo>
                  <a:pt x="7054401" y="655925"/>
                </a:lnTo>
                <a:lnTo>
                  <a:pt x="7112329" y="644391"/>
                </a:lnTo>
                <a:lnTo>
                  <a:pt x="7169870" y="632275"/>
                </a:lnTo>
                <a:lnTo>
                  <a:pt x="7227014" y="619606"/>
                </a:lnTo>
                <a:lnTo>
                  <a:pt x="7283748" y="606415"/>
                </a:lnTo>
                <a:lnTo>
                  <a:pt x="7340063" y="592732"/>
                </a:lnTo>
                <a:lnTo>
                  <a:pt x="7395947" y="578585"/>
                </a:lnTo>
                <a:lnTo>
                  <a:pt x="7451389" y="564006"/>
                </a:lnTo>
                <a:lnTo>
                  <a:pt x="7506379" y="549023"/>
                </a:lnTo>
                <a:lnTo>
                  <a:pt x="7560906" y="533666"/>
                </a:lnTo>
                <a:lnTo>
                  <a:pt x="7614958" y="517966"/>
                </a:lnTo>
                <a:lnTo>
                  <a:pt x="7668525" y="501952"/>
                </a:lnTo>
                <a:lnTo>
                  <a:pt x="7721596" y="485654"/>
                </a:lnTo>
                <a:lnTo>
                  <a:pt x="7774160" y="469101"/>
                </a:lnTo>
                <a:lnTo>
                  <a:pt x="7826206" y="452324"/>
                </a:lnTo>
                <a:lnTo>
                  <a:pt x="7877722" y="435352"/>
                </a:lnTo>
                <a:lnTo>
                  <a:pt x="7928699" y="418216"/>
                </a:lnTo>
                <a:lnTo>
                  <a:pt x="7979126" y="400944"/>
                </a:lnTo>
                <a:lnTo>
                  <a:pt x="8028990" y="383566"/>
                </a:lnTo>
                <a:lnTo>
                  <a:pt x="8078282" y="366114"/>
                </a:lnTo>
                <a:lnTo>
                  <a:pt x="8126991" y="348615"/>
                </a:lnTo>
                <a:lnTo>
                  <a:pt x="8175105" y="331101"/>
                </a:lnTo>
                <a:lnTo>
                  <a:pt x="8222613" y="313600"/>
                </a:lnTo>
                <a:lnTo>
                  <a:pt x="8269506" y="296143"/>
                </a:lnTo>
                <a:lnTo>
                  <a:pt x="8315771" y="278759"/>
                </a:lnTo>
                <a:lnTo>
                  <a:pt x="8361398" y="261479"/>
                </a:lnTo>
                <a:lnTo>
                  <a:pt x="8406376" y="244331"/>
                </a:lnTo>
                <a:lnTo>
                  <a:pt x="8450694" y="227346"/>
                </a:lnTo>
                <a:lnTo>
                  <a:pt x="8494342" y="210554"/>
                </a:lnTo>
                <a:lnTo>
                  <a:pt x="8537307" y="193985"/>
                </a:lnTo>
                <a:lnTo>
                  <a:pt x="8579580" y="177667"/>
                </a:lnTo>
                <a:lnTo>
                  <a:pt x="8621149" y="161632"/>
                </a:lnTo>
                <a:lnTo>
                  <a:pt x="8662003" y="145908"/>
                </a:lnTo>
                <a:lnTo>
                  <a:pt x="8702132" y="130526"/>
                </a:lnTo>
                <a:lnTo>
                  <a:pt x="8741525" y="115515"/>
                </a:lnTo>
                <a:lnTo>
                  <a:pt x="8780171" y="100905"/>
                </a:lnTo>
                <a:lnTo>
                  <a:pt x="8818058" y="86726"/>
                </a:lnTo>
                <a:lnTo>
                  <a:pt x="8855176" y="73008"/>
                </a:lnTo>
                <a:lnTo>
                  <a:pt x="8891514" y="59781"/>
                </a:lnTo>
                <a:lnTo>
                  <a:pt x="8961806" y="34917"/>
                </a:lnTo>
                <a:lnTo>
                  <a:pt x="9028847" y="12372"/>
                </a:lnTo>
                <a:lnTo>
                  <a:pt x="9061121" y="2044"/>
                </a:lnTo>
                <a:lnTo>
                  <a:pt x="9067774" y="0"/>
                </a:lnTo>
              </a:path>
            </a:pathLst>
          </a:custGeom>
          <a:ln w="10799">
            <a:solidFill>
              <a:srgbClr val="08B6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1071981"/>
            <a:ext cx="3255645" cy="78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03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1804" y="1785861"/>
            <a:ext cx="8036559" cy="4797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865" y="1753819"/>
            <a:ext cx="7216140" cy="192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935" marR="5080" indent="-864869">
              <a:lnSpc>
                <a:spcPct val="100000"/>
              </a:lnSpc>
              <a:spcBef>
                <a:spcPts val="100"/>
              </a:spcBef>
            </a:pPr>
            <a:r>
              <a:rPr sz="4700" spc="-5" dirty="0">
                <a:solidFill>
                  <a:srgbClr val="FF0000"/>
                </a:solidFill>
              </a:rPr>
              <a:t>Mechanisms of cell </a:t>
            </a:r>
            <a:r>
              <a:rPr sz="4700" spc="-20" dirty="0">
                <a:solidFill>
                  <a:srgbClr val="FF0000"/>
                </a:solidFill>
              </a:rPr>
              <a:t>transport  </a:t>
            </a:r>
            <a:r>
              <a:rPr sz="4700" spc="-15" dirty="0">
                <a:solidFill>
                  <a:srgbClr val="FF0000"/>
                </a:solidFill>
              </a:rPr>
              <a:t>across </a:t>
            </a:r>
            <a:r>
              <a:rPr sz="4700" spc="-5" dirty="0">
                <a:solidFill>
                  <a:srgbClr val="FF0000"/>
                </a:solidFill>
              </a:rPr>
              <a:t>the cell</a:t>
            </a:r>
            <a:r>
              <a:rPr sz="4700" spc="-70" dirty="0">
                <a:solidFill>
                  <a:srgbClr val="FF0000"/>
                </a:solidFill>
              </a:rPr>
              <a:t> </a:t>
            </a:r>
            <a:r>
              <a:rPr sz="4700" spc="-15" dirty="0">
                <a:solidFill>
                  <a:srgbClr val="FF0000"/>
                </a:solidFill>
              </a:rPr>
              <a:t>membrane</a:t>
            </a:r>
            <a:endParaRPr sz="4700" dirty="0"/>
          </a:p>
          <a:p>
            <a:pPr marL="4575175">
              <a:lnSpc>
                <a:spcPct val="100000"/>
              </a:lnSpc>
              <a:spcBef>
                <a:spcPts val="580"/>
              </a:spcBef>
            </a:pPr>
            <a:r>
              <a:rPr sz="2600" dirty="0">
                <a:solidFill>
                  <a:srgbClr val="00AFEF"/>
                </a:solidFill>
                <a:latin typeface="Times New Roman"/>
                <a:cs typeface="Times New Roman"/>
              </a:rPr>
              <a:t>Samuel </a:t>
            </a:r>
            <a:r>
              <a:rPr sz="2600" spc="-5" dirty="0">
                <a:solidFill>
                  <a:srgbClr val="00AFEF"/>
                </a:solidFill>
                <a:latin typeface="Times New Roman"/>
                <a:cs typeface="Times New Roman"/>
              </a:rPr>
              <a:t>N.</a:t>
            </a:r>
            <a:r>
              <a:rPr sz="2600" spc="-6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600" spc="-10" dirty="0">
                <a:solidFill>
                  <a:srgbClr val="00AFEF"/>
                </a:solidFill>
                <a:latin typeface="Times New Roman"/>
                <a:cs typeface="Times New Roman"/>
              </a:rPr>
              <a:t>Kiurire</a:t>
            </a:r>
            <a:endParaRPr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71981"/>
            <a:ext cx="421830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0" dirty="0">
                <a:latin typeface="Calibri"/>
                <a:cs typeface="Calibri"/>
              </a:rPr>
              <a:t>Active</a:t>
            </a:r>
            <a:r>
              <a:rPr b="0" spc="-9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Transport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504" y="1882741"/>
            <a:ext cx="7940040" cy="312229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Active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Transport</a:t>
            </a:r>
            <a:endParaRPr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800" spc="-15" dirty="0">
                <a:latin typeface="Calibri"/>
                <a:cs typeface="Calibri"/>
              </a:rPr>
              <a:t>Active transport </a:t>
            </a:r>
            <a:r>
              <a:rPr sz="2800" spc="-5" dirty="0">
                <a:latin typeface="Calibri"/>
                <a:cs typeface="Calibri"/>
              </a:rPr>
              <a:t>is the </a:t>
            </a:r>
            <a:r>
              <a:rPr sz="2800" spc="-15" dirty="0">
                <a:latin typeface="Calibri"/>
                <a:cs typeface="Calibri"/>
              </a:rPr>
              <a:t>movement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molecules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from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b="1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LOW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HIGH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concentration.</a:t>
            </a:r>
            <a:endParaRPr sz="2800" dirty="0">
              <a:latin typeface="Calibri"/>
              <a:cs typeface="Calibri"/>
            </a:endParaRPr>
          </a:p>
          <a:p>
            <a:pPr marL="12700" marR="778510">
              <a:lnSpc>
                <a:spcPct val="100000"/>
              </a:lnSpc>
              <a:spcBef>
                <a:spcPts val="1240"/>
              </a:spcBef>
            </a:pP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Energy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is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required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 </a:t>
            </a:r>
            <a:r>
              <a:rPr sz="2800" spc="-5" dirty="0">
                <a:latin typeface="Calibri"/>
                <a:cs typeface="Calibri"/>
              </a:rPr>
              <a:t>molecules </a:t>
            </a:r>
            <a:r>
              <a:rPr sz="2800" spc="-15" dirty="0">
                <a:latin typeface="Calibri"/>
                <a:cs typeface="Calibri"/>
              </a:rPr>
              <a:t>must </a:t>
            </a:r>
            <a:r>
              <a:rPr sz="2800" spc="-5" dirty="0">
                <a:latin typeface="Calibri"/>
                <a:cs typeface="Calibri"/>
              </a:rPr>
              <a:t>be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pumped 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against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concentration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gradient.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2800" spc="-15" dirty="0">
                <a:latin typeface="Calibri"/>
                <a:cs typeface="Calibri"/>
              </a:rPr>
              <a:t>Proteins that work </a:t>
            </a:r>
            <a:r>
              <a:rPr sz="2800" dirty="0">
                <a:latin typeface="Calibri"/>
                <a:cs typeface="Calibri"/>
              </a:rPr>
              <a:t>as </a:t>
            </a:r>
            <a:r>
              <a:rPr sz="2800" spc="-15" dirty="0">
                <a:latin typeface="Calibri"/>
                <a:cs typeface="Calibri"/>
              </a:rPr>
              <a:t>pumps are </a:t>
            </a:r>
            <a:r>
              <a:rPr sz="2800" spc="-5" dirty="0">
                <a:latin typeface="Calibri"/>
                <a:cs typeface="Calibri"/>
              </a:rPr>
              <a:t>called 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protein</a:t>
            </a:r>
            <a:r>
              <a:rPr sz="2800" b="1" u="heavy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pumps</a:t>
            </a:r>
            <a:r>
              <a:rPr sz="2800" b="1" spc="-10" dirty="0"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71981"/>
            <a:ext cx="607822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0" dirty="0">
                <a:latin typeface="Calibri"/>
                <a:cs typeface="Calibri"/>
              </a:rPr>
              <a:t>Active </a:t>
            </a:r>
            <a:r>
              <a:rPr b="0" spc="-50" dirty="0">
                <a:latin typeface="Calibri"/>
                <a:cs typeface="Calibri"/>
              </a:rPr>
              <a:t>Transport</a:t>
            </a:r>
            <a:r>
              <a:rPr b="0" spc="-45" dirty="0">
                <a:latin typeface="Calibri"/>
                <a:cs typeface="Calibri"/>
              </a:rPr>
              <a:t> cnt’d…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504" y="2104110"/>
            <a:ext cx="788670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Ex: </a:t>
            </a:r>
            <a:r>
              <a:rPr sz="2400" spc="-5" dirty="0">
                <a:latin typeface="Calibri"/>
                <a:cs typeface="Calibri"/>
              </a:rPr>
              <a:t>Body cells </a:t>
            </a:r>
            <a:r>
              <a:rPr sz="2400" spc="-10" dirty="0">
                <a:latin typeface="Calibri"/>
                <a:cs typeface="Calibri"/>
              </a:rPr>
              <a:t>must </a:t>
            </a:r>
            <a:r>
              <a:rPr sz="2400" spc="-5" dirty="0">
                <a:latin typeface="Calibri"/>
                <a:cs typeface="Calibri"/>
              </a:rPr>
              <a:t>pump carbon </a:t>
            </a:r>
            <a:r>
              <a:rPr sz="2400" spc="-10" dirty="0">
                <a:latin typeface="Calibri"/>
                <a:cs typeface="Calibri"/>
              </a:rPr>
              <a:t>dioxide </a:t>
            </a:r>
            <a:r>
              <a:rPr sz="2400" spc="-5" dirty="0">
                <a:latin typeface="Calibri"/>
                <a:cs typeface="Calibri"/>
              </a:rPr>
              <a:t>out </a:t>
            </a:r>
            <a:r>
              <a:rPr sz="2400" spc="-20" dirty="0">
                <a:latin typeface="Calibri"/>
                <a:cs typeface="Calibri"/>
              </a:rPr>
              <a:t>into </a:t>
            </a:r>
            <a:r>
              <a:rPr sz="2400" spc="-5" dirty="0">
                <a:latin typeface="Calibri"/>
                <a:cs typeface="Calibri"/>
              </a:rPr>
              <a:t>the  </a:t>
            </a:r>
            <a:r>
              <a:rPr sz="2400" spc="-10" dirty="0">
                <a:latin typeface="Calibri"/>
                <a:cs typeface="Calibri"/>
              </a:rPr>
              <a:t>surrounding blood vessels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be carried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the lungs </a:t>
            </a:r>
            <a:r>
              <a:rPr sz="2400" spc="-25" dirty="0">
                <a:latin typeface="Calibri"/>
                <a:cs typeface="Calibri"/>
              </a:rPr>
              <a:t>for </a:t>
            </a:r>
            <a:r>
              <a:rPr sz="2400" spc="-10" dirty="0">
                <a:latin typeface="Calibri"/>
                <a:cs typeface="Calibri"/>
              </a:rPr>
              <a:t>exhale.  </a:t>
            </a:r>
            <a:r>
              <a:rPr sz="2400" spc="-5" dirty="0">
                <a:latin typeface="Calibri"/>
                <a:cs typeface="Calibri"/>
              </a:rPr>
              <a:t>Blood </a:t>
            </a:r>
            <a:r>
              <a:rPr sz="2400" spc="-10" dirty="0">
                <a:latin typeface="Calibri"/>
                <a:cs typeface="Calibri"/>
              </a:rPr>
              <a:t>vessels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high in carbon </a:t>
            </a:r>
            <a:r>
              <a:rPr sz="2400" spc="-10" dirty="0">
                <a:latin typeface="Calibri"/>
                <a:cs typeface="Calibri"/>
              </a:rPr>
              <a:t>dioxide compared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the cells,  so </a:t>
            </a:r>
            <a:r>
              <a:rPr sz="2400" spc="-10" dirty="0">
                <a:latin typeface="Calibri"/>
                <a:cs typeface="Calibri"/>
              </a:rPr>
              <a:t>energy </a:t>
            </a:r>
            <a:r>
              <a:rPr sz="2400" spc="-5" dirty="0">
                <a:latin typeface="Calibri"/>
                <a:cs typeface="Calibri"/>
              </a:rPr>
              <a:t>is </a:t>
            </a:r>
            <a:r>
              <a:rPr sz="2400" spc="-15" dirty="0">
                <a:latin typeface="Calibri"/>
                <a:cs typeface="Calibri"/>
              </a:rPr>
              <a:t>required to move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carbon dioxide across </a:t>
            </a:r>
            <a:r>
              <a:rPr sz="2400" spc="-5" dirty="0">
                <a:latin typeface="Calibri"/>
                <a:cs typeface="Calibri"/>
              </a:rPr>
              <a:t>the cell  </a:t>
            </a:r>
            <a:r>
              <a:rPr sz="2400" spc="-10" dirty="0">
                <a:latin typeface="Calibri"/>
                <a:cs typeface="Calibri"/>
              </a:rPr>
              <a:t>membrane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LOW </a:t>
            </a:r>
            <a:r>
              <a:rPr sz="24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HIGH</a:t>
            </a:r>
            <a:r>
              <a:rPr sz="2400" b="1" spc="6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concentration.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625" y="5050701"/>
            <a:ext cx="14732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outside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cell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4944" y="6276136"/>
            <a:ext cx="13125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inside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cell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44757" y="5095798"/>
            <a:ext cx="528955" cy="1270"/>
          </a:xfrm>
          <a:custGeom>
            <a:avLst/>
            <a:gdLst/>
            <a:ahLst/>
            <a:cxnLst/>
            <a:rect l="l" t="t" r="r" b="b"/>
            <a:pathLst>
              <a:path w="528954" h="1270">
                <a:moveTo>
                  <a:pt x="0" y="0"/>
                </a:moveTo>
                <a:lnTo>
                  <a:pt x="528840" y="723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51982" y="4985892"/>
            <a:ext cx="27692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Carbon </a:t>
            </a:r>
            <a:r>
              <a:rPr sz="2000" b="1" spc="-10" dirty="0">
                <a:latin typeface="Calibri"/>
                <a:cs typeface="Calibri"/>
              </a:rPr>
              <a:t>Dioxide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molecules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23515" y="6016320"/>
            <a:ext cx="252730" cy="135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23515" y="6016320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30" h="135889">
                <a:moveTo>
                  <a:pt x="252730" y="67678"/>
                </a:moveTo>
                <a:lnTo>
                  <a:pt x="252730" y="71285"/>
                </a:lnTo>
                <a:lnTo>
                  <a:pt x="252006" y="74879"/>
                </a:lnTo>
                <a:lnTo>
                  <a:pt x="232206" y="104393"/>
                </a:lnTo>
                <a:lnTo>
                  <a:pt x="228600" y="107645"/>
                </a:lnTo>
                <a:lnTo>
                  <a:pt x="224650" y="110159"/>
                </a:lnTo>
                <a:lnTo>
                  <a:pt x="220319" y="113042"/>
                </a:lnTo>
                <a:lnTo>
                  <a:pt x="215645" y="115557"/>
                </a:lnTo>
                <a:lnTo>
                  <a:pt x="210959" y="118084"/>
                </a:lnTo>
                <a:lnTo>
                  <a:pt x="205930" y="120243"/>
                </a:lnTo>
                <a:lnTo>
                  <a:pt x="200520" y="122402"/>
                </a:lnTo>
                <a:lnTo>
                  <a:pt x="195122" y="124561"/>
                </a:lnTo>
                <a:lnTo>
                  <a:pt x="165239" y="132118"/>
                </a:lnTo>
                <a:lnTo>
                  <a:pt x="159118" y="133197"/>
                </a:lnTo>
                <a:lnTo>
                  <a:pt x="152641" y="133921"/>
                </a:lnTo>
                <a:lnTo>
                  <a:pt x="146164" y="134645"/>
                </a:lnTo>
                <a:lnTo>
                  <a:pt x="139687" y="135001"/>
                </a:lnTo>
                <a:lnTo>
                  <a:pt x="132842" y="135356"/>
                </a:lnTo>
                <a:lnTo>
                  <a:pt x="126364" y="135356"/>
                </a:lnTo>
                <a:lnTo>
                  <a:pt x="119887" y="135356"/>
                </a:lnTo>
                <a:lnTo>
                  <a:pt x="113042" y="135001"/>
                </a:lnTo>
                <a:lnTo>
                  <a:pt x="106565" y="134645"/>
                </a:lnTo>
                <a:lnTo>
                  <a:pt x="100088" y="133921"/>
                </a:lnTo>
                <a:lnTo>
                  <a:pt x="93599" y="133197"/>
                </a:lnTo>
                <a:lnTo>
                  <a:pt x="87490" y="132118"/>
                </a:lnTo>
                <a:lnTo>
                  <a:pt x="81000" y="131038"/>
                </a:lnTo>
                <a:lnTo>
                  <a:pt x="74879" y="129603"/>
                </a:lnTo>
                <a:lnTo>
                  <a:pt x="69126" y="128155"/>
                </a:lnTo>
                <a:lnTo>
                  <a:pt x="63004" y="126365"/>
                </a:lnTo>
                <a:lnTo>
                  <a:pt x="57607" y="124561"/>
                </a:lnTo>
                <a:lnTo>
                  <a:pt x="52209" y="122402"/>
                </a:lnTo>
                <a:lnTo>
                  <a:pt x="46799" y="120243"/>
                </a:lnTo>
                <a:lnTo>
                  <a:pt x="41770" y="118084"/>
                </a:lnTo>
                <a:lnTo>
                  <a:pt x="37083" y="115557"/>
                </a:lnTo>
                <a:lnTo>
                  <a:pt x="32410" y="113042"/>
                </a:lnTo>
                <a:lnTo>
                  <a:pt x="28079" y="110159"/>
                </a:lnTo>
                <a:lnTo>
                  <a:pt x="24130" y="107645"/>
                </a:lnTo>
                <a:lnTo>
                  <a:pt x="20523" y="104393"/>
                </a:lnTo>
                <a:lnTo>
                  <a:pt x="0" y="71285"/>
                </a:lnTo>
                <a:lnTo>
                  <a:pt x="0" y="67678"/>
                </a:lnTo>
                <a:lnTo>
                  <a:pt x="368" y="67678"/>
                </a:lnTo>
                <a:lnTo>
                  <a:pt x="368" y="64084"/>
                </a:lnTo>
                <a:lnTo>
                  <a:pt x="20523" y="30962"/>
                </a:lnTo>
                <a:lnTo>
                  <a:pt x="24485" y="28079"/>
                </a:lnTo>
                <a:lnTo>
                  <a:pt x="28448" y="25196"/>
                </a:lnTo>
                <a:lnTo>
                  <a:pt x="32765" y="22313"/>
                </a:lnTo>
                <a:lnTo>
                  <a:pt x="37083" y="19799"/>
                </a:lnTo>
                <a:lnTo>
                  <a:pt x="42125" y="17284"/>
                </a:lnTo>
                <a:lnTo>
                  <a:pt x="47167" y="15125"/>
                </a:lnTo>
                <a:lnTo>
                  <a:pt x="52209" y="12953"/>
                </a:lnTo>
                <a:lnTo>
                  <a:pt x="57607" y="11163"/>
                </a:lnTo>
                <a:lnTo>
                  <a:pt x="63360" y="9004"/>
                </a:lnTo>
                <a:lnTo>
                  <a:pt x="69126" y="7556"/>
                </a:lnTo>
                <a:lnTo>
                  <a:pt x="75247" y="5765"/>
                </a:lnTo>
                <a:lnTo>
                  <a:pt x="81000" y="4673"/>
                </a:lnTo>
                <a:lnTo>
                  <a:pt x="87490" y="3238"/>
                </a:lnTo>
                <a:lnTo>
                  <a:pt x="93599" y="2514"/>
                </a:lnTo>
                <a:lnTo>
                  <a:pt x="100088" y="1435"/>
                </a:lnTo>
                <a:lnTo>
                  <a:pt x="106565" y="723"/>
                </a:lnTo>
                <a:lnTo>
                  <a:pt x="113042" y="355"/>
                </a:lnTo>
                <a:lnTo>
                  <a:pt x="119887" y="0"/>
                </a:lnTo>
                <a:lnTo>
                  <a:pt x="126364" y="0"/>
                </a:lnTo>
                <a:lnTo>
                  <a:pt x="126364" y="355"/>
                </a:lnTo>
                <a:lnTo>
                  <a:pt x="132842" y="355"/>
                </a:lnTo>
                <a:lnTo>
                  <a:pt x="139687" y="723"/>
                </a:lnTo>
                <a:lnTo>
                  <a:pt x="146164" y="1079"/>
                </a:lnTo>
                <a:lnTo>
                  <a:pt x="152641" y="1803"/>
                </a:lnTo>
                <a:lnTo>
                  <a:pt x="159118" y="2514"/>
                </a:lnTo>
                <a:lnTo>
                  <a:pt x="165239" y="3594"/>
                </a:lnTo>
                <a:lnTo>
                  <a:pt x="171361" y="4673"/>
                </a:lnTo>
                <a:lnTo>
                  <a:pt x="177482" y="6121"/>
                </a:lnTo>
                <a:lnTo>
                  <a:pt x="215645" y="20154"/>
                </a:lnTo>
                <a:lnTo>
                  <a:pt x="219963" y="22682"/>
                </a:lnTo>
                <a:lnTo>
                  <a:pt x="224281" y="25196"/>
                </a:lnTo>
                <a:lnTo>
                  <a:pt x="249847" y="53644"/>
                </a:lnTo>
                <a:lnTo>
                  <a:pt x="250926" y="57238"/>
                </a:lnTo>
                <a:lnTo>
                  <a:pt x="252006" y="60477"/>
                </a:lnTo>
                <a:lnTo>
                  <a:pt x="252361" y="64084"/>
                </a:lnTo>
                <a:lnTo>
                  <a:pt x="252730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1993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99118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70442" y="6016320"/>
            <a:ext cx="252717" cy="135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70442" y="6016320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30" h="135889">
                <a:moveTo>
                  <a:pt x="252717" y="67678"/>
                </a:moveTo>
                <a:lnTo>
                  <a:pt x="252717" y="71285"/>
                </a:lnTo>
                <a:lnTo>
                  <a:pt x="251993" y="74879"/>
                </a:lnTo>
                <a:lnTo>
                  <a:pt x="251282" y="78117"/>
                </a:lnTo>
                <a:lnTo>
                  <a:pt x="249834" y="81724"/>
                </a:lnTo>
                <a:lnTo>
                  <a:pt x="248399" y="85318"/>
                </a:lnTo>
                <a:lnTo>
                  <a:pt x="232194" y="104393"/>
                </a:lnTo>
                <a:lnTo>
                  <a:pt x="228600" y="107645"/>
                </a:lnTo>
                <a:lnTo>
                  <a:pt x="224637" y="110159"/>
                </a:lnTo>
                <a:lnTo>
                  <a:pt x="220319" y="113042"/>
                </a:lnTo>
                <a:lnTo>
                  <a:pt x="215633" y="115557"/>
                </a:lnTo>
                <a:lnTo>
                  <a:pt x="210959" y="118084"/>
                </a:lnTo>
                <a:lnTo>
                  <a:pt x="205917" y="120243"/>
                </a:lnTo>
                <a:lnTo>
                  <a:pt x="200520" y="122402"/>
                </a:lnTo>
                <a:lnTo>
                  <a:pt x="195122" y="124561"/>
                </a:lnTo>
                <a:lnTo>
                  <a:pt x="165239" y="132118"/>
                </a:lnTo>
                <a:lnTo>
                  <a:pt x="159118" y="133197"/>
                </a:lnTo>
                <a:lnTo>
                  <a:pt x="152641" y="133921"/>
                </a:lnTo>
                <a:lnTo>
                  <a:pt x="146151" y="134645"/>
                </a:lnTo>
                <a:lnTo>
                  <a:pt x="139674" y="135001"/>
                </a:lnTo>
                <a:lnTo>
                  <a:pt x="132841" y="135356"/>
                </a:lnTo>
                <a:lnTo>
                  <a:pt x="126352" y="135356"/>
                </a:lnTo>
                <a:lnTo>
                  <a:pt x="119875" y="135356"/>
                </a:lnTo>
                <a:lnTo>
                  <a:pt x="113042" y="135001"/>
                </a:lnTo>
                <a:lnTo>
                  <a:pt x="106552" y="134645"/>
                </a:lnTo>
                <a:lnTo>
                  <a:pt x="100075" y="133921"/>
                </a:lnTo>
                <a:lnTo>
                  <a:pt x="93598" y="133197"/>
                </a:lnTo>
                <a:lnTo>
                  <a:pt x="87477" y="132118"/>
                </a:lnTo>
                <a:lnTo>
                  <a:pt x="81000" y="131038"/>
                </a:lnTo>
                <a:lnTo>
                  <a:pt x="74879" y="129603"/>
                </a:lnTo>
                <a:lnTo>
                  <a:pt x="37071" y="115557"/>
                </a:lnTo>
                <a:lnTo>
                  <a:pt x="32397" y="113042"/>
                </a:lnTo>
                <a:lnTo>
                  <a:pt x="28079" y="110159"/>
                </a:lnTo>
                <a:lnTo>
                  <a:pt x="24117" y="107645"/>
                </a:lnTo>
                <a:lnTo>
                  <a:pt x="20523" y="104393"/>
                </a:lnTo>
                <a:lnTo>
                  <a:pt x="2882" y="81724"/>
                </a:lnTo>
                <a:lnTo>
                  <a:pt x="1435" y="78117"/>
                </a:lnTo>
                <a:lnTo>
                  <a:pt x="711" y="74879"/>
                </a:lnTo>
                <a:lnTo>
                  <a:pt x="0" y="71285"/>
                </a:lnTo>
                <a:lnTo>
                  <a:pt x="0" y="67678"/>
                </a:lnTo>
                <a:lnTo>
                  <a:pt x="355" y="67678"/>
                </a:lnTo>
                <a:lnTo>
                  <a:pt x="355" y="64084"/>
                </a:lnTo>
                <a:lnTo>
                  <a:pt x="1079" y="60477"/>
                </a:lnTo>
                <a:lnTo>
                  <a:pt x="1803" y="57238"/>
                </a:lnTo>
                <a:lnTo>
                  <a:pt x="3238" y="53644"/>
                </a:lnTo>
                <a:lnTo>
                  <a:pt x="4673" y="50037"/>
                </a:lnTo>
                <a:lnTo>
                  <a:pt x="32753" y="22313"/>
                </a:lnTo>
                <a:lnTo>
                  <a:pt x="47155" y="15125"/>
                </a:lnTo>
                <a:lnTo>
                  <a:pt x="52196" y="12953"/>
                </a:lnTo>
                <a:lnTo>
                  <a:pt x="57594" y="11163"/>
                </a:lnTo>
                <a:lnTo>
                  <a:pt x="63360" y="9004"/>
                </a:lnTo>
                <a:lnTo>
                  <a:pt x="69113" y="7556"/>
                </a:lnTo>
                <a:lnTo>
                  <a:pt x="75234" y="5765"/>
                </a:lnTo>
                <a:lnTo>
                  <a:pt x="81000" y="4673"/>
                </a:lnTo>
                <a:lnTo>
                  <a:pt x="87477" y="3238"/>
                </a:lnTo>
                <a:lnTo>
                  <a:pt x="93598" y="2514"/>
                </a:lnTo>
                <a:lnTo>
                  <a:pt x="100075" y="1435"/>
                </a:lnTo>
                <a:lnTo>
                  <a:pt x="106552" y="723"/>
                </a:lnTo>
                <a:lnTo>
                  <a:pt x="113042" y="355"/>
                </a:lnTo>
                <a:lnTo>
                  <a:pt x="119875" y="0"/>
                </a:lnTo>
                <a:lnTo>
                  <a:pt x="126352" y="0"/>
                </a:lnTo>
                <a:lnTo>
                  <a:pt x="126352" y="355"/>
                </a:lnTo>
                <a:lnTo>
                  <a:pt x="132841" y="355"/>
                </a:lnTo>
                <a:lnTo>
                  <a:pt x="139674" y="723"/>
                </a:lnTo>
                <a:lnTo>
                  <a:pt x="146151" y="1079"/>
                </a:lnTo>
                <a:lnTo>
                  <a:pt x="152641" y="1803"/>
                </a:lnTo>
                <a:lnTo>
                  <a:pt x="159118" y="2514"/>
                </a:lnTo>
                <a:lnTo>
                  <a:pt x="165239" y="3594"/>
                </a:lnTo>
                <a:lnTo>
                  <a:pt x="171361" y="4673"/>
                </a:lnTo>
                <a:lnTo>
                  <a:pt x="177482" y="6121"/>
                </a:lnTo>
                <a:lnTo>
                  <a:pt x="215633" y="20154"/>
                </a:lnTo>
                <a:lnTo>
                  <a:pt x="219951" y="22682"/>
                </a:lnTo>
                <a:lnTo>
                  <a:pt x="224281" y="25196"/>
                </a:lnTo>
                <a:lnTo>
                  <a:pt x="228231" y="28079"/>
                </a:lnTo>
                <a:lnTo>
                  <a:pt x="232194" y="30962"/>
                </a:lnTo>
                <a:lnTo>
                  <a:pt x="235432" y="33845"/>
                </a:lnTo>
                <a:lnTo>
                  <a:pt x="250913" y="57238"/>
                </a:lnTo>
                <a:lnTo>
                  <a:pt x="251993" y="60477"/>
                </a:lnTo>
                <a:lnTo>
                  <a:pt x="252361" y="64084"/>
                </a:lnTo>
                <a:lnTo>
                  <a:pt x="252717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38920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46045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17357" y="6016320"/>
            <a:ext cx="252717" cy="1353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17357" y="6016320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30" h="135889">
                <a:moveTo>
                  <a:pt x="252717" y="67678"/>
                </a:moveTo>
                <a:lnTo>
                  <a:pt x="252717" y="71285"/>
                </a:lnTo>
                <a:lnTo>
                  <a:pt x="252006" y="74879"/>
                </a:lnTo>
                <a:lnTo>
                  <a:pt x="232206" y="104393"/>
                </a:lnTo>
                <a:lnTo>
                  <a:pt x="228600" y="107645"/>
                </a:lnTo>
                <a:lnTo>
                  <a:pt x="224637" y="110159"/>
                </a:lnTo>
                <a:lnTo>
                  <a:pt x="220319" y="113042"/>
                </a:lnTo>
                <a:lnTo>
                  <a:pt x="215645" y="115557"/>
                </a:lnTo>
                <a:lnTo>
                  <a:pt x="210959" y="118084"/>
                </a:lnTo>
                <a:lnTo>
                  <a:pt x="205917" y="120243"/>
                </a:lnTo>
                <a:lnTo>
                  <a:pt x="200520" y="122402"/>
                </a:lnTo>
                <a:lnTo>
                  <a:pt x="195122" y="124561"/>
                </a:lnTo>
                <a:lnTo>
                  <a:pt x="165239" y="132118"/>
                </a:lnTo>
                <a:lnTo>
                  <a:pt x="159118" y="133197"/>
                </a:lnTo>
                <a:lnTo>
                  <a:pt x="152641" y="133921"/>
                </a:lnTo>
                <a:lnTo>
                  <a:pt x="146164" y="134645"/>
                </a:lnTo>
                <a:lnTo>
                  <a:pt x="139687" y="135001"/>
                </a:lnTo>
                <a:lnTo>
                  <a:pt x="132841" y="135356"/>
                </a:lnTo>
                <a:lnTo>
                  <a:pt x="126364" y="135356"/>
                </a:lnTo>
                <a:lnTo>
                  <a:pt x="119887" y="135356"/>
                </a:lnTo>
                <a:lnTo>
                  <a:pt x="113042" y="135001"/>
                </a:lnTo>
                <a:lnTo>
                  <a:pt x="106565" y="134645"/>
                </a:lnTo>
                <a:lnTo>
                  <a:pt x="100088" y="133921"/>
                </a:lnTo>
                <a:lnTo>
                  <a:pt x="93598" y="133197"/>
                </a:lnTo>
                <a:lnTo>
                  <a:pt x="87477" y="132118"/>
                </a:lnTo>
                <a:lnTo>
                  <a:pt x="81000" y="131038"/>
                </a:lnTo>
                <a:lnTo>
                  <a:pt x="74879" y="129603"/>
                </a:lnTo>
                <a:lnTo>
                  <a:pt x="37083" y="115557"/>
                </a:lnTo>
                <a:lnTo>
                  <a:pt x="32397" y="113042"/>
                </a:lnTo>
                <a:lnTo>
                  <a:pt x="28079" y="110159"/>
                </a:lnTo>
                <a:lnTo>
                  <a:pt x="24117" y="107645"/>
                </a:lnTo>
                <a:lnTo>
                  <a:pt x="20523" y="104393"/>
                </a:lnTo>
                <a:lnTo>
                  <a:pt x="0" y="71285"/>
                </a:lnTo>
                <a:lnTo>
                  <a:pt x="0" y="67678"/>
                </a:lnTo>
                <a:lnTo>
                  <a:pt x="368" y="67678"/>
                </a:lnTo>
                <a:lnTo>
                  <a:pt x="368" y="64084"/>
                </a:lnTo>
                <a:lnTo>
                  <a:pt x="20523" y="30962"/>
                </a:lnTo>
                <a:lnTo>
                  <a:pt x="24485" y="28079"/>
                </a:lnTo>
                <a:lnTo>
                  <a:pt x="28447" y="25196"/>
                </a:lnTo>
                <a:lnTo>
                  <a:pt x="32765" y="22313"/>
                </a:lnTo>
                <a:lnTo>
                  <a:pt x="37083" y="19799"/>
                </a:lnTo>
                <a:lnTo>
                  <a:pt x="42125" y="17284"/>
                </a:lnTo>
                <a:lnTo>
                  <a:pt x="47167" y="15125"/>
                </a:lnTo>
                <a:lnTo>
                  <a:pt x="52196" y="12953"/>
                </a:lnTo>
                <a:lnTo>
                  <a:pt x="57607" y="11163"/>
                </a:lnTo>
                <a:lnTo>
                  <a:pt x="63360" y="9004"/>
                </a:lnTo>
                <a:lnTo>
                  <a:pt x="69126" y="7556"/>
                </a:lnTo>
                <a:lnTo>
                  <a:pt x="75247" y="5765"/>
                </a:lnTo>
                <a:lnTo>
                  <a:pt x="81000" y="4673"/>
                </a:lnTo>
                <a:lnTo>
                  <a:pt x="87477" y="3238"/>
                </a:lnTo>
                <a:lnTo>
                  <a:pt x="93598" y="2514"/>
                </a:lnTo>
                <a:lnTo>
                  <a:pt x="100088" y="1435"/>
                </a:lnTo>
                <a:lnTo>
                  <a:pt x="106565" y="723"/>
                </a:lnTo>
                <a:lnTo>
                  <a:pt x="113042" y="355"/>
                </a:lnTo>
                <a:lnTo>
                  <a:pt x="119887" y="0"/>
                </a:lnTo>
                <a:lnTo>
                  <a:pt x="126364" y="0"/>
                </a:lnTo>
                <a:lnTo>
                  <a:pt x="126364" y="355"/>
                </a:lnTo>
                <a:lnTo>
                  <a:pt x="132841" y="355"/>
                </a:lnTo>
                <a:lnTo>
                  <a:pt x="139687" y="723"/>
                </a:lnTo>
                <a:lnTo>
                  <a:pt x="146164" y="1079"/>
                </a:lnTo>
                <a:lnTo>
                  <a:pt x="152641" y="1803"/>
                </a:lnTo>
                <a:lnTo>
                  <a:pt x="159118" y="2514"/>
                </a:lnTo>
                <a:lnTo>
                  <a:pt x="165239" y="3594"/>
                </a:lnTo>
                <a:lnTo>
                  <a:pt x="171361" y="4673"/>
                </a:lnTo>
                <a:lnTo>
                  <a:pt x="177482" y="6121"/>
                </a:lnTo>
                <a:lnTo>
                  <a:pt x="183603" y="7556"/>
                </a:lnTo>
                <a:lnTo>
                  <a:pt x="189356" y="9359"/>
                </a:lnTo>
                <a:lnTo>
                  <a:pt x="195122" y="11163"/>
                </a:lnTo>
                <a:lnTo>
                  <a:pt x="219963" y="22682"/>
                </a:lnTo>
                <a:lnTo>
                  <a:pt x="224281" y="25196"/>
                </a:lnTo>
                <a:lnTo>
                  <a:pt x="228244" y="28079"/>
                </a:lnTo>
                <a:lnTo>
                  <a:pt x="232206" y="30962"/>
                </a:lnTo>
                <a:lnTo>
                  <a:pt x="235445" y="33845"/>
                </a:lnTo>
                <a:lnTo>
                  <a:pt x="250926" y="57238"/>
                </a:lnTo>
                <a:lnTo>
                  <a:pt x="252006" y="60477"/>
                </a:lnTo>
                <a:lnTo>
                  <a:pt x="252361" y="64084"/>
                </a:lnTo>
                <a:lnTo>
                  <a:pt x="252717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85835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92960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13394" y="5550839"/>
            <a:ext cx="252730" cy="1353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13394" y="5550839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30" h="135889">
                <a:moveTo>
                  <a:pt x="0" y="67678"/>
                </a:moveTo>
                <a:lnTo>
                  <a:pt x="0" y="64084"/>
                </a:lnTo>
                <a:lnTo>
                  <a:pt x="723" y="60477"/>
                </a:lnTo>
                <a:lnTo>
                  <a:pt x="20523" y="30962"/>
                </a:lnTo>
                <a:lnTo>
                  <a:pt x="24130" y="27724"/>
                </a:lnTo>
                <a:lnTo>
                  <a:pt x="28079" y="25196"/>
                </a:lnTo>
                <a:lnTo>
                  <a:pt x="32410" y="22313"/>
                </a:lnTo>
                <a:lnTo>
                  <a:pt x="37083" y="19799"/>
                </a:lnTo>
                <a:lnTo>
                  <a:pt x="63360" y="9004"/>
                </a:lnTo>
                <a:lnTo>
                  <a:pt x="69126" y="7200"/>
                </a:lnTo>
                <a:lnTo>
                  <a:pt x="74879" y="5765"/>
                </a:lnTo>
                <a:lnTo>
                  <a:pt x="81000" y="4317"/>
                </a:lnTo>
                <a:lnTo>
                  <a:pt x="87490" y="3238"/>
                </a:lnTo>
                <a:lnTo>
                  <a:pt x="93599" y="2158"/>
                </a:lnTo>
                <a:lnTo>
                  <a:pt x="100088" y="1435"/>
                </a:lnTo>
                <a:lnTo>
                  <a:pt x="106565" y="723"/>
                </a:lnTo>
                <a:lnTo>
                  <a:pt x="113042" y="355"/>
                </a:lnTo>
                <a:lnTo>
                  <a:pt x="119887" y="0"/>
                </a:lnTo>
                <a:lnTo>
                  <a:pt x="126364" y="0"/>
                </a:lnTo>
                <a:lnTo>
                  <a:pt x="132842" y="0"/>
                </a:lnTo>
                <a:lnTo>
                  <a:pt x="139687" y="355"/>
                </a:lnTo>
                <a:lnTo>
                  <a:pt x="146164" y="723"/>
                </a:lnTo>
                <a:lnTo>
                  <a:pt x="152641" y="1435"/>
                </a:lnTo>
                <a:lnTo>
                  <a:pt x="159131" y="2158"/>
                </a:lnTo>
                <a:lnTo>
                  <a:pt x="165239" y="3238"/>
                </a:lnTo>
                <a:lnTo>
                  <a:pt x="171729" y="4317"/>
                </a:lnTo>
                <a:lnTo>
                  <a:pt x="210959" y="17284"/>
                </a:lnTo>
                <a:lnTo>
                  <a:pt x="224650" y="25196"/>
                </a:lnTo>
                <a:lnTo>
                  <a:pt x="228600" y="27724"/>
                </a:lnTo>
                <a:lnTo>
                  <a:pt x="232206" y="30962"/>
                </a:lnTo>
                <a:lnTo>
                  <a:pt x="235800" y="33845"/>
                </a:lnTo>
                <a:lnTo>
                  <a:pt x="239039" y="37083"/>
                </a:lnTo>
                <a:lnTo>
                  <a:pt x="252730" y="64084"/>
                </a:lnTo>
                <a:lnTo>
                  <a:pt x="252730" y="67678"/>
                </a:lnTo>
                <a:lnTo>
                  <a:pt x="252361" y="67678"/>
                </a:lnTo>
                <a:lnTo>
                  <a:pt x="252361" y="71285"/>
                </a:lnTo>
                <a:lnTo>
                  <a:pt x="232206" y="104393"/>
                </a:lnTo>
                <a:lnTo>
                  <a:pt x="195122" y="124205"/>
                </a:lnTo>
                <a:lnTo>
                  <a:pt x="189369" y="126364"/>
                </a:lnTo>
                <a:lnTo>
                  <a:pt x="183603" y="127800"/>
                </a:lnTo>
                <a:lnTo>
                  <a:pt x="177482" y="129603"/>
                </a:lnTo>
                <a:lnTo>
                  <a:pt x="171729" y="130682"/>
                </a:lnTo>
                <a:lnTo>
                  <a:pt x="165239" y="132118"/>
                </a:lnTo>
                <a:lnTo>
                  <a:pt x="159131" y="132841"/>
                </a:lnTo>
                <a:lnTo>
                  <a:pt x="152641" y="133921"/>
                </a:lnTo>
                <a:lnTo>
                  <a:pt x="146164" y="134645"/>
                </a:lnTo>
                <a:lnTo>
                  <a:pt x="139687" y="135000"/>
                </a:lnTo>
                <a:lnTo>
                  <a:pt x="132842" y="135356"/>
                </a:lnTo>
                <a:lnTo>
                  <a:pt x="126364" y="135356"/>
                </a:lnTo>
                <a:lnTo>
                  <a:pt x="126364" y="135000"/>
                </a:lnTo>
                <a:lnTo>
                  <a:pt x="119887" y="135000"/>
                </a:lnTo>
                <a:lnTo>
                  <a:pt x="87490" y="131762"/>
                </a:lnTo>
                <a:lnTo>
                  <a:pt x="81368" y="130682"/>
                </a:lnTo>
                <a:lnTo>
                  <a:pt x="75247" y="129235"/>
                </a:lnTo>
                <a:lnTo>
                  <a:pt x="69126" y="127800"/>
                </a:lnTo>
                <a:lnTo>
                  <a:pt x="63360" y="125996"/>
                </a:lnTo>
                <a:lnTo>
                  <a:pt x="57607" y="124205"/>
                </a:lnTo>
                <a:lnTo>
                  <a:pt x="52209" y="122034"/>
                </a:lnTo>
                <a:lnTo>
                  <a:pt x="47167" y="119875"/>
                </a:lnTo>
                <a:lnTo>
                  <a:pt x="42125" y="117716"/>
                </a:lnTo>
                <a:lnTo>
                  <a:pt x="37083" y="115201"/>
                </a:lnTo>
                <a:lnTo>
                  <a:pt x="32766" y="112674"/>
                </a:lnTo>
                <a:lnTo>
                  <a:pt x="28448" y="110159"/>
                </a:lnTo>
                <a:lnTo>
                  <a:pt x="24485" y="107276"/>
                </a:lnTo>
                <a:lnTo>
                  <a:pt x="20523" y="104393"/>
                </a:lnTo>
                <a:lnTo>
                  <a:pt x="17284" y="101523"/>
                </a:lnTo>
                <a:lnTo>
                  <a:pt x="1803" y="78117"/>
                </a:lnTo>
                <a:lnTo>
                  <a:pt x="723" y="74879"/>
                </a:lnTo>
                <a:lnTo>
                  <a:pt x="368" y="71285"/>
                </a:lnTo>
                <a:lnTo>
                  <a:pt x="0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89366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33" y="-4679"/>
                </a:moveTo>
                <a:lnTo>
                  <a:pt x="4133" y="128517"/>
                </a:lnTo>
              </a:path>
            </a:pathLst>
          </a:custGeom>
          <a:ln w="176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81885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66480" y="5550839"/>
            <a:ext cx="252717" cy="1353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66480" y="5550839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30" h="135889">
                <a:moveTo>
                  <a:pt x="0" y="67678"/>
                </a:moveTo>
                <a:lnTo>
                  <a:pt x="0" y="64084"/>
                </a:lnTo>
                <a:lnTo>
                  <a:pt x="723" y="60477"/>
                </a:lnTo>
                <a:lnTo>
                  <a:pt x="1435" y="57238"/>
                </a:lnTo>
                <a:lnTo>
                  <a:pt x="2882" y="53644"/>
                </a:lnTo>
                <a:lnTo>
                  <a:pt x="4318" y="50037"/>
                </a:lnTo>
                <a:lnTo>
                  <a:pt x="20523" y="30962"/>
                </a:lnTo>
                <a:lnTo>
                  <a:pt x="24117" y="27724"/>
                </a:lnTo>
                <a:lnTo>
                  <a:pt x="28079" y="25196"/>
                </a:lnTo>
                <a:lnTo>
                  <a:pt x="32397" y="22313"/>
                </a:lnTo>
                <a:lnTo>
                  <a:pt x="37083" y="19799"/>
                </a:lnTo>
                <a:lnTo>
                  <a:pt x="63360" y="9004"/>
                </a:lnTo>
                <a:lnTo>
                  <a:pt x="69113" y="7200"/>
                </a:lnTo>
                <a:lnTo>
                  <a:pt x="74879" y="5765"/>
                </a:lnTo>
                <a:lnTo>
                  <a:pt x="81000" y="4317"/>
                </a:lnTo>
                <a:lnTo>
                  <a:pt x="87477" y="3238"/>
                </a:lnTo>
                <a:lnTo>
                  <a:pt x="93599" y="2158"/>
                </a:lnTo>
                <a:lnTo>
                  <a:pt x="100075" y="1435"/>
                </a:lnTo>
                <a:lnTo>
                  <a:pt x="106565" y="723"/>
                </a:lnTo>
                <a:lnTo>
                  <a:pt x="113042" y="355"/>
                </a:lnTo>
                <a:lnTo>
                  <a:pt x="119875" y="0"/>
                </a:lnTo>
                <a:lnTo>
                  <a:pt x="126364" y="0"/>
                </a:lnTo>
                <a:lnTo>
                  <a:pt x="132842" y="0"/>
                </a:lnTo>
                <a:lnTo>
                  <a:pt x="139674" y="355"/>
                </a:lnTo>
                <a:lnTo>
                  <a:pt x="146164" y="723"/>
                </a:lnTo>
                <a:lnTo>
                  <a:pt x="152641" y="1435"/>
                </a:lnTo>
                <a:lnTo>
                  <a:pt x="159118" y="2158"/>
                </a:lnTo>
                <a:lnTo>
                  <a:pt x="165239" y="3238"/>
                </a:lnTo>
                <a:lnTo>
                  <a:pt x="171716" y="4317"/>
                </a:lnTo>
                <a:lnTo>
                  <a:pt x="210959" y="17284"/>
                </a:lnTo>
                <a:lnTo>
                  <a:pt x="224637" y="25196"/>
                </a:lnTo>
                <a:lnTo>
                  <a:pt x="228600" y="27724"/>
                </a:lnTo>
                <a:lnTo>
                  <a:pt x="232194" y="30962"/>
                </a:lnTo>
                <a:lnTo>
                  <a:pt x="235800" y="33845"/>
                </a:lnTo>
                <a:lnTo>
                  <a:pt x="239039" y="37083"/>
                </a:lnTo>
                <a:lnTo>
                  <a:pt x="249834" y="53644"/>
                </a:lnTo>
                <a:lnTo>
                  <a:pt x="251282" y="57238"/>
                </a:lnTo>
                <a:lnTo>
                  <a:pt x="251993" y="60477"/>
                </a:lnTo>
                <a:lnTo>
                  <a:pt x="252717" y="64084"/>
                </a:lnTo>
                <a:lnTo>
                  <a:pt x="252717" y="67678"/>
                </a:lnTo>
                <a:lnTo>
                  <a:pt x="252361" y="67678"/>
                </a:lnTo>
                <a:lnTo>
                  <a:pt x="252361" y="71285"/>
                </a:lnTo>
                <a:lnTo>
                  <a:pt x="232194" y="104393"/>
                </a:lnTo>
                <a:lnTo>
                  <a:pt x="195122" y="124205"/>
                </a:lnTo>
                <a:lnTo>
                  <a:pt x="189356" y="126364"/>
                </a:lnTo>
                <a:lnTo>
                  <a:pt x="183603" y="127800"/>
                </a:lnTo>
                <a:lnTo>
                  <a:pt x="177482" y="129603"/>
                </a:lnTo>
                <a:lnTo>
                  <a:pt x="171716" y="130682"/>
                </a:lnTo>
                <a:lnTo>
                  <a:pt x="165239" y="132118"/>
                </a:lnTo>
                <a:lnTo>
                  <a:pt x="159118" y="132841"/>
                </a:lnTo>
                <a:lnTo>
                  <a:pt x="152641" y="133921"/>
                </a:lnTo>
                <a:lnTo>
                  <a:pt x="146164" y="134645"/>
                </a:lnTo>
                <a:lnTo>
                  <a:pt x="139674" y="135000"/>
                </a:lnTo>
                <a:lnTo>
                  <a:pt x="132842" y="135356"/>
                </a:lnTo>
                <a:lnTo>
                  <a:pt x="126364" y="135356"/>
                </a:lnTo>
                <a:lnTo>
                  <a:pt x="126364" y="135000"/>
                </a:lnTo>
                <a:lnTo>
                  <a:pt x="119875" y="135000"/>
                </a:lnTo>
                <a:lnTo>
                  <a:pt x="87477" y="131762"/>
                </a:lnTo>
                <a:lnTo>
                  <a:pt x="81356" y="130682"/>
                </a:lnTo>
                <a:lnTo>
                  <a:pt x="75234" y="129235"/>
                </a:lnTo>
                <a:lnTo>
                  <a:pt x="69113" y="127800"/>
                </a:lnTo>
                <a:lnTo>
                  <a:pt x="63360" y="125996"/>
                </a:lnTo>
                <a:lnTo>
                  <a:pt x="32766" y="112674"/>
                </a:lnTo>
                <a:lnTo>
                  <a:pt x="28435" y="110159"/>
                </a:lnTo>
                <a:lnTo>
                  <a:pt x="24485" y="107276"/>
                </a:lnTo>
                <a:lnTo>
                  <a:pt x="20523" y="104393"/>
                </a:lnTo>
                <a:lnTo>
                  <a:pt x="17284" y="101523"/>
                </a:lnTo>
                <a:lnTo>
                  <a:pt x="1803" y="78117"/>
                </a:lnTo>
                <a:lnTo>
                  <a:pt x="723" y="74879"/>
                </a:lnTo>
                <a:lnTo>
                  <a:pt x="355" y="71285"/>
                </a:lnTo>
                <a:lnTo>
                  <a:pt x="0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42439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34958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19565" y="5550839"/>
            <a:ext cx="252717" cy="1353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19565" y="5550839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30" h="135889">
                <a:moveTo>
                  <a:pt x="0" y="67678"/>
                </a:moveTo>
                <a:lnTo>
                  <a:pt x="0" y="64084"/>
                </a:lnTo>
                <a:lnTo>
                  <a:pt x="711" y="60477"/>
                </a:lnTo>
                <a:lnTo>
                  <a:pt x="20510" y="30962"/>
                </a:lnTo>
                <a:lnTo>
                  <a:pt x="24117" y="27724"/>
                </a:lnTo>
                <a:lnTo>
                  <a:pt x="28079" y="25196"/>
                </a:lnTo>
                <a:lnTo>
                  <a:pt x="32397" y="22313"/>
                </a:lnTo>
                <a:lnTo>
                  <a:pt x="37071" y="19799"/>
                </a:lnTo>
                <a:lnTo>
                  <a:pt x="63360" y="9004"/>
                </a:lnTo>
                <a:lnTo>
                  <a:pt x="69113" y="7200"/>
                </a:lnTo>
                <a:lnTo>
                  <a:pt x="74879" y="5765"/>
                </a:lnTo>
                <a:lnTo>
                  <a:pt x="80987" y="4317"/>
                </a:lnTo>
                <a:lnTo>
                  <a:pt x="87477" y="3238"/>
                </a:lnTo>
                <a:lnTo>
                  <a:pt x="93599" y="2158"/>
                </a:lnTo>
                <a:lnTo>
                  <a:pt x="100075" y="1435"/>
                </a:lnTo>
                <a:lnTo>
                  <a:pt x="106553" y="723"/>
                </a:lnTo>
                <a:lnTo>
                  <a:pt x="113030" y="355"/>
                </a:lnTo>
                <a:lnTo>
                  <a:pt x="119875" y="0"/>
                </a:lnTo>
                <a:lnTo>
                  <a:pt x="126352" y="0"/>
                </a:lnTo>
                <a:lnTo>
                  <a:pt x="132829" y="0"/>
                </a:lnTo>
                <a:lnTo>
                  <a:pt x="139674" y="355"/>
                </a:lnTo>
                <a:lnTo>
                  <a:pt x="146151" y="723"/>
                </a:lnTo>
                <a:lnTo>
                  <a:pt x="152628" y="1435"/>
                </a:lnTo>
                <a:lnTo>
                  <a:pt x="159118" y="2158"/>
                </a:lnTo>
                <a:lnTo>
                  <a:pt x="165239" y="3238"/>
                </a:lnTo>
                <a:lnTo>
                  <a:pt x="171716" y="4317"/>
                </a:lnTo>
                <a:lnTo>
                  <a:pt x="210959" y="17284"/>
                </a:lnTo>
                <a:lnTo>
                  <a:pt x="215633" y="19799"/>
                </a:lnTo>
                <a:lnTo>
                  <a:pt x="220319" y="22313"/>
                </a:lnTo>
                <a:lnTo>
                  <a:pt x="224637" y="25196"/>
                </a:lnTo>
                <a:lnTo>
                  <a:pt x="228600" y="27724"/>
                </a:lnTo>
                <a:lnTo>
                  <a:pt x="232194" y="30962"/>
                </a:lnTo>
                <a:lnTo>
                  <a:pt x="249834" y="53644"/>
                </a:lnTo>
                <a:lnTo>
                  <a:pt x="251269" y="57238"/>
                </a:lnTo>
                <a:lnTo>
                  <a:pt x="251993" y="60477"/>
                </a:lnTo>
                <a:lnTo>
                  <a:pt x="252717" y="64084"/>
                </a:lnTo>
                <a:lnTo>
                  <a:pt x="252717" y="67678"/>
                </a:lnTo>
                <a:lnTo>
                  <a:pt x="252349" y="67678"/>
                </a:lnTo>
                <a:lnTo>
                  <a:pt x="252349" y="71285"/>
                </a:lnTo>
                <a:lnTo>
                  <a:pt x="232194" y="104393"/>
                </a:lnTo>
                <a:lnTo>
                  <a:pt x="228231" y="107276"/>
                </a:lnTo>
                <a:lnTo>
                  <a:pt x="224269" y="110159"/>
                </a:lnTo>
                <a:lnTo>
                  <a:pt x="219951" y="113042"/>
                </a:lnTo>
                <a:lnTo>
                  <a:pt x="215633" y="115557"/>
                </a:lnTo>
                <a:lnTo>
                  <a:pt x="210591" y="118084"/>
                </a:lnTo>
                <a:lnTo>
                  <a:pt x="205549" y="120243"/>
                </a:lnTo>
                <a:lnTo>
                  <a:pt x="200520" y="122402"/>
                </a:lnTo>
                <a:lnTo>
                  <a:pt x="195110" y="124205"/>
                </a:lnTo>
                <a:lnTo>
                  <a:pt x="189356" y="126364"/>
                </a:lnTo>
                <a:lnTo>
                  <a:pt x="183591" y="127800"/>
                </a:lnTo>
                <a:lnTo>
                  <a:pt x="177469" y="129603"/>
                </a:lnTo>
                <a:lnTo>
                  <a:pt x="171716" y="130682"/>
                </a:lnTo>
                <a:lnTo>
                  <a:pt x="165239" y="132118"/>
                </a:lnTo>
                <a:lnTo>
                  <a:pt x="159118" y="132841"/>
                </a:lnTo>
                <a:lnTo>
                  <a:pt x="152628" y="133921"/>
                </a:lnTo>
                <a:lnTo>
                  <a:pt x="146151" y="134645"/>
                </a:lnTo>
                <a:lnTo>
                  <a:pt x="139674" y="135000"/>
                </a:lnTo>
                <a:lnTo>
                  <a:pt x="132829" y="135356"/>
                </a:lnTo>
                <a:lnTo>
                  <a:pt x="126352" y="135356"/>
                </a:lnTo>
                <a:lnTo>
                  <a:pt x="126352" y="135000"/>
                </a:lnTo>
                <a:lnTo>
                  <a:pt x="119875" y="135000"/>
                </a:lnTo>
                <a:lnTo>
                  <a:pt x="87477" y="131762"/>
                </a:lnTo>
                <a:lnTo>
                  <a:pt x="81356" y="130682"/>
                </a:lnTo>
                <a:lnTo>
                  <a:pt x="75234" y="129235"/>
                </a:lnTo>
                <a:lnTo>
                  <a:pt x="69113" y="127800"/>
                </a:lnTo>
                <a:lnTo>
                  <a:pt x="63360" y="125996"/>
                </a:lnTo>
                <a:lnTo>
                  <a:pt x="32753" y="112674"/>
                </a:lnTo>
                <a:lnTo>
                  <a:pt x="28435" y="110159"/>
                </a:lnTo>
                <a:lnTo>
                  <a:pt x="2870" y="81724"/>
                </a:lnTo>
                <a:lnTo>
                  <a:pt x="1790" y="78117"/>
                </a:lnTo>
                <a:lnTo>
                  <a:pt x="711" y="74879"/>
                </a:lnTo>
                <a:lnTo>
                  <a:pt x="355" y="71285"/>
                </a:lnTo>
                <a:lnTo>
                  <a:pt x="0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95524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588399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29036" y="6016320"/>
            <a:ext cx="252717" cy="1353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29036" y="6016320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29" h="135889">
                <a:moveTo>
                  <a:pt x="252717" y="67678"/>
                </a:moveTo>
                <a:lnTo>
                  <a:pt x="252717" y="71285"/>
                </a:lnTo>
                <a:lnTo>
                  <a:pt x="252006" y="74879"/>
                </a:lnTo>
                <a:lnTo>
                  <a:pt x="232206" y="104393"/>
                </a:lnTo>
                <a:lnTo>
                  <a:pt x="228600" y="107645"/>
                </a:lnTo>
                <a:lnTo>
                  <a:pt x="224637" y="110159"/>
                </a:lnTo>
                <a:lnTo>
                  <a:pt x="220319" y="113042"/>
                </a:lnTo>
                <a:lnTo>
                  <a:pt x="215646" y="115557"/>
                </a:lnTo>
                <a:lnTo>
                  <a:pt x="210959" y="118084"/>
                </a:lnTo>
                <a:lnTo>
                  <a:pt x="205917" y="120243"/>
                </a:lnTo>
                <a:lnTo>
                  <a:pt x="200520" y="122402"/>
                </a:lnTo>
                <a:lnTo>
                  <a:pt x="195122" y="124561"/>
                </a:lnTo>
                <a:lnTo>
                  <a:pt x="165239" y="132118"/>
                </a:lnTo>
                <a:lnTo>
                  <a:pt x="159118" y="133197"/>
                </a:lnTo>
                <a:lnTo>
                  <a:pt x="152641" y="133921"/>
                </a:lnTo>
                <a:lnTo>
                  <a:pt x="146164" y="134645"/>
                </a:lnTo>
                <a:lnTo>
                  <a:pt x="139687" y="135001"/>
                </a:lnTo>
                <a:lnTo>
                  <a:pt x="132842" y="135356"/>
                </a:lnTo>
                <a:lnTo>
                  <a:pt x="126364" y="135356"/>
                </a:lnTo>
                <a:lnTo>
                  <a:pt x="119887" y="135356"/>
                </a:lnTo>
                <a:lnTo>
                  <a:pt x="113042" y="135001"/>
                </a:lnTo>
                <a:lnTo>
                  <a:pt x="106565" y="134645"/>
                </a:lnTo>
                <a:lnTo>
                  <a:pt x="100088" y="133921"/>
                </a:lnTo>
                <a:lnTo>
                  <a:pt x="93599" y="133197"/>
                </a:lnTo>
                <a:lnTo>
                  <a:pt x="87477" y="132118"/>
                </a:lnTo>
                <a:lnTo>
                  <a:pt x="81000" y="131038"/>
                </a:lnTo>
                <a:lnTo>
                  <a:pt x="74879" y="129603"/>
                </a:lnTo>
                <a:lnTo>
                  <a:pt x="37084" y="115557"/>
                </a:lnTo>
                <a:lnTo>
                  <a:pt x="32397" y="113042"/>
                </a:lnTo>
                <a:lnTo>
                  <a:pt x="28079" y="110159"/>
                </a:lnTo>
                <a:lnTo>
                  <a:pt x="24117" y="107645"/>
                </a:lnTo>
                <a:lnTo>
                  <a:pt x="20523" y="104393"/>
                </a:lnTo>
                <a:lnTo>
                  <a:pt x="0" y="71285"/>
                </a:lnTo>
                <a:lnTo>
                  <a:pt x="0" y="67678"/>
                </a:lnTo>
                <a:lnTo>
                  <a:pt x="368" y="67678"/>
                </a:lnTo>
                <a:lnTo>
                  <a:pt x="368" y="64084"/>
                </a:lnTo>
                <a:lnTo>
                  <a:pt x="20523" y="30962"/>
                </a:lnTo>
                <a:lnTo>
                  <a:pt x="24485" y="28079"/>
                </a:lnTo>
                <a:lnTo>
                  <a:pt x="28448" y="25196"/>
                </a:lnTo>
                <a:lnTo>
                  <a:pt x="32765" y="22313"/>
                </a:lnTo>
                <a:lnTo>
                  <a:pt x="37084" y="19799"/>
                </a:lnTo>
                <a:lnTo>
                  <a:pt x="42125" y="17284"/>
                </a:lnTo>
                <a:lnTo>
                  <a:pt x="47167" y="15125"/>
                </a:lnTo>
                <a:lnTo>
                  <a:pt x="52197" y="12953"/>
                </a:lnTo>
                <a:lnTo>
                  <a:pt x="57607" y="11163"/>
                </a:lnTo>
                <a:lnTo>
                  <a:pt x="63360" y="9004"/>
                </a:lnTo>
                <a:lnTo>
                  <a:pt x="69126" y="7556"/>
                </a:lnTo>
                <a:lnTo>
                  <a:pt x="75247" y="5765"/>
                </a:lnTo>
                <a:lnTo>
                  <a:pt x="81000" y="4673"/>
                </a:lnTo>
                <a:lnTo>
                  <a:pt x="87477" y="3238"/>
                </a:lnTo>
                <a:lnTo>
                  <a:pt x="93599" y="2514"/>
                </a:lnTo>
                <a:lnTo>
                  <a:pt x="100088" y="1435"/>
                </a:lnTo>
                <a:lnTo>
                  <a:pt x="106565" y="723"/>
                </a:lnTo>
                <a:lnTo>
                  <a:pt x="113042" y="355"/>
                </a:lnTo>
                <a:lnTo>
                  <a:pt x="119887" y="0"/>
                </a:lnTo>
                <a:lnTo>
                  <a:pt x="126364" y="0"/>
                </a:lnTo>
                <a:lnTo>
                  <a:pt x="126364" y="355"/>
                </a:lnTo>
                <a:lnTo>
                  <a:pt x="132842" y="355"/>
                </a:lnTo>
                <a:lnTo>
                  <a:pt x="139687" y="723"/>
                </a:lnTo>
                <a:lnTo>
                  <a:pt x="146164" y="1079"/>
                </a:lnTo>
                <a:lnTo>
                  <a:pt x="152641" y="1803"/>
                </a:lnTo>
                <a:lnTo>
                  <a:pt x="159118" y="2514"/>
                </a:lnTo>
                <a:lnTo>
                  <a:pt x="165239" y="3594"/>
                </a:lnTo>
                <a:lnTo>
                  <a:pt x="171361" y="4673"/>
                </a:lnTo>
                <a:lnTo>
                  <a:pt x="177482" y="6121"/>
                </a:lnTo>
                <a:lnTo>
                  <a:pt x="183603" y="7556"/>
                </a:lnTo>
                <a:lnTo>
                  <a:pt x="189357" y="9359"/>
                </a:lnTo>
                <a:lnTo>
                  <a:pt x="195122" y="11163"/>
                </a:lnTo>
                <a:lnTo>
                  <a:pt x="200520" y="13322"/>
                </a:lnTo>
                <a:lnTo>
                  <a:pt x="205562" y="15481"/>
                </a:lnTo>
                <a:lnTo>
                  <a:pt x="210604" y="17640"/>
                </a:lnTo>
                <a:lnTo>
                  <a:pt x="215646" y="20154"/>
                </a:lnTo>
                <a:lnTo>
                  <a:pt x="219963" y="22682"/>
                </a:lnTo>
                <a:lnTo>
                  <a:pt x="224282" y="25196"/>
                </a:lnTo>
                <a:lnTo>
                  <a:pt x="249847" y="53644"/>
                </a:lnTo>
                <a:lnTo>
                  <a:pt x="250926" y="57238"/>
                </a:lnTo>
                <a:lnTo>
                  <a:pt x="252006" y="60477"/>
                </a:lnTo>
                <a:lnTo>
                  <a:pt x="252361" y="64084"/>
                </a:lnTo>
                <a:lnTo>
                  <a:pt x="252717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97515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04995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75964" y="6016320"/>
            <a:ext cx="252717" cy="1353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75964" y="6016320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29" h="135889">
                <a:moveTo>
                  <a:pt x="252717" y="67678"/>
                </a:moveTo>
                <a:lnTo>
                  <a:pt x="252717" y="71285"/>
                </a:lnTo>
                <a:lnTo>
                  <a:pt x="251993" y="74879"/>
                </a:lnTo>
                <a:lnTo>
                  <a:pt x="232194" y="104393"/>
                </a:lnTo>
                <a:lnTo>
                  <a:pt x="228600" y="107645"/>
                </a:lnTo>
                <a:lnTo>
                  <a:pt x="224637" y="110159"/>
                </a:lnTo>
                <a:lnTo>
                  <a:pt x="220319" y="113042"/>
                </a:lnTo>
                <a:lnTo>
                  <a:pt x="215633" y="115557"/>
                </a:lnTo>
                <a:lnTo>
                  <a:pt x="177838" y="129603"/>
                </a:lnTo>
                <a:lnTo>
                  <a:pt x="165239" y="132118"/>
                </a:lnTo>
                <a:lnTo>
                  <a:pt x="159118" y="133197"/>
                </a:lnTo>
                <a:lnTo>
                  <a:pt x="152641" y="133921"/>
                </a:lnTo>
                <a:lnTo>
                  <a:pt x="146151" y="134645"/>
                </a:lnTo>
                <a:lnTo>
                  <a:pt x="139674" y="135001"/>
                </a:lnTo>
                <a:lnTo>
                  <a:pt x="132841" y="135356"/>
                </a:lnTo>
                <a:lnTo>
                  <a:pt x="126352" y="135356"/>
                </a:lnTo>
                <a:lnTo>
                  <a:pt x="119875" y="135356"/>
                </a:lnTo>
                <a:lnTo>
                  <a:pt x="113029" y="135001"/>
                </a:lnTo>
                <a:lnTo>
                  <a:pt x="106552" y="134645"/>
                </a:lnTo>
                <a:lnTo>
                  <a:pt x="100075" y="133921"/>
                </a:lnTo>
                <a:lnTo>
                  <a:pt x="93598" y="133197"/>
                </a:lnTo>
                <a:lnTo>
                  <a:pt x="87477" y="132118"/>
                </a:lnTo>
                <a:lnTo>
                  <a:pt x="81000" y="131038"/>
                </a:lnTo>
                <a:lnTo>
                  <a:pt x="74879" y="129603"/>
                </a:lnTo>
                <a:lnTo>
                  <a:pt x="69113" y="128155"/>
                </a:lnTo>
                <a:lnTo>
                  <a:pt x="62991" y="126365"/>
                </a:lnTo>
                <a:lnTo>
                  <a:pt x="57594" y="124561"/>
                </a:lnTo>
                <a:lnTo>
                  <a:pt x="52196" y="122402"/>
                </a:lnTo>
                <a:lnTo>
                  <a:pt x="46799" y="120243"/>
                </a:lnTo>
                <a:lnTo>
                  <a:pt x="41757" y="118084"/>
                </a:lnTo>
                <a:lnTo>
                  <a:pt x="37071" y="115557"/>
                </a:lnTo>
                <a:lnTo>
                  <a:pt x="32397" y="113042"/>
                </a:lnTo>
                <a:lnTo>
                  <a:pt x="28079" y="110159"/>
                </a:lnTo>
                <a:lnTo>
                  <a:pt x="24117" y="107645"/>
                </a:lnTo>
                <a:lnTo>
                  <a:pt x="20510" y="104393"/>
                </a:lnTo>
                <a:lnTo>
                  <a:pt x="0" y="71285"/>
                </a:lnTo>
                <a:lnTo>
                  <a:pt x="0" y="67678"/>
                </a:lnTo>
                <a:lnTo>
                  <a:pt x="355" y="67678"/>
                </a:lnTo>
                <a:lnTo>
                  <a:pt x="355" y="64084"/>
                </a:lnTo>
                <a:lnTo>
                  <a:pt x="1079" y="60477"/>
                </a:lnTo>
                <a:lnTo>
                  <a:pt x="1790" y="57238"/>
                </a:lnTo>
                <a:lnTo>
                  <a:pt x="3238" y="53644"/>
                </a:lnTo>
                <a:lnTo>
                  <a:pt x="4673" y="50037"/>
                </a:lnTo>
                <a:lnTo>
                  <a:pt x="24472" y="28079"/>
                </a:lnTo>
                <a:lnTo>
                  <a:pt x="28435" y="25196"/>
                </a:lnTo>
                <a:lnTo>
                  <a:pt x="32753" y="22313"/>
                </a:lnTo>
                <a:lnTo>
                  <a:pt x="37071" y="19799"/>
                </a:lnTo>
                <a:lnTo>
                  <a:pt x="42113" y="17284"/>
                </a:lnTo>
                <a:lnTo>
                  <a:pt x="47155" y="15125"/>
                </a:lnTo>
                <a:lnTo>
                  <a:pt x="52196" y="12953"/>
                </a:lnTo>
                <a:lnTo>
                  <a:pt x="57594" y="11163"/>
                </a:lnTo>
                <a:lnTo>
                  <a:pt x="63360" y="9004"/>
                </a:lnTo>
                <a:lnTo>
                  <a:pt x="69113" y="7556"/>
                </a:lnTo>
                <a:lnTo>
                  <a:pt x="75234" y="5765"/>
                </a:lnTo>
                <a:lnTo>
                  <a:pt x="81000" y="4673"/>
                </a:lnTo>
                <a:lnTo>
                  <a:pt x="87477" y="3238"/>
                </a:lnTo>
                <a:lnTo>
                  <a:pt x="93598" y="2514"/>
                </a:lnTo>
                <a:lnTo>
                  <a:pt x="100075" y="1435"/>
                </a:lnTo>
                <a:lnTo>
                  <a:pt x="106552" y="723"/>
                </a:lnTo>
                <a:lnTo>
                  <a:pt x="113029" y="355"/>
                </a:lnTo>
                <a:lnTo>
                  <a:pt x="119875" y="0"/>
                </a:lnTo>
                <a:lnTo>
                  <a:pt x="126352" y="0"/>
                </a:lnTo>
                <a:lnTo>
                  <a:pt x="126352" y="355"/>
                </a:lnTo>
                <a:lnTo>
                  <a:pt x="132841" y="355"/>
                </a:lnTo>
                <a:lnTo>
                  <a:pt x="139674" y="723"/>
                </a:lnTo>
                <a:lnTo>
                  <a:pt x="146151" y="1079"/>
                </a:lnTo>
                <a:lnTo>
                  <a:pt x="152641" y="1803"/>
                </a:lnTo>
                <a:lnTo>
                  <a:pt x="159118" y="2514"/>
                </a:lnTo>
                <a:lnTo>
                  <a:pt x="165239" y="3594"/>
                </a:lnTo>
                <a:lnTo>
                  <a:pt x="171361" y="4673"/>
                </a:lnTo>
                <a:lnTo>
                  <a:pt x="177469" y="6121"/>
                </a:lnTo>
                <a:lnTo>
                  <a:pt x="205549" y="15481"/>
                </a:lnTo>
                <a:lnTo>
                  <a:pt x="210591" y="17640"/>
                </a:lnTo>
                <a:lnTo>
                  <a:pt x="215633" y="20154"/>
                </a:lnTo>
                <a:lnTo>
                  <a:pt x="219951" y="22682"/>
                </a:lnTo>
                <a:lnTo>
                  <a:pt x="224281" y="25196"/>
                </a:lnTo>
                <a:lnTo>
                  <a:pt x="228231" y="28079"/>
                </a:lnTo>
                <a:lnTo>
                  <a:pt x="232194" y="30962"/>
                </a:lnTo>
                <a:lnTo>
                  <a:pt x="235432" y="33845"/>
                </a:lnTo>
                <a:lnTo>
                  <a:pt x="250913" y="57238"/>
                </a:lnTo>
                <a:lnTo>
                  <a:pt x="251993" y="60477"/>
                </a:lnTo>
                <a:lnTo>
                  <a:pt x="252361" y="64084"/>
                </a:lnTo>
                <a:lnTo>
                  <a:pt x="252717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44442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751922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22878" y="6016320"/>
            <a:ext cx="252717" cy="1353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22878" y="6016320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29" h="135889">
                <a:moveTo>
                  <a:pt x="252717" y="67678"/>
                </a:moveTo>
                <a:lnTo>
                  <a:pt x="252717" y="71285"/>
                </a:lnTo>
                <a:lnTo>
                  <a:pt x="252006" y="74879"/>
                </a:lnTo>
                <a:lnTo>
                  <a:pt x="232206" y="104393"/>
                </a:lnTo>
                <a:lnTo>
                  <a:pt x="228600" y="107645"/>
                </a:lnTo>
                <a:lnTo>
                  <a:pt x="224637" y="110159"/>
                </a:lnTo>
                <a:lnTo>
                  <a:pt x="220319" y="113042"/>
                </a:lnTo>
                <a:lnTo>
                  <a:pt x="215646" y="115557"/>
                </a:lnTo>
                <a:lnTo>
                  <a:pt x="210959" y="118084"/>
                </a:lnTo>
                <a:lnTo>
                  <a:pt x="205917" y="120243"/>
                </a:lnTo>
                <a:lnTo>
                  <a:pt x="200520" y="122402"/>
                </a:lnTo>
                <a:lnTo>
                  <a:pt x="195122" y="124561"/>
                </a:lnTo>
                <a:lnTo>
                  <a:pt x="165239" y="132118"/>
                </a:lnTo>
                <a:lnTo>
                  <a:pt x="159118" y="133197"/>
                </a:lnTo>
                <a:lnTo>
                  <a:pt x="152641" y="133921"/>
                </a:lnTo>
                <a:lnTo>
                  <a:pt x="146164" y="134645"/>
                </a:lnTo>
                <a:lnTo>
                  <a:pt x="139687" y="135001"/>
                </a:lnTo>
                <a:lnTo>
                  <a:pt x="132842" y="135356"/>
                </a:lnTo>
                <a:lnTo>
                  <a:pt x="126365" y="135356"/>
                </a:lnTo>
                <a:lnTo>
                  <a:pt x="119875" y="135356"/>
                </a:lnTo>
                <a:lnTo>
                  <a:pt x="113042" y="135001"/>
                </a:lnTo>
                <a:lnTo>
                  <a:pt x="106565" y="134645"/>
                </a:lnTo>
                <a:lnTo>
                  <a:pt x="100076" y="133921"/>
                </a:lnTo>
                <a:lnTo>
                  <a:pt x="93599" y="133197"/>
                </a:lnTo>
                <a:lnTo>
                  <a:pt x="87477" y="132118"/>
                </a:lnTo>
                <a:lnTo>
                  <a:pt x="81000" y="131038"/>
                </a:lnTo>
                <a:lnTo>
                  <a:pt x="41757" y="118084"/>
                </a:lnTo>
                <a:lnTo>
                  <a:pt x="37084" y="115557"/>
                </a:lnTo>
                <a:lnTo>
                  <a:pt x="32397" y="113042"/>
                </a:lnTo>
                <a:lnTo>
                  <a:pt x="28079" y="110159"/>
                </a:lnTo>
                <a:lnTo>
                  <a:pt x="24117" y="107645"/>
                </a:lnTo>
                <a:lnTo>
                  <a:pt x="20523" y="104393"/>
                </a:lnTo>
                <a:lnTo>
                  <a:pt x="2882" y="81724"/>
                </a:lnTo>
                <a:lnTo>
                  <a:pt x="1435" y="78117"/>
                </a:lnTo>
                <a:lnTo>
                  <a:pt x="723" y="74879"/>
                </a:lnTo>
                <a:lnTo>
                  <a:pt x="0" y="71285"/>
                </a:lnTo>
                <a:lnTo>
                  <a:pt x="0" y="67678"/>
                </a:lnTo>
                <a:lnTo>
                  <a:pt x="355" y="67678"/>
                </a:lnTo>
                <a:lnTo>
                  <a:pt x="355" y="64084"/>
                </a:lnTo>
                <a:lnTo>
                  <a:pt x="20523" y="30962"/>
                </a:lnTo>
                <a:lnTo>
                  <a:pt x="24485" y="28079"/>
                </a:lnTo>
                <a:lnTo>
                  <a:pt x="28435" y="25196"/>
                </a:lnTo>
                <a:lnTo>
                  <a:pt x="32766" y="22313"/>
                </a:lnTo>
                <a:lnTo>
                  <a:pt x="37084" y="19799"/>
                </a:lnTo>
                <a:lnTo>
                  <a:pt x="42125" y="17284"/>
                </a:lnTo>
                <a:lnTo>
                  <a:pt x="47155" y="15125"/>
                </a:lnTo>
                <a:lnTo>
                  <a:pt x="52197" y="12953"/>
                </a:lnTo>
                <a:lnTo>
                  <a:pt x="57607" y="11163"/>
                </a:lnTo>
                <a:lnTo>
                  <a:pt x="63360" y="9004"/>
                </a:lnTo>
                <a:lnTo>
                  <a:pt x="69126" y="7556"/>
                </a:lnTo>
                <a:lnTo>
                  <a:pt x="75247" y="5765"/>
                </a:lnTo>
                <a:lnTo>
                  <a:pt x="81000" y="4673"/>
                </a:lnTo>
                <a:lnTo>
                  <a:pt x="87477" y="3238"/>
                </a:lnTo>
                <a:lnTo>
                  <a:pt x="93599" y="2514"/>
                </a:lnTo>
                <a:lnTo>
                  <a:pt x="100076" y="1435"/>
                </a:lnTo>
                <a:lnTo>
                  <a:pt x="106565" y="723"/>
                </a:lnTo>
                <a:lnTo>
                  <a:pt x="113042" y="355"/>
                </a:lnTo>
                <a:lnTo>
                  <a:pt x="119875" y="0"/>
                </a:lnTo>
                <a:lnTo>
                  <a:pt x="126365" y="0"/>
                </a:lnTo>
                <a:lnTo>
                  <a:pt x="126365" y="355"/>
                </a:lnTo>
                <a:lnTo>
                  <a:pt x="132842" y="355"/>
                </a:lnTo>
                <a:lnTo>
                  <a:pt x="139687" y="723"/>
                </a:lnTo>
                <a:lnTo>
                  <a:pt x="146164" y="1079"/>
                </a:lnTo>
                <a:lnTo>
                  <a:pt x="152641" y="1803"/>
                </a:lnTo>
                <a:lnTo>
                  <a:pt x="159118" y="2514"/>
                </a:lnTo>
                <a:lnTo>
                  <a:pt x="165239" y="3594"/>
                </a:lnTo>
                <a:lnTo>
                  <a:pt x="171361" y="4673"/>
                </a:lnTo>
                <a:lnTo>
                  <a:pt x="177482" y="6121"/>
                </a:lnTo>
                <a:lnTo>
                  <a:pt x="183603" y="7556"/>
                </a:lnTo>
                <a:lnTo>
                  <a:pt x="189357" y="9359"/>
                </a:lnTo>
                <a:lnTo>
                  <a:pt x="195122" y="11163"/>
                </a:lnTo>
                <a:lnTo>
                  <a:pt x="219964" y="22682"/>
                </a:lnTo>
                <a:lnTo>
                  <a:pt x="224282" y="25196"/>
                </a:lnTo>
                <a:lnTo>
                  <a:pt x="228244" y="28079"/>
                </a:lnTo>
                <a:lnTo>
                  <a:pt x="232206" y="30962"/>
                </a:lnTo>
                <a:lnTo>
                  <a:pt x="235445" y="33845"/>
                </a:lnTo>
                <a:lnTo>
                  <a:pt x="250926" y="57238"/>
                </a:lnTo>
                <a:lnTo>
                  <a:pt x="252006" y="60477"/>
                </a:lnTo>
                <a:lnTo>
                  <a:pt x="252361" y="64084"/>
                </a:lnTo>
                <a:lnTo>
                  <a:pt x="252717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91356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98481" y="5892114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30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18916" y="5550839"/>
            <a:ext cx="252729" cy="1353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418916" y="5550839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29" h="135889">
                <a:moveTo>
                  <a:pt x="0" y="67678"/>
                </a:moveTo>
                <a:lnTo>
                  <a:pt x="0" y="64084"/>
                </a:lnTo>
                <a:lnTo>
                  <a:pt x="723" y="60477"/>
                </a:lnTo>
                <a:lnTo>
                  <a:pt x="1447" y="57238"/>
                </a:lnTo>
                <a:lnTo>
                  <a:pt x="2882" y="53644"/>
                </a:lnTo>
                <a:lnTo>
                  <a:pt x="4317" y="50037"/>
                </a:lnTo>
                <a:lnTo>
                  <a:pt x="20523" y="30962"/>
                </a:lnTo>
                <a:lnTo>
                  <a:pt x="24129" y="27724"/>
                </a:lnTo>
                <a:lnTo>
                  <a:pt x="28079" y="25196"/>
                </a:lnTo>
                <a:lnTo>
                  <a:pt x="32397" y="22313"/>
                </a:lnTo>
                <a:lnTo>
                  <a:pt x="37083" y="19799"/>
                </a:lnTo>
                <a:lnTo>
                  <a:pt x="63360" y="9004"/>
                </a:lnTo>
                <a:lnTo>
                  <a:pt x="69126" y="7200"/>
                </a:lnTo>
                <a:lnTo>
                  <a:pt x="74879" y="5765"/>
                </a:lnTo>
                <a:lnTo>
                  <a:pt x="81000" y="4317"/>
                </a:lnTo>
                <a:lnTo>
                  <a:pt x="87477" y="3238"/>
                </a:lnTo>
                <a:lnTo>
                  <a:pt x="93599" y="2158"/>
                </a:lnTo>
                <a:lnTo>
                  <a:pt x="100088" y="1435"/>
                </a:lnTo>
                <a:lnTo>
                  <a:pt x="106565" y="723"/>
                </a:lnTo>
                <a:lnTo>
                  <a:pt x="113042" y="355"/>
                </a:lnTo>
                <a:lnTo>
                  <a:pt x="119887" y="0"/>
                </a:lnTo>
                <a:lnTo>
                  <a:pt x="126364" y="0"/>
                </a:lnTo>
                <a:lnTo>
                  <a:pt x="132841" y="0"/>
                </a:lnTo>
                <a:lnTo>
                  <a:pt x="139687" y="355"/>
                </a:lnTo>
                <a:lnTo>
                  <a:pt x="146164" y="723"/>
                </a:lnTo>
                <a:lnTo>
                  <a:pt x="152641" y="1435"/>
                </a:lnTo>
                <a:lnTo>
                  <a:pt x="159118" y="2158"/>
                </a:lnTo>
                <a:lnTo>
                  <a:pt x="165239" y="3238"/>
                </a:lnTo>
                <a:lnTo>
                  <a:pt x="171729" y="4317"/>
                </a:lnTo>
                <a:lnTo>
                  <a:pt x="210959" y="17284"/>
                </a:lnTo>
                <a:lnTo>
                  <a:pt x="224637" y="25196"/>
                </a:lnTo>
                <a:lnTo>
                  <a:pt x="228600" y="27724"/>
                </a:lnTo>
                <a:lnTo>
                  <a:pt x="232206" y="30962"/>
                </a:lnTo>
                <a:lnTo>
                  <a:pt x="235800" y="33845"/>
                </a:lnTo>
                <a:lnTo>
                  <a:pt x="239039" y="37083"/>
                </a:lnTo>
                <a:lnTo>
                  <a:pt x="252729" y="64084"/>
                </a:lnTo>
                <a:lnTo>
                  <a:pt x="252729" y="67678"/>
                </a:lnTo>
                <a:lnTo>
                  <a:pt x="252361" y="67678"/>
                </a:lnTo>
                <a:lnTo>
                  <a:pt x="252361" y="71285"/>
                </a:lnTo>
                <a:lnTo>
                  <a:pt x="251637" y="74879"/>
                </a:lnTo>
                <a:lnTo>
                  <a:pt x="250926" y="78117"/>
                </a:lnTo>
                <a:lnTo>
                  <a:pt x="249478" y="81724"/>
                </a:lnTo>
                <a:lnTo>
                  <a:pt x="248043" y="85318"/>
                </a:lnTo>
                <a:lnTo>
                  <a:pt x="228244" y="107276"/>
                </a:lnTo>
                <a:lnTo>
                  <a:pt x="224281" y="110159"/>
                </a:lnTo>
                <a:lnTo>
                  <a:pt x="219963" y="113042"/>
                </a:lnTo>
                <a:lnTo>
                  <a:pt x="215645" y="115557"/>
                </a:lnTo>
                <a:lnTo>
                  <a:pt x="210604" y="118084"/>
                </a:lnTo>
                <a:lnTo>
                  <a:pt x="205562" y="120243"/>
                </a:lnTo>
                <a:lnTo>
                  <a:pt x="200520" y="122402"/>
                </a:lnTo>
                <a:lnTo>
                  <a:pt x="195122" y="124205"/>
                </a:lnTo>
                <a:lnTo>
                  <a:pt x="189369" y="126364"/>
                </a:lnTo>
                <a:lnTo>
                  <a:pt x="183603" y="127800"/>
                </a:lnTo>
                <a:lnTo>
                  <a:pt x="177482" y="129603"/>
                </a:lnTo>
                <a:lnTo>
                  <a:pt x="171729" y="130682"/>
                </a:lnTo>
                <a:lnTo>
                  <a:pt x="165239" y="132118"/>
                </a:lnTo>
                <a:lnTo>
                  <a:pt x="159118" y="132841"/>
                </a:lnTo>
                <a:lnTo>
                  <a:pt x="152641" y="133921"/>
                </a:lnTo>
                <a:lnTo>
                  <a:pt x="146164" y="134645"/>
                </a:lnTo>
                <a:lnTo>
                  <a:pt x="139687" y="135000"/>
                </a:lnTo>
                <a:lnTo>
                  <a:pt x="132841" y="135356"/>
                </a:lnTo>
                <a:lnTo>
                  <a:pt x="126364" y="135356"/>
                </a:lnTo>
                <a:lnTo>
                  <a:pt x="126364" y="135000"/>
                </a:lnTo>
                <a:lnTo>
                  <a:pt x="119887" y="135000"/>
                </a:lnTo>
                <a:lnTo>
                  <a:pt x="81368" y="130682"/>
                </a:lnTo>
                <a:lnTo>
                  <a:pt x="75247" y="129235"/>
                </a:lnTo>
                <a:lnTo>
                  <a:pt x="69126" y="127800"/>
                </a:lnTo>
                <a:lnTo>
                  <a:pt x="63360" y="125996"/>
                </a:lnTo>
                <a:lnTo>
                  <a:pt x="57607" y="124205"/>
                </a:lnTo>
                <a:lnTo>
                  <a:pt x="52209" y="122034"/>
                </a:lnTo>
                <a:lnTo>
                  <a:pt x="47167" y="119875"/>
                </a:lnTo>
                <a:lnTo>
                  <a:pt x="42125" y="117716"/>
                </a:lnTo>
                <a:lnTo>
                  <a:pt x="37083" y="115201"/>
                </a:lnTo>
                <a:lnTo>
                  <a:pt x="32765" y="112674"/>
                </a:lnTo>
                <a:lnTo>
                  <a:pt x="28448" y="110159"/>
                </a:lnTo>
                <a:lnTo>
                  <a:pt x="24485" y="107276"/>
                </a:lnTo>
                <a:lnTo>
                  <a:pt x="1803" y="78117"/>
                </a:lnTo>
                <a:lnTo>
                  <a:pt x="723" y="74879"/>
                </a:lnTo>
                <a:lnTo>
                  <a:pt x="368" y="71285"/>
                </a:lnTo>
                <a:lnTo>
                  <a:pt x="0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4875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87762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72001" y="5550839"/>
            <a:ext cx="252717" cy="1353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72001" y="5550839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29" h="135889">
                <a:moveTo>
                  <a:pt x="0" y="67678"/>
                </a:moveTo>
                <a:lnTo>
                  <a:pt x="0" y="64084"/>
                </a:lnTo>
                <a:lnTo>
                  <a:pt x="723" y="60477"/>
                </a:lnTo>
                <a:lnTo>
                  <a:pt x="1435" y="57238"/>
                </a:lnTo>
                <a:lnTo>
                  <a:pt x="2882" y="53644"/>
                </a:lnTo>
                <a:lnTo>
                  <a:pt x="4317" y="50037"/>
                </a:lnTo>
                <a:lnTo>
                  <a:pt x="20523" y="30962"/>
                </a:lnTo>
                <a:lnTo>
                  <a:pt x="24117" y="27724"/>
                </a:lnTo>
                <a:lnTo>
                  <a:pt x="28079" y="25196"/>
                </a:lnTo>
                <a:lnTo>
                  <a:pt x="32397" y="22313"/>
                </a:lnTo>
                <a:lnTo>
                  <a:pt x="37083" y="19799"/>
                </a:lnTo>
                <a:lnTo>
                  <a:pt x="63360" y="9004"/>
                </a:lnTo>
                <a:lnTo>
                  <a:pt x="69113" y="7200"/>
                </a:lnTo>
                <a:lnTo>
                  <a:pt x="74879" y="5765"/>
                </a:lnTo>
                <a:lnTo>
                  <a:pt x="81000" y="4317"/>
                </a:lnTo>
                <a:lnTo>
                  <a:pt x="87477" y="3238"/>
                </a:lnTo>
                <a:lnTo>
                  <a:pt x="93599" y="2158"/>
                </a:lnTo>
                <a:lnTo>
                  <a:pt x="100075" y="1435"/>
                </a:lnTo>
                <a:lnTo>
                  <a:pt x="106552" y="723"/>
                </a:lnTo>
                <a:lnTo>
                  <a:pt x="113042" y="355"/>
                </a:lnTo>
                <a:lnTo>
                  <a:pt x="119875" y="0"/>
                </a:lnTo>
                <a:lnTo>
                  <a:pt x="126352" y="0"/>
                </a:lnTo>
                <a:lnTo>
                  <a:pt x="132841" y="0"/>
                </a:lnTo>
                <a:lnTo>
                  <a:pt x="139674" y="355"/>
                </a:lnTo>
                <a:lnTo>
                  <a:pt x="146164" y="723"/>
                </a:lnTo>
                <a:lnTo>
                  <a:pt x="152641" y="1435"/>
                </a:lnTo>
                <a:lnTo>
                  <a:pt x="159118" y="2158"/>
                </a:lnTo>
                <a:lnTo>
                  <a:pt x="165239" y="3238"/>
                </a:lnTo>
                <a:lnTo>
                  <a:pt x="171716" y="4317"/>
                </a:lnTo>
                <a:lnTo>
                  <a:pt x="210959" y="17284"/>
                </a:lnTo>
                <a:lnTo>
                  <a:pt x="215633" y="19799"/>
                </a:lnTo>
                <a:lnTo>
                  <a:pt x="220319" y="22313"/>
                </a:lnTo>
                <a:lnTo>
                  <a:pt x="224637" y="25196"/>
                </a:lnTo>
                <a:lnTo>
                  <a:pt x="228600" y="27724"/>
                </a:lnTo>
                <a:lnTo>
                  <a:pt x="232194" y="30962"/>
                </a:lnTo>
                <a:lnTo>
                  <a:pt x="249834" y="53644"/>
                </a:lnTo>
                <a:lnTo>
                  <a:pt x="251282" y="57238"/>
                </a:lnTo>
                <a:lnTo>
                  <a:pt x="251993" y="60477"/>
                </a:lnTo>
                <a:lnTo>
                  <a:pt x="252717" y="64084"/>
                </a:lnTo>
                <a:lnTo>
                  <a:pt x="252717" y="67678"/>
                </a:lnTo>
                <a:lnTo>
                  <a:pt x="252361" y="67678"/>
                </a:lnTo>
                <a:lnTo>
                  <a:pt x="252361" y="71285"/>
                </a:lnTo>
                <a:lnTo>
                  <a:pt x="232194" y="104393"/>
                </a:lnTo>
                <a:lnTo>
                  <a:pt x="205562" y="120243"/>
                </a:lnTo>
                <a:lnTo>
                  <a:pt x="200520" y="122402"/>
                </a:lnTo>
                <a:lnTo>
                  <a:pt x="195122" y="124205"/>
                </a:lnTo>
                <a:lnTo>
                  <a:pt x="189356" y="126364"/>
                </a:lnTo>
                <a:lnTo>
                  <a:pt x="183603" y="127800"/>
                </a:lnTo>
                <a:lnTo>
                  <a:pt x="177482" y="129603"/>
                </a:lnTo>
                <a:lnTo>
                  <a:pt x="171716" y="130682"/>
                </a:lnTo>
                <a:lnTo>
                  <a:pt x="165239" y="132118"/>
                </a:lnTo>
                <a:lnTo>
                  <a:pt x="159118" y="132841"/>
                </a:lnTo>
                <a:lnTo>
                  <a:pt x="152641" y="133921"/>
                </a:lnTo>
                <a:lnTo>
                  <a:pt x="146164" y="134645"/>
                </a:lnTo>
                <a:lnTo>
                  <a:pt x="139674" y="135000"/>
                </a:lnTo>
                <a:lnTo>
                  <a:pt x="132841" y="135356"/>
                </a:lnTo>
                <a:lnTo>
                  <a:pt x="126352" y="135356"/>
                </a:lnTo>
                <a:lnTo>
                  <a:pt x="126352" y="135000"/>
                </a:lnTo>
                <a:lnTo>
                  <a:pt x="119875" y="135000"/>
                </a:lnTo>
                <a:lnTo>
                  <a:pt x="87477" y="131762"/>
                </a:lnTo>
                <a:lnTo>
                  <a:pt x="81356" y="130682"/>
                </a:lnTo>
                <a:lnTo>
                  <a:pt x="75234" y="129235"/>
                </a:lnTo>
                <a:lnTo>
                  <a:pt x="69113" y="127800"/>
                </a:lnTo>
                <a:lnTo>
                  <a:pt x="63360" y="125996"/>
                </a:lnTo>
                <a:lnTo>
                  <a:pt x="32753" y="112674"/>
                </a:lnTo>
                <a:lnTo>
                  <a:pt x="28435" y="110159"/>
                </a:lnTo>
                <a:lnTo>
                  <a:pt x="2882" y="81724"/>
                </a:lnTo>
                <a:lnTo>
                  <a:pt x="1803" y="78117"/>
                </a:lnTo>
                <a:lnTo>
                  <a:pt x="723" y="74879"/>
                </a:lnTo>
                <a:lnTo>
                  <a:pt x="355" y="71285"/>
                </a:lnTo>
                <a:lnTo>
                  <a:pt x="0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747960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840835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925074" y="5550839"/>
            <a:ext cx="252730" cy="1353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925074" y="5550839"/>
            <a:ext cx="252729" cy="135890"/>
          </a:xfrm>
          <a:custGeom>
            <a:avLst/>
            <a:gdLst/>
            <a:ahLst/>
            <a:cxnLst/>
            <a:rect l="l" t="t" r="r" b="b"/>
            <a:pathLst>
              <a:path w="252729" h="135889">
                <a:moveTo>
                  <a:pt x="0" y="67678"/>
                </a:moveTo>
                <a:lnTo>
                  <a:pt x="0" y="64084"/>
                </a:lnTo>
                <a:lnTo>
                  <a:pt x="723" y="60477"/>
                </a:lnTo>
                <a:lnTo>
                  <a:pt x="20523" y="30962"/>
                </a:lnTo>
                <a:lnTo>
                  <a:pt x="24130" y="27724"/>
                </a:lnTo>
                <a:lnTo>
                  <a:pt x="28079" y="25196"/>
                </a:lnTo>
                <a:lnTo>
                  <a:pt x="32410" y="22313"/>
                </a:lnTo>
                <a:lnTo>
                  <a:pt x="37084" y="19799"/>
                </a:lnTo>
                <a:lnTo>
                  <a:pt x="63360" y="9004"/>
                </a:lnTo>
                <a:lnTo>
                  <a:pt x="69126" y="7200"/>
                </a:lnTo>
                <a:lnTo>
                  <a:pt x="74879" y="5765"/>
                </a:lnTo>
                <a:lnTo>
                  <a:pt x="81000" y="4317"/>
                </a:lnTo>
                <a:lnTo>
                  <a:pt x="87490" y="3238"/>
                </a:lnTo>
                <a:lnTo>
                  <a:pt x="93599" y="2158"/>
                </a:lnTo>
                <a:lnTo>
                  <a:pt x="100088" y="1435"/>
                </a:lnTo>
                <a:lnTo>
                  <a:pt x="106565" y="723"/>
                </a:lnTo>
                <a:lnTo>
                  <a:pt x="113042" y="355"/>
                </a:lnTo>
                <a:lnTo>
                  <a:pt x="119887" y="0"/>
                </a:lnTo>
                <a:lnTo>
                  <a:pt x="126365" y="0"/>
                </a:lnTo>
                <a:lnTo>
                  <a:pt x="132842" y="0"/>
                </a:lnTo>
                <a:lnTo>
                  <a:pt x="139687" y="355"/>
                </a:lnTo>
                <a:lnTo>
                  <a:pt x="146164" y="723"/>
                </a:lnTo>
                <a:lnTo>
                  <a:pt x="152641" y="1435"/>
                </a:lnTo>
                <a:lnTo>
                  <a:pt x="159131" y="2158"/>
                </a:lnTo>
                <a:lnTo>
                  <a:pt x="165239" y="3238"/>
                </a:lnTo>
                <a:lnTo>
                  <a:pt x="171729" y="4317"/>
                </a:lnTo>
                <a:lnTo>
                  <a:pt x="210959" y="17284"/>
                </a:lnTo>
                <a:lnTo>
                  <a:pt x="224650" y="25196"/>
                </a:lnTo>
                <a:lnTo>
                  <a:pt x="228600" y="27724"/>
                </a:lnTo>
                <a:lnTo>
                  <a:pt x="232206" y="30962"/>
                </a:lnTo>
                <a:lnTo>
                  <a:pt x="235800" y="33845"/>
                </a:lnTo>
                <a:lnTo>
                  <a:pt x="239039" y="37083"/>
                </a:lnTo>
                <a:lnTo>
                  <a:pt x="252730" y="64084"/>
                </a:lnTo>
                <a:lnTo>
                  <a:pt x="252730" y="67678"/>
                </a:lnTo>
                <a:lnTo>
                  <a:pt x="252361" y="67678"/>
                </a:lnTo>
                <a:lnTo>
                  <a:pt x="252361" y="71285"/>
                </a:lnTo>
                <a:lnTo>
                  <a:pt x="232206" y="104393"/>
                </a:lnTo>
                <a:lnTo>
                  <a:pt x="228244" y="107276"/>
                </a:lnTo>
                <a:lnTo>
                  <a:pt x="224282" y="110159"/>
                </a:lnTo>
                <a:lnTo>
                  <a:pt x="219963" y="113042"/>
                </a:lnTo>
                <a:lnTo>
                  <a:pt x="215646" y="115557"/>
                </a:lnTo>
                <a:lnTo>
                  <a:pt x="210604" y="118084"/>
                </a:lnTo>
                <a:lnTo>
                  <a:pt x="205562" y="120243"/>
                </a:lnTo>
                <a:lnTo>
                  <a:pt x="200520" y="122402"/>
                </a:lnTo>
                <a:lnTo>
                  <a:pt x="195122" y="124205"/>
                </a:lnTo>
                <a:lnTo>
                  <a:pt x="189369" y="126364"/>
                </a:lnTo>
                <a:lnTo>
                  <a:pt x="183603" y="127800"/>
                </a:lnTo>
                <a:lnTo>
                  <a:pt x="177482" y="129603"/>
                </a:lnTo>
                <a:lnTo>
                  <a:pt x="171729" y="130682"/>
                </a:lnTo>
                <a:lnTo>
                  <a:pt x="165239" y="132118"/>
                </a:lnTo>
                <a:lnTo>
                  <a:pt x="159131" y="132841"/>
                </a:lnTo>
                <a:lnTo>
                  <a:pt x="152641" y="133921"/>
                </a:lnTo>
                <a:lnTo>
                  <a:pt x="146164" y="134645"/>
                </a:lnTo>
                <a:lnTo>
                  <a:pt x="139687" y="135000"/>
                </a:lnTo>
                <a:lnTo>
                  <a:pt x="132842" y="135356"/>
                </a:lnTo>
                <a:lnTo>
                  <a:pt x="126365" y="135356"/>
                </a:lnTo>
                <a:lnTo>
                  <a:pt x="126365" y="135000"/>
                </a:lnTo>
                <a:lnTo>
                  <a:pt x="119887" y="135000"/>
                </a:lnTo>
                <a:lnTo>
                  <a:pt x="87490" y="131762"/>
                </a:lnTo>
                <a:lnTo>
                  <a:pt x="81368" y="130682"/>
                </a:lnTo>
                <a:lnTo>
                  <a:pt x="75247" y="129235"/>
                </a:lnTo>
                <a:lnTo>
                  <a:pt x="69126" y="127800"/>
                </a:lnTo>
                <a:lnTo>
                  <a:pt x="63360" y="125996"/>
                </a:lnTo>
                <a:lnTo>
                  <a:pt x="32766" y="112674"/>
                </a:lnTo>
                <a:lnTo>
                  <a:pt x="28448" y="110159"/>
                </a:lnTo>
                <a:lnTo>
                  <a:pt x="2882" y="81724"/>
                </a:lnTo>
                <a:lnTo>
                  <a:pt x="1803" y="78117"/>
                </a:lnTo>
                <a:lnTo>
                  <a:pt x="723" y="74879"/>
                </a:lnTo>
                <a:lnTo>
                  <a:pt x="368" y="71285"/>
                </a:lnTo>
                <a:lnTo>
                  <a:pt x="0" y="67678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01046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33" y="-4679"/>
                </a:moveTo>
                <a:lnTo>
                  <a:pt x="4133" y="128517"/>
                </a:lnTo>
              </a:path>
            </a:pathLst>
          </a:custGeom>
          <a:ln w="176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93921" y="5686196"/>
            <a:ext cx="8890" cy="124460"/>
          </a:xfrm>
          <a:custGeom>
            <a:avLst/>
            <a:gdLst/>
            <a:ahLst/>
            <a:cxnLst/>
            <a:rect l="l" t="t" r="r" b="b"/>
            <a:pathLst>
              <a:path w="8889" h="124460">
                <a:moveTo>
                  <a:pt x="4140" y="-4679"/>
                </a:moveTo>
                <a:lnTo>
                  <a:pt x="4140" y="128517"/>
                </a:lnTo>
              </a:path>
            </a:pathLst>
          </a:custGeom>
          <a:ln w="176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814116" y="5550839"/>
            <a:ext cx="84455" cy="603250"/>
          </a:xfrm>
          <a:custGeom>
            <a:avLst/>
            <a:gdLst/>
            <a:ahLst/>
            <a:cxnLst/>
            <a:rect l="l" t="t" r="r" b="b"/>
            <a:pathLst>
              <a:path w="84455" h="603250">
                <a:moveTo>
                  <a:pt x="84239" y="602995"/>
                </a:moveTo>
                <a:lnTo>
                  <a:pt x="84239" y="602640"/>
                </a:lnTo>
                <a:lnTo>
                  <a:pt x="79921" y="602640"/>
                </a:lnTo>
                <a:lnTo>
                  <a:pt x="75603" y="602284"/>
                </a:lnTo>
                <a:lnTo>
                  <a:pt x="70929" y="601560"/>
                </a:lnTo>
                <a:lnTo>
                  <a:pt x="66598" y="600836"/>
                </a:lnTo>
                <a:lnTo>
                  <a:pt x="62649" y="599757"/>
                </a:lnTo>
                <a:lnTo>
                  <a:pt x="58318" y="598677"/>
                </a:lnTo>
                <a:lnTo>
                  <a:pt x="38519" y="588962"/>
                </a:lnTo>
                <a:lnTo>
                  <a:pt x="34925" y="586803"/>
                </a:lnTo>
                <a:lnTo>
                  <a:pt x="19088" y="571677"/>
                </a:lnTo>
                <a:lnTo>
                  <a:pt x="16205" y="568083"/>
                </a:lnTo>
                <a:lnTo>
                  <a:pt x="13677" y="564476"/>
                </a:lnTo>
                <a:lnTo>
                  <a:pt x="11518" y="560882"/>
                </a:lnTo>
                <a:lnTo>
                  <a:pt x="9359" y="556920"/>
                </a:lnTo>
                <a:lnTo>
                  <a:pt x="7569" y="552957"/>
                </a:lnTo>
                <a:lnTo>
                  <a:pt x="5765" y="548995"/>
                </a:lnTo>
                <a:lnTo>
                  <a:pt x="0" y="523074"/>
                </a:lnTo>
                <a:lnTo>
                  <a:pt x="0" y="518756"/>
                </a:lnTo>
                <a:lnTo>
                  <a:pt x="0" y="84239"/>
                </a:lnTo>
                <a:lnTo>
                  <a:pt x="0" y="79921"/>
                </a:lnTo>
                <a:lnTo>
                  <a:pt x="368" y="75603"/>
                </a:lnTo>
                <a:lnTo>
                  <a:pt x="5765" y="54000"/>
                </a:lnTo>
                <a:lnTo>
                  <a:pt x="7200" y="50037"/>
                </a:lnTo>
                <a:lnTo>
                  <a:pt x="9359" y="46075"/>
                </a:lnTo>
                <a:lnTo>
                  <a:pt x="11163" y="42125"/>
                </a:lnTo>
                <a:lnTo>
                  <a:pt x="13677" y="38519"/>
                </a:lnTo>
                <a:lnTo>
                  <a:pt x="16205" y="34556"/>
                </a:lnTo>
                <a:lnTo>
                  <a:pt x="18719" y="31318"/>
                </a:lnTo>
                <a:lnTo>
                  <a:pt x="21602" y="27724"/>
                </a:lnTo>
                <a:lnTo>
                  <a:pt x="24841" y="24841"/>
                </a:lnTo>
                <a:lnTo>
                  <a:pt x="27724" y="21602"/>
                </a:lnTo>
                <a:lnTo>
                  <a:pt x="31318" y="18719"/>
                </a:lnTo>
                <a:lnTo>
                  <a:pt x="34569" y="16205"/>
                </a:lnTo>
                <a:lnTo>
                  <a:pt x="38519" y="13677"/>
                </a:lnTo>
                <a:lnTo>
                  <a:pt x="42125" y="11163"/>
                </a:lnTo>
                <a:lnTo>
                  <a:pt x="46088" y="9359"/>
                </a:lnTo>
                <a:lnTo>
                  <a:pt x="50037" y="7200"/>
                </a:lnTo>
                <a:lnTo>
                  <a:pt x="54000" y="5765"/>
                </a:lnTo>
                <a:lnTo>
                  <a:pt x="79921" y="0"/>
                </a:lnTo>
                <a:lnTo>
                  <a:pt x="84239" y="0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36404" y="5550839"/>
            <a:ext cx="85090" cy="603250"/>
          </a:xfrm>
          <a:custGeom>
            <a:avLst/>
            <a:gdLst/>
            <a:ahLst/>
            <a:cxnLst/>
            <a:rect l="l" t="t" r="r" b="b"/>
            <a:pathLst>
              <a:path w="85089" h="603250">
                <a:moveTo>
                  <a:pt x="0" y="0"/>
                </a:moveTo>
                <a:lnTo>
                  <a:pt x="4318" y="0"/>
                </a:lnTo>
                <a:lnTo>
                  <a:pt x="8635" y="355"/>
                </a:lnTo>
                <a:lnTo>
                  <a:pt x="30238" y="5765"/>
                </a:lnTo>
                <a:lnTo>
                  <a:pt x="34201" y="7200"/>
                </a:lnTo>
                <a:lnTo>
                  <a:pt x="38150" y="9359"/>
                </a:lnTo>
                <a:lnTo>
                  <a:pt x="42113" y="11163"/>
                </a:lnTo>
                <a:lnTo>
                  <a:pt x="45719" y="13677"/>
                </a:lnTo>
                <a:lnTo>
                  <a:pt x="49669" y="16205"/>
                </a:lnTo>
                <a:lnTo>
                  <a:pt x="52920" y="18719"/>
                </a:lnTo>
                <a:lnTo>
                  <a:pt x="56515" y="21602"/>
                </a:lnTo>
                <a:lnTo>
                  <a:pt x="59397" y="24841"/>
                </a:lnTo>
                <a:lnTo>
                  <a:pt x="62636" y="27724"/>
                </a:lnTo>
                <a:lnTo>
                  <a:pt x="65519" y="31318"/>
                </a:lnTo>
                <a:lnTo>
                  <a:pt x="68033" y="34556"/>
                </a:lnTo>
                <a:lnTo>
                  <a:pt x="70561" y="38519"/>
                </a:lnTo>
                <a:lnTo>
                  <a:pt x="73075" y="42125"/>
                </a:lnTo>
                <a:lnTo>
                  <a:pt x="74879" y="46075"/>
                </a:lnTo>
                <a:lnTo>
                  <a:pt x="77038" y="50037"/>
                </a:lnTo>
                <a:lnTo>
                  <a:pt x="78473" y="54000"/>
                </a:lnTo>
                <a:lnTo>
                  <a:pt x="84239" y="79921"/>
                </a:lnTo>
                <a:lnTo>
                  <a:pt x="84239" y="84239"/>
                </a:lnTo>
                <a:lnTo>
                  <a:pt x="84594" y="518401"/>
                </a:lnTo>
                <a:lnTo>
                  <a:pt x="84239" y="518401"/>
                </a:lnTo>
                <a:lnTo>
                  <a:pt x="84239" y="522719"/>
                </a:lnTo>
                <a:lnTo>
                  <a:pt x="83870" y="527037"/>
                </a:lnTo>
                <a:lnTo>
                  <a:pt x="83159" y="531723"/>
                </a:lnTo>
                <a:lnTo>
                  <a:pt x="82435" y="536041"/>
                </a:lnTo>
                <a:lnTo>
                  <a:pt x="81356" y="540003"/>
                </a:lnTo>
                <a:lnTo>
                  <a:pt x="80276" y="544321"/>
                </a:lnTo>
                <a:lnTo>
                  <a:pt x="78841" y="548639"/>
                </a:lnTo>
                <a:lnTo>
                  <a:pt x="77038" y="552602"/>
                </a:lnTo>
                <a:lnTo>
                  <a:pt x="75234" y="556564"/>
                </a:lnTo>
                <a:lnTo>
                  <a:pt x="73075" y="560514"/>
                </a:lnTo>
                <a:lnTo>
                  <a:pt x="70561" y="564121"/>
                </a:lnTo>
                <a:lnTo>
                  <a:pt x="68389" y="567715"/>
                </a:lnTo>
                <a:lnTo>
                  <a:pt x="65519" y="571322"/>
                </a:lnTo>
                <a:lnTo>
                  <a:pt x="62636" y="574560"/>
                </a:lnTo>
                <a:lnTo>
                  <a:pt x="59753" y="577799"/>
                </a:lnTo>
                <a:lnTo>
                  <a:pt x="56515" y="581037"/>
                </a:lnTo>
                <a:lnTo>
                  <a:pt x="53276" y="583564"/>
                </a:lnTo>
                <a:lnTo>
                  <a:pt x="49669" y="586435"/>
                </a:lnTo>
                <a:lnTo>
                  <a:pt x="13309" y="601560"/>
                </a:lnTo>
                <a:lnTo>
                  <a:pt x="8991" y="602284"/>
                </a:lnTo>
                <a:lnTo>
                  <a:pt x="4673" y="602640"/>
                </a:lnTo>
                <a:lnTo>
                  <a:pt x="355" y="602640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327042" y="5076363"/>
            <a:ext cx="332634" cy="296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01041" y="4997166"/>
            <a:ext cx="1524594" cy="16757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21046" y="4997166"/>
            <a:ext cx="332634" cy="2969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454560" y="5138275"/>
            <a:ext cx="332634" cy="2969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285358" y="6369122"/>
            <a:ext cx="332646" cy="2969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4571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571631"/>
            <a:ext cx="8686444" cy="2285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71981"/>
            <a:ext cx="461010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Passive</a:t>
            </a:r>
            <a:r>
              <a:rPr spc="-90" dirty="0"/>
              <a:t> </a:t>
            </a:r>
            <a:r>
              <a:rPr spc="-45" dirty="0"/>
              <a:t>Transport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1804" y="1968385"/>
            <a:ext cx="7944484" cy="40563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0830" marR="17780" indent="-266065">
              <a:lnSpc>
                <a:spcPct val="101000"/>
              </a:lnSpc>
              <a:spcBef>
                <a:spcPts val="90"/>
              </a:spcBef>
            </a:pPr>
            <a:r>
              <a:rPr sz="3525" spc="292" baseline="10638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500" spc="195" dirty="0">
                <a:latin typeface="Times New Roman"/>
                <a:cs typeface="Times New Roman"/>
              </a:rPr>
              <a:t>Passive </a:t>
            </a:r>
            <a:r>
              <a:rPr sz="2500" spc="5" dirty="0">
                <a:latin typeface="Times New Roman"/>
                <a:cs typeface="Times New Roman"/>
              </a:rPr>
              <a:t>transport </a:t>
            </a:r>
            <a:r>
              <a:rPr sz="2500" dirty="0">
                <a:latin typeface="Times New Roman"/>
                <a:cs typeface="Times New Roman"/>
              </a:rPr>
              <a:t>is the </a:t>
            </a:r>
            <a:r>
              <a:rPr sz="2500" spc="5" dirty="0">
                <a:latin typeface="Times New Roman"/>
                <a:cs typeface="Times New Roman"/>
              </a:rPr>
              <a:t>movement </a:t>
            </a:r>
            <a:r>
              <a:rPr sz="2500" dirty="0">
                <a:latin typeface="Times New Roman"/>
                <a:cs typeface="Times New Roman"/>
              </a:rPr>
              <a:t>of molecules in </a:t>
            </a:r>
            <a:r>
              <a:rPr sz="2500" spc="5" dirty="0">
                <a:latin typeface="Times New Roman"/>
                <a:cs typeface="Times New Roman"/>
              </a:rPr>
              <a:t>or ou</a:t>
            </a:r>
            <a:r>
              <a:rPr lang="en-US" sz="2500" spc="5" dirty="0">
                <a:latin typeface="Times New Roman"/>
                <a:cs typeface="Times New Roman"/>
              </a:rPr>
              <a:t>t of th</a:t>
            </a:r>
            <a:r>
              <a:rPr sz="2500" dirty="0">
                <a:latin typeface="Times New Roman"/>
                <a:cs typeface="Times New Roman"/>
              </a:rPr>
              <a:t>e cell without </a:t>
            </a:r>
            <a:r>
              <a:rPr sz="2500" spc="5" dirty="0">
                <a:latin typeface="Times New Roman"/>
                <a:cs typeface="Times New Roman"/>
              </a:rPr>
              <a:t>the use of</a:t>
            </a:r>
            <a:r>
              <a:rPr sz="2500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Times New Roman"/>
                <a:cs typeface="Times New Roman"/>
              </a:rPr>
              <a:t>energy</a:t>
            </a:r>
            <a:endParaRPr sz="2500" dirty="0">
              <a:latin typeface="Times New Roman"/>
              <a:cs typeface="Times New Roman"/>
            </a:endParaRPr>
          </a:p>
          <a:p>
            <a:pPr marL="290830" marR="314325" indent="-266065">
              <a:lnSpc>
                <a:spcPct val="100899"/>
              </a:lnSpc>
              <a:spcBef>
                <a:spcPts val="505"/>
              </a:spcBef>
            </a:pPr>
            <a:r>
              <a:rPr sz="3525" spc="585" baseline="10638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500" spc="390" dirty="0">
                <a:latin typeface="Times New Roman"/>
                <a:cs typeface="Times New Roman"/>
              </a:rPr>
              <a:t>Can </a:t>
            </a:r>
            <a:r>
              <a:rPr sz="2500" spc="5" dirty="0">
                <a:latin typeface="Times New Roman"/>
                <a:cs typeface="Times New Roman"/>
              </a:rPr>
              <a:t>only </a:t>
            </a:r>
            <a:r>
              <a:rPr sz="2500" dirty="0">
                <a:latin typeface="Times New Roman"/>
                <a:cs typeface="Times New Roman"/>
              </a:rPr>
              <a:t>occur if the molecules </a:t>
            </a:r>
            <a:r>
              <a:rPr sz="2500" spc="5" dirty="0">
                <a:latin typeface="Times New Roman"/>
                <a:cs typeface="Times New Roman"/>
              </a:rPr>
              <a:t>moving </a:t>
            </a:r>
            <a:r>
              <a:rPr sz="2500" dirty="0">
                <a:latin typeface="Times New Roman"/>
                <a:cs typeface="Times New Roman"/>
              </a:rPr>
              <a:t>in and </a:t>
            </a:r>
            <a:r>
              <a:rPr sz="2500" spc="5" dirty="0">
                <a:latin typeface="Times New Roman"/>
                <a:cs typeface="Times New Roman"/>
              </a:rPr>
              <a:t>out o</a:t>
            </a:r>
            <a:r>
              <a:rPr lang="en-US" sz="2500" spc="5" dirty="0">
                <a:latin typeface="Times New Roman"/>
                <a:cs typeface="Times New Roman"/>
              </a:rPr>
              <a:t>f the c</a:t>
            </a:r>
            <a:r>
              <a:rPr sz="2500" dirty="0">
                <a:latin typeface="Times New Roman"/>
                <a:cs typeface="Times New Roman"/>
              </a:rPr>
              <a:t>ell</a:t>
            </a:r>
            <a:r>
              <a:rPr sz="2500" spc="-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are:</a:t>
            </a:r>
          </a:p>
          <a:p>
            <a:pPr marL="406400">
              <a:lnSpc>
                <a:spcPct val="100000"/>
              </a:lnSpc>
              <a:spcBef>
                <a:spcPts val="500"/>
              </a:spcBef>
            </a:pPr>
            <a:r>
              <a:rPr sz="2925" spc="330" baseline="12820" dirty="0">
                <a:solidFill>
                  <a:srgbClr val="0E6EC5"/>
                </a:solidFill>
                <a:latin typeface="Symbol"/>
                <a:cs typeface="Symbol"/>
              </a:rPr>
              <a:t></a:t>
            </a:r>
            <a:r>
              <a:rPr sz="2300" spc="220" dirty="0">
                <a:latin typeface="Times New Roman"/>
                <a:cs typeface="Times New Roman"/>
              </a:rPr>
              <a:t>Small</a:t>
            </a:r>
            <a:endParaRPr sz="2300" dirty="0">
              <a:latin typeface="Times New Roman"/>
              <a:cs typeface="Times New Roman"/>
            </a:endParaRPr>
          </a:p>
          <a:p>
            <a:pPr marL="406400">
              <a:lnSpc>
                <a:spcPct val="100000"/>
              </a:lnSpc>
              <a:spcBef>
                <a:spcPts val="490"/>
              </a:spcBef>
            </a:pPr>
            <a:r>
              <a:rPr sz="2925" spc="195" baseline="12820" dirty="0">
                <a:solidFill>
                  <a:srgbClr val="0E6EC5"/>
                </a:solidFill>
                <a:latin typeface="Symbol"/>
                <a:cs typeface="Symbol"/>
              </a:rPr>
              <a:t></a:t>
            </a:r>
            <a:r>
              <a:rPr sz="2300" spc="130" dirty="0">
                <a:latin typeface="Times New Roman"/>
                <a:cs typeface="Times New Roman"/>
              </a:rPr>
              <a:t>Uncharged </a:t>
            </a:r>
            <a:r>
              <a:rPr sz="2300" spc="10" dirty="0">
                <a:latin typeface="Times New Roman"/>
                <a:cs typeface="Times New Roman"/>
              </a:rPr>
              <a:t>(meaning </a:t>
            </a:r>
            <a:r>
              <a:rPr sz="2300" spc="5" dirty="0">
                <a:latin typeface="Times New Roman"/>
                <a:cs typeface="Times New Roman"/>
              </a:rPr>
              <a:t>they </a:t>
            </a:r>
            <a:r>
              <a:rPr sz="2300" spc="10" dirty="0">
                <a:latin typeface="Times New Roman"/>
                <a:cs typeface="Times New Roman"/>
              </a:rPr>
              <a:t>contain </a:t>
            </a:r>
            <a:r>
              <a:rPr sz="2300" spc="15" dirty="0">
                <a:latin typeface="Times New Roman"/>
                <a:cs typeface="Times New Roman"/>
              </a:rPr>
              <a:t>NO + </a:t>
            </a:r>
            <a:r>
              <a:rPr sz="2300" spc="10" dirty="0">
                <a:latin typeface="Times New Roman"/>
                <a:cs typeface="Times New Roman"/>
              </a:rPr>
              <a:t>or </a:t>
            </a:r>
            <a:r>
              <a:rPr sz="2300" spc="15" dirty="0">
                <a:latin typeface="Times New Roman"/>
                <a:cs typeface="Times New Roman"/>
              </a:rPr>
              <a:t>– </a:t>
            </a:r>
            <a:r>
              <a:rPr sz="2300" spc="10" dirty="0">
                <a:latin typeface="Times New Roman"/>
                <a:cs typeface="Times New Roman"/>
              </a:rPr>
              <a:t>which are</a:t>
            </a:r>
            <a:r>
              <a:rPr sz="2300" spc="-145" dirty="0">
                <a:latin typeface="Times New Roman"/>
                <a:cs typeface="Times New Roman"/>
              </a:rPr>
              <a:t> </a:t>
            </a:r>
            <a:r>
              <a:rPr sz="2300" spc="-85" dirty="0">
                <a:latin typeface="Times New Roman"/>
                <a:cs typeface="Times New Roman"/>
              </a:rPr>
              <a:t>ions)</a:t>
            </a:r>
            <a:endParaRPr sz="2300" dirty="0">
              <a:latin typeface="Times New Roman"/>
              <a:cs typeface="Times New Roman"/>
            </a:endParaRPr>
          </a:p>
          <a:p>
            <a:pPr marL="646430" marR="364490" indent="-240665">
              <a:lnSpc>
                <a:spcPct val="101400"/>
              </a:lnSpc>
              <a:spcBef>
                <a:spcPts val="450"/>
              </a:spcBef>
            </a:pPr>
            <a:r>
              <a:rPr sz="2925" spc="390" baseline="12820" dirty="0">
                <a:solidFill>
                  <a:srgbClr val="0E6EC5"/>
                </a:solidFill>
                <a:latin typeface="Symbol"/>
                <a:cs typeface="Symbol"/>
              </a:rPr>
              <a:t></a:t>
            </a:r>
            <a:r>
              <a:rPr sz="2300" spc="260" dirty="0">
                <a:latin typeface="Times New Roman"/>
                <a:cs typeface="Times New Roman"/>
              </a:rPr>
              <a:t>Move </a:t>
            </a:r>
            <a:r>
              <a:rPr sz="2300" spc="10" dirty="0">
                <a:latin typeface="Times New Roman"/>
                <a:cs typeface="Times New Roman"/>
              </a:rPr>
              <a:t>from an area of high concentration to an area o</a:t>
            </a:r>
            <a:r>
              <a:rPr lang="en-US" sz="2300" spc="10" dirty="0">
                <a:latin typeface="Times New Roman"/>
                <a:cs typeface="Times New Roman"/>
              </a:rPr>
              <a:t>f low c</a:t>
            </a:r>
            <a:r>
              <a:rPr sz="2300" spc="5" dirty="0">
                <a:latin typeface="Times New Roman"/>
                <a:cs typeface="Times New Roman"/>
              </a:rPr>
              <a:t>oncentration</a:t>
            </a:r>
            <a:endParaRPr sz="2300" dirty="0">
              <a:latin typeface="Times New Roman"/>
              <a:cs typeface="Times New Roman"/>
            </a:endParaRPr>
          </a:p>
          <a:p>
            <a:pPr marL="290830" marR="946785" indent="-266065">
              <a:lnSpc>
                <a:spcPct val="101000"/>
              </a:lnSpc>
              <a:spcBef>
                <a:spcPts val="505"/>
              </a:spcBef>
            </a:pPr>
            <a:r>
              <a:rPr sz="3525" spc="390" baseline="10638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500" spc="260" dirty="0">
                <a:latin typeface="Times New Roman"/>
                <a:cs typeface="Times New Roman"/>
              </a:rPr>
              <a:t>There </a:t>
            </a:r>
            <a:r>
              <a:rPr sz="2500" dirty="0">
                <a:latin typeface="Times New Roman"/>
                <a:cs typeface="Times New Roman"/>
              </a:rPr>
              <a:t>are three </a:t>
            </a:r>
            <a:r>
              <a:rPr sz="2500" spc="5" dirty="0">
                <a:latin typeface="Times New Roman"/>
                <a:cs typeface="Times New Roman"/>
              </a:rPr>
              <a:t>types of passive transport:</a:t>
            </a:r>
            <a:r>
              <a:rPr sz="2500" spc="-210" dirty="0">
                <a:latin typeface="Times New Roman"/>
                <a:cs typeface="Times New Roman"/>
              </a:rPr>
              <a:t> </a:t>
            </a:r>
            <a:r>
              <a:rPr sz="2500" spc="-160" dirty="0">
                <a:latin typeface="Times New Roman"/>
                <a:cs typeface="Times New Roman"/>
              </a:rPr>
              <a:t>diffusion,  </a:t>
            </a:r>
            <a:r>
              <a:rPr sz="2500" spc="5" dirty="0">
                <a:latin typeface="Times New Roman"/>
                <a:cs typeface="Times New Roman"/>
              </a:rPr>
              <a:t>osmosis, and </a:t>
            </a:r>
            <a:r>
              <a:rPr sz="2500" dirty="0">
                <a:latin typeface="Times New Roman"/>
                <a:cs typeface="Times New Roman"/>
              </a:rPr>
              <a:t>facilitated</a:t>
            </a:r>
            <a:r>
              <a:rPr sz="2500" spc="-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diffusion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EXOCYTOSIS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5750" marR="17780" indent="-260985">
              <a:lnSpc>
                <a:spcPct val="100899"/>
              </a:lnSpc>
              <a:spcBef>
                <a:spcPts val="90"/>
              </a:spcBef>
            </a:pPr>
            <a:r>
              <a:rPr sz="3525" spc="195" baseline="10638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450" spc="130" dirty="0"/>
              <a:t>Vesicles </a:t>
            </a:r>
            <a:r>
              <a:rPr sz="2450" dirty="0"/>
              <a:t>containing material </a:t>
            </a:r>
            <a:r>
              <a:rPr sz="2450" spc="5" dirty="0"/>
              <a:t>for export </a:t>
            </a:r>
            <a:r>
              <a:rPr sz="2450" dirty="0"/>
              <a:t>are </a:t>
            </a:r>
            <a:r>
              <a:rPr sz="2450" spc="-5" dirty="0"/>
              <a:t>targeted </a:t>
            </a:r>
            <a:r>
              <a:rPr sz="2450" dirty="0"/>
              <a:t>to </a:t>
            </a:r>
            <a:r>
              <a:rPr sz="2450" spc="5" dirty="0"/>
              <a:t>the</a:t>
            </a:r>
            <a:r>
              <a:rPr sz="2450" spc="-65" dirty="0"/>
              <a:t> </a:t>
            </a:r>
            <a:r>
              <a:rPr sz="2450" spc="-370" dirty="0"/>
              <a:t>cell  </a:t>
            </a:r>
            <a:r>
              <a:rPr sz="2450" spc="5" dirty="0"/>
              <a:t>membrane, where </a:t>
            </a:r>
            <a:r>
              <a:rPr sz="2450" dirty="0"/>
              <a:t>they </a:t>
            </a:r>
            <a:r>
              <a:rPr sz="2450" spc="5" dirty="0"/>
              <a:t>bond with </a:t>
            </a:r>
            <a:r>
              <a:rPr sz="2450" dirty="0"/>
              <a:t>cell</a:t>
            </a:r>
            <a:r>
              <a:rPr sz="2450" spc="-25" dirty="0"/>
              <a:t> </a:t>
            </a:r>
            <a:r>
              <a:rPr sz="2450" spc="5" dirty="0"/>
              <a:t>membrane.</a:t>
            </a:r>
            <a:endParaRPr sz="2450" dirty="0">
              <a:latin typeface="Symbol"/>
              <a:cs typeface="Symbol"/>
            </a:endParaRPr>
          </a:p>
          <a:p>
            <a:pPr marL="285750" marR="142875" indent="-260985">
              <a:lnSpc>
                <a:spcPct val="100899"/>
              </a:lnSpc>
              <a:spcBef>
                <a:spcPts val="484"/>
              </a:spcBef>
            </a:pPr>
            <a:r>
              <a:rPr sz="3525" spc="540" baseline="10638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450" spc="360" dirty="0"/>
              <a:t>The </a:t>
            </a:r>
            <a:r>
              <a:rPr sz="2450" dirty="0"/>
              <a:t>area </a:t>
            </a:r>
            <a:r>
              <a:rPr sz="2450" spc="5" dirty="0"/>
              <a:t>of fusion then </a:t>
            </a:r>
            <a:r>
              <a:rPr sz="2450" dirty="0"/>
              <a:t>breaks </a:t>
            </a:r>
            <a:r>
              <a:rPr sz="2450" spc="5" dirty="0"/>
              <a:t>down, </a:t>
            </a:r>
            <a:r>
              <a:rPr sz="2450" dirty="0"/>
              <a:t>leaving </a:t>
            </a:r>
            <a:r>
              <a:rPr sz="2450" spc="5" dirty="0"/>
              <a:t>the </a:t>
            </a:r>
            <a:r>
              <a:rPr sz="2450" dirty="0"/>
              <a:t>contents</a:t>
            </a:r>
            <a:r>
              <a:rPr sz="2450" spc="-285" dirty="0"/>
              <a:t> </a:t>
            </a:r>
            <a:r>
              <a:rPr sz="2450" spc="-745" dirty="0"/>
              <a:t>of </a:t>
            </a:r>
            <a:r>
              <a:rPr sz="2450" spc="-600" dirty="0"/>
              <a:t> </a:t>
            </a:r>
            <a:r>
              <a:rPr sz="2450" dirty="0"/>
              <a:t>the vesicle outside </a:t>
            </a:r>
            <a:r>
              <a:rPr sz="2450" spc="5" dirty="0"/>
              <a:t>and </a:t>
            </a:r>
            <a:r>
              <a:rPr sz="2450" dirty="0"/>
              <a:t>the cell </a:t>
            </a:r>
            <a:r>
              <a:rPr sz="2450" spc="5" dirty="0"/>
              <a:t>membrane </a:t>
            </a:r>
            <a:r>
              <a:rPr sz="2450" dirty="0"/>
              <a:t>intact.</a:t>
            </a:r>
            <a:endParaRPr sz="2450" dirty="0">
              <a:latin typeface="Symbol"/>
              <a:cs typeface="Symbol"/>
            </a:endParaRPr>
          </a:p>
          <a:p>
            <a:pPr marL="25400">
              <a:lnSpc>
                <a:spcPct val="100000"/>
              </a:lnSpc>
              <a:spcBef>
                <a:spcPts val="525"/>
              </a:spcBef>
            </a:pPr>
            <a:r>
              <a:rPr sz="3525" spc="434" baseline="10638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450" spc="290" dirty="0"/>
              <a:t>Note </a:t>
            </a:r>
            <a:r>
              <a:rPr sz="2450" dirty="0"/>
              <a:t>that secretion </a:t>
            </a:r>
            <a:r>
              <a:rPr sz="2450" spc="5" dirty="0"/>
              <a:t>from </a:t>
            </a:r>
            <a:r>
              <a:rPr sz="2450" dirty="0"/>
              <a:t>the cell occurs via </a:t>
            </a:r>
            <a:r>
              <a:rPr sz="2450" spc="5" dirty="0"/>
              <a:t>two</a:t>
            </a:r>
            <a:r>
              <a:rPr sz="2450" spc="-240" dirty="0"/>
              <a:t> </a:t>
            </a:r>
            <a:r>
              <a:rPr sz="2450" dirty="0"/>
              <a:t>pathways.</a:t>
            </a:r>
            <a:endParaRPr sz="2450" dirty="0">
              <a:latin typeface="Symbol"/>
              <a:cs typeface="Symbol"/>
            </a:endParaRPr>
          </a:p>
          <a:p>
            <a:pPr marL="285750" marR="83185" indent="-260985">
              <a:lnSpc>
                <a:spcPct val="100899"/>
              </a:lnSpc>
              <a:spcBef>
                <a:spcPts val="495"/>
              </a:spcBef>
            </a:pPr>
            <a:r>
              <a:rPr sz="3525" spc="719" baseline="10638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450" spc="480" dirty="0"/>
              <a:t>In </a:t>
            </a:r>
            <a:r>
              <a:rPr sz="2450" dirty="0"/>
              <a:t>the </a:t>
            </a:r>
            <a:r>
              <a:rPr sz="2450" b="1" spc="5" dirty="0">
                <a:latin typeface="Times New Roman"/>
                <a:cs typeface="Times New Roman"/>
              </a:rPr>
              <a:t>nonconstitutive </a:t>
            </a:r>
            <a:r>
              <a:rPr sz="2450" b="1" spc="-10" dirty="0">
                <a:latin typeface="Times New Roman"/>
                <a:cs typeface="Times New Roman"/>
              </a:rPr>
              <a:t>pathway, </a:t>
            </a:r>
            <a:r>
              <a:rPr sz="2450" dirty="0"/>
              <a:t>proteins </a:t>
            </a:r>
            <a:r>
              <a:rPr sz="2450" spc="5" dirty="0"/>
              <a:t>from </a:t>
            </a:r>
            <a:r>
              <a:rPr sz="2450" dirty="0"/>
              <a:t>the </a:t>
            </a:r>
            <a:r>
              <a:rPr sz="2450" spc="5" dirty="0"/>
              <a:t>Golgi  </a:t>
            </a:r>
            <a:r>
              <a:rPr sz="2450" dirty="0"/>
              <a:t>apparatus initially enter secretory granules, </a:t>
            </a:r>
            <a:r>
              <a:rPr sz="2450" spc="5" dirty="0"/>
              <a:t>where </a:t>
            </a:r>
            <a:r>
              <a:rPr sz="2450" dirty="0"/>
              <a:t>processing  </a:t>
            </a:r>
            <a:r>
              <a:rPr sz="2450" spc="5" dirty="0"/>
              <a:t>of prohormones to </a:t>
            </a:r>
            <a:r>
              <a:rPr sz="2450" dirty="0"/>
              <a:t>the </a:t>
            </a:r>
            <a:r>
              <a:rPr sz="2450" spc="5" dirty="0"/>
              <a:t>mature hormones </a:t>
            </a:r>
            <a:r>
              <a:rPr sz="2450" dirty="0"/>
              <a:t>occurs </a:t>
            </a:r>
            <a:r>
              <a:rPr sz="2450" spc="5" dirty="0"/>
              <a:t>before  </a:t>
            </a:r>
            <a:r>
              <a:rPr sz="2450" dirty="0"/>
              <a:t>exocytosis.</a:t>
            </a:r>
            <a:endParaRPr sz="2450" dirty="0">
              <a:latin typeface="Times New Roman"/>
              <a:cs typeface="Times New Roman"/>
            </a:endParaRPr>
          </a:p>
          <a:p>
            <a:pPr marL="285750" marR="37465" indent="-260985">
              <a:lnSpc>
                <a:spcPct val="101000"/>
              </a:lnSpc>
              <a:spcBef>
                <a:spcPts val="490"/>
              </a:spcBef>
            </a:pPr>
            <a:r>
              <a:rPr sz="3525" spc="540" baseline="10638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450" spc="360" dirty="0"/>
              <a:t>The </a:t>
            </a:r>
            <a:r>
              <a:rPr sz="2450" dirty="0"/>
              <a:t>other </a:t>
            </a:r>
            <a:r>
              <a:rPr sz="2450" spc="-20" dirty="0"/>
              <a:t>pathway, </a:t>
            </a:r>
            <a:r>
              <a:rPr sz="2450" dirty="0"/>
              <a:t>the </a:t>
            </a:r>
            <a:r>
              <a:rPr sz="2450" b="1" dirty="0">
                <a:latin typeface="Times New Roman"/>
                <a:cs typeface="Times New Roman"/>
              </a:rPr>
              <a:t>constitutive </a:t>
            </a:r>
            <a:r>
              <a:rPr sz="2450" b="1" spc="10" dirty="0">
                <a:latin typeface="Times New Roman"/>
                <a:cs typeface="Times New Roman"/>
              </a:rPr>
              <a:t>pathway</a:t>
            </a:r>
            <a:r>
              <a:rPr sz="2450" spc="10" dirty="0"/>
              <a:t>, </a:t>
            </a:r>
            <a:r>
              <a:rPr sz="2450" dirty="0"/>
              <a:t>involves the  </a:t>
            </a:r>
            <a:r>
              <a:rPr sz="2450" spc="5" dirty="0"/>
              <a:t>prompt transport of </a:t>
            </a:r>
            <a:r>
              <a:rPr sz="2450" dirty="0"/>
              <a:t>proteins to </a:t>
            </a:r>
            <a:r>
              <a:rPr sz="2450" spc="5" dirty="0"/>
              <a:t>the </a:t>
            </a:r>
            <a:r>
              <a:rPr sz="2450" dirty="0"/>
              <a:t>cell </a:t>
            </a:r>
            <a:r>
              <a:rPr sz="2450" spc="5" dirty="0"/>
              <a:t>membrane in </a:t>
            </a:r>
            <a:r>
              <a:rPr sz="2450" dirty="0"/>
              <a:t>vesicles,  with </a:t>
            </a:r>
            <a:r>
              <a:rPr sz="2450" spc="-5" dirty="0"/>
              <a:t>little </a:t>
            </a:r>
            <a:r>
              <a:rPr sz="2450" spc="5" dirty="0"/>
              <a:t>or no </a:t>
            </a:r>
            <a:r>
              <a:rPr sz="2450" dirty="0"/>
              <a:t>processing </a:t>
            </a:r>
            <a:r>
              <a:rPr sz="2450" spc="5" dirty="0"/>
              <a:t>or</a:t>
            </a:r>
            <a:r>
              <a:rPr sz="2450" spc="55" dirty="0"/>
              <a:t> </a:t>
            </a:r>
            <a:r>
              <a:rPr sz="2450" dirty="0"/>
              <a:t>storage.</a:t>
            </a:r>
            <a:endParaRPr sz="24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71981"/>
            <a:ext cx="3745229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ENDOCYTOSIS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1804" y="2024326"/>
            <a:ext cx="7964170" cy="260413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620"/>
              </a:spcBef>
            </a:pPr>
            <a:r>
              <a:rPr sz="3675" spc="202" baseline="10204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600" spc="135" dirty="0">
                <a:latin typeface="Times New Roman"/>
                <a:cs typeface="Times New Roman"/>
              </a:rPr>
              <a:t>Endocytosis </a:t>
            </a:r>
            <a:r>
              <a:rPr sz="2600" spc="-5" dirty="0">
                <a:latin typeface="Times New Roman"/>
                <a:cs typeface="Times New Roman"/>
              </a:rPr>
              <a:t>is </a:t>
            </a:r>
            <a:r>
              <a:rPr sz="2600" dirty="0">
                <a:latin typeface="Times New Roman"/>
                <a:cs typeface="Times New Roman"/>
              </a:rPr>
              <a:t>the </a:t>
            </a:r>
            <a:r>
              <a:rPr sz="2600" spc="-5" dirty="0">
                <a:latin typeface="Times New Roman"/>
                <a:cs typeface="Times New Roman"/>
              </a:rPr>
              <a:t>reverse </a:t>
            </a:r>
            <a:r>
              <a:rPr sz="2600" dirty="0">
                <a:latin typeface="Times New Roman"/>
                <a:cs typeface="Times New Roman"/>
              </a:rPr>
              <a:t>of</a:t>
            </a:r>
            <a:r>
              <a:rPr sz="2600" spc="-17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exocytosis.</a:t>
            </a:r>
            <a:endParaRPr sz="2600" dirty="0">
              <a:latin typeface="Times New Roman"/>
              <a:cs typeface="Times New Roman"/>
            </a:endParaRPr>
          </a:p>
          <a:p>
            <a:pPr marL="299085" marR="17780" indent="-274320">
              <a:lnSpc>
                <a:spcPct val="100200"/>
              </a:lnSpc>
              <a:spcBef>
                <a:spcPts val="509"/>
              </a:spcBef>
            </a:pPr>
            <a:r>
              <a:rPr sz="3675" spc="412" baseline="10204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600" spc="275" dirty="0">
                <a:latin typeface="Times New Roman"/>
                <a:cs typeface="Times New Roman"/>
              </a:rPr>
              <a:t>There </a:t>
            </a:r>
            <a:r>
              <a:rPr sz="2600" spc="-5" dirty="0">
                <a:latin typeface="Times New Roman"/>
                <a:cs typeface="Times New Roman"/>
              </a:rPr>
              <a:t>are </a:t>
            </a:r>
            <a:r>
              <a:rPr sz="2600" dirty="0">
                <a:latin typeface="Times New Roman"/>
                <a:cs typeface="Times New Roman"/>
              </a:rPr>
              <a:t>various types of </a:t>
            </a:r>
            <a:r>
              <a:rPr sz="2600" spc="-5" dirty="0">
                <a:latin typeface="Times New Roman"/>
                <a:cs typeface="Times New Roman"/>
              </a:rPr>
              <a:t>endocytosis named for </a:t>
            </a:r>
            <a:r>
              <a:rPr sz="2600" dirty="0">
                <a:latin typeface="Times New Roman"/>
                <a:cs typeface="Times New Roman"/>
              </a:rPr>
              <a:t>the</a:t>
            </a:r>
            <a:r>
              <a:rPr lang="en-US" sz="2600" spc="-290" dirty="0">
                <a:latin typeface="Times New Roman"/>
                <a:cs typeface="Times New Roman"/>
              </a:rPr>
              <a:t> size </a:t>
            </a:r>
            <a:r>
              <a:rPr sz="2600" dirty="0">
                <a:latin typeface="Times New Roman"/>
                <a:cs typeface="Times New Roman"/>
              </a:rPr>
              <a:t>of </a:t>
            </a:r>
            <a:r>
              <a:rPr sz="2600" spc="-5" dirty="0">
                <a:latin typeface="Times New Roman"/>
                <a:cs typeface="Times New Roman"/>
              </a:rPr>
              <a:t>particles </a:t>
            </a:r>
            <a:r>
              <a:rPr sz="2600" dirty="0">
                <a:latin typeface="Times New Roman"/>
                <a:cs typeface="Times New Roman"/>
              </a:rPr>
              <a:t>being </a:t>
            </a:r>
            <a:r>
              <a:rPr sz="2600" spc="-5" dirty="0">
                <a:latin typeface="Times New Roman"/>
                <a:cs typeface="Times New Roman"/>
              </a:rPr>
              <a:t>ingested as well </a:t>
            </a:r>
            <a:r>
              <a:rPr sz="2600" dirty="0">
                <a:latin typeface="Times New Roman"/>
                <a:cs typeface="Times New Roman"/>
              </a:rPr>
              <a:t>as the </a:t>
            </a:r>
            <a:r>
              <a:rPr sz="2600" spc="-5" dirty="0">
                <a:latin typeface="Times New Roman"/>
                <a:cs typeface="Times New Roman"/>
              </a:rPr>
              <a:t>regulatory  requirements </a:t>
            </a:r>
            <a:r>
              <a:rPr sz="2600" dirty="0">
                <a:latin typeface="Times New Roman"/>
                <a:cs typeface="Times New Roman"/>
              </a:rPr>
              <a:t>for the </a:t>
            </a:r>
            <a:r>
              <a:rPr sz="2600" spc="-5" dirty="0">
                <a:latin typeface="Times New Roman"/>
                <a:cs typeface="Times New Roman"/>
              </a:rPr>
              <a:t>particular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process.</a:t>
            </a:r>
            <a:endParaRPr sz="2600" dirty="0">
              <a:latin typeface="Times New Roman"/>
              <a:cs typeface="Times New Roman"/>
            </a:endParaRPr>
          </a:p>
          <a:p>
            <a:pPr marL="299085" marR="770890" indent="-274320">
              <a:lnSpc>
                <a:spcPct val="100400"/>
              </a:lnSpc>
              <a:spcBef>
                <a:spcPts val="509"/>
              </a:spcBef>
            </a:pPr>
            <a:r>
              <a:rPr sz="3675" spc="412" baseline="10204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600" spc="275" dirty="0">
                <a:latin typeface="Times New Roman"/>
                <a:cs typeface="Times New Roman"/>
              </a:rPr>
              <a:t>These </a:t>
            </a:r>
            <a:r>
              <a:rPr sz="2600" dirty="0">
                <a:latin typeface="Times New Roman"/>
                <a:cs typeface="Times New Roman"/>
              </a:rPr>
              <a:t>include </a:t>
            </a:r>
            <a:r>
              <a:rPr sz="2600" b="1" spc="-5" dirty="0">
                <a:latin typeface="Times New Roman"/>
                <a:cs typeface="Times New Roman"/>
              </a:rPr>
              <a:t>phagocytosis, pinocytosis,</a:t>
            </a:r>
            <a:r>
              <a:rPr sz="2600" b="1" spc="-220" dirty="0">
                <a:latin typeface="Times New Roman"/>
                <a:cs typeface="Times New Roman"/>
              </a:rPr>
              <a:t> </a:t>
            </a:r>
            <a:r>
              <a:rPr sz="2600" b="1" spc="-185" dirty="0">
                <a:latin typeface="Times New Roman"/>
                <a:cs typeface="Times New Roman"/>
              </a:rPr>
              <a:t>clathrin-  </a:t>
            </a:r>
            <a:r>
              <a:rPr sz="2600" b="1" spc="-5" dirty="0">
                <a:latin typeface="Times New Roman"/>
                <a:cs typeface="Times New Roman"/>
              </a:rPr>
              <a:t>mediated endocytosis, etc.</a:t>
            </a:r>
            <a:endParaRPr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71981"/>
            <a:ext cx="564070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ENDOCYTOSIS</a:t>
            </a:r>
            <a:r>
              <a:rPr spc="-85" dirty="0"/>
              <a:t> </a:t>
            </a:r>
            <a:r>
              <a:rPr spc="-45" dirty="0"/>
              <a:t>cnt’d…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1804" y="1938134"/>
            <a:ext cx="7971155" cy="2867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4130" indent="-274320">
              <a:lnSpc>
                <a:spcPct val="100000"/>
              </a:lnSpc>
              <a:spcBef>
                <a:spcPts val="100"/>
              </a:spcBef>
            </a:pPr>
            <a:r>
              <a:rPr sz="3675" spc="187" baseline="10204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600" b="1" spc="125" dirty="0">
                <a:latin typeface="Times New Roman"/>
                <a:cs typeface="Times New Roman"/>
              </a:rPr>
              <a:t>Phagocytosis </a:t>
            </a:r>
            <a:r>
              <a:rPr sz="2600" spc="-5" dirty="0">
                <a:latin typeface="Times New Roman"/>
                <a:cs typeface="Times New Roman"/>
              </a:rPr>
              <a:t>(“cell eating”) is </a:t>
            </a:r>
            <a:r>
              <a:rPr sz="2600" dirty="0">
                <a:latin typeface="Times New Roman"/>
                <a:cs typeface="Times New Roman"/>
              </a:rPr>
              <a:t>the process by which  </a:t>
            </a:r>
            <a:r>
              <a:rPr sz="2600" spc="-5" dirty="0">
                <a:latin typeface="Times New Roman"/>
                <a:cs typeface="Times New Roman"/>
              </a:rPr>
              <a:t>bacteria, </a:t>
            </a:r>
            <a:r>
              <a:rPr sz="2600" dirty="0">
                <a:latin typeface="Times New Roman"/>
                <a:cs typeface="Times New Roman"/>
              </a:rPr>
              <a:t>dead </a:t>
            </a:r>
            <a:r>
              <a:rPr sz="2600" spc="-5" dirty="0">
                <a:latin typeface="Times New Roman"/>
                <a:cs typeface="Times New Roman"/>
              </a:rPr>
              <a:t>tissue, </a:t>
            </a:r>
            <a:r>
              <a:rPr sz="2600" dirty="0">
                <a:latin typeface="Times New Roman"/>
                <a:cs typeface="Times New Roman"/>
              </a:rPr>
              <a:t>or other </a:t>
            </a:r>
            <a:r>
              <a:rPr sz="2600" spc="-5" dirty="0">
                <a:latin typeface="Times New Roman"/>
                <a:cs typeface="Times New Roman"/>
              </a:rPr>
              <a:t>bits </a:t>
            </a:r>
            <a:r>
              <a:rPr sz="2600" dirty="0">
                <a:latin typeface="Times New Roman"/>
                <a:cs typeface="Times New Roman"/>
              </a:rPr>
              <a:t>of </a:t>
            </a:r>
            <a:r>
              <a:rPr sz="2600" spc="-5" dirty="0">
                <a:latin typeface="Times New Roman"/>
                <a:cs typeface="Times New Roman"/>
              </a:rPr>
              <a:t>microscopic material  are </a:t>
            </a:r>
            <a:r>
              <a:rPr sz="2600" dirty="0">
                <a:latin typeface="Times New Roman"/>
                <a:cs typeface="Times New Roman"/>
              </a:rPr>
              <a:t>engulfed by </a:t>
            </a:r>
            <a:r>
              <a:rPr sz="2600" spc="-5" dirty="0">
                <a:latin typeface="Times New Roman"/>
                <a:cs typeface="Times New Roman"/>
              </a:rPr>
              <a:t>cells such as </a:t>
            </a:r>
            <a:r>
              <a:rPr sz="2600" dirty="0">
                <a:latin typeface="Times New Roman"/>
                <a:cs typeface="Times New Roman"/>
              </a:rPr>
              <a:t>the polymorphonuclear  </a:t>
            </a:r>
            <a:r>
              <a:rPr sz="2600" spc="-5" dirty="0">
                <a:latin typeface="Times New Roman"/>
                <a:cs typeface="Times New Roman"/>
              </a:rPr>
              <a:t>leukocytes(WBC) </a:t>
            </a:r>
            <a:r>
              <a:rPr sz="2600" dirty="0">
                <a:latin typeface="Times New Roman"/>
                <a:cs typeface="Times New Roman"/>
              </a:rPr>
              <a:t>of the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blood.</a:t>
            </a:r>
          </a:p>
          <a:p>
            <a:pPr marL="299085" marR="17780" indent="-274320" algn="just">
              <a:lnSpc>
                <a:spcPct val="100000"/>
              </a:lnSpc>
              <a:spcBef>
                <a:spcPts val="530"/>
              </a:spcBef>
            </a:pPr>
            <a:r>
              <a:rPr sz="3675" spc="202" baseline="10204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600" b="1" spc="135" dirty="0">
                <a:latin typeface="Times New Roman"/>
                <a:cs typeface="Times New Roman"/>
              </a:rPr>
              <a:t>Pinocytosis </a:t>
            </a:r>
            <a:r>
              <a:rPr sz="2600" spc="-5" dirty="0">
                <a:latin typeface="Times New Roman"/>
                <a:cs typeface="Times New Roman"/>
              </a:rPr>
              <a:t>(“cell </a:t>
            </a:r>
            <a:r>
              <a:rPr sz="2600" dirty="0">
                <a:latin typeface="Times New Roman"/>
                <a:cs typeface="Times New Roman"/>
              </a:rPr>
              <a:t>drinking”) </a:t>
            </a:r>
            <a:r>
              <a:rPr sz="2600" spc="-5" dirty="0">
                <a:latin typeface="Times New Roman"/>
                <a:cs typeface="Times New Roman"/>
              </a:rPr>
              <a:t>is </a:t>
            </a:r>
            <a:r>
              <a:rPr sz="2600" dirty="0">
                <a:latin typeface="Times New Roman"/>
                <a:cs typeface="Times New Roman"/>
              </a:rPr>
              <a:t>a </a:t>
            </a:r>
            <a:r>
              <a:rPr sz="2600" spc="-5" dirty="0">
                <a:latin typeface="Times New Roman"/>
                <a:cs typeface="Times New Roman"/>
              </a:rPr>
              <a:t>similar process </a:t>
            </a:r>
            <a:r>
              <a:rPr sz="2600" dirty="0">
                <a:latin typeface="Times New Roman"/>
                <a:cs typeface="Times New Roman"/>
              </a:rPr>
              <a:t>wit</a:t>
            </a:r>
            <a:r>
              <a:rPr lang="en-US" sz="2600" dirty="0">
                <a:latin typeface="Times New Roman"/>
                <a:cs typeface="Times New Roman"/>
              </a:rPr>
              <a:t>h the v</a:t>
            </a:r>
            <a:r>
              <a:rPr sz="2600" spc="-5" dirty="0">
                <a:latin typeface="Times New Roman"/>
                <a:cs typeface="Times New Roman"/>
              </a:rPr>
              <a:t>esicles </a:t>
            </a:r>
            <a:r>
              <a:rPr sz="2600" dirty="0">
                <a:latin typeface="Times New Roman"/>
                <a:cs typeface="Times New Roman"/>
              </a:rPr>
              <a:t>much </a:t>
            </a:r>
            <a:r>
              <a:rPr sz="2600" spc="-5" dirty="0">
                <a:latin typeface="Times New Roman"/>
                <a:cs typeface="Times New Roman"/>
              </a:rPr>
              <a:t>smaller in size </a:t>
            </a:r>
            <a:r>
              <a:rPr sz="2600" dirty="0">
                <a:latin typeface="Times New Roman"/>
                <a:cs typeface="Times New Roman"/>
              </a:rPr>
              <a:t>and </a:t>
            </a:r>
            <a:r>
              <a:rPr sz="2600" spc="-5" dirty="0">
                <a:latin typeface="Times New Roman"/>
                <a:cs typeface="Times New Roman"/>
              </a:rPr>
              <a:t>the substances ingested  are in solution.</a:t>
            </a:r>
            <a:endParaRPr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9144000" cy="1034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81563" y="12"/>
            <a:ext cx="4762436" cy="599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"/>
            <a:ext cx="9067800" cy="1014094"/>
          </a:xfrm>
          <a:custGeom>
            <a:avLst/>
            <a:gdLst/>
            <a:ahLst/>
            <a:cxnLst/>
            <a:rect l="l" t="t" r="r" b="b"/>
            <a:pathLst>
              <a:path w="9067800" h="1014094">
                <a:moveTo>
                  <a:pt x="0" y="1014070"/>
                </a:moveTo>
                <a:lnTo>
                  <a:pt x="53285" y="994761"/>
                </a:lnTo>
                <a:lnTo>
                  <a:pt x="112669" y="973631"/>
                </a:lnTo>
                <a:lnTo>
                  <a:pt x="176897" y="951239"/>
                </a:lnTo>
                <a:lnTo>
                  <a:pt x="245797" y="927751"/>
                </a:lnTo>
                <a:lnTo>
                  <a:pt x="281944" y="915648"/>
                </a:lnTo>
                <a:lnTo>
                  <a:pt x="319194" y="903333"/>
                </a:lnTo>
                <a:lnTo>
                  <a:pt x="357526" y="890827"/>
                </a:lnTo>
                <a:lnTo>
                  <a:pt x="396916" y="878151"/>
                </a:lnTo>
                <a:lnTo>
                  <a:pt x="437345" y="865325"/>
                </a:lnTo>
                <a:lnTo>
                  <a:pt x="478789" y="852370"/>
                </a:lnTo>
                <a:lnTo>
                  <a:pt x="521228" y="839308"/>
                </a:lnTo>
                <a:lnTo>
                  <a:pt x="564639" y="826158"/>
                </a:lnTo>
                <a:lnTo>
                  <a:pt x="609002" y="812942"/>
                </a:lnTo>
                <a:lnTo>
                  <a:pt x="654293" y="799681"/>
                </a:lnTo>
                <a:lnTo>
                  <a:pt x="700492" y="786394"/>
                </a:lnTo>
                <a:lnTo>
                  <a:pt x="747577" y="773104"/>
                </a:lnTo>
                <a:lnTo>
                  <a:pt x="795527" y="759830"/>
                </a:lnTo>
                <a:lnTo>
                  <a:pt x="844319" y="746593"/>
                </a:lnTo>
                <a:lnTo>
                  <a:pt x="893931" y="733414"/>
                </a:lnTo>
                <a:lnTo>
                  <a:pt x="944343" y="720315"/>
                </a:lnTo>
                <a:lnTo>
                  <a:pt x="995532" y="707315"/>
                </a:lnTo>
                <a:lnTo>
                  <a:pt x="1047477" y="694435"/>
                </a:lnTo>
                <a:lnTo>
                  <a:pt x="1100156" y="681697"/>
                </a:lnTo>
                <a:lnTo>
                  <a:pt x="1153547" y="669120"/>
                </a:lnTo>
                <a:lnTo>
                  <a:pt x="1207629" y="656727"/>
                </a:lnTo>
                <a:lnTo>
                  <a:pt x="1262380" y="644536"/>
                </a:lnTo>
                <a:lnTo>
                  <a:pt x="1317778" y="632570"/>
                </a:lnTo>
                <a:lnTo>
                  <a:pt x="1373802" y="620849"/>
                </a:lnTo>
                <a:lnTo>
                  <a:pt x="1430430" y="609394"/>
                </a:lnTo>
                <a:lnTo>
                  <a:pt x="1487640" y="598225"/>
                </a:lnTo>
                <a:lnTo>
                  <a:pt x="1545411" y="587364"/>
                </a:lnTo>
                <a:lnTo>
                  <a:pt x="1603720" y="576831"/>
                </a:lnTo>
                <a:lnTo>
                  <a:pt x="1662547" y="566646"/>
                </a:lnTo>
                <a:lnTo>
                  <a:pt x="1721869" y="556831"/>
                </a:lnTo>
                <a:lnTo>
                  <a:pt x="1781665" y="547406"/>
                </a:lnTo>
                <a:lnTo>
                  <a:pt x="1841913" y="538393"/>
                </a:lnTo>
                <a:lnTo>
                  <a:pt x="1902592" y="529811"/>
                </a:lnTo>
                <a:lnTo>
                  <a:pt x="1963679" y="521682"/>
                </a:lnTo>
                <a:lnTo>
                  <a:pt x="2025153" y="514026"/>
                </a:lnTo>
                <a:lnTo>
                  <a:pt x="2086993" y="506864"/>
                </a:lnTo>
                <a:lnTo>
                  <a:pt x="2149176" y="500218"/>
                </a:lnTo>
                <a:lnTo>
                  <a:pt x="2211681" y="494107"/>
                </a:lnTo>
                <a:lnTo>
                  <a:pt x="2274487" y="488552"/>
                </a:lnTo>
                <a:lnTo>
                  <a:pt x="2337571" y="483574"/>
                </a:lnTo>
                <a:lnTo>
                  <a:pt x="2400912" y="479195"/>
                </a:lnTo>
                <a:lnTo>
                  <a:pt x="2464488" y="475434"/>
                </a:lnTo>
                <a:lnTo>
                  <a:pt x="2528277" y="472313"/>
                </a:lnTo>
                <a:lnTo>
                  <a:pt x="2569878" y="470701"/>
                </a:lnTo>
                <a:lnTo>
                  <a:pt x="2612150" y="469495"/>
                </a:lnTo>
                <a:lnTo>
                  <a:pt x="2655077" y="468684"/>
                </a:lnTo>
                <a:lnTo>
                  <a:pt x="2698641" y="468257"/>
                </a:lnTo>
                <a:lnTo>
                  <a:pt x="2742825" y="468204"/>
                </a:lnTo>
                <a:lnTo>
                  <a:pt x="2787612" y="468513"/>
                </a:lnTo>
                <a:lnTo>
                  <a:pt x="2832984" y="469173"/>
                </a:lnTo>
                <a:lnTo>
                  <a:pt x="2878924" y="470173"/>
                </a:lnTo>
                <a:lnTo>
                  <a:pt x="2925415" y="471503"/>
                </a:lnTo>
                <a:lnTo>
                  <a:pt x="2972439" y="473151"/>
                </a:lnTo>
                <a:lnTo>
                  <a:pt x="3019980" y="475106"/>
                </a:lnTo>
                <a:lnTo>
                  <a:pt x="3068019" y="477358"/>
                </a:lnTo>
                <a:lnTo>
                  <a:pt x="3116540" y="479895"/>
                </a:lnTo>
                <a:lnTo>
                  <a:pt x="3165525" y="482707"/>
                </a:lnTo>
                <a:lnTo>
                  <a:pt x="3214958" y="485782"/>
                </a:lnTo>
                <a:lnTo>
                  <a:pt x="3264820" y="489109"/>
                </a:lnTo>
                <a:lnTo>
                  <a:pt x="3315095" y="492678"/>
                </a:lnTo>
                <a:lnTo>
                  <a:pt x="3365765" y="496478"/>
                </a:lnTo>
                <a:lnTo>
                  <a:pt x="3416812" y="500497"/>
                </a:lnTo>
                <a:lnTo>
                  <a:pt x="3468221" y="504725"/>
                </a:lnTo>
                <a:lnTo>
                  <a:pt x="3519972" y="509151"/>
                </a:lnTo>
                <a:lnTo>
                  <a:pt x="3572050" y="513763"/>
                </a:lnTo>
                <a:lnTo>
                  <a:pt x="3624437" y="518551"/>
                </a:lnTo>
                <a:lnTo>
                  <a:pt x="3677115" y="523504"/>
                </a:lnTo>
                <a:lnTo>
                  <a:pt x="3730067" y="528610"/>
                </a:lnTo>
                <a:lnTo>
                  <a:pt x="3783276" y="533860"/>
                </a:lnTo>
                <a:lnTo>
                  <a:pt x="3836724" y="539241"/>
                </a:lnTo>
                <a:lnTo>
                  <a:pt x="3890395" y="544743"/>
                </a:lnTo>
                <a:lnTo>
                  <a:pt x="3944271" y="550355"/>
                </a:lnTo>
                <a:lnTo>
                  <a:pt x="3998335" y="556066"/>
                </a:lnTo>
                <a:lnTo>
                  <a:pt x="4052569" y="561865"/>
                </a:lnTo>
                <a:lnTo>
                  <a:pt x="4106957" y="567740"/>
                </a:lnTo>
                <a:lnTo>
                  <a:pt x="4161480" y="573682"/>
                </a:lnTo>
                <a:lnTo>
                  <a:pt x="4216122" y="579679"/>
                </a:lnTo>
                <a:lnTo>
                  <a:pt x="4270865" y="585720"/>
                </a:lnTo>
                <a:lnTo>
                  <a:pt x="4325692" y="591794"/>
                </a:lnTo>
                <a:lnTo>
                  <a:pt x="4380586" y="597890"/>
                </a:lnTo>
                <a:lnTo>
                  <a:pt x="4435529" y="603998"/>
                </a:lnTo>
                <a:lnTo>
                  <a:pt x="4490505" y="610105"/>
                </a:lnTo>
                <a:lnTo>
                  <a:pt x="4545495" y="616202"/>
                </a:lnTo>
                <a:lnTo>
                  <a:pt x="4600483" y="622277"/>
                </a:lnTo>
                <a:lnTo>
                  <a:pt x="4655451" y="628319"/>
                </a:lnTo>
                <a:lnTo>
                  <a:pt x="4710382" y="634318"/>
                </a:lnTo>
                <a:lnTo>
                  <a:pt x="4765259" y="640262"/>
                </a:lnTo>
                <a:lnTo>
                  <a:pt x="4820065" y="646140"/>
                </a:lnTo>
                <a:lnTo>
                  <a:pt x="4874781" y="651942"/>
                </a:lnTo>
                <a:lnTo>
                  <a:pt x="4929392" y="657656"/>
                </a:lnTo>
                <a:lnTo>
                  <a:pt x="4983879" y="663271"/>
                </a:lnTo>
                <a:lnTo>
                  <a:pt x="5038225" y="668777"/>
                </a:lnTo>
                <a:lnTo>
                  <a:pt x="5092413" y="674163"/>
                </a:lnTo>
                <a:lnTo>
                  <a:pt x="5146426" y="679417"/>
                </a:lnTo>
                <a:lnTo>
                  <a:pt x="5200247" y="684529"/>
                </a:lnTo>
                <a:lnTo>
                  <a:pt x="5253857" y="689487"/>
                </a:lnTo>
                <a:lnTo>
                  <a:pt x="5307241" y="694281"/>
                </a:lnTo>
                <a:lnTo>
                  <a:pt x="5360380" y="698900"/>
                </a:lnTo>
                <a:lnTo>
                  <a:pt x="5413257" y="703332"/>
                </a:lnTo>
                <a:lnTo>
                  <a:pt x="5465855" y="707567"/>
                </a:lnTo>
                <a:lnTo>
                  <a:pt x="5518157" y="711594"/>
                </a:lnTo>
                <a:lnTo>
                  <a:pt x="5570145" y="715402"/>
                </a:lnTo>
                <a:lnTo>
                  <a:pt x="5621803" y="718979"/>
                </a:lnTo>
                <a:lnTo>
                  <a:pt x="5673112" y="722315"/>
                </a:lnTo>
                <a:lnTo>
                  <a:pt x="5724056" y="725399"/>
                </a:lnTo>
                <a:lnTo>
                  <a:pt x="5774617" y="728220"/>
                </a:lnTo>
                <a:lnTo>
                  <a:pt x="5824778" y="730767"/>
                </a:lnTo>
                <a:lnTo>
                  <a:pt x="5874522" y="733029"/>
                </a:lnTo>
                <a:lnTo>
                  <a:pt x="5923831" y="734995"/>
                </a:lnTo>
                <a:lnTo>
                  <a:pt x="5972688" y="736654"/>
                </a:lnTo>
                <a:lnTo>
                  <a:pt x="6021076" y="737995"/>
                </a:lnTo>
                <a:lnTo>
                  <a:pt x="6068978" y="739007"/>
                </a:lnTo>
                <a:lnTo>
                  <a:pt x="6116376" y="739679"/>
                </a:lnTo>
                <a:lnTo>
                  <a:pt x="6163253" y="740001"/>
                </a:lnTo>
                <a:lnTo>
                  <a:pt x="6209591" y="739960"/>
                </a:lnTo>
                <a:lnTo>
                  <a:pt x="6255374" y="739547"/>
                </a:lnTo>
                <a:lnTo>
                  <a:pt x="6300584" y="738750"/>
                </a:lnTo>
                <a:lnTo>
                  <a:pt x="6345204" y="737558"/>
                </a:lnTo>
                <a:lnTo>
                  <a:pt x="6389217" y="735960"/>
                </a:lnTo>
                <a:lnTo>
                  <a:pt x="6432604" y="733946"/>
                </a:lnTo>
                <a:lnTo>
                  <a:pt x="6475350" y="731504"/>
                </a:lnTo>
                <a:lnTo>
                  <a:pt x="6517436" y="728624"/>
                </a:lnTo>
                <a:lnTo>
                  <a:pt x="6578356" y="723669"/>
                </a:lnTo>
                <a:lnTo>
                  <a:pt x="6638987" y="717864"/>
                </a:lnTo>
                <a:lnTo>
                  <a:pt x="6699318" y="711239"/>
                </a:lnTo>
                <a:lnTo>
                  <a:pt x="6759338" y="703822"/>
                </a:lnTo>
                <a:lnTo>
                  <a:pt x="6819038" y="695646"/>
                </a:lnTo>
                <a:lnTo>
                  <a:pt x="6878404" y="686738"/>
                </a:lnTo>
                <a:lnTo>
                  <a:pt x="6937428" y="677128"/>
                </a:lnTo>
                <a:lnTo>
                  <a:pt x="6996097" y="666848"/>
                </a:lnTo>
                <a:lnTo>
                  <a:pt x="7054401" y="655925"/>
                </a:lnTo>
                <a:lnTo>
                  <a:pt x="7112329" y="644391"/>
                </a:lnTo>
                <a:lnTo>
                  <a:pt x="7169870" y="632275"/>
                </a:lnTo>
                <a:lnTo>
                  <a:pt x="7227014" y="619606"/>
                </a:lnTo>
                <a:lnTo>
                  <a:pt x="7283748" y="606415"/>
                </a:lnTo>
                <a:lnTo>
                  <a:pt x="7340063" y="592732"/>
                </a:lnTo>
                <a:lnTo>
                  <a:pt x="7395947" y="578585"/>
                </a:lnTo>
                <a:lnTo>
                  <a:pt x="7451389" y="564006"/>
                </a:lnTo>
                <a:lnTo>
                  <a:pt x="7506379" y="549023"/>
                </a:lnTo>
                <a:lnTo>
                  <a:pt x="7560906" y="533666"/>
                </a:lnTo>
                <a:lnTo>
                  <a:pt x="7614958" y="517966"/>
                </a:lnTo>
                <a:lnTo>
                  <a:pt x="7668525" y="501952"/>
                </a:lnTo>
                <a:lnTo>
                  <a:pt x="7721596" y="485654"/>
                </a:lnTo>
                <a:lnTo>
                  <a:pt x="7774160" y="469101"/>
                </a:lnTo>
                <a:lnTo>
                  <a:pt x="7826206" y="452324"/>
                </a:lnTo>
                <a:lnTo>
                  <a:pt x="7877722" y="435352"/>
                </a:lnTo>
                <a:lnTo>
                  <a:pt x="7928699" y="418216"/>
                </a:lnTo>
                <a:lnTo>
                  <a:pt x="7979126" y="400944"/>
                </a:lnTo>
                <a:lnTo>
                  <a:pt x="8028990" y="383566"/>
                </a:lnTo>
                <a:lnTo>
                  <a:pt x="8078282" y="366114"/>
                </a:lnTo>
                <a:lnTo>
                  <a:pt x="8126991" y="348615"/>
                </a:lnTo>
                <a:lnTo>
                  <a:pt x="8175105" y="331101"/>
                </a:lnTo>
                <a:lnTo>
                  <a:pt x="8222613" y="313600"/>
                </a:lnTo>
                <a:lnTo>
                  <a:pt x="8269506" y="296143"/>
                </a:lnTo>
                <a:lnTo>
                  <a:pt x="8315771" y="278759"/>
                </a:lnTo>
                <a:lnTo>
                  <a:pt x="8361398" y="261479"/>
                </a:lnTo>
                <a:lnTo>
                  <a:pt x="8406376" y="244331"/>
                </a:lnTo>
                <a:lnTo>
                  <a:pt x="8450694" y="227346"/>
                </a:lnTo>
                <a:lnTo>
                  <a:pt x="8494342" y="210554"/>
                </a:lnTo>
                <a:lnTo>
                  <a:pt x="8537307" y="193985"/>
                </a:lnTo>
                <a:lnTo>
                  <a:pt x="8579580" y="177667"/>
                </a:lnTo>
                <a:lnTo>
                  <a:pt x="8621149" y="161632"/>
                </a:lnTo>
                <a:lnTo>
                  <a:pt x="8662003" y="145908"/>
                </a:lnTo>
                <a:lnTo>
                  <a:pt x="8702132" y="130526"/>
                </a:lnTo>
                <a:lnTo>
                  <a:pt x="8741525" y="115515"/>
                </a:lnTo>
                <a:lnTo>
                  <a:pt x="8780171" y="100905"/>
                </a:lnTo>
                <a:lnTo>
                  <a:pt x="8818058" y="86726"/>
                </a:lnTo>
                <a:lnTo>
                  <a:pt x="8855176" y="73008"/>
                </a:lnTo>
                <a:lnTo>
                  <a:pt x="8891514" y="59781"/>
                </a:lnTo>
                <a:lnTo>
                  <a:pt x="8961806" y="34917"/>
                </a:lnTo>
                <a:lnTo>
                  <a:pt x="9028847" y="12372"/>
                </a:lnTo>
                <a:lnTo>
                  <a:pt x="9061121" y="2044"/>
                </a:lnTo>
                <a:lnTo>
                  <a:pt x="9067774" y="0"/>
                </a:lnTo>
              </a:path>
            </a:pathLst>
          </a:custGeom>
          <a:ln w="10799">
            <a:solidFill>
              <a:srgbClr val="08B6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6883"/>
            <a:ext cx="9143365" cy="892810"/>
          </a:xfrm>
          <a:custGeom>
            <a:avLst/>
            <a:gdLst/>
            <a:ahLst/>
            <a:cxnLst/>
            <a:rect l="l" t="t" r="r" b="b"/>
            <a:pathLst>
              <a:path w="9143365" h="892810">
                <a:moveTo>
                  <a:pt x="0" y="892441"/>
                </a:moveTo>
                <a:lnTo>
                  <a:pt x="52500" y="882864"/>
                </a:lnTo>
                <a:lnTo>
                  <a:pt x="110421" y="871283"/>
                </a:lnTo>
                <a:lnTo>
                  <a:pt x="173555" y="857876"/>
                </a:lnTo>
                <a:lnTo>
                  <a:pt x="241695" y="842821"/>
                </a:lnTo>
                <a:lnTo>
                  <a:pt x="314633" y="826297"/>
                </a:lnTo>
                <a:lnTo>
                  <a:pt x="352838" y="817539"/>
                </a:lnTo>
                <a:lnTo>
                  <a:pt x="392164" y="808481"/>
                </a:lnTo>
                <a:lnTo>
                  <a:pt x="432587" y="799144"/>
                </a:lnTo>
                <a:lnTo>
                  <a:pt x="474080" y="789552"/>
                </a:lnTo>
                <a:lnTo>
                  <a:pt x="516618" y="779726"/>
                </a:lnTo>
                <a:lnTo>
                  <a:pt x="560174" y="769688"/>
                </a:lnTo>
                <a:lnTo>
                  <a:pt x="604723" y="759461"/>
                </a:lnTo>
                <a:lnTo>
                  <a:pt x="650239" y="749067"/>
                </a:lnTo>
                <a:lnTo>
                  <a:pt x="696696" y="738528"/>
                </a:lnTo>
                <a:lnTo>
                  <a:pt x="744069" y="727867"/>
                </a:lnTo>
                <a:lnTo>
                  <a:pt x="792330" y="717106"/>
                </a:lnTo>
                <a:lnTo>
                  <a:pt x="841456" y="706267"/>
                </a:lnTo>
                <a:lnTo>
                  <a:pt x="891418" y="695373"/>
                </a:lnTo>
                <a:lnTo>
                  <a:pt x="942193" y="684445"/>
                </a:lnTo>
                <a:lnTo>
                  <a:pt x="993753" y="673507"/>
                </a:lnTo>
                <a:lnTo>
                  <a:pt x="1046073" y="662579"/>
                </a:lnTo>
                <a:lnTo>
                  <a:pt x="1099127" y="651685"/>
                </a:lnTo>
                <a:lnTo>
                  <a:pt x="1152890" y="640847"/>
                </a:lnTo>
                <a:lnTo>
                  <a:pt x="1207335" y="630087"/>
                </a:lnTo>
                <a:lnTo>
                  <a:pt x="1262436" y="619428"/>
                </a:lnTo>
                <a:lnTo>
                  <a:pt x="1318168" y="608891"/>
                </a:lnTo>
                <a:lnTo>
                  <a:pt x="1374505" y="598499"/>
                </a:lnTo>
                <a:lnTo>
                  <a:pt x="1431421" y="588274"/>
                </a:lnTo>
                <a:lnTo>
                  <a:pt x="1488889" y="578239"/>
                </a:lnTo>
                <a:lnTo>
                  <a:pt x="1546885" y="568415"/>
                </a:lnTo>
                <a:lnTo>
                  <a:pt x="1605382" y="558825"/>
                </a:lnTo>
                <a:lnTo>
                  <a:pt x="1664355" y="549492"/>
                </a:lnTo>
                <a:lnTo>
                  <a:pt x="1723777" y="540437"/>
                </a:lnTo>
                <a:lnTo>
                  <a:pt x="1783622" y="531684"/>
                </a:lnTo>
                <a:lnTo>
                  <a:pt x="1843866" y="523253"/>
                </a:lnTo>
                <a:lnTo>
                  <a:pt x="1904481" y="515168"/>
                </a:lnTo>
                <a:lnTo>
                  <a:pt x="1965443" y="507450"/>
                </a:lnTo>
                <a:lnTo>
                  <a:pt x="2026724" y="500122"/>
                </a:lnTo>
                <a:lnTo>
                  <a:pt x="2088300" y="493207"/>
                </a:lnTo>
                <a:lnTo>
                  <a:pt x="2150145" y="486726"/>
                </a:lnTo>
                <a:lnTo>
                  <a:pt x="2212232" y="480702"/>
                </a:lnTo>
                <a:lnTo>
                  <a:pt x="2274536" y="475156"/>
                </a:lnTo>
                <a:lnTo>
                  <a:pt x="2337030" y="470113"/>
                </a:lnTo>
                <a:lnTo>
                  <a:pt x="2399690" y="465592"/>
                </a:lnTo>
                <a:lnTo>
                  <a:pt x="2462488" y="461618"/>
                </a:lnTo>
                <a:lnTo>
                  <a:pt x="2525400" y="458212"/>
                </a:lnTo>
                <a:lnTo>
                  <a:pt x="2588399" y="455396"/>
                </a:lnTo>
                <a:lnTo>
                  <a:pt x="2630218" y="453890"/>
                </a:lnTo>
                <a:lnTo>
                  <a:pt x="2672682" y="452702"/>
                </a:lnTo>
                <a:lnTo>
                  <a:pt x="2715774" y="451823"/>
                </a:lnTo>
                <a:lnTo>
                  <a:pt x="2759477" y="451244"/>
                </a:lnTo>
                <a:lnTo>
                  <a:pt x="2803775" y="450957"/>
                </a:lnTo>
                <a:lnTo>
                  <a:pt x="2848650" y="450953"/>
                </a:lnTo>
                <a:lnTo>
                  <a:pt x="2894086" y="451223"/>
                </a:lnTo>
                <a:lnTo>
                  <a:pt x="2940066" y="451759"/>
                </a:lnTo>
                <a:lnTo>
                  <a:pt x="2986573" y="452553"/>
                </a:lnTo>
                <a:lnTo>
                  <a:pt x="3033591" y="453594"/>
                </a:lnTo>
                <a:lnTo>
                  <a:pt x="3081104" y="454876"/>
                </a:lnTo>
                <a:lnTo>
                  <a:pt x="3129093" y="456388"/>
                </a:lnTo>
                <a:lnTo>
                  <a:pt x="3177543" y="458124"/>
                </a:lnTo>
                <a:lnTo>
                  <a:pt x="3226436" y="460073"/>
                </a:lnTo>
                <a:lnTo>
                  <a:pt x="3275757" y="462227"/>
                </a:lnTo>
                <a:lnTo>
                  <a:pt x="3325488" y="464577"/>
                </a:lnTo>
                <a:lnTo>
                  <a:pt x="3375612" y="467116"/>
                </a:lnTo>
                <a:lnTo>
                  <a:pt x="3426113" y="469834"/>
                </a:lnTo>
                <a:lnTo>
                  <a:pt x="3476974" y="472722"/>
                </a:lnTo>
                <a:lnTo>
                  <a:pt x="3528178" y="475772"/>
                </a:lnTo>
                <a:lnTo>
                  <a:pt x="3579709" y="478975"/>
                </a:lnTo>
                <a:lnTo>
                  <a:pt x="3631549" y="482323"/>
                </a:lnTo>
                <a:lnTo>
                  <a:pt x="3683683" y="485807"/>
                </a:lnTo>
                <a:lnTo>
                  <a:pt x="3736092" y="489418"/>
                </a:lnTo>
                <a:lnTo>
                  <a:pt x="3788762" y="493148"/>
                </a:lnTo>
                <a:lnTo>
                  <a:pt x="3841674" y="496988"/>
                </a:lnTo>
                <a:lnTo>
                  <a:pt x="3894812" y="500929"/>
                </a:lnTo>
                <a:lnTo>
                  <a:pt x="3948159" y="504962"/>
                </a:lnTo>
                <a:lnTo>
                  <a:pt x="4001699" y="509080"/>
                </a:lnTo>
                <a:lnTo>
                  <a:pt x="4055415" y="513273"/>
                </a:lnTo>
                <a:lnTo>
                  <a:pt x="4109290" y="517532"/>
                </a:lnTo>
                <a:lnTo>
                  <a:pt x="4163307" y="521850"/>
                </a:lnTo>
                <a:lnTo>
                  <a:pt x="4217450" y="526217"/>
                </a:lnTo>
                <a:lnTo>
                  <a:pt x="4271701" y="530625"/>
                </a:lnTo>
                <a:lnTo>
                  <a:pt x="4326045" y="535064"/>
                </a:lnTo>
                <a:lnTo>
                  <a:pt x="4380464" y="539527"/>
                </a:lnTo>
                <a:lnTo>
                  <a:pt x="4434941" y="544005"/>
                </a:lnTo>
                <a:lnTo>
                  <a:pt x="4489461" y="548489"/>
                </a:lnTo>
                <a:lnTo>
                  <a:pt x="4544005" y="552970"/>
                </a:lnTo>
                <a:lnTo>
                  <a:pt x="4598558" y="557440"/>
                </a:lnTo>
                <a:lnTo>
                  <a:pt x="4653103" y="561890"/>
                </a:lnTo>
                <a:lnTo>
                  <a:pt x="4707622" y="566312"/>
                </a:lnTo>
                <a:lnTo>
                  <a:pt x="4762100" y="570696"/>
                </a:lnTo>
                <a:lnTo>
                  <a:pt x="4816519" y="575034"/>
                </a:lnTo>
                <a:lnTo>
                  <a:pt x="4870863" y="579318"/>
                </a:lnTo>
                <a:lnTo>
                  <a:pt x="4925114" y="583539"/>
                </a:lnTo>
                <a:lnTo>
                  <a:pt x="4979257" y="587688"/>
                </a:lnTo>
                <a:lnTo>
                  <a:pt x="5033274" y="591756"/>
                </a:lnTo>
                <a:lnTo>
                  <a:pt x="5087149" y="595736"/>
                </a:lnTo>
                <a:lnTo>
                  <a:pt x="5140865" y="599617"/>
                </a:lnTo>
                <a:lnTo>
                  <a:pt x="5194405" y="603392"/>
                </a:lnTo>
                <a:lnTo>
                  <a:pt x="5247752" y="607052"/>
                </a:lnTo>
                <a:lnTo>
                  <a:pt x="5300890" y="610588"/>
                </a:lnTo>
                <a:lnTo>
                  <a:pt x="5353802" y="613992"/>
                </a:lnTo>
                <a:lnTo>
                  <a:pt x="5406472" y="617254"/>
                </a:lnTo>
                <a:lnTo>
                  <a:pt x="5458881" y="620367"/>
                </a:lnTo>
                <a:lnTo>
                  <a:pt x="5511015" y="623321"/>
                </a:lnTo>
                <a:lnTo>
                  <a:pt x="5562855" y="626109"/>
                </a:lnTo>
                <a:lnTo>
                  <a:pt x="5614386" y="628720"/>
                </a:lnTo>
                <a:lnTo>
                  <a:pt x="5665590" y="631147"/>
                </a:lnTo>
                <a:lnTo>
                  <a:pt x="5716451" y="633382"/>
                </a:lnTo>
                <a:lnTo>
                  <a:pt x="5766952" y="635414"/>
                </a:lnTo>
                <a:lnTo>
                  <a:pt x="5817076" y="637236"/>
                </a:lnTo>
                <a:lnTo>
                  <a:pt x="5866807" y="638839"/>
                </a:lnTo>
                <a:lnTo>
                  <a:pt x="5916128" y="640215"/>
                </a:lnTo>
                <a:lnTo>
                  <a:pt x="5965021" y="641354"/>
                </a:lnTo>
                <a:lnTo>
                  <a:pt x="6013471" y="642248"/>
                </a:lnTo>
                <a:lnTo>
                  <a:pt x="6061460" y="642889"/>
                </a:lnTo>
                <a:lnTo>
                  <a:pt x="6108972" y="643267"/>
                </a:lnTo>
                <a:lnTo>
                  <a:pt x="6155991" y="643374"/>
                </a:lnTo>
                <a:lnTo>
                  <a:pt x="6202498" y="643202"/>
                </a:lnTo>
                <a:lnTo>
                  <a:pt x="6248478" y="642742"/>
                </a:lnTo>
                <a:lnTo>
                  <a:pt x="6293914" y="641984"/>
                </a:lnTo>
                <a:lnTo>
                  <a:pt x="6338789" y="640921"/>
                </a:lnTo>
                <a:lnTo>
                  <a:pt x="6383087" y="639544"/>
                </a:lnTo>
                <a:lnTo>
                  <a:pt x="6426790" y="637844"/>
                </a:lnTo>
                <a:lnTo>
                  <a:pt x="6469881" y="635812"/>
                </a:lnTo>
                <a:lnTo>
                  <a:pt x="6512345" y="633440"/>
                </a:lnTo>
                <a:lnTo>
                  <a:pt x="6554165" y="630720"/>
                </a:lnTo>
                <a:lnTo>
                  <a:pt x="6615864" y="626053"/>
                </a:lnTo>
                <a:lnTo>
                  <a:pt x="6677264" y="620671"/>
                </a:lnTo>
                <a:lnTo>
                  <a:pt x="6738354" y="614598"/>
                </a:lnTo>
                <a:lnTo>
                  <a:pt x="6799121" y="607860"/>
                </a:lnTo>
                <a:lnTo>
                  <a:pt x="6859556" y="600483"/>
                </a:lnTo>
                <a:lnTo>
                  <a:pt x="6919645" y="592493"/>
                </a:lnTo>
                <a:lnTo>
                  <a:pt x="6979378" y="583915"/>
                </a:lnTo>
                <a:lnTo>
                  <a:pt x="7038742" y="574776"/>
                </a:lnTo>
                <a:lnTo>
                  <a:pt x="7097728" y="565101"/>
                </a:lnTo>
                <a:lnTo>
                  <a:pt x="7156322" y="554916"/>
                </a:lnTo>
                <a:lnTo>
                  <a:pt x="7214515" y="544246"/>
                </a:lnTo>
                <a:lnTo>
                  <a:pt x="7272293" y="533118"/>
                </a:lnTo>
                <a:lnTo>
                  <a:pt x="7329646" y="521557"/>
                </a:lnTo>
                <a:lnTo>
                  <a:pt x="7386563" y="509589"/>
                </a:lnTo>
                <a:lnTo>
                  <a:pt x="7443031" y="497239"/>
                </a:lnTo>
                <a:lnTo>
                  <a:pt x="7499039" y="484534"/>
                </a:lnTo>
                <a:lnTo>
                  <a:pt x="7554576" y="471499"/>
                </a:lnTo>
                <a:lnTo>
                  <a:pt x="7609631" y="458160"/>
                </a:lnTo>
                <a:lnTo>
                  <a:pt x="7664191" y="444543"/>
                </a:lnTo>
                <a:lnTo>
                  <a:pt x="7718246" y="430674"/>
                </a:lnTo>
                <a:lnTo>
                  <a:pt x="7771784" y="416578"/>
                </a:lnTo>
                <a:lnTo>
                  <a:pt x="7824793" y="402281"/>
                </a:lnTo>
                <a:lnTo>
                  <a:pt x="7877262" y="387808"/>
                </a:lnTo>
                <a:lnTo>
                  <a:pt x="7929179" y="373187"/>
                </a:lnTo>
                <a:lnTo>
                  <a:pt x="7980533" y="358441"/>
                </a:lnTo>
                <a:lnTo>
                  <a:pt x="8031313" y="343598"/>
                </a:lnTo>
                <a:lnTo>
                  <a:pt x="8081507" y="328683"/>
                </a:lnTo>
                <a:lnTo>
                  <a:pt x="8131104" y="313721"/>
                </a:lnTo>
                <a:lnTo>
                  <a:pt x="8180091" y="298739"/>
                </a:lnTo>
                <a:lnTo>
                  <a:pt x="8228458" y="283762"/>
                </a:lnTo>
                <a:lnTo>
                  <a:pt x="8276194" y="268816"/>
                </a:lnTo>
                <a:lnTo>
                  <a:pt x="8323286" y="253927"/>
                </a:lnTo>
                <a:lnTo>
                  <a:pt x="8369723" y="239120"/>
                </a:lnTo>
                <a:lnTo>
                  <a:pt x="8415494" y="224422"/>
                </a:lnTo>
                <a:lnTo>
                  <a:pt x="8460587" y="209858"/>
                </a:lnTo>
                <a:lnTo>
                  <a:pt x="8504990" y="195453"/>
                </a:lnTo>
                <a:lnTo>
                  <a:pt x="8548693" y="181234"/>
                </a:lnTo>
                <a:lnTo>
                  <a:pt x="8591684" y="167227"/>
                </a:lnTo>
                <a:lnTo>
                  <a:pt x="8633951" y="153456"/>
                </a:lnTo>
                <a:lnTo>
                  <a:pt x="8675483" y="139949"/>
                </a:lnTo>
                <a:lnTo>
                  <a:pt x="8716268" y="126730"/>
                </a:lnTo>
                <a:lnTo>
                  <a:pt x="8756295" y="113826"/>
                </a:lnTo>
                <a:lnTo>
                  <a:pt x="8795553" y="101261"/>
                </a:lnTo>
                <a:lnTo>
                  <a:pt x="8834029" y="89063"/>
                </a:lnTo>
                <a:lnTo>
                  <a:pt x="8871713" y="77257"/>
                </a:lnTo>
                <a:lnTo>
                  <a:pt x="8908593" y="65868"/>
                </a:lnTo>
                <a:lnTo>
                  <a:pt x="8979895" y="44445"/>
                </a:lnTo>
                <a:lnTo>
                  <a:pt x="9047843" y="25002"/>
                </a:lnTo>
                <a:lnTo>
                  <a:pt x="9112345" y="7744"/>
                </a:lnTo>
                <a:lnTo>
                  <a:pt x="9143276" y="0"/>
                </a:lnTo>
              </a:path>
            </a:pathLst>
          </a:custGeom>
          <a:ln w="9359">
            <a:solidFill>
              <a:srgbClr val="0E6E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1071981"/>
            <a:ext cx="564070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ENDOCYTOSIS</a:t>
            </a:r>
            <a:r>
              <a:rPr spc="-85" dirty="0"/>
              <a:t> </a:t>
            </a:r>
            <a:r>
              <a:rPr spc="-45" dirty="0"/>
              <a:t>cnt’d…</a:t>
            </a:r>
          </a:p>
        </p:txBody>
      </p:sp>
      <p:sp>
        <p:nvSpPr>
          <p:cNvPr id="8" name="object 8"/>
          <p:cNvSpPr/>
          <p:nvPr/>
        </p:nvSpPr>
        <p:spPr>
          <a:xfrm>
            <a:off x="1224000" y="1934641"/>
            <a:ext cx="6695643" cy="4389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71981"/>
            <a:ext cx="239268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Diffusion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904" y="1633220"/>
            <a:ext cx="3850004" cy="5041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marR="30480" indent="-258445">
              <a:lnSpc>
                <a:spcPct val="99800"/>
              </a:lnSpc>
              <a:spcBef>
                <a:spcPts val="95"/>
              </a:spcBef>
            </a:pPr>
            <a:r>
              <a:rPr sz="3450" spc="225" baseline="9661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450" spc="150" dirty="0">
                <a:latin typeface="Times New Roman"/>
                <a:cs typeface="Times New Roman"/>
              </a:rPr>
              <a:t>Movement </a:t>
            </a:r>
            <a:r>
              <a:rPr sz="2450" spc="-5" dirty="0">
                <a:latin typeface="Times New Roman"/>
                <a:cs typeface="Times New Roman"/>
              </a:rPr>
              <a:t>of particle</a:t>
            </a:r>
            <a:r>
              <a:rPr lang="en-US" sz="2450" spc="-5" dirty="0">
                <a:latin typeface="Times New Roman"/>
                <a:cs typeface="Times New Roman"/>
              </a:rPr>
              <a:t>s from a</a:t>
            </a:r>
            <a:r>
              <a:rPr sz="2450" spc="-5" dirty="0">
                <a:latin typeface="Times New Roman"/>
                <a:cs typeface="Times New Roman"/>
              </a:rPr>
              <a:t>n area of higher  concentration to an area of  lower concentration until an  equilibrium is established</a:t>
            </a:r>
            <a:endParaRPr sz="245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480"/>
              </a:spcBef>
            </a:pPr>
            <a:r>
              <a:rPr sz="3450" spc="247" baseline="10869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450" spc="165" dirty="0">
                <a:latin typeface="Times New Roman"/>
                <a:cs typeface="Times New Roman"/>
              </a:rPr>
              <a:t>Doesn’t </a:t>
            </a:r>
            <a:r>
              <a:rPr sz="2450" spc="-5" dirty="0">
                <a:latin typeface="Times New Roman"/>
                <a:cs typeface="Times New Roman"/>
              </a:rPr>
              <a:t>require</a:t>
            </a:r>
            <a:r>
              <a:rPr sz="2450" spc="-185" dirty="0">
                <a:latin typeface="Times New Roman"/>
                <a:cs typeface="Times New Roman"/>
              </a:rPr>
              <a:t> </a:t>
            </a:r>
            <a:r>
              <a:rPr sz="2450" spc="-10" dirty="0">
                <a:latin typeface="Times New Roman"/>
                <a:cs typeface="Times New Roman"/>
              </a:rPr>
              <a:t>energy</a:t>
            </a:r>
            <a:endParaRPr sz="2450" dirty="0">
              <a:latin typeface="Times New Roman"/>
              <a:cs typeface="Times New Roman"/>
            </a:endParaRPr>
          </a:p>
          <a:p>
            <a:pPr marL="295910" marR="98425" indent="-258445">
              <a:lnSpc>
                <a:spcPct val="99800"/>
              </a:lnSpc>
              <a:spcBef>
                <a:spcPts val="484"/>
              </a:spcBef>
            </a:pPr>
            <a:r>
              <a:rPr sz="3450" spc="697" baseline="10869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2450" spc="465" dirty="0">
                <a:latin typeface="Times New Roman"/>
                <a:cs typeface="Times New Roman"/>
              </a:rPr>
              <a:t>In </a:t>
            </a:r>
            <a:r>
              <a:rPr sz="2450" spc="-5" dirty="0">
                <a:latin typeface="Times New Roman"/>
                <a:cs typeface="Times New Roman"/>
              </a:rPr>
              <a:t>the </a:t>
            </a:r>
            <a:r>
              <a:rPr sz="2450" dirty="0">
                <a:latin typeface="Times New Roman"/>
                <a:cs typeface="Times New Roman"/>
              </a:rPr>
              <a:t>cell </a:t>
            </a:r>
            <a:r>
              <a:rPr sz="2450" spc="-5" dirty="0">
                <a:latin typeface="Times New Roman"/>
                <a:cs typeface="Times New Roman"/>
              </a:rPr>
              <a:t>membrane if a  substance has an unequal  concentration on either side  the </a:t>
            </a:r>
            <a:r>
              <a:rPr sz="2450" dirty="0">
                <a:latin typeface="Times New Roman"/>
                <a:cs typeface="Times New Roman"/>
              </a:rPr>
              <a:t>particles </a:t>
            </a:r>
            <a:r>
              <a:rPr sz="2450" spc="-5" dirty="0">
                <a:latin typeface="Times New Roman"/>
                <a:cs typeface="Times New Roman"/>
              </a:rPr>
              <a:t>will move to  the area of low  concentration until an  equilibrium is established</a:t>
            </a:r>
            <a:endParaRPr sz="24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09872" y="1676539"/>
            <a:ext cx="5333758" cy="5028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704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8299" y="1705022"/>
            <a:ext cx="5828665" cy="160655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5600" spc="-5" dirty="0">
                <a:solidFill>
                  <a:srgbClr val="4EE2AB"/>
                </a:solidFill>
              </a:rPr>
              <a:t>End of</a:t>
            </a:r>
            <a:r>
              <a:rPr sz="5600" spc="-50" dirty="0">
                <a:solidFill>
                  <a:srgbClr val="4EE2AB"/>
                </a:solidFill>
              </a:rPr>
              <a:t> </a:t>
            </a:r>
            <a:r>
              <a:rPr sz="5600" spc="-25" dirty="0">
                <a:solidFill>
                  <a:srgbClr val="4EE2AB"/>
                </a:solidFill>
              </a:rPr>
              <a:t>Presentation</a:t>
            </a:r>
            <a:endParaRPr sz="5600" dirty="0"/>
          </a:p>
          <a:p>
            <a:pPr marL="58419">
              <a:lnSpc>
                <a:spcPct val="100000"/>
              </a:lnSpc>
              <a:spcBef>
                <a:spcPts val="550"/>
              </a:spcBef>
            </a:pPr>
            <a:r>
              <a:rPr sz="3600" spc="-5" dirty="0">
                <a:solidFill>
                  <a:srgbClr val="FFFFFF"/>
                </a:solidFill>
                <a:latin typeface="Times New Roman"/>
                <a:cs typeface="Times New Roman"/>
              </a:rPr>
              <a:t>Thank </a:t>
            </a:r>
            <a:r>
              <a:rPr sz="3600" dirty="0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endParaRPr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679" y="12"/>
            <a:ext cx="9152635" cy="6857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659765"/>
            <a:ext cx="222694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</a:t>
            </a:r>
            <a:r>
              <a:rPr dirty="0"/>
              <a:t>s</a:t>
            </a:r>
            <a:r>
              <a:rPr spc="-5" dirty="0"/>
              <a:t>m</a:t>
            </a:r>
            <a:r>
              <a:rPr spc="-10" dirty="0"/>
              <a:t>o</a:t>
            </a:r>
            <a:r>
              <a:rPr dirty="0"/>
              <a:t>s</a:t>
            </a:r>
            <a:r>
              <a:rPr spc="-10" dirty="0"/>
              <a:t>i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906" y="1633219"/>
            <a:ext cx="4139096" cy="5052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420" marR="330200" indent="-274320">
              <a:lnSpc>
                <a:spcPct val="100000"/>
              </a:lnSpc>
              <a:spcBef>
                <a:spcPts val="100"/>
              </a:spcBef>
            </a:pPr>
            <a:r>
              <a:rPr sz="3675" spc="2490" baseline="10204" dirty="0">
                <a:solidFill>
                  <a:srgbClr val="0ACFD8"/>
                </a:solidFill>
                <a:latin typeface="Symbol"/>
                <a:cs typeface="Symbol"/>
              </a:rPr>
              <a:t></a:t>
            </a:r>
            <a:r>
              <a:rPr sz="3675" spc="-30" baseline="10204" dirty="0">
                <a:solidFill>
                  <a:srgbClr val="0ACFD8"/>
                </a:solidFill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Times New Roman"/>
                <a:cs typeface="Times New Roman"/>
              </a:rPr>
              <a:t>Diffusion </a:t>
            </a:r>
            <a:r>
              <a:rPr sz="2600" dirty="0">
                <a:latin typeface="Times New Roman"/>
                <a:cs typeface="Times New Roman"/>
              </a:rPr>
              <a:t>of </a:t>
            </a:r>
            <a:r>
              <a:rPr sz="2600" spc="-5" dirty="0">
                <a:latin typeface="Times New Roman"/>
                <a:cs typeface="Times New Roman"/>
              </a:rPr>
              <a:t>water across </a:t>
            </a:r>
            <a:r>
              <a:rPr sz="2600" spc="-935" dirty="0">
                <a:latin typeface="Times New Roman"/>
                <a:cs typeface="Times New Roman"/>
              </a:rPr>
              <a:t>a </a:t>
            </a:r>
            <a:r>
              <a:rPr sz="2600" spc="-64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selectively permeable  </a:t>
            </a:r>
            <a:r>
              <a:rPr sz="2600" dirty="0">
                <a:latin typeface="Times New Roman"/>
                <a:cs typeface="Times New Roman"/>
              </a:rPr>
              <a:t>membrane </a:t>
            </a:r>
            <a:r>
              <a:rPr sz="2600" spc="-5" dirty="0">
                <a:latin typeface="Times New Roman"/>
                <a:cs typeface="Times New Roman"/>
              </a:rPr>
              <a:t>(some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substances  can pass </a:t>
            </a:r>
            <a:r>
              <a:rPr sz="2600" dirty="0">
                <a:latin typeface="Times New Roman"/>
                <a:cs typeface="Times New Roman"/>
              </a:rPr>
              <a:t>through and </a:t>
            </a:r>
            <a:r>
              <a:rPr sz="2600" spc="-5" dirty="0">
                <a:latin typeface="Times New Roman"/>
                <a:cs typeface="Times New Roman"/>
              </a:rPr>
              <a:t>some  </a:t>
            </a:r>
            <a:r>
              <a:rPr sz="2600" spc="-15" dirty="0">
                <a:latin typeface="Times New Roman"/>
                <a:cs typeface="Times New Roman"/>
              </a:rPr>
              <a:t>can’t)</a:t>
            </a:r>
            <a:endParaRPr sz="2600" dirty="0">
              <a:latin typeface="Times New Roman"/>
              <a:cs typeface="Times New Roman"/>
            </a:endParaRPr>
          </a:p>
          <a:p>
            <a:pPr marL="678180" marR="404495" indent="-246379">
              <a:lnSpc>
                <a:spcPct val="100000"/>
              </a:lnSpc>
              <a:spcBef>
                <a:spcPts val="480"/>
              </a:spcBef>
            </a:pPr>
            <a:r>
              <a:rPr sz="2925" spc="322" baseline="12820" dirty="0">
                <a:solidFill>
                  <a:srgbClr val="0E6EC5"/>
                </a:solidFill>
                <a:latin typeface="Symbol"/>
                <a:cs typeface="Symbol"/>
              </a:rPr>
              <a:t></a:t>
            </a:r>
            <a:r>
              <a:rPr sz="2300" spc="215" dirty="0">
                <a:solidFill>
                  <a:srgbClr val="3333CC"/>
                </a:solidFill>
                <a:latin typeface="Times New Roman"/>
                <a:cs typeface="Times New Roman"/>
              </a:rPr>
              <a:t>Moves </a:t>
            </a:r>
            <a:r>
              <a:rPr sz="2300" spc="-5" dirty="0">
                <a:solidFill>
                  <a:srgbClr val="3333CC"/>
                </a:solidFill>
                <a:latin typeface="Times New Roman"/>
                <a:cs typeface="Times New Roman"/>
              </a:rPr>
              <a:t>from </a:t>
            </a:r>
            <a:r>
              <a:rPr sz="2300" dirty="0">
                <a:solidFill>
                  <a:srgbClr val="3333CC"/>
                </a:solidFill>
                <a:latin typeface="Times New Roman"/>
                <a:cs typeface="Times New Roman"/>
              </a:rPr>
              <a:t>HIGH </a:t>
            </a:r>
            <a:r>
              <a:rPr sz="2300" spc="-5" dirty="0">
                <a:solidFill>
                  <a:srgbClr val="3333CC"/>
                </a:solidFill>
                <a:latin typeface="Times New Roman"/>
                <a:cs typeface="Times New Roman"/>
              </a:rPr>
              <a:t>water  </a:t>
            </a:r>
            <a:r>
              <a:rPr sz="2300" spc="-10" dirty="0">
                <a:solidFill>
                  <a:srgbClr val="3333CC"/>
                </a:solidFill>
                <a:latin typeface="Times New Roman"/>
                <a:cs typeface="Times New Roman"/>
              </a:rPr>
              <a:t>concentration </a:t>
            </a:r>
            <a:r>
              <a:rPr sz="2300" spc="-5" dirty="0">
                <a:solidFill>
                  <a:srgbClr val="3333CC"/>
                </a:solidFill>
                <a:latin typeface="Times New Roman"/>
                <a:cs typeface="Times New Roman"/>
              </a:rPr>
              <a:t>to LOW </a:t>
            </a:r>
            <a:r>
              <a:rPr sz="2300" spc="-10" dirty="0">
                <a:solidFill>
                  <a:srgbClr val="3333CC"/>
                </a:solidFill>
                <a:latin typeface="Times New Roman"/>
                <a:cs typeface="Times New Roman"/>
              </a:rPr>
              <a:t>water  concentration</a:t>
            </a:r>
            <a:endParaRPr sz="2300" dirty="0">
              <a:latin typeface="Times New Roman"/>
              <a:cs typeface="Times New Roman"/>
            </a:endParaRPr>
          </a:p>
          <a:p>
            <a:pPr marL="952500" marR="30480" indent="-246379">
              <a:lnSpc>
                <a:spcPct val="100000"/>
              </a:lnSpc>
              <a:spcBef>
                <a:spcPts val="380"/>
              </a:spcBef>
            </a:pPr>
            <a:r>
              <a:rPr sz="1950" spc="1372" baseline="19230" dirty="0">
                <a:solidFill>
                  <a:srgbClr val="009CD8"/>
                </a:solidFill>
                <a:latin typeface="Symbol"/>
                <a:cs typeface="Symbol"/>
              </a:rPr>
              <a:t></a:t>
            </a:r>
            <a:r>
              <a:rPr sz="1950" spc="1372" baseline="19230" dirty="0">
                <a:solidFill>
                  <a:srgbClr val="009CD8"/>
                </a:solidFill>
                <a:latin typeface="Times New Roman"/>
                <a:cs typeface="Times New Roman"/>
              </a:rPr>
              <a:t> </a:t>
            </a:r>
            <a:r>
              <a:rPr sz="1900" spc="-35" dirty="0">
                <a:latin typeface="Times New Roman"/>
                <a:cs typeface="Times New Roman"/>
              </a:rPr>
              <a:t>Water </a:t>
            </a:r>
            <a:r>
              <a:rPr sz="1900" dirty="0">
                <a:latin typeface="Times New Roman"/>
                <a:cs typeface="Times New Roman"/>
              </a:rPr>
              <a:t>is </a:t>
            </a:r>
            <a:r>
              <a:rPr sz="1900" spc="-5" dirty="0">
                <a:latin typeface="Times New Roman"/>
                <a:cs typeface="Times New Roman"/>
              </a:rPr>
              <a:t>attracted to solutes (like  salt) so </a:t>
            </a:r>
            <a:r>
              <a:rPr sz="1900" dirty="0">
                <a:latin typeface="Times New Roman"/>
                <a:cs typeface="Times New Roman"/>
              </a:rPr>
              <a:t>it </a:t>
            </a:r>
            <a:r>
              <a:rPr sz="1900" spc="-5" dirty="0">
                <a:latin typeface="Times New Roman"/>
                <a:cs typeface="Times New Roman"/>
              </a:rPr>
              <a:t>will also travel </a:t>
            </a:r>
            <a:r>
              <a:rPr sz="1900" dirty="0">
                <a:latin typeface="Times New Roman"/>
                <a:cs typeface="Times New Roman"/>
              </a:rPr>
              <a:t>to </a:t>
            </a:r>
            <a:r>
              <a:rPr sz="1900" spc="-5" dirty="0">
                <a:latin typeface="Times New Roman"/>
                <a:cs typeface="Times New Roman"/>
              </a:rPr>
              <a:t>areas </a:t>
            </a:r>
            <a:r>
              <a:rPr sz="1900" dirty="0">
                <a:latin typeface="Times New Roman"/>
                <a:cs typeface="Times New Roman"/>
              </a:rPr>
              <a:t>of  low </a:t>
            </a:r>
            <a:r>
              <a:rPr sz="1900" spc="-5" dirty="0">
                <a:latin typeface="Times New Roman"/>
                <a:cs typeface="Times New Roman"/>
              </a:rPr>
              <a:t>solute concentration to </a:t>
            </a:r>
            <a:r>
              <a:rPr sz="1900" dirty="0">
                <a:latin typeface="Times New Roman"/>
                <a:cs typeface="Times New Roman"/>
              </a:rPr>
              <a:t>high  </a:t>
            </a:r>
            <a:r>
              <a:rPr sz="1900" spc="-5" dirty="0">
                <a:latin typeface="Times New Roman"/>
                <a:cs typeface="Times New Roman"/>
              </a:rPr>
              <a:t>solute concentration.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91001" y="1447800"/>
            <a:ext cx="4901095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565</Words>
  <Application>Microsoft Office PowerPoint</Application>
  <PresentationFormat>On-screen Show (4:3)</PresentationFormat>
  <Paragraphs>46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Calibri</vt:lpstr>
      <vt:lpstr>Symbol</vt:lpstr>
      <vt:lpstr>Times New Roman</vt:lpstr>
      <vt:lpstr>Office Theme</vt:lpstr>
      <vt:lpstr>Mechanisms of cell transport  across the cell membrane Samuel N. Kiurire</vt:lpstr>
      <vt:lpstr>PowerPoint Presentation</vt:lpstr>
      <vt:lpstr>Passive Transport</vt:lpstr>
      <vt:lpstr>Diffusion</vt:lpstr>
      <vt:lpstr>PowerPoint Presentation</vt:lpstr>
      <vt:lpstr>PowerPoint Presentation</vt:lpstr>
      <vt:lpstr>PowerPoint Presentation</vt:lpstr>
      <vt:lpstr>PowerPoint Presentation</vt:lpstr>
      <vt:lpstr>Osmosis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Transport</vt:lpstr>
      <vt:lpstr>Active Transport cnt’d…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EXOCYTOSIS</vt:lpstr>
      <vt:lpstr>PowerPoint Presentation</vt:lpstr>
      <vt:lpstr>ENDOCYTOSIS</vt:lpstr>
      <vt:lpstr>ENDOCYTOSIS cnt’d…</vt:lpstr>
      <vt:lpstr>ENDOCYTOSIS cnt’d…</vt:lpstr>
      <vt:lpstr>PowerPoint Presentation</vt:lpstr>
      <vt:lpstr>PowerPoint Presentation</vt:lpstr>
      <vt:lpstr>PowerPoint Presentation</vt:lpstr>
      <vt:lpstr>PowerPoint Presentation</vt:lpstr>
      <vt:lpstr>End of Presentation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Mechanisms of cell transport across the cell membrane</dc:title>
  <dc:creator>Samuel N. Kiurire</dc:creator>
  <cp:lastModifiedBy>sammiehngigs kiurire</cp:lastModifiedBy>
  <cp:revision>38</cp:revision>
  <dcterms:created xsi:type="dcterms:W3CDTF">2020-09-22T20:59:01Z</dcterms:created>
  <dcterms:modified xsi:type="dcterms:W3CDTF">2020-09-23T07:09:38Z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2020-09-22T00:00:00Z</vt:filetime>
  </property>
  <property fmtid="{D5CDD505-2E9C-101B-9397-08002B2CF9AE}" pid="3" name="LastSaved">
    <vt:filetime>2020-09-22T00:00:00Z</vt:filetime>
  </property>
</Properties>
</file>