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E794-14D4-44B9-817A-2A3906D2F47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ACE2-6AC1-4EEB-9DA7-86BCCCF09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E794-14D4-44B9-817A-2A3906D2F47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ACE2-6AC1-4EEB-9DA7-86BCCCF09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E794-14D4-44B9-817A-2A3906D2F47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ACE2-6AC1-4EEB-9DA7-86BCCCF09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E794-14D4-44B9-817A-2A3906D2F47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ACE2-6AC1-4EEB-9DA7-86BCCCF09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E794-14D4-44B9-817A-2A3906D2F47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ACE2-6AC1-4EEB-9DA7-86BCCCF09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E794-14D4-44B9-817A-2A3906D2F47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ACE2-6AC1-4EEB-9DA7-86BCCCF09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E794-14D4-44B9-817A-2A3906D2F47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ACE2-6AC1-4EEB-9DA7-86BCCCF09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E794-14D4-44B9-817A-2A3906D2F47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ACE2-6AC1-4EEB-9DA7-86BCCCF09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E794-14D4-44B9-817A-2A3906D2F47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ACE2-6AC1-4EEB-9DA7-86BCCCF09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E794-14D4-44B9-817A-2A3906D2F47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ACE2-6AC1-4EEB-9DA7-86BCCCF09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E794-14D4-44B9-817A-2A3906D2F47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ACE2-6AC1-4EEB-9DA7-86BCCCF09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9E794-14D4-44B9-817A-2A3906D2F47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BACE2-6AC1-4EEB-9DA7-86BCCCF09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Methods of Lifting Patients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b="1" dirty="0"/>
              <a:t>Shoulder lift to move a patient up in bed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b="1" i="1" dirty="0"/>
              <a:t>Indication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Lifting a patient who is able to lift self by pushing with his legs up the </a:t>
            </a:r>
            <a:r>
              <a:rPr lang="en-US" dirty="0" smtClean="0"/>
              <a:t>bed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Join hands using the double wrist grip beneath the patient’s thighs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The patient is then instructed to rest his/her arms on both the nurses’ backs with his head kept forward</a:t>
            </a:r>
          </a:p>
          <a:p>
            <a:pPr>
              <a:buFont typeface="Wingdings" pitchFamily="2" charset="2"/>
              <a:buChar char="Ø"/>
              <a:defRPr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  <a:defRPr/>
            </a:pPr>
            <a:r>
              <a:rPr lang="en-US" b="1" dirty="0" smtClean="0"/>
              <a:t>2. </a:t>
            </a:r>
            <a:r>
              <a:rPr lang="en-US" b="1" dirty="0"/>
              <a:t>Orthodox Lift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b="1" i="1" dirty="0"/>
              <a:t>Indication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Lifting a patient who is unable to lift self by pushing with legs up the </a:t>
            </a:r>
            <a:r>
              <a:rPr lang="en-US" dirty="0" smtClean="0"/>
              <a:t>bed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two nurses stand on either side of the bed between the patient’s hip and waist, facing each other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Both nurses hold their hands under the widest part of the patient’s hip and below his shoulders</a:t>
            </a:r>
          </a:p>
          <a:p>
            <a:pPr>
              <a:buFont typeface="Wingdings" pitchFamily="2" charset="2"/>
              <a:buChar char="Ø"/>
              <a:defRPr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b="1" dirty="0" smtClean="0"/>
              <a:t>3.Large </a:t>
            </a:r>
            <a:r>
              <a:rPr lang="en-US" b="1" dirty="0"/>
              <a:t>Sheet “Pull”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This may be used to move a helpless or unconscious patient up in bed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US" dirty="0"/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Remember to roll the sides of the sheet  close to the patient, so that they can be grasped easily and firmly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b="1" dirty="0"/>
              <a:t>4. Arm Lift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b="1" i="1" dirty="0"/>
              <a:t>Indication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/>
              <a:t>Lifting a patient who is able to lift self by pushing with his legs up the bed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smtClean="0"/>
              <a:t>Procedure</a:t>
            </a:r>
            <a:br>
              <a:rPr lang="en-US" b="1" i="1" smtClean="0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One or two nurses may do the procedure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Greet the </a:t>
            </a:r>
            <a:r>
              <a:rPr lang="en-US" smtClean="0"/>
              <a:t>patient </a:t>
            </a:r>
            <a:r>
              <a:rPr lang="en-US" smtClean="0"/>
              <a:t>and </a:t>
            </a:r>
            <a:r>
              <a:rPr lang="en-US" dirty="0" smtClean="0"/>
              <a:t>explain the procedure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Lock the wheels of the bed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Place a pillow against the bed head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Nurse then puts arm under the patient’s </a:t>
            </a:r>
            <a:r>
              <a:rPr lang="en-US" dirty="0" err="1" smtClean="0"/>
              <a:t>axilla</a:t>
            </a:r>
            <a:endParaRPr lang="en-US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Nurse places the other hand on the bed behind the patient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231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Methods of Lifting Patients </vt:lpstr>
      <vt:lpstr>Slide 2</vt:lpstr>
      <vt:lpstr>Slide 3</vt:lpstr>
      <vt:lpstr>Slide 4</vt:lpstr>
      <vt:lpstr>Slide 5</vt:lpstr>
      <vt:lpstr>Procedure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Lifting Patients </dc:title>
  <dc:creator>MAKENA</dc:creator>
  <cp:lastModifiedBy>MAKENA</cp:lastModifiedBy>
  <cp:revision>14</cp:revision>
  <dcterms:created xsi:type="dcterms:W3CDTF">2017-05-18T10:34:21Z</dcterms:created>
  <dcterms:modified xsi:type="dcterms:W3CDTF">2017-11-20T06:21:42Z</dcterms:modified>
</cp:coreProperties>
</file>