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6" r:id="rId9"/>
    <p:sldId id="269" r:id="rId10"/>
    <p:sldId id="268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2B00-673E-438C-B57A-57EDBEE34010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913BBBE-687D-4FA4-A1A2-862BA5C67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2B00-673E-438C-B57A-57EDBEE34010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BBBE-687D-4FA4-A1A2-862BA5C6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2B00-673E-438C-B57A-57EDBEE34010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BBBE-687D-4FA4-A1A2-862BA5C6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2B00-673E-438C-B57A-57EDBEE34010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BBBE-687D-4FA4-A1A2-862BA5C67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2B00-673E-438C-B57A-57EDBEE34010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13BBBE-687D-4FA4-A1A2-862BA5C6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2B00-673E-438C-B57A-57EDBEE34010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BBBE-687D-4FA4-A1A2-862BA5C67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2B00-673E-438C-B57A-57EDBEE34010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BBBE-687D-4FA4-A1A2-862BA5C67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2B00-673E-438C-B57A-57EDBEE34010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BBBE-687D-4FA4-A1A2-862BA5C6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2B00-673E-438C-B57A-57EDBEE34010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BBBE-687D-4FA4-A1A2-862BA5C6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2B00-673E-438C-B57A-57EDBEE34010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BBBE-687D-4FA4-A1A2-862BA5C67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2B00-673E-438C-B57A-57EDBEE34010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13BBBE-687D-4FA4-A1A2-862BA5C67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2A2B00-673E-438C-B57A-57EDBEE34010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913BBBE-687D-4FA4-A1A2-862BA5C6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Pathology 2.</a:t>
            </a:r>
          </a:p>
          <a:p>
            <a:r>
              <a:rPr lang="en-US" dirty="0" smtClean="0"/>
              <a:t>March 2020</a:t>
            </a:r>
          </a:p>
          <a:p>
            <a:r>
              <a:rPr lang="en-US" dirty="0" smtClean="0"/>
              <a:t>Prepared by Mr. Ephraim.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523999"/>
          </a:xfrm>
        </p:spPr>
        <p:txBody>
          <a:bodyPr/>
          <a:lstStyle/>
          <a:p>
            <a:r>
              <a:rPr lang="en-US" dirty="0" smtClean="0"/>
              <a:t>NECROSIS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gangrene</a:t>
            </a:r>
            <a:endParaRPr lang="en-US" dirty="0"/>
          </a:p>
        </p:txBody>
      </p:sp>
      <p:pic>
        <p:nvPicPr>
          <p:cNvPr id="4" name="Content Placeholder 3" descr="dry gangren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143000"/>
            <a:ext cx="7772400" cy="5181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necrosis..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Loss of function of the affected </a:t>
            </a:r>
            <a:r>
              <a:rPr lang="en-US" dirty="0" err="1" smtClean="0"/>
              <a:t>cell,tissue</a:t>
            </a:r>
            <a:r>
              <a:rPr lang="en-US" dirty="0" smtClean="0"/>
              <a:t>, organ.. Depends on the number of cells involved.</a:t>
            </a:r>
          </a:p>
          <a:p>
            <a:r>
              <a:rPr lang="en-US" dirty="0" smtClean="0"/>
              <a:t>Release of cellular enzymes into the blood stream-</a:t>
            </a:r>
            <a:r>
              <a:rPr lang="en-US" dirty="0" err="1" smtClean="0"/>
              <a:t>ie</a:t>
            </a:r>
            <a:r>
              <a:rPr lang="en-US" dirty="0" smtClean="0"/>
              <a:t>.  </a:t>
            </a:r>
            <a:r>
              <a:rPr lang="en-US" dirty="0" err="1" smtClean="0"/>
              <a:t>Transaminases-sgot</a:t>
            </a:r>
            <a:r>
              <a:rPr lang="en-US" dirty="0" smtClean="0"/>
              <a:t> and </a:t>
            </a:r>
            <a:r>
              <a:rPr lang="en-US" dirty="0" err="1" smtClean="0"/>
              <a:t>sgpt</a:t>
            </a:r>
            <a:r>
              <a:rPr lang="en-US" dirty="0" smtClean="0"/>
              <a:t> when the liver, heart muscles undergo necrosis as  seen in severe hepatitis and M.I</a:t>
            </a:r>
          </a:p>
          <a:p>
            <a:r>
              <a:rPr lang="en-US" dirty="0" smtClean="0"/>
              <a:t>Somatic death- complete cessation of respiration and circulation with extensive and irreversible brain damage.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Necrosis is the death of a cell or groups of cells while they still form part of the living body and implies permanent </a:t>
            </a:r>
            <a:r>
              <a:rPr lang="en-US" dirty="0" smtClean="0"/>
              <a:t>cessation </a:t>
            </a:r>
            <a:r>
              <a:rPr lang="en-US" dirty="0" smtClean="0"/>
              <a:t>of normal function.</a:t>
            </a:r>
          </a:p>
          <a:p>
            <a:r>
              <a:rPr lang="en-US" dirty="0" smtClean="0"/>
              <a:t>It’s a spectrum of morphologic changes that follows cell death in living tissues.</a:t>
            </a:r>
          </a:p>
          <a:p>
            <a:r>
              <a:rPr lang="en-US" dirty="0" smtClean="0"/>
              <a:t>Necrosis can be sudden or gradual.</a:t>
            </a:r>
          </a:p>
          <a:p>
            <a:r>
              <a:rPr lang="en-US" dirty="0" smtClean="0"/>
              <a:t>Brains storm; what can cause Necrosis????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NECROSIS                                            </a:t>
            </a:r>
            <a:r>
              <a:rPr lang="en-US" dirty="0" smtClean="0"/>
              <a:t>           APOPTOSIS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990600"/>
            <a:ext cx="419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CELL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1981200"/>
            <a:ext cx="640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 ADAPTATION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19400" y="3048000"/>
            <a:ext cx="3276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Reversible cell injury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743200" y="4114800"/>
            <a:ext cx="3505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IREEVERSIBLE CELL INJURY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152900" y="1714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 rot="5400000">
            <a:off x="4229100" y="2705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267200" y="3886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3048000" y="48768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5029200" y="48768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Ischemia</a:t>
            </a:r>
          </a:p>
          <a:p>
            <a:r>
              <a:rPr lang="en-US" dirty="0" smtClean="0"/>
              <a:t>Physical agents</a:t>
            </a:r>
          </a:p>
          <a:p>
            <a:r>
              <a:rPr lang="en-US" dirty="0" smtClean="0"/>
              <a:t>Chemical agents</a:t>
            </a:r>
          </a:p>
          <a:p>
            <a:r>
              <a:rPr lang="en-US" dirty="0" smtClean="0"/>
              <a:t>Immunological injury</a:t>
            </a:r>
          </a:p>
          <a:p>
            <a:pPr>
              <a:buNone/>
            </a:pPr>
            <a:r>
              <a:rPr lang="en-US" dirty="0" smtClean="0"/>
              <a:t>Further;&gt;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Blood </a:t>
            </a:r>
            <a:r>
              <a:rPr lang="en-US" dirty="0" smtClean="0"/>
              <a:t>supply-cells </a:t>
            </a:r>
            <a:r>
              <a:rPr lang="en-US" dirty="0" smtClean="0"/>
              <a:t>are cut of from 02.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Toxins-bacteria</a:t>
            </a:r>
            <a:r>
              <a:rPr lang="en-US" dirty="0" smtClean="0"/>
              <a:t>, poisons, cyanide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Antibody antigen reactions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Severe infections-viruses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Extreme </a:t>
            </a:r>
            <a:r>
              <a:rPr lang="en-US" dirty="0" smtClean="0"/>
              <a:t>temperatures </a:t>
            </a:r>
            <a:r>
              <a:rPr lang="en-US" dirty="0" smtClean="0"/>
              <a:t>or very cold(Frost)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Mechanical pressure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Ionizing radiation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Characteristics of a necrotic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membrane </a:t>
            </a:r>
            <a:r>
              <a:rPr lang="en-US" dirty="0" smtClean="0"/>
              <a:t>permeability</a:t>
            </a:r>
            <a:endParaRPr lang="en-US" dirty="0" smtClean="0"/>
          </a:p>
          <a:p>
            <a:r>
              <a:rPr lang="en-US" dirty="0" smtClean="0"/>
              <a:t>Hydrolysis of </a:t>
            </a:r>
            <a:r>
              <a:rPr lang="en-US" dirty="0" smtClean="0"/>
              <a:t>nucleus</a:t>
            </a:r>
            <a:endParaRPr lang="en-US" dirty="0" smtClean="0"/>
          </a:p>
          <a:p>
            <a:r>
              <a:rPr lang="en-US" dirty="0" smtClean="0"/>
              <a:t>Nuclear disruption and </a:t>
            </a:r>
            <a:r>
              <a:rPr lang="en-US" dirty="0" smtClean="0"/>
              <a:t>disappearance</a:t>
            </a:r>
            <a:endParaRPr lang="en-US" dirty="0" smtClean="0"/>
          </a:p>
          <a:p>
            <a:r>
              <a:rPr lang="en-US" dirty="0" smtClean="0"/>
              <a:t>Loss of all the physiological functions and processes.</a:t>
            </a:r>
          </a:p>
          <a:p>
            <a:r>
              <a:rPr lang="en-US" dirty="0" smtClean="0"/>
              <a:t>Assignment; </a:t>
            </a:r>
            <a:r>
              <a:rPr lang="en-US" dirty="0" smtClean="0"/>
              <a:t>define:</a:t>
            </a:r>
          </a:p>
          <a:p>
            <a:r>
              <a:rPr lang="en-US" dirty="0" err="1" smtClean="0"/>
              <a:t>Kayolysis</a:t>
            </a:r>
            <a:endParaRPr lang="en-US" dirty="0" smtClean="0"/>
          </a:p>
          <a:p>
            <a:r>
              <a:rPr lang="en-US" dirty="0" err="1" smtClean="0"/>
              <a:t>Pyknosis</a:t>
            </a:r>
            <a:endParaRPr lang="en-US" dirty="0" smtClean="0"/>
          </a:p>
          <a:p>
            <a:r>
              <a:rPr lang="en-US" dirty="0" err="1" smtClean="0"/>
              <a:t>Karyorrhexis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Types of Necrosis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Coagulative</a:t>
            </a:r>
            <a:r>
              <a:rPr lang="en-US" b="1" dirty="0" smtClean="0"/>
              <a:t> Necrosis</a:t>
            </a:r>
            <a:r>
              <a:rPr lang="en-US" dirty="0" smtClean="0"/>
              <a:t>&gt; </a:t>
            </a:r>
            <a:r>
              <a:rPr lang="en-US" dirty="0" err="1" smtClean="0"/>
              <a:t>whercell</a:t>
            </a:r>
            <a:r>
              <a:rPr lang="en-US" dirty="0" smtClean="0"/>
              <a:t> death leaves the tissue hardened(MUMIFIED) –same shape-heart, spleen and kidney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Colliquative</a:t>
            </a:r>
            <a:r>
              <a:rPr lang="en-US" b="1" dirty="0" smtClean="0"/>
              <a:t> necrosis- </a:t>
            </a:r>
            <a:r>
              <a:rPr lang="en-US" dirty="0" smtClean="0"/>
              <a:t>cell death with softening of the tissue affected( </a:t>
            </a:r>
            <a:r>
              <a:rPr lang="en-US" dirty="0" err="1" smtClean="0"/>
              <a:t>Liquafactive</a:t>
            </a:r>
            <a:r>
              <a:rPr lang="en-US" dirty="0" smtClean="0"/>
              <a:t>)&gt;the tissue becomes liquid viscous </a:t>
            </a:r>
            <a:r>
              <a:rPr lang="en-US" dirty="0" err="1" smtClean="0"/>
              <a:t>mass,creamy</a:t>
            </a:r>
            <a:r>
              <a:rPr lang="en-US" dirty="0" smtClean="0"/>
              <a:t> yellow; Brain, abscess.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Causeous</a:t>
            </a:r>
            <a:r>
              <a:rPr lang="en-US" b="1" dirty="0" smtClean="0"/>
              <a:t> Necrosis- f</a:t>
            </a:r>
            <a:r>
              <a:rPr lang="en-US" dirty="0" smtClean="0"/>
              <a:t>irm cheese mass-TB- LUNG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Fat Necrosis- </a:t>
            </a:r>
            <a:r>
              <a:rPr lang="en-US" dirty="0" smtClean="0"/>
              <a:t>seen in </a:t>
            </a:r>
            <a:r>
              <a:rPr lang="en-US" dirty="0" err="1" smtClean="0"/>
              <a:t>pancrease,breast</a:t>
            </a:r>
            <a:r>
              <a:rPr lang="en-US" dirty="0" smtClean="0"/>
              <a:t>-Visible white chalky areas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Fibrinoid</a:t>
            </a:r>
            <a:r>
              <a:rPr lang="en-US" b="1" dirty="0" smtClean="0"/>
              <a:t> Necrosis</a:t>
            </a:r>
            <a:r>
              <a:rPr lang="en-US" dirty="0" smtClean="0"/>
              <a:t>- Deposition of fibrin like material, seen in immunologic cell injury- HTN, Peptic ulcer.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Gangrenous Necrosis;</a:t>
            </a:r>
            <a:r>
              <a:rPr lang="en-US" dirty="0" smtClean="0"/>
              <a:t> Death of a cell tissue as a resultant to acute ischemia and infection- green black change of tissue with foul smelling gas- hydrogen sulpoide is released.</a:t>
            </a:r>
          </a:p>
          <a:p>
            <a:r>
              <a:rPr lang="en-US" b="1" dirty="0" smtClean="0"/>
              <a:t>TYPES;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Wet gangrene&gt; </a:t>
            </a:r>
            <a:r>
              <a:rPr lang="en-US" dirty="0"/>
              <a:t> </a:t>
            </a:r>
            <a:r>
              <a:rPr lang="en-US" dirty="0" smtClean="0"/>
              <a:t>Venous obstruction</a:t>
            </a:r>
            <a:r>
              <a:rPr lang="en-US" dirty="0" smtClean="0"/>
              <a:t>, Mist</a:t>
            </a:r>
            <a:r>
              <a:rPr lang="en-US" dirty="0" smtClean="0"/>
              <a:t>, no clear line of </a:t>
            </a:r>
            <a:r>
              <a:rPr lang="en-US" dirty="0" err="1" smtClean="0"/>
              <a:t>demarcation,bacteria</a:t>
            </a:r>
            <a:r>
              <a:rPr lang="en-US" dirty="0" smtClean="0"/>
              <a:t> is present, poor </a:t>
            </a:r>
            <a:r>
              <a:rPr lang="en-US" dirty="0" err="1" smtClean="0"/>
              <a:t>prognosis,occurs</a:t>
            </a:r>
            <a:r>
              <a:rPr lang="en-US" dirty="0" smtClean="0"/>
              <a:t> in most tissue like mouth, bowel cervix, diabetic foot, Bed sores- caused by gram positive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Dry gangrene &gt; Arterial obstruction</a:t>
            </a:r>
            <a:r>
              <a:rPr lang="en-US" dirty="0" smtClean="0"/>
              <a:t>, limbs</a:t>
            </a:r>
            <a:r>
              <a:rPr lang="en-US" dirty="0" smtClean="0"/>
              <a:t>, toes </a:t>
            </a:r>
            <a:r>
              <a:rPr lang="en-US" dirty="0" smtClean="0"/>
              <a:t>due to feet arteriosclerosis, trauma, dry shrunken, black-presence of a clear demarcation, better prognosis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Gas gangrene</a:t>
            </a:r>
            <a:r>
              <a:rPr lang="en-US" dirty="0" smtClean="0"/>
              <a:t>;  caused by gram positive, seen in muscle and in colon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Wet Gangrene</a:t>
            </a:r>
            <a:endParaRPr lang="en-US" dirty="0"/>
          </a:p>
        </p:txBody>
      </p:sp>
      <p:pic>
        <p:nvPicPr>
          <p:cNvPr id="4" name="Content Placeholder 3" descr="wet gangrene pic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990600"/>
            <a:ext cx="7315200" cy="5105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et gan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57070" y="1852350"/>
            <a:ext cx="5087060" cy="37629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</TotalTime>
  <Words>418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NECROSIS</vt:lpstr>
      <vt:lpstr>Definitions</vt:lpstr>
      <vt:lpstr>pictorial</vt:lpstr>
      <vt:lpstr>Causes</vt:lpstr>
      <vt:lpstr>Characteristics of a necrotic cell</vt:lpstr>
      <vt:lpstr>Types of Necrosis</vt:lpstr>
      <vt:lpstr>Cont…</vt:lpstr>
      <vt:lpstr>Wet Gangrene</vt:lpstr>
      <vt:lpstr>Slide 9</vt:lpstr>
      <vt:lpstr>DRY gangrene</vt:lpstr>
      <vt:lpstr>Effects of necrosis..</vt:lpstr>
      <vt:lpstr>The END..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NECROSIS</dc:title>
  <dc:creator>USER</dc:creator>
  <cp:lastModifiedBy>USER</cp:lastModifiedBy>
  <cp:revision>4</cp:revision>
  <dcterms:created xsi:type="dcterms:W3CDTF">2021-05-18T17:02:43Z</dcterms:created>
  <dcterms:modified xsi:type="dcterms:W3CDTF">2021-05-19T04:49:32Z</dcterms:modified>
</cp:coreProperties>
</file>