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BE525"/>
    <a:srgbClr val="DFD511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59C1-5CA5-4083-BC92-1CF5E473DAC2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2D59-5C26-4BC1-BA4F-2D04E9F5E0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Desktop\NEW\zuchu_ft_diamond_platnumz_cheche_official_video_h264_71412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ell\Desktop\MUSIC\Bongo%20MUSIC%20%20kn\Alikiba%20%20SO%20HOT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201106_211832_9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236"/>
            <a:ext cx="9144000" cy="68802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3048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B.N.C ONLINE CYBER</a:t>
            </a:r>
            <a:endParaRPr 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5814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66"/>
                </a:solidFill>
              </a:rPr>
              <a:t>ALL ARE WELCOMED TO ENJOY THIS ONLINE CYBER SERVICES AT THIS CORONA PERIOD</a:t>
            </a:r>
            <a:endParaRPr lang="en-US" sz="5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 advTm="6344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uchu_ft_diamond_platnumz_cheche_official_video_h264_7141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0" y="533400"/>
            <a:ext cx="33475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VISION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8194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TO PROVIDE ONLINE SERVICES TO YOUR HOME AT AFFORDABLE PRICE AND FASTER</a:t>
            </a:r>
            <a:endParaRPr lang="en-US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Tm="481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be28342d6a94af99e1c8d613c3fb0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726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381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FF00"/>
                </a:solidFill>
              </a:rPr>
              <a:t>SERVICES OFFERED</a:t>
            </a:r>
            <a:endParaRPr lang="en-US" sz="7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KRA PIN REGESRATION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HELB/AFYA ELIMU LOAN APPLICATION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NTSA REGESTRATION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NHIF REGESTRATION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TYPESETTING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TSC REGESTRATION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ANY ONLINE APPLICATION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AND ETC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6516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G-20201018-WA004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8600" y="0"/>
            <a:ext cx="93726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228600" y="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BE525"/>
                </a:solidFill>
              </a:rPr>
              <a:t>HOW SERVICES ARE      OFFERED</a:t>
            </a:r>
            <a:endParaRPr lang="en-US" sz="6000" b="1" dirty="0">
              <a:solidFill>
                <a:srgbClr val="0BE525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0" y="17526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ONCE ONLINE SERVICE REQUESTED IS DONE A SOFT COPY IS SENT TO THE CLIENT…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SERVICES ARE OFFERED AT CHEAPPER PRICES COMPARED TO PHYSICAL CYBER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ARE WELCOME TO ENJOY THE WONDERFULL SERVICES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SERVICE PROVIDER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roadway" pitchFamily="82" charset="0"/>
              </a:rPr>
              <a:t>BENSON NDIEMA CHEPKUS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Alikiba  SO HO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9531">
    <p:wheel spokes="8"/>
    <p:sndAc>
      <p:stSnd>
        <p:snd r:embed="rId3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93</Words>
  <Application>Microsoft Office PowerPoint</Application>
  <PresentationFormat>On-screen Show (4:3)</PresentationFormat>
  <Paragraphs>18</Paragraphs>
  <Slides>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B.N.C ONLINE CYBER</dc:title>
  <dc:creator>Windows User</dc:creator>
  <cp:lastModifiedBy>Windows User</cp:lastModifiedBy>
  <cp:revision>13</cp:revision>
  <dcterms:created xsi:type="dcterms:W3CDTF">2020-11-12T09:07:12Z</dcterms:created>
  <dcterms:modified xsi:type="dcterms:W3CDTF">2020-11-12T10:43:32Z</dcterms:modified>
</cp:coreProperties>
</file>