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9" r:id="rId13"/>
    <p:sldId id="269" r:id="rId14"/>
    <p:sldId id="270" r:id="rId15"/>
    <p:sldId id="267" r:id="rId16"/>
    <p:sldId id="268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984A7-D15D-4EC5-BE22-9A5DE4190FCC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07E95-0F0E-49BD-A55B-E3B4F374C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5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Thromboangitis</a:t>
            </a:r>
            <a:r>
              <a:rPr lang="en-US" baseline="0" dirty="0"/>
              <a:t> </a:t>
            </a:r>
            <a:r>
              <a:rPr lang="en-US" baseline="0" dirty="0" err="1"/>
              <a:t>obliterans-infammatory</a:t>
            </a:r>
            <a:r>
              <a:rPr lang="en-US" baseline="0" dirty="0"/>
              <a:t> d’se of arteries and veins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07E95-0F0E-49BD-A55B-E3B4F374C56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F0AB04-5B1F-4775-8EEA-AC536FF4BF3D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CE0ABE-8911-4DBC-8D5F-61A8B1F2CD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Amputation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By Jane Osumba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operative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Elective amputation 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Rx any existing illness e.g. correct </a:t>
            </a:r>
            <a:r>
              <a:rPr lang="en-US" dirty="0" err="1"/>
              <a:t>anaemia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Give well balanced diet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Assist the pt to attain physical, mental, emotional &amp; psychological health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Ensure the pt is informed about operation and explanations given as needed by the pt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Encourage pt to verbalize feelings about the operation to reduce anxiety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operative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Let the pt visit  amputee centre to meet with other amputees to reduce fears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Prepare pt for wearing of prosthesis if applicable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 good physical condition &amp; accepting mind will promote quick recovery and pt adjustment to loss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Do general pre operative care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Below knee amputation(BKA)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Prevent edema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Do not allow the stump to hung over the edges of the bed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Pt should not sit for long time to prevent contractures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Above knee amputation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Prevent internal or external rotation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Place a sand bag or rolled towel along the outside of the thigh to prevent rotation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operative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Nurse in divided bed or amputation bed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Care individualized depending on the patient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Check Dr’s instructions regarding the position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Control pain and ensure comfort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Elevate the foot of the bed if prescribed in the 1</a:t>
            </a:r>
            <a:r>
              <a:rPr lang="en-US" baseline="30000" dirty="0"/>
              <a:t>st</a:t>
            </a:r>
            <a:r>
              <a:rPr lang="en-US" dirty="0"/>
              <a:t> 12hrs then keep the bed flat to reduce flexion contractures.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Do not elevate the stump itself as this can cause flexion contractures at hip joint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operative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After 24-48 hrs  nurse the pt in prone position with a pillow under the abdomen to stretch the muscles and prevent flexion contractures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Maintain or apply an ace wrap or an elastic stump </a:t>
            </a:r>
            <a:r>
              <a:rPr lang="en-US" dirty="0" err="1"/>
              <a:t>shrinker</a:t>
            </a:r>
            <a:r>
              <a:rPr lang="en-US" dirty="0"/>
              <a:t> 3-4x daily or as prescribed.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Strict monitoring of vital signs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Aseptic dressing and detect any hemorrhage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Report any hemorrhage to the surgeon &amp; put bleeding control measures  ready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operative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Prevent and detect post op. complications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Evaluate the pt for phantom pain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Encourage the pt and relatives to verbalize feeling about the loss and assist in identifying coping mechanisms.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Give well balanced diet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Monitor for pulmonary emboli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Give drugs as prescribed and monitor for any side effects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Stump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Daily inspection for signs of irritation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Remove drains as instructed usually after 48hrs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Massage the skin towards the suture line to increase circulation, soften the scar &amp; decrease tenderness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Wash the stump with mild soap &amp; water then apply lotion.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Encourage the pt to look at the stump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Assess for possibility of a prosthesis but if pt has one, allow the patient to bear weight for three to four days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Prosthesis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Pt to wash the prosthesis  with bacteriostatic soap, rinse &amp; dry allowing aeration for 20 minutes before </a:t>
            </a:r>
            <a:r>
              <a:rPr lang="en-US" dirty="0" err="1"/>
              <a:t>refixing</a:t>
            </a:r>
            <a:r>
              <a:rPr lang="en-US" dirty="0"/>
              <a:t> it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Discontinue the prosthesis if the irritation  occurs 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Rehabilitation:-  walking, occupational, psychological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Phantom pain sensation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Contractures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Wound infections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Amputation neuroma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Infection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Problems associated with immobility e.g. DVT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Formulate  5 nursing  dx for a pt. done above knee amputation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 State two  interventions  the nurse will implement for each dx.</a:t>
            </a:r>
          </a:p>
          <a:p>
            <a:pPr marL="0" indent="0">
              <a:buNone/>
            </a:pPr>
            <a:r>
              <a:rPr lang="en-US" sz="3500" dirty="0"/>
              <a:t>		</a:t>
            </a:r>
          </a:p>
          <a:p>
            <a:pPr>
              <a:buNone/>
            </a:pPr>
            <a:r>
              <a:rPr lang="en-US" dirty="0"/>
              <a:t> 				</a:t>
            </a:r>
            <a:r>
              <a:rPr lang="en-US" sz="3200" b="1" dirty="0"/>
              <a:t>questions 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/>
              <a:t> </a:t>
            </a:r>
            <a:r>
              <a:rPr lang="en-US" sz="4400"/>
              <a:t>      the </a:t>
            </a:r>
            <a:r>
              <a:rPr lang="en-US" sz="4400" dirty="0"/>
              <a:t>end</a:t>
            </a:r>
          </a:p>
          <a:p>
            <a:pPr>
              <a:buNone/>
            </a:pPr>
            <a:r>
              <a:rPr lang="en-US" sz="4400" dirty="0"/>
              <a:t> 				thanks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37FE-2A66-4333-8F06-A4237CD97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AD26-FDE2-4AF3-91CE-CF31E982ECA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define the term amputation</a:t>
            </a:r>
          </a:p>
          <a:p>
            <a:r>
              <a:rPr lang="en-US" dirty="0"/>
              <a:t>To describe types of amputation</a:t>
            </a:r>
          </a:p>
          <a:p>
            <a:r>
              <a:rPr lang="en-US" dirty="0"/>
              <a:t>To describe the management of a patient done amputation </a:t>
            </a:r>
          </a:p>
        </p:txBody>
      </p:sp>
    </p:spTree>
    <p:extLst>
      <p:ext uri="{BB962C8B-B14F-4D97-AF65-F5344CB8AC3E}">
        <p14:creationId xmlns:p14="http://schemas.microsoft.com/office/powerpoint/2010/main" val="78256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Amputation is surgical removal of a limb damaged beyond repair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It is a reconstructive surgery designed to improve pt’s quality of life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Loss of limb has psychological effects on the pt hence pt need to be thoroughly counseled where possible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Used to relieve symptoms &amp; facilitate improved function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Peripheral vascular disease e.g. </a:t>
            </a:r>
            <a:r>
              <a:rPr lang="en-US" dirty="0" err="1"/>
              <a:t>thromboangitis</a:t>
            </a:r>
            <a:r>
              <a:rPr lang="en-US" dirty="0"/>
              <a:t> </a:t>
            </a:r>
            <a:r>
              <a:rPr lang="en-US" dirty="0" err="1"/>
              <a:t>obliterans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Paralysis of a limb with deformity, loss of sensation &amp; trophic changes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Deformity with seriously interferes with function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Injuries  beyond repair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Malignant d’se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Traumatic amputation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Removal of the part of the body as result of injury that separates the part from the rest of the body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Management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Control haemorrhage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Give strong analgesia to control pain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Cover the stump with sterile dressings soaked in N/saline or Ringer’s lactate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Partial amputation bleeds more than complete one hence apply direct pressure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Wrap the area with sterile gauze and place water tight plastic bag over it covering the area above  and below the injury. Place a 2</a:t>
            </a:r>
            <a:r>
              <a:rPr lang="en-US" baseline="30000" dirty="0"/>
              <a:t>nd</a:t>
            </a:r>
            <a:r>
              <a:rPr lang="en-US" dirty="0"/>
              <a:t> bag above it filled with ice parks and secure the bag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Manage shock accordingly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Replace lost fluid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Keep the stump elevated &amp; in an anatomical alignment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Observe vital signs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Keep amputated stump hypothermic to prevent ischemia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Prepare for replantation of amputated part within 6hrs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Give T.T prophylactically</a:t>
            </a:r>
          </a:p>
          <a:p>
            <a:pPr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Emergency amputation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Amputation of part of the body severed beyond repair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Usually pt presents with a large wound and hemorrhage.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Management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Initiate efforts to stop hemorrhage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Replace lost blood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Manage shock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Assess for other significant injuries apart from the obvious ones.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5410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Assess circulation, nerve supply, degree of bone &amp; soft tissue injury.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Handle severed limb with care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Drape it with sterile dressings and keep cool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Pre operative care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Counsel the pt about amputation if conscious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Ensure consent is obtained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If the pt is unconscious caution the relatives not to break the news  to him/her until the doctor permits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Do general pre operative care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226</TotalTime>
  <Words>623</Words>
  <Application>Microsoft Office PowerPoint</Application>
  <PresentationFormat>On-screen Show (4:3)</PresentationFormat>
  <Paragraphs>127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Tw Cen MT</vt:lpstr>
      <vt:lpstr>Wingdings</vt:lpstr>
      <vt:lpstr>Wingdings 2</vt:lpstr>
      <vt:lpstr>Median</vt:lpstr>
      <vt:lpstr>Amputation </vt:lpstr>
      <vt:lpstr>OBJECTIVES </vt:lpstr>
      <vt:lpstr>Introduction </vt:lpstr>
      <vt:lpstr>Indications </vt:lpstr>
      <vt:lpstr>Types of amputation</vt:lpstr>
      <vt:lpstr>Types of amputation</vt:lpstr>
      <vt:lpstr>Types of amputation</vt:lpstr>
      <vt:lpstr>Types of amputation</vt:lpstr>
      <vt:lpstr>Types of amputation</vt:lpstr>
      <vt:lpstr>Pre operative care</vt:lpstr>
      <vt:lpstr>Pre operative care</vt:lpstr>
      <vt:lpstr>Levels of amputation</vt:lpstr>
      <vt:lpstr>Post operative care</vt:lpstr>
      <vt:lpstr>Post operative care</vt:lpstr>
      <vt:lpstr>Post operative care</vt:lpstr>
      <vt:lpstr>Stump care</vt:lpstr>
      <vt:lpstr>Prosthesis </vt:lpstr>
      <vt:lpstr>Complications </vt:lpstr>
      <vt:lpstr>Assignment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Amputation </dc:title>
  <dc:creator>Jane</dc:creator>
  <cp:lastModifiedBy>client</cp:lastModifiedBy>
  <cp:revision>21</cp:revision>
  <dcterms:created xsi:type="dcterms:W3CDTF">2016-02-07T15:05:56Z</dcterms:created>
  <dcterms:modified xsi:type="dcterms:W3CDTF">2018-01-11T07:48:33Z</dcterms:modified>
</cp:coreProperties>
</file>