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473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8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9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9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9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4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24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53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80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15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General PATHOLOGY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Kate.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43945"/>
            <a:ext cx="11745532" cy="5575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7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Effects of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health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0" lvl="7" indent="-342900">
              <a:lnSpc>
                <a:spcPct val="300000"/>
              </a:lnSpc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Chronic leg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elephantiasis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0" lvl="7" indent="-342900">
              <a:lnSpc>
                <a:spcPct val="300000"/>
              </a:lnSpc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Pulmonary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dyspnoea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death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0" lvl="7" indent="-342900">
              <a:lnSpc>
                <a:spcPct val="300000"/>
              </a:lnSpc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Frequent infections of the affected tissues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0" lvl="7" indent="-342900">
              <a:lnSpc>
                <a:spcPct val="30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Electrolyte imbalance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494" y="2637426"/>
            <a:ext cx="10772775" cy="1658198"/>
          </a:xfrm>
        </p:spPr>
        <p:txBody>
          <a:bodyPr>
            <a:normAutofit/>
          </a:bodyPr>
          <a:lstStyle/>
          <a:p>
            <a:r>
              <a:rPr lang="en-GB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  <a:cs typeface="Bold Italic Art" panose="02010400000000000000" pitchFamily="2" charset="-78"/>
              </a:rPr>
              <a:t>			Questions </a:t>
            </a:r>
            <a:endParaRPr lang="en-GB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anose="03020802060602070202" pitchFamily="66" charset="0"/>
              <a:cs typeface="Bold Italic Ar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41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80" y="1529842"/>
            <a:ext cx="11011035" cy="377625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Brush Script MT" panose="03060802040406070304" pitchFamily="66" charset="0"/>
              </a:rPr>
              <a:t>		</a:t>
            </a:r>
            <a:r>
              <a:rPr lang="en-GB" sz="19900" b="1" dirty="0" err="1" smtClean="0">
                <a:latin typeface="Brush Script MT" panose="03060802040406070304" pitchFamily="66" charset="0"/>
              </a:rPr>
              <a:t>Merci</a:t>
            </a:r>
            <a:endParaRPr lang="en-GB" sz="19900" b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68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29" y="953038"/>
            <a:ext cx="8487177" cy="5035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38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8642"/>
            <a:ext cx="121920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300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excess accumulation of fluid in the tissue.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300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Usually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body cells and tissue are bathed by about 12 liters of tissue fluid which is in constant exchange with intra-cellular fluid and blood.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Factors involved in the formation and removal of tissue fluid (physiology)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Capillary blood pressure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pressure is 25-30 mmHg at the arterial end and 7-12 mmHg at the venous end. The pressure gradient results in out flow of the fluid into the tissues at the arterial end and the removal of tissue fluid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capillaries at the venous end.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949" y="2086377"/>
            <a:ext cx="7044744" cy="44432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08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50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	Capillary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permeability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25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Injured capillary endothelial becomes more permeable thus allowing excess fluid to enter the tissue e.g. inflammation exudates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250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	Blood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osmotic pressure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25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Blood protein particularly albumin exerts an osmotic pressure of about 25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mmHg.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attract tissue fluid back into the capillaries at the veins end where the net pressure is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250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	Osmotic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pressure of fluid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25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Trace amounts of albumin exerts an osmotic pressure of 2-3mmHg mostly attracting fluid from blood to tissues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250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	Lymphatic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25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Lymphatic vessels drain excess tissue fluid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39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8820"/>
            <a:ext cx="12192000" cy="2446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30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fore-factors ensure constant circulation of tissue fluid. In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 or more of these becomes deranged to result in tissue fluid accumulation. </a:t>
            </a:r>
            <a:endParaRPr lang="en-GB" sz="2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8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068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 CAUSES OF OEDEMA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hydrostatic pressure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Local- mechanical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obstruction to venous drainage e.g. gravid uterus compressing on pelvic veins to cause leg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General- passive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venous congestion due to heart failure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Decreased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blood osmotic pressure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20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due to decreased plasma protein i.e. less than 4g/100ml of blood. This is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hypoprotenaemia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which may be due to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 intake of  protein in diet as in starvation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Malabsorption syndrome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Excess loss of serum proteins through the kidneys as in nephrotic syndrome or in sever extensive burns or  tapped ascites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synthesis as in severe liver disease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	Increased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capillary permeability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Angioneurotic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secondary to hypersensitivity inflammatory exudates usually localized in lips, face and tongue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Bacterial and chemical toxins causes increased capillary permeability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Acute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inflammation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Lymphatic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obstruction results in severe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oedema</a:t>
            </a:r>
            <a:endParaRPr lang="en-GB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Congenital obstruction as in congenital Milroy disease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Parasitic infections like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filariasis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caused by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Wuchereria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Bancrofti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Scaring following severe or  Chronic bacterial infections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removal of any set of regional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lymphnodes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e.g. inguinal or axillary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Neoplasm- lymphatic blockage by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tumour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cells.</a:t>
            </a: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  Sodium and Water retention</a:t>
            </a:r>
            <a:endParaRPr lang="en-GB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of water and sodium via renal and extra-renal ADH mechanism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4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9200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CLINICAL TYPES OF OEDEMA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Cardiac- CCF, constructive Pericarditis.</a:t>
            </a: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Renal- Glomerulonephritis and nephrotic syndrome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Hepatic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-due to liver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cirrhosis</a:t>
            </a: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Nutritional-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hypoproteinaemia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(kwashiorkor,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beriberi)</a:t>
            </a: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Infections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result into blocking of lymphatic vessels (bacterial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parasitic)</a:t>
            </a:r>
          </a:p>
          <a:p>
            <a:pPr marL="342900" lvl="0" indent="-342900" algn="just">
              <a:lnSpc>
                <a:spcPct val="3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Neoplastic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oedema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mechanical effects brought about by emboli of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cancer cells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39</TotalTime>
  <Words>242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Bold Italic Art</vt:lpstr>
      <vt:lpstr>Brush Script MT</vt:lpstr>
      <vt:lpstr>Calibri</vt:lpstr>
      <vt:lpstr>Calibri Light</vt:lpstr>
      <vt:lpstr>Matura MT Script Capitals</vt:lpstr>
      <vt:lpstr>Times New Roman</vt:lpstr>
      <vt:lpstr>Metropolitan</vt:lpstr>
      <vt:lpstr>General PATHOLOGY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Questions </vt:lpstr>
      <vt:lpstr>  Merci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eddykates@outlook.com</dc:creator>
  <cp:lastModifiedBy>eddykates@outlook.com</cp:lastModifiedBy>
  <cp:revision>7</cp:revision>
  <dcterms:created xsi:type="dcterms:W3CDTF">2019-09-20T08:08:07Z</dcterms:created>
  <dcterms:modified xsi:type="dcterms:W3CDTF">2019-09-20T08:47:12Z</dcterms:modified>
</cp:coreProperties>
</file>