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291" r:id="rId3"/>
    <p:sldId id="311" r:id="rId4"/>
    <p:sldId id="313" r:id="rId5"/>
    <p:sldId id="310" r:id="rId6"/>
    <p:sldId id="317" r:id="rId7"/>
    <p:sldId id="314" r:id="rId8"/>
    <p:sldId id="295" r:id="rId9"/>
  </p:sldIdLst>
  <p:sldSz cx="9144000" cy="6858000" type="screen4x3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89CDA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97"/>
  </p:normalViewPr>
  <p:slideViewPr>
    <p:cSldViewPr>
      <p:cViewPr varScale="1">
        <p:scale>
          <a:sx n="83" d="100"/>
          <a:sy n="83" d="100"/>
        </p:scale>
        <p:origin x="102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E0E8E-6583-4959-84F6-2083D4069B2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F510AE-B409-412B-9906-3CF99DF39750}">
      <dgm:prSet phldrT="[Text]" custT="1"/>
      <dgm:spPr/>
      <dgm:t>
        <a:bodyPr/>
        <a:lstStyle/>
        <a:p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Types of care</a:t>
          </a:r>
        </a:p>
      </dgm:t>
    </dgm:pt>
    <dgm:pt modelId="{3F7D0DBE-8960-45BF-AC7F-D922B242E434}" type="parTrans" cxnId="{2D99FA8C-229B-4417-AFB9-1F0DDF818387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714CC5-A89E-4C66-BB0E-928CAA1560E7}" type="sibTrans" cxnId="{2D99FA8C-229B-4417-AFB9-1F0DDF818387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7DC168-2E76-4958-8836-5F88C7A176C4}">
      <dgm:prSet phldrT="[Text]"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Risk assessment</a:t>
          </a:r>
        </a:p>
      </dgm:t>
    </dgm:pt>
    <dgm:pt modelId="{C73A8726-E9BB-4924-A818-9AAF9EA4AD90}" type="parTrans" cxnId="{4FE40381-D069-4B91-BCD5-FDB40D8CFCBD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901ADC-8AE2-4A63-9618-828BE32138B5}" type="sibTrans" cxnId="{4FE40381-D069-4B91-BCD5-FDB40D8CFCBD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1F6AF6-018B-4658-B883-69D27DB84BEE}">
      <dgm:prSet phldrT="[Text]"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Cancer or precursor treatment</a:t>
          </a:r>
        </a:p>
      </dgm:t>
    </dgm:pt>
    <dgm:pt modelId="{A07E7D5D-D17B-4296-A2B5-9A7EBEB69509}" type="parTrans" cxnId="{B0F4C1B5-2399-423C-BE26-634642654FFE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84343F-3A2D-4BE4-A246-EEEEC55D73F8}" type="sibTrans" cxnId="{B0F4C1B5-2399-423C-BE26-634642654FFE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289893-C656-4B5F-BC75-19F254CF3F9D}">
      <dgm:prSet phldrT="[Text]"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Post treatment survivorship</a:t>
          </a:r>
        </a:p>
      </dgm:t>
    </dgm:pt>
    <dgm:pt modelId="{A7C5C19A-0CCE-4547-B60D-61C9E02CAB39}" type="parTrans" cxnId="{3C68261A-9FE9-4517-931A-A82086559EC0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A7B008-B19B-44D3-A26F-D046B4094F9A}" type="sibTrans" cxnId="{3C68261A-9FE9-4517-931A-A82086559EC0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0AA8A-52DE-4517-856F-51EF8B9F0D20}">
      <dgm:prSet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Primary prevention</a:t>
          </a:r>
        </a:p>
      </dgm:t>
    </dgm:pt>
    <dgm:pt modelId="{997FBD53-43AE-4CE6-9020-449F36E17877}" type="parTrans" cxnId="{D27CE967-9E09-4DF7-BCA0-8C3BDFC28732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2107DB-35BA-4B2E-957A-02FF980C68D1}" type="sibTrans" cxnId="{D27CE967-9E09-4DF7-BCA0-8C3BDFC28732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1716C8-BB11-4462-BD47-26D1753BF668}">
      <dgm:prSet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Detection</a:t>
          </a:r>
        </a:p>
      </dgm:t>
    </dgm:pt>
    <dgm:pt modelId="{54EAA91A-7303-4068-AF5D-7F2F405FD39D}" type="parTrans" cxnId="{73D3A0FC-253A-4505-9301-1D9240DD16FD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E001C4-0CC8-4154-8069-50744DC44555}" type="sibTrans" cxnId="{73D3A0FC-253A-4505-9301-1D9240DD16FD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D35B14-9674-406F-B2B6-FCFA5C0CE6EB}">
      <dgm:prSet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Diagnosis</a:t>
          </a:r>
        </a:p>
      </dgm:t>
    </dgm:pt>
    <dgm:pt modelId="{64DAB0CB-3502-475C-9F2E-80314DFA5351}" type="parTrans" cxnId="{CDC0E390-1319-40B9-B3BF-D6CD82FE3D59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6AC9AD-F7FD-4645-91EB-91060AC6AB3F}" type="sibTrans" cxnId="{CDC0E390-1319-40B9-B3BF-D6CD82FE3D59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4A1711-1FAF-4F8C-B81B-DAB5AC8E812A}">
      <dgm:prSet phldrT="[Text]" custT="1"/>
      <dgm:spPr/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End-of-life care</a:t>
          </a:r>
        </a:p>
      </dgm:t>
    </dgm:pt>
    <dgm:pt modelId="{78AFB055-3E8B-423B-B0EF-7AEE9978539A}" type="parTrans" cxnId="{8D3D9460-53C5-409B-8DD0-6A8D0F750815}">
      <dgm:prSet/>
      <dgm:spPr/>
      <dgm:t>
        <a:bodyPr/>
        <a:lstStyle/>
        <a:p>
          <a:endParaRPr lang="en-US" sz="11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06E30-6AAD-46B4-BDAF-848E787720D0}" type="sibTrans" cxnId="{8D3D9460-53C5-409B-8DD0-6A8D0F750815}">
      <dgm:prSet/>
      <dgm:spPr/>
      <dgm:t>
        <a:bodyPr/>
        <a:lstStyle/>
        <a:p>
          <a:endParaRPr lang="en-US" sz="1100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CEF065-4334-42A0-9B3B-2F133E95AA07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Age, family history, </a:t>
          </a:r>
          <a:r>
            <a:rPr lang="en-US" b="0" i="0" dirty="0" smtClean="0">
              <a:latin typeface="Arial" panose="020B0604020202020204" pitchFamily="34" charset="0"/>
              <a:cs typeface="Arial" panose="020B0604020202020204" pitchFamily="34" charset="0"/>
            </a:rPr>
            <a:t>exposure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genetics, lifestyle, screening</a:t>
          </a:r>
        </a:p>
      </dgm:t>
    </dgm:pt>
    <dgm:pt modelId="{85434E75-2DBF-43B3-862D-EA6479906289}" type="parTrans" cxnId="{8B6E0237-726B-44E1-B054-7654E26E6767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F1B58A-DBBE-4E62-9DF4-2D0252408BB4}" type="sibTrans" cxnId="{8B6E0237-726B-44E1-B054-7654E26E6767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CE6901-16EC-4532-A7BE-CD6CD5AF8C25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Lifestyle counselling, tobacco control, diet, physical activity, sun protection, HPV vaccine, limited alcohol use.</a:t>
          </a:r>
        </a:p>
      </dgm:t>
    </dgm:pt>
    <dgm:pt modelId="{11A0BC95-C73B-42EC-AA1A-DFF6E9130A67}" type="parTrans" cxnId="{FBF282FC-3A93-480A-AF19-8681D41E65CD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224562-50D9-42CB-B288-9DAB8F26C544}" type="sibTrans" cxnId="{FBF282FC-3A93-480A-AF19-8681D41E65CD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70EEBC-14FA-4449-B689-229237C41A97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Screening (asymptomatic), Appropriate testing (symptomatic)</a:t>
          </a:r>
        </a:p>
      </dgm:t>
    </dgm:pt>
    <dgm:pt modelId="{F120EE17-45C6-4A8C-992B-C388F5BA4E0A}" type="parTrans" cxnId="{38B030CE-5CB7-4E05-AC81-917E1CDA5D4E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90BD35-C3F3-4DF1-B72E-994D0B7BCB39}" type="sibTrans" cxnId="{38B030CE-5CB7-4E05-AC81-917E1CDA5D4E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EA2E95-8CCA-4850-A60C-840F07C6E211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Imaging, biopsy, repeat exams, laboratory tests, other procedures</a:t>
          </a:r>
        </a:p>
      </dgm:t>
    </dgm:pt>
    <dgm:pt modelId="{AA907993-D417-43EA-91EF-B54646F67FE7}" type="parTrans" cxnId="{AAB5C28D-4FAC-4382-8E1D-DED93B352717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FE69D5-E9C4-465D-8EAC-CA47C89AD2D7}" type="sibTrans" cxnId="{AAB5C28D-4FAC-4382-8E1D-DED93B352717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68593A-83F5-4EE6-A3B0-E3669A3BAC58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Surgery, radiation, chemotherapy, biotherapy</a:t>
          </a:r>
        </a:p>
      </dgm:t>
    </dgm:pt>
    <dgm:pt modelId="{5E3D51CF-6EB9-4A81-8670-409B1EF4FE56}" type="parTrans" cxnId="{C717E48D-2F9F-42B3-A007-58041307C2E8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B2244A-8443-49DE-97BF-EAF07B9263FC}" type="sibTrans" cxnId="{C717E48D-2F9F-42B3-A007-58041307C2E8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A8DBAB-2D1C-433A-A6F6-AF891BF4EF2A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Testing, follow-up care, palliation, recurrence surveillance</a:t>
          </a:r>
        </a:p>
      </dgm:t>
    </dgm:pt>
    <dgm:pt modelId="{6467B119-20E8-4CB6-A70A-EB5B62A84843}" type="parTrans" cxnId="{96B53AA1-8BDC-456B-B25C-7845000E10F6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D5A75C-F763-4186-967A-69E73AFD41BB}" type="sibTrans" cxnId="{96B53AA1-8BDC-456B-B25C-7845000E10F6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0CB648-9903-4909-8337-693F544BE962}">
      <dgm:prSet/>
      <dgm:spPr/>
      <dgm:t>
        <a:bodyPr/>
        <a:lstStyle/>
        <a:p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Palliative care, advanced care planning, bereavement support</a:t>
          </a:r>
        </a:p>
      </dgm:t>
    </dgm:pt>
    <dgm:pt modelId="{564C6E53-A64A-4E93-93EC-2B79CEAA9ADD}" type="parTrans" cxnId="{AE21905E-6649-4BF3-B34B-2868439864BC}">
      <dgm:prSet/>
      <dgm:spPr/>
      <dgm:t>
        <a:bodyPr/>
        <a:lstStyle/>
        <a:p>
          <a:endParaRPr lang="en-US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CC0825-95FA-4773-A74A-D52787C0FEA8}" type="sibTrans" cxnId="{AE21905E-6649-4BF3-B34B-2868439864BC}">
      <dgm:prSet/>
      <dgm:spPr/>
      <dgm:t>
        <a:bodyPr/>
        <a:lstStyle/>
        <a:p>
          <a:endParaRPr lang="en-US" b="0" i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5DAB09-27D3-4994-9148-4277C8B76AD6}" type="pres">
      <dgm:prSet presAssocID="{A06E0E8E-6583-4959-84F6-2083D4069B2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B29C135D-22C0-4787-9CED-67567E05614E}" type="pres">
      <dgm:prSet presAssocID="{C8F510AE-B409-412B-9906-3CF99DF39750}" presName="root1" presStyleCnt="0"/>
      <dgm:spPr/>
    </dgm:pt>
    <dgm:pt modelId="{0097CA20-3979-456B-BF2E-DCC9DEA67E31}" type="pres">
      <dgm:prSet presAssocID="{C8F510AE-B409-412B-9906-3CF99DF3975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BFBAE59-7632-4BA4-B1AA-53E7206FCE06}" type="pres">
      <dgm:prSet presAssocID="{C8F510AE-B409-412B-9906-3CF99DF39750}" presName="level2hierChild" presStyleCnt="0"/>
      <dgm:spPr/>
    </dgm:pt>
    <dgm:pt modelId="{7D439E17-5B79-4F9C-A4DF-6C675AC65274}" type="pres">
      <dgm:prSet presAssocID="{C73A8726-E9BB-4924-A818-9AAF9EA4AD90}" presName="conn2-1" presStyleLbl="parChTrans1D2" presStyleIdx="0" presStyleCnt="7"/>
      <dgm:spPr/>
      <dgm:t>
        <a:bodyPr/>
        <a:lstStyle/>
        <a:p>
          <a:endParaRPr lang="en-ZA"/>
        </a:p>
      </dgm:t>
    </dgm:pt>
    <dgm:pt modelId="{C6988837-4E55-4BB3-9085-68EE1CC3A0A3}" type="pres">
      <dgm:prSet presAssocID="{C73A8726-E9BB-4924-A818-9AAF9EA4AD90}" presName="connTx" presStyleLbl="parChTrans1D2" presStyleIdx="0" presStyleCnt="7"/>
      <dgm:spPr/>
      <dgm:t>
        <a:bodyPr/>
        <a:lstStyle/>
        <a:p>
          <a:endParaRPr lang="en-ZA"/>
        </a:p>
      </dgm:t>
    </dgm:pt>
    <dgm:pt modelId="{128671DE-AB14-448D-B99F-9FC35F05B966}" type="pres">
      <dgm:prSet presAssocID="{A47DC168-2E76-4958-8836-5F88C7A176C4}" presName="root2" presStyleCnt="0"/>
      <dgm:spPr/>
    </dgm:pt>
    <dgm:pt modelId="{FC5AE27D-223C-4DE8-9DB4-8BEA743EF4C8}" type="pres">
      <dgm:prSet presAssocID="{A47DC168-2E76-4958-8836-5F88C7A176C4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773B0D4B-7B1A-4DA0-A27D-8E84977E1158}" type="pres">
      <dgm:prSet presAssocID="{A47DC168-2E76-4958-8836-5F88C7A176C4}" presName="level3hierChild" presStyleCnt="0"/>
      <dgm:spPr/>
    </dgm:pt>
    <dgm:pt modelId="{057A441A-C568-49A5-9519-A1B4844EEDE2}" type="pres">
      <dgm:prSet presAssocID="{85434E75-2DBF-43B3-862D-EA6479906289}" presName="conn2-1" presStyleLbl="parChTrans1D3" presStyleIdx="0" presStyleCnt="7"/>
      <dgm:spPr/>
      <dgm:t>
        <a:bodyPr/>
        <a:lstStyle/>
        <a:p>
          <a:endParaRPr lang="en-ZA"/>
        </a:p>
      </dgm:t>
    </dgm:pt>
    <dgm:pt modelId="{92D5BFDB-607D-4C21-835A-9C6455FC9A33}" type="pres">
      <dgm:prSet presAssocID="{85434E75-2DBF-43B3-862D-EA6479906289}" presName="connTx" presStyleLbl="parChTrans1D3" presStyleIdx="0" presStyleCnt="7"/>
      <dgm:spPr/>
      <dgm:t>
        <a:bodyPr/>
        <a:lstStyle/>
        <a:p>
          <a:endParaRPr lang="en-ZA"/>
        </a:p>
      </dgm:t>
    </dgm:pt>
    <dgm:pt modelId="{BDBD908E-F1C0-4A8B-980C-971AFA0E775E}" type="pres">
      <dgm:prSet presAssocID="{E1CEF065-4334-42A0-9B3B-2F133E95AA07}" presName="root2" presStyleCnt="0"/>
      <dgm:spPr/>
    </dgm:pt>
    <dgm:pt modelId="{41C989E3-3043-4FA5-93BE-2500EA5F8767}" type="pres">
      <dgm:prSet presAssocID="{E1CEF065-4334-42A0-9B3B-2F133E95AA07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79827FB2-4809-4619-9A75-2968F9C426CB}" type="pres">
      <dgm:prSet presAssocID="{E1CEF065-4334-42A0-9B3B-2F133E95AA07}" presName="level3hierChild" presStyleCnt="0"/>
      <dgm:spPr/>
    </dgm:pt>
    <dgm:pt modelId="{32244C7D-B634-47B7-8918-B1D3DB38789F}" type="pres">
      <dgm:prSet presAssocID="{997FBD53-43AE-4CE6-9020-449F36E17877}" presName="conn2-1" presStyleLbl="parChTrans1D2" presStyleIdx="1" presStyleCnt="7"/>
      <dgm:spPr/>
      <dgm:t>
        <a:bodyPr/>
        <a:lstStyle/>
        <a:p>
          <a:endParaRPr lang="en-ZA"/>
        </a:p>
      </dgm:t>
    </dgm:pt>
    <dgm:pt modelId="{D7DD15E3-978B-4F86-A43F-92EE9BA9A13D}" type="pres">
      <dgm:prSet presAssocID="{997FBD53-43AE-4CE6-9020-449F36E17877}" presName="connTx" presStyleLbl="parChTrans1D2" presStyleIdx="1" presStyleCnt="7"/>
      <dgm:spPr/>
      <dgm:t>
        <a:bodyPr/>
        <a:lstStyle/>
        <a:p>
          <a:endParaRPr lang="en-ZA"/>
        </a:p>
      </dgm:t>
    </dgm:pt>
    <dgm:pt modelId="{A7F93F22-1CAE-45A3-8558-E015C0CA53CD}" type="pres">
      <dgm:prSet presAssocID="{F160AA8A-52DE-4517-856F-51EF8B9F0D20}" presName="root2" presStyleCnt="0"/>
      <dgm:spPr/>
    </dgm:pt>
    <dgm:pt modelId="{24CEFE06-C322-4A7F-A555-D621FA8D7360}" type="pres">
      <dgm:prSet presAssocID="{F160AA8A-52DE-4517-856F-51EF8B9F0D20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4FEAC27-A070-45BC-9642-8F21E1327625}" type="pres">
      <dgm:prSet presAssocID="{F160AA8A-52DE-4517-856F-51EF8B9F0D20}" presName="level3hierChild" presStyleCnt="0"/>
      <dgm:spPr/>
    </dgm:pt>
    <dgm:pt modelId="{332BD6EB-EEBC-43AD-80A8-166528F7650D}" type="pres">
      <dgm:prSet presAssocID="{11A0BC95-C73B-42EC-AA1A-DFF6E9130A67}" presName="conn2-1" presStyleLbl="parChTrans1D3" presStyleIdx="1" presStyleCnt="7"/>
      <dgm:spPr/>
      <dgm:t>
        <a:bodyPr/>
        <a:lstStyle/>
        <a:p>
          <a:endParaRPr lang="en-ZA"/>
        </a:p>
      </dgm:t>
    </dgm:pt>
    <dgm:pt modelId="{EB9B2BBD-047C-4539-B58E-58425A12133E}" type="pres">
      <dgm:prSet presAssocID="{11A0BC95-C73B-42EC-AA1A-DFF6E9130A67}" presName="connTx" presStyleLbl="parChTrans1D3" presStyleIdx="1" presStyleCnt="7"/>
      <dgm:spPr/>
      <dgm:t>
        <a:bodyPr/>
        <a:lstStyle/>
        <a:p>
          <a:endParaRPr lang="en-ZA"/>
        </a:p>
      </dgm:t>
    </dgm:pt>
    <dgm:pt modelId="{0FC5DA80-7F11-4168-A53E-891825E2BFEF}" type="pres">
      <dgm:prSet presAssocID="{D3CE6901-16EC-4532-A7BE-CD6CD5AF8C25}" presName="root2" presStyleCnt="0"/>
      <dgm:spPr/>
    </dgm:pt>
    <dgm:pt modelId="{6B2BA556-B3C7-4288-BB7F-D7F522755801}" type="pres">
      <dgm:prSet presAssocID="{D3CE6901-16EC-4532-A7BE-CD6CD5AF8C25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7B8B39DA-E1E4-437B-B617-345D792205E9}" type="pres">
      <dgm:prSet presAssocID="{D3CE6901-16EC-4532-A7BE-CD6CD5AF8C25}" presName="level3hierChild" presStyleCnt="0"/>
      <dgm:spPr/>
    </dgm:pt>
    <dgm:pt modelId="{79198F13-3EC3-4AA0-B9D5-612417B2582E}" type="pres">
      <dgm:prSet presAssocID="{54EAA91A-7303-4068-AF5D-7F2F405FD39D}" presName="conn2-1" presStyleLbl="parChTrans1D2" presStyleIdx="2" presStyleCnt="7"/>
      <dgm:spPr/>
      <dgm:t>
        <a:bodyPr/>
        <a:lstStyle/>
        <a:p>
          <a:endParaRPr lang="en-ZA"/>
        </a:p>
      </dgm:t>
    </dgm:pt>
    <dgm:pt modelId="{510FDFA5-793C-48FF-A80E-B37C072317D8}" type="pres">
      <dgm:prSet presAssocID="{54EAA91A-7303-4068-AF5D-7F2F405FD39D}" presName="connTx" presStyleLbl="parChTrans1D2" presStyleIdx="2" presStyleCnt="7"/>
      <dgm:spPr/>
      <dgm:t>
        <a:bodyPr/>
        <a:lstStyle/>
        <a:p>
          <a:endParaRPr lang="en-ZA"/>
        </a:p>
      </dgm:t>
    </dgm:pt>
    <dgm:pt modelId="{048BECC2-9ABF-47AD-BE38-31C226A1DD61}" type="pres">
      <dgm:prSet presAssocID="{601716C8-BB11-4462-BD47-26D1753BF668}" presName="root2" presStyleCnt="0"/>
      <dgm:spPr/>
    </dgm:pt>
    <dgm:pt modelId="{D403902E-0795-4AF4-9FCC-C730FF32CAE8}" type="pres">
      <dgm:prSet presAssocID="{601716C8-BB11-4462-BD47-26D1753BF668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EB1E3D3-191F-4DB0-965E-D9E5A0DEA71D}" type="pres">
      <dgm:prSet presAssocID="{601716C8-BB11-4462-BD47-26D1753BF668}" presName="level3hierChild" presStyleCnt="0"/>
      <dgm:spPr/>
    </dgm:pt>
    <dgm:pt modelId="{3EC80A68-8421-45C6-A01E-7A6203DB231B}" type="pres">
      <dgm:prSet presAssocID="{F120EE17-45C6-4A8C-992B-C388F5BA4E0A}" presName="conn2-1" presStyleLbl="parChTrans1D3" presStyleIdx="2" presStyleCnt="7"/>
      <dgm:spPr/>
      <dgm:t>
        <a:bodyPr/>
        <a:lstStyle/>
        <a:p>
          <a:endParaRPr lang="en-ZA"/>
        </a:p>
      </dgm:t>
    </dgm:pt>
    <dgm:pt modelId="{046B0992-C0AA-4936-AF0A-BD82F4D7284F}" type="pres">
      <dgm:prSet presAssocID="{F120EE17-45C6-4A8C-992B-C388F5BA4E0A}" presName="connTx" presStyleLbl="parChTrans1D3" presStyleIdx="2" presStyleCnt="7"/>
      <dgm:spPr/>
      <dgm:t>
        <a:bodyPr/>
        <a:lstStyle/>
        <a:p>
          <a:endParaRPr lang="en-ZA"/>
        </a:p>
      </dgm:t>
    </dgm:pt>
    <dgm:pt modelId="{3B61CF72-6D0C-4D02-8B69-7D0AE1334153}" type="pres">
      <dgm:prSet presAssocID="{4670EEBC-14FA-4449-B689-229237C41A97}" presName="root2" presStyleCnt="0"/>
      <dgm:spPr/>
    </dgm:pt>
    <dgm:pt modelId="{417EAD2D-9ADF-466E-98E7-A066F491C12F}" type="pres">
      <dgm:prSet presAssocID="{4670EEBC-14FA-4449-B689-229237C41A97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DC975A0-6B70-4D52-B6EE-E707346BEBAA}" type="pres">
      <dgm:prSet presAssocID="{4670EEBC-14FA-4449-B689-229237C41A97}" presName="level3hierChild" presStyleCnt="0"/>
      <dgm:spPr/>
    </dgm:pt>
    <dgm:pt modelId="{6FF546F5-1D09-486B-A826-8D064007A2BF}" type="pres">
      <dgm:prSet presAssocID="{64DAB0CB-3502-475C-9F2E-80314DFA5351}" presName="conn2-1" presStyleLbl="parChTrans1D2" presStyleIdx="3" presStyleCnt="7"/>
      <dgm:spPr/>
      <dgm:t>
        <a:bodyPr/>
        <a:lstStyle/>
        <a:p>
          <a:endParaRPr lang="en-ZA"/>
        </a:p>
      </dgm:t>
    </dgm:pt>
    <dgm:pt modelId="{4343F8E1-5B43-42BA-98FA-FFECA2CE90FA}" type="pres">
      <dgm:prSet presAssocID="{64DAB0CB-3502-475C-9F2E-80314DFA5351}" presName="connTx" presStyleLbl="parChTrans1D2" presStyleIdx="3" presStyleCnt="7"/>
      <dgm:spPr/>
      <dgm:t>
        <a:bodyPr/>
        <a:lstStyle/>
        <a:p>
          <a:endParaRPr lang="en-ZA"/>
        </a:p>
      </dgm:t>
    </dgm:pt>
    <dgm:pt modelId="{9C7CE6F8-0827-4644-B4DF-6441BC4390E1}" type="pres">
      <dgm:prSet presAssocID="{34D35B14-9674-406F-B2B6-FCFA5C0CE6EB}" presName="root2" presStyleCnt="0"/>
      <dgm:spPr/>
    </dgm:pt>
    <dgm:pt modelId="{DABA4823-F47A-4B54-AFAB-7B259A47376A}" type="pres">
      <dgm:prSet presAssocID="{34D35B14-9674-406F-B2B6-FCFA5C0CE6EB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D6ACDFA-838B-4A5F-8BA6-27CF0CA16FDD}" type="pres">
      <dgm:prSet presAssocID="{34D35B14-9674-406F-B2B6-FCFA5C0CE6EB}" presName="level3hierChild" presStyleCnt="0"/>
      <dgm:spPr/>
    </dgm:pt>
    <dgm:pt modelId="{AF9B5E44-B5DA-4AB4-ADF6-2FEA9E226EB4}" type="pres">
      <dgm:prSet presAssocID="{AA907993-D417-43EA-91EF-B54646F67FE7}" presName="conn2-1" presStyleLbl="parChTrans1D3" presStyleIdx="3" presStyleCnt="7"/>
      <dgm:spPr/>
      <dgm:t>
        <a:bodyPr/>
        <a:lstStyle/>
        <a:p>
          <a:endParaRPr lang="en-ZA"/>
        </a:p>
      </dgm:t>
    </dgm:pt>
    <dgm:pt modelId="{A332C386-8873-447C-A203-4A6A441D2DB9}" type="pres">
      <dgm:prSet presAssocID="{AA907993-D417-43EA-91EF-B54646F67FE7}" presName="connTx" presStyleLbl="parChTrans1D3" presStyleIdx="3" presStyleCnt="7"/>
      <dgm:spPr/>
      <dgm:t>
        <a:bodyPr/>
        <a:lstStyle/>
        <a:p>
          <a:endParaRPr lang="en-ZA"/>
        </a:p>
      </dgm:t>
    </dgm:pt>
    <dgm:pt modelId="{F1B78850-1BF6-4C8B-9873-7B8A7C4E8F5C}" type="pres">
      <dgm:prSet presAssocID="{54EA2E95-8CCA-4850-A60C-840F07C6E211}" presName="root2" presStyleCnt="0"/>
      <dgm:spPr/>
    </dgm:pt>
    <dgm:pt modelId="{4B9B210B-77CB-4516-9868-224799F551F7}" type="pres">
      <dgm:prSet presAssocID="{54EA2E95-8CCA-4850-A60C-840F07C6E211}" presName="LevelTwoTextNod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811CB09A-82F4-4BBB-BE37-99496CF677B1}" type="pres">
      <dgm:prSet presAssocID="{54EA2E95-8CCA-4850-A60C-840F07C6E211}" presName="level3hierChild" presStyleCnt="0"/>
      <dgm:spPr/>
    </dgm:pt>
    <dgm:pt modelId="{B903174E-5104-47EA-B686-5B6B7E46C04F}" type="pres">
      <dgm:prSet presAssocID="{A07E7D5D-D17B-4296-A2B5-9A7EBEB69509}" presName="conn2-1" presStyleLbl="parChTrans1D2" presStyleIdx="4" presStyleCnt="7"/>
      <dgm:spPr/>
      <dgm:t>
        <a:bodyPr/>
        <a:lstStyle/>
        <a:p>
          <a:endParaRPr lang="en-ZA"/>
        </a:p>
      </dgm:t>
    </dgm:pt>
    <dgm:pt modelId="{88F7F30A-5959-4C99-9302-2B94D245472E}" type="pres">
      <dgm:prSet presAssocID="{A07E7D5D-D17B-4296-A2B5-9A7EBEB69509}" presName="connTx" presStyleLbl="parChTrans1D2" presStyleIdx="4" presStyleCnt="7"/>
      <dgm:spPr/>
      <dgm:t>
        <a:bodyPr/>
        <a:lstStyle/>
        <a:p>
          <a:endParaRPr lang="en-ZA"/>
        </a:p>
      </dgm:t>
    </dgm:pt>
    <dgm:pt modelId="{7BB7C839-1D49-4648-AD72-65BE81F8295E}" type="pres">
      <dgm:prSet presAssocID="{871F6AF6-018B-4658-B883-69D27DB84BEE}" presName="root2" presStyleCnt="0"/>
      <dgm:spPr/>
    </dgm:pt>
    <dgm:pt modelId="{53587DCF-B3FE-4127-9367-85F7F551E958}" type="pres">
      <dgm:prSet presAssocID="{871F6AF6-018B-4658-B883-69D27DB84BEE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F6E1BE9D-8563-41F5-9E1D-149A691F5C29}" type="pres">
      <dgm:prSet presAssocID="{871F6AF6-018B-4658-B883-69D27DB84BEE}" presName="level3hierChild" presStyleCnt="0"/>
      <dgm:spPr/>
    </dgm:pt>
    <dgm:pt modelId="{2EB67FED-B52C-4032-87CC-CB925680D0ED}" type="pres">
      <dgm:prSet presAssocID="{5E3D51CF-6EB9-4A81-8670-409B1EF4FE56}" presName="conn2-1" presStyleLbl="parChTrans1D3" presStyleIdx="4" presStyleCnt="7"/>
      <dgm:spPr/>
      <dgm:t>
        <a:bodyPr/>
        <a:lstStyle/>
        <a:p>
          <a:endParaRPr lang="en-ZA"/>
        </a:p>
      </dgm:t>
    </dgm:pt>
    <dgm:pt modelId="{CC036662-A42C-41B5-9991-10688CEEBF92}" type="pres">
      <dgm:prSet presAssocID="{5E3D51CF-6EB9-4A81-8670-409B1EF4FE56}" presName="connTx" presStyleLbl="parChTrans1D3" presStyleIdx="4" presStyleCnt="7"/>
      <dgm:spPr/>
      <dgm:t>
        <a:bodyPr/>
        <a:lstStyle/>
        <a:p>
          <a:endParaRPr lang="en-ZA"/>
        </a:p>
      </dgm:t>
    </dgm:pt>
    <dgm:pt modelId="{84EBC88F-26C0-4B80-BE1F-B62A48894D72}" type="pres">
      <dgm:prSet presAssocID="{CE68593A-83F5-4EE6-A3B0-E3669A3BAC58}" presName="root2" presStyleCnt="0"/>
      <dgm:spPr/>
    </dgm:pt>
    <dgm:pt modelId="{F90B298C-3324-49EF-ACEE-838FE5F74C76}" type="pres">
      <dgm:prSet presAssocID="{CE68593A-83F5-4EE6-A3B0-E3669A3BAC58}" presName="LevelTwoTextNod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5DAC666-9C5E-44FD-9559-DB33E8EE2462}" type="pres">
      <dgm:prSet presAssocID="{CE68593A-83F5-4EE6-A3B0-E3669A3BAC58}" presName="level3hierChild" presStyleCnt="0"/>
      <dgm:spPr/>
    </dgm:pt>
    <dgm:pt modelId="{963E38BB-44FB-4D93-B9C4-046DB989A907}" type="pres">
      <dgm:prSet presAssocID="{A7C5C19A-0CCE-4547-B60D-61C9E02CAB39}" presName="conn2-1" presStyleLbl="parChTrans1D2" presStyleIdx="5" presStyleCnt="7"/>
      <dgm:spPr/>
      <dgm:t>
        <a:bodyPr/>
        <a:lstStyle/>
        <a:p>
          <a:endParaRPr lang="en-ZA"/>
        </a:p>
      </dgm:t>
    </dgm:pt>
    <dgm:pt modelId="{E0D0A7AF-5E84-4C85-BDB1-6EE4ED4A64D3}" type="pres">
      <dgm:prSet presAssocID="{A7C5C19A-0CCE-4547-B60D-61C9E02CAB39}" presName="connTx" presStyleLbl="parChTrans1D2" presStyleIdx="5" presStyleCnt="7"/>
      <dgm:spPr/>
      <dgm:t>
        <a:bodyPr/>
        <a:lstStyle/>
        <a:p>
          <a:endParaRPr lang="en-ZA"/>
        </a:p>
      </dgm:t>
    </dgm:pt>
    <dgm:pt modelId="{96D59A74-C2A1-4EB1-AE45-254073B6644B}" type="pres">
      <dgm:prSet presAssocID="{C1289893-C656-4B5F-BC75-19F254CF3F9D}" presName="root2" presStyleCnt="0"/>
      <dgm:spPr/>
    </dgm:pt>
    <dgm:pt modelId="{B45F5B1B-7F02-4927-BD32-4E695689653D}" type="pres">
      <dgm:prSet presAssocID="{C1289893-C656-4B5F-BC75-19F254CF3F9D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A5C26EAA-8F67-4C82-93AD-CB1ADB12EFFF}" type="pres">
      <dgm:prSet presAssocID="{C1289893-C656-4B5F-BC75-19F254CF3F9D}" presName="level3hierChild" presStyleCnt="0"/>
      <dgm:spPr/>
    </dgm:pt>
    <dgm:pt modelId="{861C90BF-8A03-4644-B99A-8035599FCB2E}" type="pres">
      <dgm:prSet presAssocID="{6467B119-20E8-4CB6-A70A-EB5B62A84843}" presName="conn2-1" presStyleLbl="parChTrans1D3" presStyleIdx="5" presStyleCnt="7"/>
      <dgm:spPr/>
      <dgm:t>
        <a:bodyPr/>
        <a:lstStyle/>
        <a:p>
          <a:endParaRPr lang="en-ZA"/>
        </a:p>
      </dgm:t>
    </dgm:pt>
    <dgm:pt modelId="{FF9E4B3D-3E87-46DF-BAA3-67240E55C87F}" type="pres">
      <dgm:prSet presAssocID="{6467B119-20E8-4CB6-A70A-EB5B62A84843}" presName="connTx" presStyleLbl="parChTrans1D3" presStyleIdx="5" presStyleCnt="7"/>
      <dgm:spPr/>
      <dgm:t>
        <a:bodyPr/>
        <a:lstStyle/>
        <a:p>
          <a:endParaRPr lang="en-ZA"/>
        </a:p>
      </dgm:t>
    </dgm:pt>
    <dgm:pt modelId="{D2AB0501-AEF7-4F15-B5F2-A5183868FB55}" type="pres">
      <dgm:prSet presAssocID="{B2A8DBAB-2D1C-433A-A6F6-AF891BF4EF2A}" presName="root2" presStyleCnt="0"/>
      <dgm:spPr/>
    </dgm:pt>
    <dgm:pt modelId="{FE4C8BB1-A1C3-415E-9AC6-D8235DBDFD7F}" type="pres">
      <dgm:prSet presAssocID="{B2A8DBAB-2D1C-433A-A6F6-AF891BF4EF2A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494F0F04-8F68-4E69-9E44-14BA0F0A3998}" type="pres">
      <dgm:prSet presAssocID="{B2A8DBAB-2D1C-433A-A6F6-AF891BF4EF2A}" presName="level3hierChild" presStyleCnt="0"/>
      <dgm:spPr/>
    </dgm:pt>
    <dgm:pt modelId="{84A692D9-08AF-4695-AB4E-77381175FCE5}" type="pres">
      <dgm:prSet presAssocID="{78AFB055-3E8B-423B-B0EF-7AEE9978539A}" presName="conn2-1" presStyleLbl="parChTrans1D2" presStyleIdx="6" presStyleCnt="7"/>
      <dgm:spPr/>
      <dgm:t>
        <a:bodyPr/>
        <a:lstStyle/>
        <a:p>
          <a:endParaRPr lang="en-ZA"/>
        </a:p>
      </dgm:t>
    </dgm:pt>
    <dgm:pt modelId="{5CE7BB75-D981-4E2B-91A9-AC871D7A14C7}" type="pres">
      <dgm:prSet presAssocID="{78AFB055-3E8B-423B-B0EF-7AEE9978539A}" presName="connTx" presStyleLbl="parChTrans1D2" presStyleIdx="6" presStyleCnt="7"/>
      <dgm:spPr/>
      <dgm:t>
        <a:bodyPr/>
        <a:lstStyle/>
        <a:p>
          <a:endParaRPr lang="en-ZA"/>
        </a:p>
      </dgm:t>
    </dgm:pt>
    <dgm:pt modelId="{FA564214-F4C7-4478-A4C0-A9B72D0CA6E1}" type="pres">
      <dgm:prSet presAssocID="{6E4A1711-1FAF-4F8C-B81B-DAB5AC8E812A}" presName="root2" presStyleCnt="0"/>
      <dgm:spPr/>
    </dgm:pt>
    <dgm:pt modelId="{DC5F92EF-53AD-45E7-8FA9-83E71B644D8C}" type="pres">
      <dgm:prSet presAssocID="{6E4A1711-1FAF-4F8C-B81B-DAB5AC8E812A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7AD96D13-03AF-4FB6-B82E-9AA06C87C3AE}" type="pres">
      <dgm:prSet presAssocID="{6E4A1711-1FAF-4F8C-B81B-DAB5AC8E812A}" presName="level3hierChild" presStyleCnt="0"/>
      <dgm:spPr/>
    </dgm:pt>
    <dgm:pt modelId="{2FF92CC8-EB7C-4C98-90ED-954A16424780}" type="pres">
      <dgm:prSet presAssocID="{564C6E53-A64A-4E93-93EC-2B79CEAA9ADD}" presName="conn2-1" presStyleLbl="parChTrans1D3" presStyleIdx="6" presStyleCnt="7"/>
      <dgm:spPr/>
      <dgm:t>
        <a:bodyPr/>
        <a:lstStyle/>
        <a:p>
          <a:endParaRPr lang="en-ZA"/>
        </a:p>
      </dgm:t>
    </dgm:pt>
    <dgm:pt modelId="{A9D032DF-E532-4110-AE8C-A60912D12416}" type="pres">
      <dgm:prSet presAssocID="{564C6E53-A64A-4E93-93EC-2B79CEAA9ADD}" presName="connTx" presStyleLbl="parChTrans1D3" presStyleIdx="6" presStyleCnt="7"/>
      <dgm:spPr/>
      <dgm:t>
        <a:bodyPr/>
        <a:lstStyle/>
        <a:p>
          <a:endParaRPr lang="en-ZA"/>
        </a:p>
      </dgm:t>
    </dgm:pt>
    <dgm:pt modelId="{F039BB39-E093-4FF1-A01F-7B03422C4DF7}" type="pres">
      <dgm:prSet presAssocID="{D20CB648-9903-4909-8337-693F544BE962}" presName="root2" presStyleCnt="0"/>
      <dgm:spPr/>
    </dgm:pt>
    <dgm:pt modelId="{2F9F1713-8BA0-4678-B81E-844E4FD7280D}" type="pres">
      <dgm:prSet presAssocID="{D20CB648-9903-4909-8337-693F544BE962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C7AFB2F5-5CC5-43BE-8E5E-199F0730D099}" type="pres">
      <dgm:prSet presAssocID="{D20CB648-9903-4909-8337-693F544BE962}" presName="level3hierChild" presStyleCnt="0"/>
      <dgm:spPr/>
    </dgm:pt>
  </dgm:ptLst>
  <dgm:cxnLst>
    <dgm:cxn modelId="{F71D60CD-12AE-4091-82FB-D6D773E001AD}" type="presOf" srcId="{34D35B14-9674-406F-B2B6-FCFA5C0CE6EB}" destId="{DABA4823-F47A-4B54-AFAB-7B259A47376A}" srcOrd="0" destOrd="0" presId="urn:microsoft.com/office/officeart/2008/layout/HorizontalMultiLevelHierarchy"/>
    <dgm:cxn modelId="{1E247837-F1D5-403D-B8A8-EC89CABFFA0A}" type="presOf" srcId="{B2A8DBAB-2D1C-433A-A6F6-AF891BF4EF2A}" destId="{FE4C8BB1-A1C3-415E-9AC6-D8235DBDFD7F}" srcOrd="0" destOrd="0" presId="urn:microsoft.com/office/officeart/2008/layout/HorizontalMultiLevelHierarchy"/>
    <dgm:cxn modelId="{79FE0911-290E-4B19-B527-99858FEE1832}" type="presOf" srcId="{11A0BC95-C73B-42EC-AA1A-DFF6E9130A67}" destId="{332BD6EB-EEBC-43AD-80A8-166528F7650D}" srcOrd="0" destOrd="0" presId="urn:microsoft.com/office/officeart/2008/layout/HorizontalMultiLevelHierarchy"/>
    <dgm:cxn modelId="{691D06DB-6BF9-452E-8646-C9CBCF5C8445}" type="presOf" srcId="{A06E0E8E-6583-4959-84F6-2083D4069B27}" destId="{E85DAB09-27D3-4994-9148-4277C8B76AD6}" srcOrd="0" destOrd="0" presId="urn:microsoft.com/office/officeart/2008/layout/HorizontalMultiLevelHierarchy"/>
    <dgm:cxn modelId="{04F64651-FC66-487B-9ADC-69DA35E7431C}" type="presOf" srcId="{A07E7D5D-D17B-4296-A2B5-9A7EBEB69509}" destId="{88F7F30A-5959-4C99-9302-2B94D245472E}" srcOrd="1" destOrd="0" presId="urn:microsoft.com/office/officeart/2008/layout/HorizontalMultiLevelHierarchy"/>
    <dgm:cxn modelId="{BB4759B0-2495-4C59-B41C-6416B301F782}" type="presOf" srcId="{78AFB055-3E8B-423B-B0EF-7AEE9978539A}" destId="{5CE7BB75-D981-4E2B-91A9-AC871D7A14C7}" srcOrd="1" destOrd="0" presId="urn:microsoft.com/office/officeart/2008/layout/HorizontalMultiLevelHierarchy"/>
    <dgm:cxn modelId="{9C27E53C-093B-4AD9-BF30-E97904403E09}" type="presOf" srcId="{A07E7D5D-D17B-4296-A2B5-9A7EBEB69509}" destId="{B903174E-5104-47EA-B686-5B6B7E46C04F}" srcOrd="0" destOrd="0" presId="urn:microsoft.com/office/officeart/2008/layout/HorizontalMultiLevelHierarchy"/>
    <dgm:cxn modelId="{AE21905E-6649-4BF3-B34B-2868439864BC}" srcId="{6E4A1711-1FAF-4F8C-B81B-DAB5AC8E812A}" destId="{D20CB648-9903-4909-8337-693F544BE962}" srcOrd="0" destOrd="0" parTransId="{564C6E53-A64A-4E93-93EC-2B79CEAA9ADD}" sibTransId="{06CC0825-95FA-4773-A74A-D52787C0FEA8}"/>
    <dgm:cxn modelId="{1D46A3F7-2D25-41E2-ADE8-89E9FEE25083}" type="presOf" srcId="{E1CEF065-4334-42A0-9B3B-2F133E95AA07}" destId="{41C989E3-3043-4FA5-93BE-2500EA5F8767}" srcOrd="0" destOrd="0" presId="urn:microsoft.com/office/officeart/2008/layout/HorizontalMultiLevelHierarchy"/>
    <dgm:cxn modelId="{D267CEEE-21B1-4B89-BA6F-14D7B5429A60}" type="presOf" srcId="{64DAB0CB-3502-475C-9F2E-80314DFA5351}" destId="{6FF546F5-1D09-486B-A826-8D064007A2BF}" srcOrd="0" destOrd="0" presId="urn:microsoft.com/office/officeart/2008/layout/HorizontalMultiLevelHierarchy"/>
    <dgm:cxn modelId="{52BDEC5E-FA50-411B-8A33-3F3532200C97}" type="presOf" srcId="{4670EEBC-14FA-4449-B689-229237C41A97}" destId="{417EAD2D-9ADF-466E-98E7-A066F491C12F}" srcOrd="0" destOrd="0" presId="urn:microsoft.com/office/officeart/2008/layout/HorizontalMultiLevelHierarchy"/>
    <dgm:cxn modelId="{F79623DE-EBAE-49F1-A7E4-8CEB24C274FE}" type="presOf" srcId="{C73A8726-E9BB-4924-A818-9AAF9EA4AD90}" destId="{7D439E17-5B79-4F9C-A4DF-6C675AC65274}" srcOrd="0" destOrd="0" presId="urn:microsoft.com/office/officeart/2008/layout/HorizontalMultiLevelHierarchy"/>
    <dgm:cxn modelId="{B5F40037-A9B5-4DA6-8E73-F20256EEBAF7}" type="presOf" srcId="{6467B119-20E8-4CB6-A70A-EB5B62A84843}" destId="{FF9E4B3D-3E87-46DF-BAA3-67240E55C87F}" srcOrd="1" destOrd="0" presId="urn:microsoft.com/office/officeart/2008/layout/HorizontalMultiLevelHierarchy"/>
    <dgm:cxn modelId="{FBF282FC-3A93-480A-AF19-8681D41E65CD}" srcId="{F160AA8A-52DE-4517-856F-51EF8B9F0D20}" destId="{D3CE6901-16EC-4532-A7BE-CD6CD5AF8C25}" srcOrd="0" destOrd="0" parTransId="{11A0BC95-C73B-42EC-AA1A-DFF6E9130A67}" sibTransId="{5C224562-50D9-42CB-B288-9DAB8F26C544}"/>
    <dgm:cxn modelId="{E01A8B7F-2D5E-4744-83E1-23D84ED81FD5}" type="presOf" srcId="{5E3D51CF-6EB9-4A81-8670-409B1EF4FE56}" destId="{2EB67FED-B52C-4032-87CC-CB925680D0ED}" srcOrd="0" destOrd="0" presId="urn:microsoft.com/office/officeart/2008/layout/HorizontalMultiLevelHierarchy"/>
    <dgm:cxn modelId="{2D99FA8C-229B-4417-AFB9-1F0DDF818387}" srcId="{A06E0E8E-6583-4959-84F6-2083D4069B27}" destId="{C8F510AE-B409-412B-9906-3CF99DF39750}" srcOrd="0" destOrd="0" parTransId="{3F7D0DBE-8960-45BF-AC7F-D922B242E434}" sibTransId="{62714CC5-A89E-4C66-BB0E-928CAA1560E7}"/>
    <dgm:cxn modelId="{CD0A9F58-547C-4566-86CD-AD0E64889D68}" type="presOf" srcId="{85434E75-2DBF-43B3-862D-EA6479906289}" destId="{057A441A-C568-49A5-9519-A1B4844EEDE2}" srcOrd="0" destOrd="0" presId="urn:microsoft.com/office/officeart/2008/layout/HorizontalMultiLevelHierarchy"/>
    <dgm:cxn modelId="{D27CE967-9E09-4DF7-BCA0-8C3BDFC28732}" srcId="{C8F510AE-B409-412B-9906-3CF99DF39750}" destId="{F160AA8A-52DE-4517-856F-51EF8B9F0D20}" srcOrd="1" destOrd="0" parTransId="{997FBD53-43AE-4CE6-9020-449F36E17877}" sibTransId="{5B2107DB-35BA-4B2E-957A-02FF980C68D1}"/>
    <dgm:cxn modelId="{B0F4C1B5-2399-423C-BE26-634642654FFE}" srcId="{C8F510AE-B409-412B-9906-3CF99DF39750}" destId="{871F6AF6-018B-4658-B883-69D27DB84BEE}" srcOrd="4" destOrd="0" parTransId="{A07E7D5D-D17B-4296-A2B5-9A7EBEB69509}" sibTransId="{8384343F-3A2D-4BE4-A246-EEEEC55D73F8}"/>
    <dgm:cxn modelId="{96B53AA1-8BDC-456B-B25C-7845000E10F6}" srcId="{C1289893-C656-4B5F-BC75-19F254CF3F9D}" destId="{B2A8DBAB-2D1C-433A-A6F6-AF891BF4EF2A}" srcOrd="0" destOrd="0" parTransId="{6467B119-20E8-4CB6-A70A-EB5B62A84843}" sibTransId="{62D5A75C-F763-4186-967A-69E73AFD41BB}"/>
    <dgm:cxn modelId="{DF631829-F516-487E-81C5-D276010AC507}" type="presOf" srcId="{564C6E53-A64A-4E93-93EC-2B79CEAA9ADD}" destId="{A9D032DF-E532-4110-AE8C-A60912D12416}" srcOrd="1" destOrd="0" presId="urn:microsoft.com/office/officeart/2008/layout/HorizontalMultiLevelHierarchy"/>
    <dgm:cxn modelId="{3C68261A-9FE9-4517-931A-A82086559EC0}" srcId="{C8F510AE-B409-412B-9906-3CF99DF39750}" destId="{C1289893-C656-4B5F-BC75-19F254CF3F9D}" srcOrd="5" destOrd="0" parTransId="{A7C5C19A-0CCE-4547-B60D-61C9E02CAB39}" sibTransId="{A4A7B008-B19B-44D3-A26F-D046B4094F9A}"/>
    <dgm:cxn modelId="{EEBCB0EC-0B4D-44FB-8344-AE5534F47728}" type="presOf" srcId="{997FBD53-43AE-4CE6-9020-449F36E17877}" destId="{32244C7D-B634-47B7-8918-B1D3DB38789F}" srcOrd="0" destOrd="0" presId="urn:microsoft.com/office/officeart/2008/layout/HorizontalMultiLevelHierarchy"/>
    <dgm:cxn modelId="{CDC0E390-1319-40B9-B3BF-D6CD82FE3D59}" srcId="{C8F510AE-B409-412B-9906-3CF99DF39750}" destId="{34D35B14-9674-406F-B2B6-FCFA5C0CE6EB}" srcOrd="3" destOrd="0" parTransId="{64DAB0CB-3502-475C-9F2E-80314DFA5351}" sibTransId="{256AC9AD-F7FD-4645-91EB-91060AC6AB3F}"/>
    <dgm:cxn modelId="{8D3D9460-53C5-409B-8DD0-6A8D0F750815}" srcId="{C8F510AE-B409-412B-9906-3CF99DF39750}" destId="{6E4A1711-1FAF-4F8C-B81B-DAB5AC8E812A}" srcOrd="6" destOrd="0" parTransId="{78AFB055-3E8B-423B-B0EF-7AEE9978539A}" sibTransId="{8EC06E30-6AAD-46B4-BDAF-848E787720D0}"/>
    <dgm:cxn modelId="{3BC15570-7AAD-461C-847A-68017BF2E307}" type="presOf" srcId="{54EAA91A-7303-4068-AF5D-7F2F405FD39D}" destId="{510FDFA5-793C-48FF-A80E-B37C072317D8}" srcOrd="1" destOrd="0" presId="urn:microsoft.com/office/officeart/2008/layout/HorizontalMultiLevelHierarchy"/>
    <dgm:cxn modelId="{9CC8C290-2BBA-4555-9A0E-0259CFC81F3D}" type="presOf" srcId="{D3CE6901-16EC-4532-A7BE-CD6CD5AF8C25}" destId="{6B2BA556-B3C7-4288-BB7F-D7F522755801}" srcOrd="0" destOrd="0" presId="urn:microsoft.com/office/officeart/2008/layout/HorizontalMultiLevelHierarchy"/>
    <dgm:cxn modelId="{816AA9AB-BD96-42ED-BC04-F7054D92FF66}" type="presOf" srcId="{CE68593A-83F5-4EE6-A3B0-E3669A3BAC58}" destId="{F90B298C-3324-49EF-ACEE-838FE5F74C76}" srcOrd="0" destOrd="0" presId="urn:microsoft.com/office/officeart/2008/layout/HorizontalMultiLevelHierarchy"/>
    <dgm:cxn modelId="{D68A57EE-9FC4-4B94-B979-0F7ADF9FADC3}" type="presOf" srcId="{F160AA8A-52DE-4517-856F-51EF8B9F0D20}" destId="{24CEFE06-C322-4A7F-A555-D621FA8D7360}" srcOrd="0" destOrd="0" presId="urn:microsoft.com/office/officeart/2008/layout/HorizontalMultiLevelHierarchy"/>
    <dgm:cxn modelId="{8B6E0237-726B-44E1-B054-7654E26E6767}" srcId="{A47DC168-2E76-4958-8836-5F88C7A176C4}" destId="{E1CEF065-4334-42A0-9B3B-2F133E95AA07}" srcOrd="0" destOrd="0" parTransId="{85434E75-2DBF-43B3-862D-EA6479906289}" sibTransId="{DBF1B58A-DBBE-4E62-9DF4-2D0252408BB4}"/>
    <dgm:cxn modelId="{C717E48D-2F9F-42B3-A007-58041307C2E8}" srcId="{871F6AF6-018B-4658-B883-69D27DB84BEE}" destId="{CE68593A-83F5-4EE6-A3B0-E3669A3BAC58}" srcOrd="0" destOrd="0" parTransId="{5E3D51CF-6EB9-4A81-8670-409B1EF4FE56}" sibTransId="{2FB2244A-8443-49DE-97BF-EAF07B9263FC}"/>
    <dgm:cxn modelId="{79DABBD2-4111-4695-86B6-6814C7FE4188}" type="presOf" srcId="{64DAB0CB-3502-475C-9F2E-80314DFA5351}" destId="{4343F8E1-5B43-42BA-98FA-FFECA2CE90FA}" srcOrd="1" destOrd="0" presId="urn:microsoft.com/office/officeart/2008/layout/HorizontalMultiLevelHierarchy"/>
    <dgm:cxn modelId="{206CF789-D3FE-4B49-ABD1-11ECF8F67C6A}" type="presOf" srcId="{AA907993-D417-43EA-91EF-B54646F67FE7}" destId="{AF9B5E44-B5DA-4AB4-ADF6-2FEA9E226EB4}" srcOrd="0" destOrd="0" presId="urn:microsoft.com/office/officeart/2008/layout/HorizontalMultiLevelHierarchy"/>
    <dgm:cxn modelId="{B6564959-1A62-4DA0-88A7-15F175833C92}" type="presOf" srcId="{6467B119-20E8-4CB6-A70A-EB5B62A84843}" destId="{861C90BF-8A03-4644-B99A-8035599FCB2E}" srcOrd="0" destOrd="0" presId="urn:microsoft.com/office/officeart/2008/layout/HorizontalMultiLevelHierarchy"/>
    <dgm:cxn modelId="{3628BAF9-C74D-4445-A9B0-7835E7AE0A68}" type="presOf" srcId="{C73A8726-E9BB-4924-A818-9AAF9EA4AD90}" destId="{C6988837-4E55-4BB3-9085-68EE1CC3A0A3}" srcOrd="1" destOrd="0" presId="urn:microsoft.com/office/officeart/2008/layout/HorizontalMultiLevelHierarchy"/>
    <dgm:cxn modelId="{8AA9E3F4-1B08-4F85-B902-0B438988861D}" type="presOf" srcId="{A7C5C19A-0CCE-4547-B60D-61C9E02CAB39}" destId="{963E38BB-44FB-4D93-B9C4-046DB989A907}" srcOrd="0" destOrd="0" presId="urn:microsoft.com/office/officeart/2008/layout/HorizontalMultiLevelHierarchy"/>
    <dgm:cxn modelId="{7117B5C8-FE5A-45EB-8125-6708421575A9}" type="presOf" srcId="{78AFB055-3E8B-423B-B0EF-7AEE9978539A}" destId="{84A692D9-08AF-4695-AB4E-77381175FCE5}" srcOrd="0" destOrd="0" presId="urn:microsoft.com/office/officeart/2008/layout/HorizontalMultiLevelHierarchy"/>
    <dgm:cxn modelId="{2D9F85DF-5C9B-4772-9E2B-C15A72BE5A54}" type="presOf" srcId="{6E4A1711-1FAF-4F8C-B81B-DAB5AC8E812A}" destId="{DC5F92EF-53AD-45E7-8FA9-83E71B644D8C}" srcOrd="0" destOrd="0" presId="urn:microsoft.com/office/officeart/2008/layout/HorizontalMultiLevelHierarchy"/>
    <dgm:cxn modelId="{12462F99-78BE-450D-BD4B-314FEE4DE587}" type="presOf" srcId="{AA907993-D417-43EA-91EF-B54646F67FE7}" destId="{A332C386-8873-447C-A203-4A6A441D2DB9}" srcOrd="1" destOrd="0" presId="urn:microsoft.com/office/officeart/2008/layout/HorizontalMultiLevelHierarchy"/>
    <dgm:cxn modelId="{73D3A0FC-253A-4505-9301-1D9240DD16FD}" srcId="{C8F510AE-B409-412B-9906-3CF99DF39750}" destId="{601716C8-BB11-4462-BD47-26D1753BF668}" srcOrd="2" destOrd="0" parTransId="{54EAA91A-7303-4068-AF5D-7F2F405FD39D}" sibTransId="{FBE001C4-0CC8-4154-8069-50744DC44555}"/>
    <dgm:cxn modelId="{AAB5C28D-4FAC-4382-8E1D-DED93B352717}" srcId="{34D35B14-9674-406F-B2B6-FCFA5C0CE6EB}" destId="{54EA2E95-8CCA-4850-A60C-840F07C6E211}" srcOrd="0" destOrd="0" parTransId="{AA907993-D417-43EA-91EF-B54646F67FE7}" sibTransId="{0FFE69D5-E9C4-465D-8EAC-CA47C89AD2D7}"/>
    <dgm:cxn modelId="{670D860B-73EF-40D3-8AC5-53E927D33794}" type="presOf" srcId="{85434E75-2DBF-43B3-862D-EA6479906289}" destId="{92D5BFDB-607D-4C21-835A-9C6455FC9A33}" srcOrd="1" destOrd="0" presId="urn:microsoft.com/office/officeart/2008/layout/HorizontalMultiLevelHierarchy"/>
    <dgm:cxn modelId="{F0A3C612-5CE2-4F84-991C-F2E6B841B7BA}" type="presOf" srcId="{D20CB648-9903-4909-8337-693F544BE962}" destId="{2F9F1713-8BA0-4678-B81E-844E4FD7280D}" srcOrd="0" destOrd="0" presId="urn:microsoft.com/office/officeart/2008/layout/HorizontalMultiLevelHierarchy"/>
    <dgm:cxn modelId="{C25DBF89-6183-40DD-8D99-B1FF470FBFEB}" type="presOf" srcId="{11A0BC95-C73B-42EC-AA1A-DFF6E9130A67}" destId="{EB9B2BBD-047C-4539-B58E-58425A12133E}" srcOrd="1" destOrd="0" presId="urn:microsoft.com/office/officeart/2008/layout/HorizontalMultiLevelHierarchy"/>
    <dgm:cxn modelId="{06E1E9D9-89A0-4383-B61F-5E609B0F3A82}" type="presOf" srcId="{54EA2E95-8CCA-4850-A60C-840F07C6E211}" destId="{4B9B210B-77CB-4516-9868-224799F551F7}" srcOrd="0" destOrd="0" presId="urn:microsoft.com/office/officeart/2008/layout/HorizontalMultiLevelHierarchy"/>
    <dgm:cxn modelId="{B2D016B3-6E86-405A-87D8-685E572B8661}" type="presOf" srcId="{C1289893-C656-4B5F-BC75-19F254CF3F9D}" destId="{B45F5B1B-7F02-4927-BD32-4E695689653D}" srcOrd="0" destOrd="0" presId="urn:microsoft.com/office/officeart/2008/layout/HorizontalMultiLevelHierarchy"/>
    <dgm:cxn modelId="{562DC8E6-C849-409C-9ED9-4AF489CD6B91}" type="presOf" srcId="{A7C5C19A-0CCE-4547-B60D-61C9E02CAB39}" destId="{E0D0A7AF-5E84-4C85-BDB1-6EE4ED4A64D3}" srcOrd="1" destOrd="0" presId="urn:microsoft.com/office/officeart/2008/layout/HorizontalMultiLevelHierarchy"/>
    <dgm:cxn modelId="{D8F1DC24-612C-4F11-B144-2FEAC90A51BA}" type="presOf" srcId="{871F6AF6-018B-4658-B883-69D27DB84BEE}" destId="{53587DCF-B3FE-4127-9367-85F7F551E958}" srcOrd="0" destOrd="0" presId="urn:microsoft.com/office/officeart/2008/layout/HorizontalMultiLevelHierarchy"/>
    <dgm:cxn modelId="{59575D21-150E-4F27-916E-3C1CBD7796A7}" type="presOf" srcId="{C8F510AE-B409-412B-9906-3CF99DF39750}" destId="{0097CA20-3979-456B-BF2E-DCC9DEA67E31}" srcOrd="0" destOrd="0" presId="urn:microsoft.com/office/officeart/2008/layout/HorizontalMultiLevelHierarchy"/>
    <dgm:cxn modelId="{E4915278-4FC4-48A1-B252-0D253D12BF10}" type="presOf" srcId="{F120EE17-45C6-4A8C-992B-C388F5BA4E0A}" destId="{3EC80A68-8421-45C6-A01E-7A6203DB231B}" srcOrd="0" destOrd="0" presId="urn:microsoft.com/office/officeart/2008/layout/HorizontalMultiLevelHierarchy"/>
    <dgm:cxn modelId="{120A97FA-1C8F-4951-9932-B1ACE2C5FD30}" type="presOf" srcId="{A47DC168-2E76-4958-8836-5F88C7A176C4}" destId="{FC5AE27D-223C-4DE8-9DB4-8BEA743EF4C8}" srcOrd="0" destOrd="0" presId="urn:microsoft.com/office/officeart/2008/layout/HorizontalMultiLevelHierarchy"/>
    <dgm:cxn modelId="{4FE40381-D069-4B91-BCD5-FDB40D8CFCBD}" srcId="{C8F510AE-B409-412B-9906-3CF99DF39750}" destId="{A47DC168-2E76-4958-8836-5F88C7A176C4}" srcOrd="0" destOrd="0" parTransId="{C73A8726-E9BB-4924-A818-9AAF9EA4AD90}" sibTransId="{5B901ADC-8AE2-4A63-9618-828BE32138B5}"/>
    <dgm:cxn modelId="{C9ACB0FA-86D7-4AD5-B510-8A95A010E84E}" type="presOf" srcId="{5E3D51CF-6EB9-4A81-8670-409B1EF4FE56}" destId="{CC036662-A42C-41B5-9991-10688CEEBF92}" srcOrd="1" destOrd="0" presId="urn:microsoft.com/office/officeart/2008/layout/HorizontalMultiLevelHierarchy"/>
    <dgm:cxn modelId="{7BF8260E-A1E7-410B-B4B4-DA6C7911FA57}" type="presOf" srcId="{564C6E53-A64A-4E93-93EC-2B79CEAA9ADD}" destId="{2FF92CC8-EB7C-4C98-90ED-954A16424780}" srcOrd="0" destOrd="0" presId="urn:microsoft.com/office/officeart/2008/layout/HorizontalMultiLevelHierarchy"/>
    <dgm:cxn modelId="{24357F76-7B59-4517-BA47-F4856BF5C560}" type="presOf" srcId="{54EAA91A-7303-4068-AF5D-7F2F405FD39D}" destId="{79198F13-3EC3-4AA0-B9D5-612417B2582E}" srcOrd="0" destOrd="0" presId="urn:microsoft.com/office/officeart/2008/layout/HorizontalMultiLevelHierarchy"/>
    <dgm:cxn modelId="{C011538F-EABA-4F39-802F-BFE00D886EA5}" type="presOf" srcId="{997FBD53-43AE-4CE6-9020-449F36E17877}" destId="{D7DD15E3-978B-4F86-A43F-92EE9BA9A13D}" srcOrd="1" destOrd="0" presId="urn:microsoft.com/office/officeart/2008/layout/HorizontalMultiLevelHierarchy"/>
    <dgm:cxn modelId="{0F166098-BF4A-4406-96CC-EFB2C90E9801}" type="presOf" srcId="{F120EE17-45C6-4A8C-992B-C388F5BA4E0A}" destId="{046B0992-C0AA-4936-AF0A-BD82F4D7284F}" srcOrd="1" destOrd="0" presId="urn:microsoft.com/office/officeart/2008/layout/HorizontalMultiLevelHierarchy"/>
    <dgm:cxn modelId="{C4B50BC4-27C2-4189-B64F-ABAC293BDCC6}" type="presOf" srcId="{601716C8-BB11-4462-BD47-26D1753BF668}" destId="{D403902E-0795-4AF4-9FCC-C730FF32CAE8}" srcOrd="0" destOrd="0" presId="urn:microsoft.com/office/officeart/2008/layout/HorizontalMultiLevelHierarchy"/>
    <dgm:cxn modelId="{38B030CE-5CB7-4E05-AC81-917E1CDA5D4E}" srcId="{601716C8-BB11-4462-BD47-26D1753BF668}" destId="{4670EEBC-14FA-4449-B689-229237C41A97}" srcOrd="0" destOrd="0" parTransId="{F120EE17-45C6-4A8C-992B-C388F5BA4E0A}" sibTransId="{2990BD35-C3F3-4DF1-B72E-994D0B7BCB39}"/>
    <dgm:cxn modelId="{BE223BF9-DD43-4119-A949-5C7723AB4B49}" type="presParOf" srcId="{E85DAB09-27D3-4994-9148-4277C8B76AD6}" destId="{B29C135D-22C0-4787-9CED-67567E05614E}" srcOrd="0" destOrd="0" presId="urn:microsoft.com/office/officeart/2008/layout/HorizontalMultiLevelHierarchy"/>
    <dgm:cxn modelId="{565A9512-EA0A-4FE5-86A7-D0356C6C3459}" type="presParOf" srcId="{B29C135D-22C0-4787-9CED-67567E05614E}" destId="{0097CA20-3979-456B-BF2E-DCC9DEA67E31}" srcOrd="0" destOrd="0" presId="urn:microsoft.com/office/officeart/2008/layout/HorizontalMultiLevelHierarchy"/>
    <dgm:cxn modelId="{3924A7EC-7FD1-48FB-8FF6-0CBC7F1423BC}" type="presParOf" srcId="{B29C135D-22C0-4787-9CED-67567E05614E}" destId="{9BFBAE59-7632-4BA4-B1AA-53E7206FCE06}" srcOrd="1" destOrd="0" presId="urn:microsoft.com/office/officeart/2008/layout/HorizontalMultiLevelHierarchy"/>
    <dgm:cxn modelId="{D17E707C-716D-42C0-A925-A31E9872CE92}" type="presParOf" srcId="{9BFBAE59-7632-4BA4-B1AA-53E7206FCE06}" destId="{7D439E17-5B79-4F9C-A4DF-6C675AC65274}" srcOrd="0" destOrd="0" presId="urn:microsoft.com/office/officeart/2008/layout/HorizontalMultiLevelHierarchy"/>
    <dgm:cxn modelId="{86F9C0C8-9BE1-4DF5-B39F-8C57F8859E60}" type="presParOf" srcId="{7D439E17-5B79-4F9C-A4DF-6C675AC65274}" destId="{C6988837-4E55-4BB3-9085-68EE1CC3A0A3}" srcOrd="0" destOrd="0" presId="urn:microsoft.com/office/officeart/2008/layout/HorizontalMultiLevelHierarchy"/>
    <dgm:cxn modelId="{08E5DE67-1E17-4B34-9F83-7D537DF8D842}" type="presParOf" srcId="{9BFBAE59-7632-4BA4-B1AA-53E7206FCE06}" destId="{128671DE-AB14-448D-B99F-9FC35F05B966}" srcOrd="1" destOrd="0" presId="urn:microsoft.com/office/officeart/2008/layout/HorizontalMultiLevelHierarchy"/>
    <dgm:cxn modelId="{D575568B-D114-40F4-8AE9-C76F72B857D3}" type="presParOf" srcId="{128671DE-AB14-448D-B99F-9FC35F05B966}" destId="{FC5AE27D-223C-4DE8-9DB4-8BEA743EF4C8}" srcOrd="0" destOrd="0" presId="urn:microsoft.com/office/officeart/2008/layout/HorizontalMultiLevelHierarchy"/>
    <dgm:cxn modelId="{EA312548-E911-4EBF-B51E-1A0D6E9A20F2}" type="presParOf" srcId="{128671DE-AB14-448D-B99F-9FC35F05B966}" destId="{773B0D4B-7B1A-4DA0-A27D-8E84977E1158}" srcOrd="1" destOrd="0" presId="urn:microsoft.com/office/officeart/2008/layout/HorizontalMultiLevelHierarchy"/>
    <dgm:cxn modelId="{71127DFA-39AD-4151-B000-BB96FDFAB029}" type="presParOf" srcId="{773B0D4B-7B1A-4DA0-A27D-8E84977E1158}" destId="{057A441A-C568-49A5-9519-A1B4844EEDE2}" srcOrd="0" destOrd="0" presId="urn:microsoft.com/office/officeart/2008/layout/HorizontalMultiLevelHierarchy"/>
    <dgm:cxn modelId="{47B0CF05-123E-44D7-B694-41824F815FA9}" type="presParOf" srcId="{057A441A-C568-49A5-9519-A1B4844EEDE2}" destId="{92D5BFDB-607D-4C21-835A-9C6455FC9A33}" srcOrd="0" destOrd="0" presId="urn:microsoft.com/office/officeart/2008/layout/HorizontalMultiLevelHierarchy"/>
    <dgm:cxn modelId="{C61D0411-0906-4FDB-94F4-6C2B55381F77}" type="presParOf" srcId="{773B0D4B-7B1A-4DA0-A27D-8E84977E1158}" destId="{BDBD908E-F1C0-4A8B-980C-971AFA0E775E}" srcOrd="1" destOrd="0" presId="urn:microsoft.com/office/officeart/2008/layout/HorizontalMultiLevelHierarchy"/>
    <dgm:cxn modelId="{DEC3579E-9B5B-48F9-BAC7-4F717FEA651A}" type="presParOf" srcId="{BDBD908E-F1C0-4A8B-980C-971AFA0E775E}" destId="{41C989E3-3043-4FA5-93BE-2500EA5F8767}" srcOrd="0" destOrd="0" presId="urn:microsoft.com/office/officeart/2008/layout/HorizontalMultiLevelHierarchy"/>
    <dgm:cxn modelId="{459D5764-2507-47AF-A377-C479E66ED15B}" type="presParOf" srcId="{BDBD908E-F1C0-4A8B-980C-971AFA0E775E}" destId="{79827FB2-4809-4619-9A75-2968F9C426CB}" srcOrd="1" destOrd="0" presId="urn:microsoft.com/office/officeart/2008/layout/HorizontalMultiLevelHierarchy"/>
    <dgm:cxn modelId="{9CFD4B0F-AAE9-40D3-8565-EB2B7081BB74}" type="presParOf" srcId="{9BFBAE59-7632-4BA4-B1AA-53E7206FCE06}" destId="{32244C7D-B634-47B7-8918-B1D3DB38789F}" srcOrd="2" destOrd="0" presId="urn:microsoft.com/office/officeart/2008/layout/HorizontalMultiLevelHierarchy"/>
    <dgm:cxn modelId="{BD241414-4AC4-4437-BC9A-09439D53DF60}" type="presParOf" srcId="{32244C7D-B634-47B7-8918-B1D3DB38789F}" destId="{D7DD15E3-978B-4F86-A43F-92EE9BA9A13D}" srcOrd="0" destOrd="0" presId="urn:microsoft.com/office/officeart/2008/layout/HorizontalMultiLevelHierarchy"/>
    <dgm:cxn modelId="{58333E91-1376-4804-87B8-E118A767C361}" type="presParOf" srcId="{9BFBAE59-7632-4BA4-B1AA-53E7206FCE06}" destId="{A7F93F22-1CAE-45A3-8558-E015C0CA53CD}" srcOrd="3" destOrd="0" presId="urn:microsoft.com/office/officeart/2008/layout/HorizontalMultiLevelHierarchy"/>
    <dgm:cxn modelId="{1A33FE41-6195-4021-A41A-C615C81D55AC}" type="presParOf" srcId="{A7F93F22-1CAE-45A3-8558-E015C0CA53CD}" destId="{24CEFE06-C322-4A7F-A555-D621FA8D7360}" srcOrd="0" destOrd="0" presId="urn:microsoft.com/office/officeart/2008/layout/HorizontalMultiLevelHierarchy"/>
    <dgm:cxn modelId="{DB926DFF-16D3-4B1F-BE62-AC9808E433F3}" type="presParOf" srcId="{A7F93F22-1CAE-45A3-8558-E015C0CA53CD}" destId="{B4FEAC27-A070-45BC-9642-8F21E1327625}" srcOrd="1" destOrd="0" presId="urn:microsoft.com/office/officeart/2008/layout/HorizontalMultiLevelHierarchy"/>
    <dgm:cxn modelId="{8D0CE113-6E62-40CC-8F74-4521439CE91E}" type="presParOf" srcId="{B4FEAC27-A070-45BC-9642-8F21E1327625}" destId="{332BD6EB-EEBC-43AD-80A8-166528F7650D}" srcOrd="0" destOrd="0" presId="urn:microsoft.com/office/officeart/2008/layout/HorizontalMultiLevelHierarchy"/>
    <dgm:cxn modelId="{AADDC63C-7013-4FED-9ADC-2F2D4A8B7699}" type="presParOf" srcId="{332BD6EB-EEBC-43AD-80A8-166528F7650D}" destId="{EB9B2BBD-047C-4539-B58E-58425A12133E}" srcOrd="0" destOrd="0" presId="urn:microsoft.com/office/officeart/2008/layout/HorizontalMultiLevelHierarchy"/>
    <dgm:cxn modelId="{CFBE310E-0C87-45D6-A481-F7882C3704D8}" type="presParOf" srcId="{B4FEAC27-A070-45BC-9642-8F21E1327625}" destId="{0FC5DA80-7F11-4168-A53E-891825E2BFEF}" srcOrd="1" destOrd="0" presId="urn:microsoft.com/office/officeart/2008/layout/HorizontalMultiLevelHierarchy"/>
    <dgm:cxn modelId="{DB668725-B8A8-4352-A179-EFCE67DED7CE}" type="presParOf" srcId="{0FC5DA80-7F11-4168-A53E-891825E2BFEF}" destId="{6B2BA556-B3C7-4288-BB7F-D7F522755801}" srcOrd="0" destOrd="0" presId="urn:microsoft.com/office/officeart/2008/layout/HorizontalMultiLevelHierarchy"/>
    <dgm:cxn modelId="{DE18801B-ED9D-4817-BAD4-862DB5A76458}" type="presParOf" srcId="{0FC5DA80-7F11-4168-A53E-891825E2BFEF}" destId="{7B8B39DA-E1E4-437B-B617-345D792205E9}" srcOrd="1" destOrd="0" presId="urn:microsoft.com/office/officeart/2008/layout/HorizontalMultiLevelHierarchy"/>
    <dgm:cxn modelId="{EC021D6D-EBCC-4C26-8885-9A96A6EEED9D}" type="presParOf" srcId="{9BFBAE59-7632-4BA4-B1AA-53E7206FCE06}" destId="{79198F13-3EC3-4AA0-B9D5-612417B2582E}" srcOrd="4" destOrd="0" presId="urn:microsoft.com/office/officeart/2008/layout/HorizontalMultiLevelHierarchy"/>
    <dgm:cxn modelId="{EAABEB17-651C-4DCA-AD7E-7F5B5B66065D}" type="presParOf" srcId="{79198F13-3EC3-4AA0-B9D5-612417B2582E}" destId="{510FDFA5-793C-48FF-A80E-B37C072317D8}" srcOrd="0" destOrd="0" presId="urn:microsoft.com/office/officeart/2008/layout/HorizontalMultiLevelHierarchy"/>
    <dgm:cxn modelId="{50F8CBB1-1488-4135-A4F2-F60774D129EB}" type="presParOf" srcId="{9BFBAE59-7632-4BA4-B1AA-53E7206FCE06}" destId="{048BECC2-9ABF-47AD-BE38-31C226A1DD61}" srcOrd="5" destOrd="0" presId="urn:microsoft.com/office/officeart/2008/layout/HorizontalMultiLevelHierarchy"/>
    <dgm:cxn modelId="{9C2BE303-E9F6-4DB6-8B01-ED489A9831B1}" type="presParOf" srcId="{048BECC2-9ABF-47AD-BE38-31C226A1DD61}" destId="{D403902E-0795-4AF4-9FCC-C730FF32CAE8}" srcOrd="0" destOrd="0" presId="urn:microsoft.com/office/officeart/2008/layout/HorizontalMultiLevelHierarchy"/>
    <dgm:cxn modelId="{1490955D-35CC-4BF0-A151-94599C730F2A}" type="presParOf" srcId="{048BECC2-9ABF-47AD-BE38-31C226A1DD61}" destId="{EEB1E3D3-191F-4DB0-965E-D9E5A0DEA71D}" srcOrd="1" destOrd="0" presId="urn:microsoft.com/office/officeart/2008/layout/HorizontalMultiLevelHierarchy"/>
    <dgm:cxn modelId="{CBFAC4A0-733F-48F2-9903-979B44D2F0A3}" type="presParOf" srcId="{EEB1E3D3-191F-4DB0-965E-D9E5A0DEA71D}" destId="{3EC80A68-8421-45C6-A01E-7A6203DB231B}" srcOrd="0" destOrd="0" presId="urn:microsoft.com/office/officeart/2008/layout/HorizontalMultiLevelHierarchy"/>
    <dgm:cxn modelId="{0188F8FB-9BA7-4F2F-9958-6FD98EB7F5F5}" type="presParOf" srcId="{3EC80A68-8421-45C6-A01E-7A6203DB231B}" destId="{046B0992-C0AA-4936-AF0A-BD82F4D7284F}" srcOrd="0" destOrd="0" presId="urn:microsoft.com/office/officeart/2008/layout/HorizontalMultiLevelHierarchy"/>
    <dgm:cxn modelId="{7C104A11-4D6B-4040-9AD3-2A98CD10C01A}" type="presParOf" srcId="{EEB1E3D3-191F-4DB0-965E-D9E5A0DEA71D}" destId="{3B61CF72-6D0C-4D02-8B69-7D0AE1334153}" srcOrd="1" destOrd="0" presId="urn:microsoft.com/office/officeart/2008/layout/HorizontalMultiLevelHierarchy"/>
    <dgm:cxn modelId="{D3547BE9-3B56-4885-AE77-A4CAACC2F209}" type="presParOf" srcId="{3B61CF72-6D0C-4D02-8B69-7D0AE1334153}" destId="{417EAD2D-9ADF-466E-98E7-A066F491C12F}" srcOrd="0" destOrd="0" presId="urn:microsoft.com/office/officeart/2008/layout/HorizontalMultiLevelHierarchy"/>
    <dgm:cxn modelId="{46C17DB0-FAA6-4500-B6A0-D54EB4024263}" type="presParOf" srcId="{3B61CF72-6D0C-4D02-8B69-7D0AE1334153}" destId="{BDC975A0-6B70-4D52-B6EE-E707346BEBAA}" srcOrd="1" destOrd="0" presId="urn:microsoft.com/office/officeart/2008/layout/HorizontalMultiLevelHierarchy"/>
    <dgm:cxn modelId="{B1744FB8-8CF3-482B-9E89-ABAB903726F2}" type="presParOf" srcId="{9BFBAE59-7632-4BA4-B1AA-53E7206FCE06}" destId="{6FF546F5-1D09-486B-A826-8D064007A2BF}" srcOrd="6" destOrd="0" presId="urn:microsoft.com/office/officeart/2008/layout/HorizontalMultiLevelHierarchy"/>
    <dgm:cxn modelId="{FE93461A-85B7-4380-AE0D-6B926E6B8A27}" type="presParOf" srcId="{6FF546F5-1D09-486B-A826-8D064007A2BF}" destId="{4343F8E1-5B43-42BA-98FA-FFECA2CE90FA}" srcOrd="0" destOrd="0" presId="urn:microsoft.com/office/officeart/2008/layout/HorizontalMultiLevelHierarchy"/>
    <dgm:cxn modelId="{8AAE6F9B-B272-4375-8B3C-1E9329F9FFDC}" type="presParOf" srcId="{9BFBAE59-7632-4BA4-B1AA-53E7206FCE06}" destId="{9C7CE6F8-0827-4644-B4DF-6441BC4390E1}" srcOrd="7" destOrd="0" presId="urn:microsoft.com/office/officeart/2008/layout/HorizontalMultiLevelHierarchy"/>
    <dgm:cxn modelId="{1B99A599-4ECD-4EC5-8B05-CA2342D07C7A}" type="presParOf" srcId="{9C7CE6F8-0827-4644-B4DF-6441BC4390E1}" destId="{DABA4823-F47A-4B54-AFAB-7B259A47376A}" srcOrd="0" destOrd="0" presId="urn:microsoft.com/office/officeart/2008/layout/HorizontalMultiLevelHierarchy"/>
    <dgm:cxn modelId="{51BC6104-45B8-428C-9EB6-B396AA374FC5}" type="presParOf" srcId="{9C7CE6F8-0827-4644-B4DF-6441BC4390E1}" destId="{6D6ACDFA-838B-4A5F-8BA6-27CF0CA16FDD}" srcOrd="1" destOrd="0" presId="urn:microsoft.com/office/officeart/2008/layout/HorizontalMultiLevelHierarchy"/>
    <dgm:cxn modelId="{A768809C-D946-4318-A9E9-A8000ABBA73F}" type="presParOf" srcId="{6D6ACDFA-838B-4A5F-8BA6-27CF0CA16FDD}" destId="{AF9B5E44-B5DA-4AB4-ADF6-2FEA9E226EB4}" srcOrd="0" destOrd="0" presId="urn:microsoft.com/office/officeart/2008/layout/HorizontalMultiLevelHierarchy"/>
    <dgm:cxn modelId="{83FF9B09-A893-4D29-93D0-69C228F2DC34}" type="presParOf" srcId="{AF9B5E44-B5DA-4AB4-ADF6-2FEA9E226EB4}" destId="{A332C386-8873-447C-A203-4A6A441D2DB9}" srcOrd="0" destOrd="0" presId="urn:microsoft.com/office/officeart/2008/layout/HorizontalMultiLevelHierarchy"/>
    <dgm:cxn modelId="{0CA528F6-5400-43B2-9CAF-E0BBBDA999EC}" type="presParOf" srcId="{6D6ACDFA-838B-4A5F-8BA6-27CF0CA16FDD}" destId="{F1B78850-1BF6-4C8B-9873-7B8A7C4E8F5C}" srcOrd="1" destOrd="0" presId="urn:microsoft.com/office/officeart/2008/layout/HorizontalMultiLevelHierarchy"/>
    <dgm:cxn modelId="{F1B3F332-12E0-4D49-8547-D81EE3273359}" type="presParOf" srcId="{F1B78850-1BF6-4C8B-9873-7B8A7C4E8F5C}" destId="{4B9B210B-77CB-4516-9868-224799F551F7}" srcOrd="0" destOrd="0" presId="urn:microsoft.com/office/officeart/2008/layout/HorizontalMultiLevelHierarchy"/>
    <dgm:cxn modelId="{FA18B6D2-05F3-41E4-BE39-6E713E63D853}" type="presParOf" srcId="{F1B78850-1BF6-4C8B-9873-7B8A7C4E8F5C}" destId="{811CB09A-82F4-4BBB-BE37-99496CF677B1}" srcOrd="1" destOrd="0" presId="urn:microsoft.com/office/officeart/2008/layout/HorizontalMultiLevelHierarchy"/>
    <dgm:cxn modelId="{A8652EC4-6ACC-49E6-B037-C43E657FC0C8}" type="presParOf" srcId="{9BFBAE59-7632-4BA4-B1AA-53E7206FCE06}" destId="{B903174E-5104-47EA-B686-5B6B7E46C04F}" srcOrd="8" destOrd="0" presId="urn:microsoft.com/office/officeart/2008/layout/HorizontalMultiLevelHierarchy"/>
    <dgm:cxn modelId="{3F22AA4E-0C77-4406-A03F-D58C31FDCFF1}" type="presParOf" srcId="{B903174E-5104-47EA-B686-5B6B7E46C04F}" destId="{88F7F30A-5959-4C99-9302-2B94D245472E}" srcOrd="0" destOrd="0" presId="urn:microsoft.com/office/officeart/2008/layout/HorizontalMultiLevelHierarchy"/>
    <dgm:cxn modelId="{4CEB8021-2149-42B4-966A-62BD3B81CBA1}" type="presParOf" srcId="{9BFBAE59-7632-4BA4-B1AA-53E7206FCE06}" destId="{7BB7C839-1D49-4648-AD72-65BE81F8295E}" srcOrd="9" destOrd="0" presId="urn:microsoft.com/office/officeart/2008/layout/HorizontalMultiLevelHierarchy"/>
    <dgm:cxn modelId="{ADF69B8A-3D85-4D36-95BB-D8686D38DFCC}" type="presParOf" srcId="{7BB7C839-1D49-4648-AD72-65BE81F8295E}" destId="{53587DCF-B3FE-4127-9367-85F7F551E958}" srcOrd="0" destOrd="0" presId="urn:microsoft.com/office/officeart/2008/layout/HorizontalMultiLevelHierarchy"/>
    <dgm:cxn modelId="{012454CE-39D1-442B-890B-49CC0E5B220D}" type="presParOf" srcId="{7BB7C839-1D49-4648-AD72-65BE81F8295E}" destId="{F6E1BE9D-8563-41F5-9E1D-149A691F5C29}" srcOrd="1" destOrd="0" presId="urn:microsoft.com/office/officeart/2008/layout/HorizontalMultiLevelHierarchy"/>
    <dgm:cxn modelId="{50420E8D-D1CC-4195-847A-6E36B12FEC06}" type="presParOf" srcId="{F6E1BE9D-8563-41F5-9E1D-149A691F5C29}" destId="{2EB67FED-B52C-4032-87CC-CB925680D0ED}" srcOrd="0" destOrd="0" presId="urn:microsoft.com/office/officeart/2008/layout/HorizontalMultiLevelHierarchy"/>
    <dgm:cxn modelId="{FCEC5E40-8F3B-408E-ABD6-E737E80114B4}" type="presParOf" srcId="{2EB67FED-B52C-4032-87CC-CB925680D0ED}" destId="{CC036662-A42C-41B5-9991-10688CEEBF92}" srcOrd="0" destOrd="0" presId="urn:microsoft.com/office/officeart/2008/layout/HorizontalMultiLevelHierarchy"/>
    <dgm:cxn modelId="{A87D6016-C7F9-425C-B3F0-B78895A67B33}" type="presParOf" srcId="{F6E1BE9D-8563-41F5-9E1D-149A691F5C29}" destId="{84EBC88F-26C0-4B80-BE1F-B62A48894D72}" srcOrd="1" destOrd="0" presId="urn:microsoft.com/office/officeart/2008/layout/HorizontalMultiLevelHierarchy"/>
    <dgm:cxn modelId="{2723AFF0-AA19-463A-842D-676574A7F0D9}" type="presParOf" srcId="{84EBC88F-26C0-4B80-BE1F-B62A48894D72}" destId="{F90B298C-3324-49EF-ACEE-838FE5F74C76}" srcOrd="0" destOrd="0" presId="urn:microsoft.com/office/officeart/2008/layout/HorizontalMultiLevelHierarchy"/>
    <dgm:cxn modelId="{2833E34C-E325-4FC1-9296-E47F0A114ADE}" type="presParOf" srcId="{84EBC88F-26C0-4B80-BE1F-B62A48894D72}" destId="{55DAC666-9C5E-44FD-9559-DB33E8EE2462}" srcOrd="1" destOrd="0" presId="urn:microsoft.com/office/officeart/2008/layout/HorizontalMultiLevelHierarchy"/>
    <dgm:cxn modelId="{5ABCA22C-8B1A-435A-BB17-1EF398192A55}" type="presParOf" srcId="{9BFBAE59-7632-4BA4-B1AA-53E7206FCE06}" destId="{963E38BB-44FB-4D93-B9C4-046DB989A907}" srcOrd="10" destOrd="0" presId="urn:microsoft.com/office/officeart/2008/layout/HorizontalMultiLevelHierarchy"/>
    <dgm:cxn modelId="{7C0CD398-A2C4-4CC6-805B-45152ECBB223}" type="presParOf" srcId="{963E38BB-44FB-4D93-B9C4-046DB989A907}" destId="{E0D0A7AF-5E84-4C85-BDB1-6EE4ED4A64D3}" srcOrd="0" destOrd="0" presId="urn:microsoft.com/office/officeart/2008/layout/HorizontalMultiLevelHierarchy"/>
    <dgm:cxn modelId="{8A75AD53-F921-4109-8192-61391DDA0F04}" type="presParOf" srcId="{9BFBAE59-7632-4BA4-B1AA-53E7206FCE06}" destId="{96D59A74-C2A1-4EB1-AE45-254073B6644B}" srcOrd="11" destOrd="0" presId="urn:microsoft.com/office/officeart/2008/layout/HorizontalMultiLevelHierarchy"/>
    <dgm:cxn modelId="{ABB42CEC-13F2-4CD1-93E9-CE6265941204}" type="presParOf" srcId="{96D59A74-C2A1-4EB1-AE45-254073B6644B}" destId="{B45F5B1B-7F02-4927-BD32-4E695689653D}" srcOrd="0" destOrd="0" presId="urn:microsoft.com/office/officeart/2008/layout/HorizontalMultiLevelHierarchy"/>
    <dgm:cxn modelId="{C0EC870D-A0BB-4C98-8062-6F0E5022B55D}" type="presParOf" srcId="{96D59A74-C2A1-4EB1-AE45-254073B6644B}" destId="{A5C26EAA-8F67-4C82-93AD-CB1ADB12EFFF}" srcOrd="1" destOrd="0" presId="urn:microsoft.com/office/officeart/2008/layout/HorizontalMultiLevelHierarchy"/>
    <dgm:cxn modelId="{526CE9B8-FBD2-420C-83F6-BAD4A8277648}" type="presParOf" srcId="{A5C26EAA-8F67-4C82-93AD-CB1ADB12EFFF}" destId="{861C90BF-8A03-4644-B99A-8035599FCB2E}" srcOrd="0" destOrd="0" presId="urn:microsoft.com/office/officeart/2008/layout/HorizontalMultiLevelHierarchy"/>
    <dgm:cxn modelId="{38362B27-5C0E-415A-9D84-93F88360D31B}" type="presParOf" srcId="{861C90BF-8A03-4644-B99A-8035599FCB2E}" destId="{FF9E4B3D-3E87-46DF-BAA3-67240E55C87F}" srcOrd="0" destOrd="0" presId="urn:microsoft.com/office/officeart/2008/layout/HorizontalMultiLevelHierarchy"/>
    <dgm:cxn modelId="{58F3FD18-8AA9-4479-92B2-EAD57F175E69}" type="presParOf" srcId="{A5C26EAA-8F67-4C82-93AD-CB1ADB12EFFF}" destId="{D2AB0501-AEF7-4F15-B5F2-A5183868FB55}" srcOrd="1" destOrd="0" presId="urn:microsoft.com/office/officeart/2008/layout/HorizontalMultiLevelHierarchy"/>
    <dgm:cxn modelId="{2AC3A0D6-3C38-4303-BB0E-F1C302928C7A}" type="presParOf" srcId="{D2AB0501-AEF7-4F15-B5F2-A5183868FB55}" destId="{FE4C8BB1-A1C3-415E-9AC6-D8235DBDFD7F}" srcOrd="0" destOrd="0" presId="urn:microsoft.com/office/officeart/2008/layout/HorizontalMultiLevelHierarchy"/>
    <dgm:cxn modelId="{D8D55C71-7675-41A6-97BE-FC4C0A08AE16}" type="presParOf" srcId="{D2AB0501-AEF7-4F15-B5F2-A5183868FB55}" destId="{494F0F04-8F68-4E69-9E44-14BA0F0A3998}" srcOrd="1" destOrd="0" presId="urn:microsoft.com/office/officeart/2008/layout/HorizontalMultiLevelHierarchy"/>
    <dgm:cxn modelId="{1737E0A2-9125-4181-B400-FC1625A6E1E5}" type="presParOf" srcId="{9BFBAE59-7632-4BA4-B1AA-53E7206FCE06}" destId="{84A692D9-08AF-4695-AB4E-77381175FCE5}" srcOrd="12" destOrd="0" presId="urn:microsoft.com/office/officeart/2008/layout/HorizontalMultiLevelHierarchy"/>
    <dgm:cxn modelId="{886D755F-4C79-4112-94F8-C30431CEE37B}" type="presParOf" srcId="{84A692D9-08AF-4695-AB4E-77381175FCE5}" destId="{5CE7BB75-D981-4E2B-91A9-AC871D7A14C7}" srcOrd="0" destOrd="0" presId="urn:microsoft.com/office/officeart/2008/layout/HorizontalMultiLevelHierarchy"/>
    <dgm:cxn modelId="{387C66F8-A51E-4221-96B2-DC2C5CC539AB}" type="presParOf" srcId="{9BFBAE59-7632-4BA4-B1AA-53E7206FCE06}" destId="{FA564214-F4C7-4478-A4C0-A9B72D0CA6E1}" srcOrd="13" destOrd="0" presId="urn:microsoft.com/office/officeart/2008/layout/HorizontalMultiLevelHierarchy"/>
    <dgm:cxn modelId="{310FC93D-5BBA-4E0B-9ADA-EE972AA4A79B}" type="presParOf" srcId="{FA564214-F4C7-4478-A4C0-A9B72D0CA6E1}" destId="{DC5F92EF-53AD-45E7-8FA9-83E71B644D8C}" srcOrd="0" destOrd="0" presId="urn:microsoft.com/office/officeart/2008/layout/HorizontalMultiLevelHierarchy"/>
    <dgm:cxn modelId="{E7586E33-1D69-4664-B889-BACCE7C5BFBB}" type="presParOf" srcId="{FA564214-F4C7-4478-A4C0-A9B72D0CA6E1}" destId="{7AD96D13-03AF-4FB6-B82E-9AA06C87C3AE}" srcOrd="1" destOrd="0" presId="urn:microsoft.com/office/officeart/2008/layout/HorizontalMultiLevelHierarchy"/>
    <dgm:cxn modelId="{2271F20D-0EFE-4604-8CEE-69205D8F438D}" type="presParOf" srcId="{7AD96D13-03AF-4FB6-B82E-9AA06C87C3AE}" destId="{2FF92CC8-EB7C-4C98-90ED-954A16424780}" srcOrd="0" destOrd="0" presId="urn:microsoft.com/office/officeart/2008/layout/HorizontalMultiLevelHierarchy"/>
    <dgm:cxn modelId="{EA6E354F-DA6C-484D-B27F-1BEAFCDEA38E}" type="presParOf" srcId="{2FF92CC8-EB7C-4C98-90ED-954A16424780}" destId="{A9D032DF-E532-4110-AE8C-A60912D12416}" srcOrd="0" destOrd="0" presId="urn:microsoft.com/office/officeart/2008/layout/HorizontalMultiLevelHierarchy"/>
    <dgm:cxn modelId="{B3E84ACF-A009-4877-8047-0DA184F11260}" type="presParOf" srcId="{7AD96D13-03AF-4FB6-B82E-9AA06C87C3AE}" destId="{F039BB39-E093-4FF1-A01F-7B03422C4DF7}" srcOrd="1" destOrd="0" presId="urn:microsoft.com/office/officeart/2008/layout/HorizontalMultiLevelHierarchy"/>
    <dgm:cxn modelId="{38920F41-2F25-4F44-A933-05F1E282F7A2}" type="presParOf" srcId="{F039BB39-E093-4FF1-A01F-7B03422C4DF7}" destId="{2F9F1713-8BA0-4678-B81E-844E4FD7280D}" srcOrd="0" destOrd="0" presId="urn:microsoft.com/office/officeart/2008/layout/HorizontalMultiLevelHierarchy"/>
    <dgm:cxn modelId="{ABE0C866-7C3D-44FE-9B0B-BC292A8DA8B8}" type="presParOf" srcId="{F039BB39-E093-4FF1-A01F-7B03422C4DF7}" destId="{C7AFB2F5-5CC5-43BE-8E5E-199F0730D09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92CC8-EB7C-4C98-90ED-954A16424780}">
      <dsp:nvSpPr>
        <dsp:cNvPr id="0" name=""/>
        <dsp:cNvSpPr/>
      </dsp:nvSpPr>
      <dsp:spPr>
        <a:xfrm>
          <a:off x="3179538" y="5316284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5351441"/>
        <a:ext cx="21125" cy="21125"/>
      </dsp:txXfrm>
    </dsp:sp>
    <dsp:sp modelId="{84A692D9-08AF-4695-AB4E-77381175FCE5}">
      <dsp:nvSpPr>
        <dsp:cNvPr id="0" name=""/>
        <dsp:cNvSpPr/>
      </dsp:nvSpPr>
      <dsp:spPr>
        <a:xfrm>
          <a:off x="644453" y="2946717"/>
          <a:ext cx="422514" cy="2415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257" y="0"/>
              </a:lnTo>
              <a:lnTo>
                <a:pt x="211257" y="2415286"/>
              </a:lnTo>
              <a:lnTo>
                <a:pt x="422514" y="2415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4411" y="4093061"/>
        <a:ext cx="122598" cy="122598"/>
      </dsp:txXfrm>
    </dsp:sp>
    <dsp:sp modelId="{861C90BF-8A03-4644-B99A-8035599FCB2E}">
      <dsp:nvSpPr>
        <dsp:cNvPr id="0" name=""/>
        <dsp:cNvSpPr/>
      </dsp:nvSpPr>
      <dsp:spPr>
        <a:xfrm>
          <a:off x="3179538" y="4511188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4546345"/>
        <a:ext cx="21125" cy="21125"/>
      </dsp:txXfrm>
    </dsp:sp>
    <dsp:sp modelId="{963E38BB-44FB-4D93-B9C4-046DB989A907}">
      <dsp:nvSpPr>
        <dsp:cNvPr id="0" name=""/>
        <dsp:cNvSpPr/>
      </dsp:nvSpPr>
      <dsp:spPr>
        <a:xfrm>
          <a:off x="644453" y="2946717"/>
          <a:ext cx="422514" cy="1610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257" y="0"/>
              </a:lnTo>
              <a:lnTo>
                <a:pt x="211257" y="1610191"/>
              </a:lnTo>
              <a:lnTo>
                <a:pt x="422514" y="1610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092" y="3710195"/>
        <a:ext cx="83235" cy="83235"/>
      </dsp:txXfrm>
    </dsp:sp>
    <dsp:sp modelId="{2EB67FED-B52C-4032-87CC-CB925680D0ED}">
      <dsp:nvSpPr>
        <dsp:cNvPr id="0" name=""/>
        <dsp:cNvSpPr/>
      </dsp:nvSpPr>
      <dsp:spPr>
        <a:xfrm>
          <a:off x="3179538" y="3706093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3741250"/>
        <a:ext cx="21125" cy="21125"/>
      </dsp:txXfrm>
    </dsp:sp>
    <dsp:sp modelId="{B903174E-5104-47EA-B686-5B6B7E46C04F}">
      <dsp:nvSpPr>
        <dsp:cNvPr id="0" name=""/>
        <dsp:cNvSpPr/>
      </dsp:nvSpPr>
      <dsp:spPr>
        <a:xfrm>
          <a:off x="644453" y="2946717"/>
          <a:ext cx="422514" cy="805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257" y="0"/>
              </a:lnTo>
              <a:lnTo>
                <a:pt x="211257" y="805095"/>
              </a:lnTo>
              <a:lnTo>
                <a:pt x="422514" y="805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979" y="3326534"/>
        <a:ext cx="45461" cy="45461"/>
      </dsp:txXfrm>
    </dsp:sp>
    <dsp:sp modelId="{AF9B5E44-B5DA-4AB4-ADF6-2FEA9E226EB4}">
      <dsp:nvSpPr>
        <dsp:cNvPr id="0" name=""/>
        <dsp:cNvSpPr/>
      </dsp:nvSpPr>
      <dsp:spPr>
        <a:xfrm>
          <a:off x="3179538" y="2900997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2936154"/>
        <a:ext cx="21125" cy="21125"/>
      </dsp:txXfrm>
    </dsp:sp>
    <dsp:sp modelId="{6FF546F5-1D09-486B-A826-8D064007A2BF}">
      <dsp:nvSpPr>
        <dsp:cNvPr id="0" name=""/>
        <dsp:cNvSpPr/>
      </dsp:nvSpPr>
      <dsp:spPr>
        <a:xfrm>
          <a:off x="644453" y="2900997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5147" y="2936154"/>
        <a:ext cx="21125" cy="21125"/>
      </dsp:txXfrm>
    </dsp:sp>
    <dsp:sp modelId="{3EC80A68-8421-45C6-A01E-7A6203DB231B}">
      <dsp:nvSpPr>
        <dsp:cNvPr id="0" name=""/>
        <dsp:cNvSpPr/>
      </dsp:nvSpPr>
      <dsp:spPr>
        <a:xfrm>
          <a:off x="3179538" y="2095901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2131059"/>
        <a:ext cx="21125" cy="21125"/>
      </dsp:txXfrm>
    </dsp:sp>
    <dsp:sp modelId="{79198F13-3EC3-4AA0-B9D5-612417B2582E}">
      <dsp:nvSpPr>
        <dsp:cNvPr id="0" name=""/>
        <dsp:cNvSpPr/>
      </dsp:nvSpPr>
      <dsp:spPr>
        <a:xfrm>
          <a:off x="644453" y="2141621"/>
          <a:ext cx="422514" cy="805095"/>
        </a:xfrm>
        <a:custGeom>
          <a:avLst/>
          <a:gdLst/>
          <a:ahLst/>
          <a:cxnLst/>
          <a:rect l="0" t="0" r="0" b="0"/>
          <a:pathLst>
            <a:path>
              <a:moveTo>
                <a:pt x="0" y="805095"/>
              </a:moveTo>
              <a:lnTo>
                <a:pt x="211257" y="805095"/>
              </a:lnTo>
              <a:lnTo>
                <a:pt x="211257" y="0"/>
              </a:lnTo>
              <a:lnTo>
                <a:pt x="42251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979" y="2521438"/>
        <a:ext cx="45461" cy="45461"/>
      </dsp:txXfrm>
    </dsp:sp>
    <dsp:sp modelId="{332BD6EB-EEBC-43AD-80A8-166528F7650D}">
      <dsp:nvSpPr>
        <dsp:cNvPr id="0" name=""/>
        <dsp:cNvSpPr/>
      </dsp:nvSpPr>
      <dsp:spPr>
        <a:xfrm>
          <a:off x="3179538" y="1290806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1325963"/>
        <a:ext cx="21125" cy="21125"/>
      </dsp:txXfrm>
    </dsp:sp>
    <dsp:sp modelId="{32244C7D-B634-47B7-8918-B1D3DB38789F}">
      <dsp:nvSpPr>
        <dsp:cNvPr id="0" name=""/>
        <dsp:cNvSpPr/>
      </dsp:nvSpPr>
      <dsp:spPr>
        <a:xfrm>
          <a:off x="644453" y="1336526"/>
          <a:ext cx="422514" cy="1610191"/>
        </a:xfrm>
        <a:custGeom>
          <a:avLst/>
          <a:gdLst/>
          <a:ahLst/>
          <a:cxnLst/>
          <a:rect l="0" t="0" r="0" b="0"/>
          <a:pathLst>
            <a:path>
              <a:moveTo>
                <a:pt x="0" y="1610191"/>
              </a:moveTo>
              <a:lnTo>
                <a:pt x="211257" y="1610191"/>
              </a:lnTo>
              <a:lnTo>
                <a:pt x="211257" y="0"/>
              </a:lnTo>
              <a:lnTo>
                <a:pt x="42251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092" y="2100004"/>
        <a:ext cx="83235" cy="83235"/>
      </dsp:txXfrm>
    </dsp:sp>
    <dsp:sp modelId="{057A441A-C568-49A5-9519-A1B4844EEDE2}">
      <dsp:nvSpPr>
        <dsp:cNvPr id="0" name=""/>
        <dsp:cNvSpPr/>
      </dsp:nvSpPr>
      <dsp:spPr>
        <a:xfrm>
          <a:off x="3179538" y="485710"/>
          <a:ext cx="4225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14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80232" y="520867"/>
        <a:ext cx="21125" cy="21125"/>
      </dsp:txXfrm>
    </dsp:sp>
    <dsp:sp modelId="{7D439E17-5B79-4F9C-A4DF-6C675AC65274}">
      <dsp:nvSpPr>
        <dsp:cNvPr id="0" name=""/>
        <dsp:cNvSpPr/>
      </dsp:nvSpPr>
      <dsp:spPr>
        <a:xfrm>
          <a:off x="644453" y="531430"/>
          <a:ext cx="422514" cy="2415286"/>
        </a:xfrm>
        <a:custGeom>
          <a:avLst/>
          <a:gdLst/>
          <a:ahLst/>
          <a:cxnLst/>
          <a:rect l="0" t="0" r="0" b="0"/>
          <a:pathLst>
            <a:path>
              <a:moveTo>
                <a:pt x="0" y="2415286"/>
              </a:moveTo>
              <a:lnTo>
                <a:pt x="211257" y="2415286"/>
              </a:lnTo>
              <a:lnTo>
                <a:pt x="211257" y="0"/>
              </a:lnTo>
              <a:lnTo>
                <a:pt x="42251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4411" y="1677775"/>
        <a:ext cx="122598" cy="122598"/>
      </dsp:txXfrm>
    </dsp:sp>
    <dsp:sp modelId="{0097CA20-3979-456B-BF2E-DCC9DEA67E31}">
      <dsp:nvSpPr>
        <dsp:cNvPr id="0" name=""/>
        <dsp:cNvSpPr/>
      </dsp:nvSpPr>
      <dsp:spPr>
        <a:xfrm rot="16200000">
          <a:off x="-1372523" y="2624679"/>
          <a:ext cx="3389876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Types of care</a:t>
          </a:r>
        </a:p>
      </dsp:txBody>
      <dsp:txXfrm>
        <a:off x="-1372523" y="2624679"/>
        <a:ext cx="3389876" cy="644076"/>
      </dsp:txXfrm>
    </dsp:sp>
    <dsp:sp modelId="{FC5AE27D-223C-4DE8-9DB4-8BEA743EF4C8}">
      <dsp:nvSpPr>
        <dsp:cNvPr id="0" name=""/>
        <dsp:cNvSpPr/>
      </dsp:nvSpPr>
      <dsp:spPr>
        <a:xfrm>
          <a:off x="1066967" y="209392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Risk assessment</a:t>
          </a:r>
        </a:p>
      </dsp:txBody>
      <dsp:txXfrm>
        <a:off x="1066967" y="209392"/>
        <a:ext cx="2112570" cy="644076"/>
      </dsp:txXfrm>
    </dsp:sp>
    <dsp:sp modelId="{41C989E3-3043-4FA5-93BE-2500EA5F8767}">
      <dsp:nvSpPr>
        <dsp:cNvPr id="0" name=""/>
        <dsp:cNvSpPr/>
      </dsp:nvSpPr>
      <dsp:spPr>
        <a:xfrm>
          <a:off x="3602052" y="209392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Age, family history, </a:t>
          </a:r>
          <a:r>
            <a:rPr lang="en-US" sz="11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exposure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, genetics, lifestyle, screening</a:t>
          </a:r>
        </a:p>
      </dsp:txBody>
      <dsp:txXfrm>
        <a:off x="3602052" y="209392"/>
        <a:ext cx="2112570" cy="644076"/>
      </dsp:txXfrm>
    </dsp:sp>
    <dsp:sp modelId="{24CEFE06-C322-4A7F-A555-D621FA8D7360}">
      <dsp:nvSpPr>
        <dsp:cNvPr id="0" name=""/>
        <dsp:cNvSpPr/>
      </dsp:nvSpPr>
      <dsp:spPr>
        <a:xfrm>
          <a:off x="1066967" y="1014488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Primary prevention</a:t>
          </a:r>
        </a:p>
      </dsp:txBody>
      <dsp:txXfrm>
        <a:off x="1066967" y="1014488"/>
        <a:ext cx="2112570" cy="644076"/>
      </dsp:txXfrm>
    </dsp:sp>
    <dsp:sp modelId="{6B2BA556-B3C7-4288-BB7F-D7F522755801}">
      <dsp:nvSpPr>
        <dsp:cNvPr id="0" name=""/>
        <dsp:cNvSpPr/>
      </dsp:nvSpPr>
      <dsp:spPr>
        <a:xfrm>
          <a:off x="3602052" y="1014488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Lifestyle counselling, tobacco control, diet, physical activity, sun protection, HPV vaccine, limited alcohol use.</a:t>
          </a:r>
        </a:p>
      </dsp:txBody>
      <dsp:txXfrm>
        <a:off x="3602052" y="1014488"/>
        <a:ext cx="2112570" cy="644076"/>
      </dsp:txXfrm>
    </dsp:sp>
    <dsp:sp modelId="{D403902E-0795-4AF4-9FCC-C730FF32CAE8}">
      <dsp:nvSpPr>
        <dsp:cNvPr id="0" name=""/>
        <dsp:cNvSpPr/>
      </dsp:nvSpPr>
      <dsp:spPr>
        <a:xfrm>
          <a:off x="1066967" y="1819583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Detection</a:t>
          </a:r>
        </a:p>
      </dsp:txBody>
      <dsp:txXfrm>
        <a:off x="1066967" y="1819583"/>
        <a:ext cx="2112570" cy="644076"/>
      </dsp:txXfrm>
    </dsp:sp>
    <dsp:sp modelId="{417EAD2D-9ADF-466E-98E7-A066F491C12F}">
      <dsp:nvSpPr>
        <dsp:cNvPr id="0" name=""/>
        <dsp:cNvSpPr/>
      </dsp:nvSpPr>
      <dsp:spPr>
        <a:xfrm>
          <a:off x="3602052" y="1819583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Screening (asymptomatic), Appropriate testing (symptomatic)</a:t>
          </a:r>
        </a:p>
      </dsp:txBody>
      <dsp:txXfrm>
        <a:off x="3602052" y="1819583"/>
        <a:ext cx="2112570" cy="644076"/>
      </dsp:txXfrm>
    </dsp:sp>
    <dsp:sp modelId="{DABA4823-F47A-4B54-AFAB-7B259A47376A}">
      <dsp:nvSpPr>
        <dsp:cNvPr id="0" name=""/>
        <dsp:cNvSpPr/>
      </dsp:nvSpPr>
      <dsp:spPr>
        <a:xfrm>
          <a:off x="1066967" y="2624679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Diagnosis</a:t>
          </a:r>
        </a:p>
      </dsp:txBody>
      <dsp:txXfrm>
        <a:off x="1066967" y="2624679"/>
        <a:ext cx="2112570" cy="644076"/>
      </dsp:txXfrm>
    </dsp:sp>
    <dsp:sp modelId="{4B9B210B-77CB-4516-9868-224799F551F7}">
      <dsp:nvSpPr>
        <dsp:cNvPr id="0" name=""/>
        <dsp:cNvSpPr/>
      </dsp:nvSpPr>
      <dsp:spPr>
        <a:xfrm>
          <a:off x="3602052" y="2624679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Imaging, biopsy, repeat exams, laboratory tests, other procedures</a:t>
          </a:r>
        </a:p>
      </dsp:txBody>
      <dsp:txXfrm>
        <a:off x="3602052" y="2624679"/>
        <a:ext cx="2112570" cy="644076"/>
      </dsp:txXfrm>
    </dsp:sp>
    <dsp:sp modelId="{53587DCF-B3FE-4127-9367-85F7F551E958}">
      <dsp:nvSpPr>
        <dsp:cNvPr id="0" name=""/>
        <dsp:cNvSpPr/>
      </dsp:nvSpPr>
      <dsp:spPr>
        <a:xfrm>
          <a:off x="1066967" y="3429774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Cancer or precursor treatment</a:t>
          </a:r>
        </a:p>
      </dsp:txBody>
      <dsp:txXfrm>
        <a:off x="1066967" y="3429774"/>
        <a:ext cx="2112570" cy="644076"/>
      </dsp:txXfrm>
    </dsp:sp>
    <dsp:sp modelId="{F90B298C-3324-49EF-ACEE-838FE5F74C76}">
      <dsp:nvSpPr>
        <dsp:cNvPr id="0" name=""/>
        <dsp:cNvSpPr/>
      </dsp:nvSpPr>
      <dsp:spPr>
        <a:xfrm>
          <a:off x="3602052" y="3429774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Surgery, radiation, chemotherapy, biotherapy</a:t>
          </a:r>
        </a:p>
      </dsp:txBody>
      <dsp:txXfrm>
        <a:off x="3602052" y="3429774"/>
        <a:ext cx="2112570" cy="644076"/>
      </dsp:txXfrm>
    </dsp:sp>
    <dsp:sp modelId="{B45F5B1B-7F02-4927-BD32-4E695689653D}">
      <dsp:nvSpPr>
        <dsp:cNvPr id="0" name=""/>
        <dsp:cNvSpPr/>
      </dsp:nvSpPr>
      <dsp:spPr>
        <a:xfrm>
          <a:off x="1066967" y="4234870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Post treatment survivorship</a:t>
          </a:r>
        </a:p>
      </dsp:txBody>
      <dsp:txXfrm>
        <a:off x="1066967" y="4234870"/>
        <a:ext cx="2112570" cy="644076"/>
      </dsp:txXfrm>
    </dsp:sp>
    <dsp:sp modelId="{FE4C8BB1-A1C3-415E-9AC6-D8235DBDFD7F}">
      <dsp:nvSpPr>
        <dsp:cNvPr id="0" name=""/>
        <dsp:cNvSpPr/>
      </dsp:nvSpPr>
      <dsp:spPr>
        <a:xfrm>
          <a:off x="3602052" y="4234870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Testing, follow-up care, palliation, recurrence surveillance</a:t>
          </a:r>
        </a:p>
      </dsp:txBody>
      <dsp:txXfrm>
        <a:off x="3602052" y="4234870"/>
        <a:ext cx="2112570" cy="644076"/>
      </dsp:txXfrm>
    </dsp:sp>
    <dsp:sp modelId="{DC5F92EF-53AD-45E7-8FA9-83E71B644D8C}">
      <dsp:nvSpPr>
        <dsp:cNvPr id="0" name=""/>
        <dsp:cNvSpPr/>
      </dsp:nvSpPr>
      <dsp:spPr>
        <a:xfrm>
          <a:off x="1066967" y="5039966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End-of-life care</a:t>
          </a:r>
        </a:p>
      </dsp:txBody>
      <dsp:txXfrm>
        <a:off x="1066967" y="5039966"/>
        <a:ext cx="2112570" cy="644076"/>
      </dsp:txXfrm>
    </dsp:sp>
    <dsp:sp modelId="{2F9F1713-8BA0-4678-B81E-844E4FD7280D}">
      <dsp:nvSpPr>
        <dsp:cNvPr id="0" name=""/>
        <dsp:cNvSpPr/>
      </dsp:nvSpPr>
      <dsp:spPr>
        <a:xfrm>
          <a:off x="3602052" y="5039966"/>
          <a:ext cx="2112570" cy="644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Palliative care, advanced care planning, bereavement support</a:t>
          </a:r>
        </a:p>
      </dsp:txBody>
      <dsp:txXfrm>
        <a:off x="3602052" y="5039966"/>
        <a:ext cx="2112570" cy="64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7304C0D-94B3-4180-AD2A-599969458361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509F274-FBC2-4A92-BB78-C6385174CA5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6046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51783" y="6464369"/>
            <a:ext cx="2678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altLang="zh-CN" sz="11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黑体" pitchFamily="2" charset="-122"/>
              </a:rPr>
              <a:t>Company confidential </a:t>
            </a:r>
            <a:r>
              <a:rPr lang="en-ZA" altLang="zh-CN" sz="11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黑体" pitchFamily="2" charset="-122"/>
              </a:rPr>
              <a:t>January 2015</a:t>
            </a:r>
            <a:endParaRPr lang="en-ZA" altLang="zh-CN" sz="11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ea typeface="黑体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50C6-4568-428D-A92A-A7D9B083FDEE}" type="datetimeFigureOut">
              <a:rPr lang="en-ZA" smtClean="0"/>
              <a:pPr/>
              <a:t>2022/01/25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BA4C7-C82A-4373-BB3C-7F664CA82D8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403648" y="1844824"/>
            <a:ext cx="655272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en-US" altLang="zh-CN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黑体" pitchFamily="2" charset="-122"/>
              </a:rPr>
              <a:t>Overview of oncology nurse training 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en-US" altLang="zh-CN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黑体" pitchFamily="2" charset="-122"/>
              </a:rPr>
              <a:t>Kenya</a:t>
            </a:r>
            <a:endParaRPr lang="en-ZA" sz="40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14" y="3429000"/>
            <a:ext cx="22479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696744" cy="1656184"/>
          </a:xfrm>
        </p:spPr>
        <p:txBody>
          <a:bodyPr>
            <a:noAutofit/>
          </a:bodyPr>
          <a:lstStyle/>
          <a:p>
            <a:pPr algn="l"/>
            <a:r>
              <a:rPr lang="en-ZA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Introduction</a:t>
            </a:r>
            <a:endParaRPr lang="en-ZA" altLang="zh-CN" sz="28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ZA" dirty="0" smtClean="0"/>
              <a:t>Cancer is the 3</a:t>
            </a:r>
            <a:r>
              <a:rPr lang="en-ZA" baseline="30000" dirty="0" smtClean="0"/>
              <a:t>rd</a:t>
            </a:r>
            <a:r>
              <a:rPr lang="en-ZA" dirty="0" smtClean="0"/>
              <a:t> leading cause of death in Kenya</a:t>
            </a:r>
          </a:p>
          <a:p>
            <a:pPr marL="285750" indent="-285750">
              <a:buFontTx/>
              <a:buChar char="-"/>
            </a:pPr>
            <a:endParaRPr lang="en-ZA" dirty="0" smtClean="0"/>
          </a:p>
          <a:p>
            <a:pPr marL="285750" indent="-285750">
              <a:buFontTx/>
              <a:buChar char="-"/>
            </a:pPr>
            <a:r>
              <a:rPr lang="en-ZA" dirty="0" smtClean="0"/>
              <a:t>Nurses </a:t>
            </a:r>
            <a:r>
              <a:rPr lang="en-ZA" u="sng" dirty="0" smtClean="0"/>
              <a:t>with appropriate education </a:t>
            </a:r>
            <a:r>
              <a:rPr lang="en-ZA" dirty="0" smtClean="0"/>
              <a:t>can play a critical role in providing care to cancer patients across the entire cancer continuum</a:t>
            </a:r>
          </a:p>
          <a:p>
            <a:pPr marL="285750" indent="-285750">
              <a:buFontTx/>
              <a:buChar char="-"/>
            </a:pPr>
            <a:endParaRPr lang="en-ZA" dirty="0"/>
          </a:p>
          <a:p>
            <a:pPr marL="285750" indent="-285750">
              <a:buFontTx/>
              <a:buChar char="-"/>
            </a:pPr>
            <a:r>
              <a:rPr lang="en-ZA" dirty="0" smtClean="0"/>
              <a:t>Provides an additional point of access to cancer care where specialized care is rare and existing resources are strained</a:t>
            </a:r>
          </a:p>
          <a:p>
            <a:pPr marL="285750" indent="-285750">
              <a:buFontTx/>
              <a:buChar char="-"/>
            </a:pPr>
            <a:endParaRPr lang="en-ZA" dirty="0"/>
          </a:p>
          <a:p>
            <a:pPr marL="285750" indent="-285750">
              <a:buFontTx/>
              <a:buChar char="-"/>
            </a:pPr>
            <a:r>
              <a:rPr lang="en-ZA" dirty="0" smtClean="0"/>
              <a:t>Nurses’ intimate knowledge of patient populations creates an ideal opportunity for data collection at point of care and thereby contribute to research and evidence-based interventions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817" y="0"/>
            <a:ext cx="22479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19470" y="116632"/>
            <a:ext cx="5976664" cy="854968"/>
          </a:xfrm>
        </p:spPr>
        <p:txBody>
          <a:bodyPr>
            <a:noAutofit/>
          </a:bodyPr>
          <a:lstStyle/>
          <a:p>
            <a:pPr algn="l"/>
            <a:r>
              <a:rPr lang="en-ZA" altLang="zh-CN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Cancer care continuum</a:t>
            </a:r>
            <a:endParaRPr lang="en-ZA" altLang="zh-CN" sz="36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8622034"/>
              </p:ext>
            </p:extLst>
          </p:nvPr>
        </p:nvGraphicFramePr>
        <p:xfrm>
          <a:off x="1043608" y="971600"/>
          <a:ext cx="5715000" cy="5893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04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696744" cy="1080120"/>
          </a:xfrm>
        </p:spPr>
        <p:txBody>
          <a:bodyPr>
            <a:noAutofit/>
          </a:bodyPr>
          <a:lstStyle/>
          <a:p>
            <a:pPr algn="l"/>
            <a:r>
              <a:rPr lang="en-ZA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Kenyan nurses</a:t>
            </a:r>
            <a:endParaRPr lang="en-ZA" altLang="zh-CN" sz="28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460246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/>
              <a:t>3 basic categories of nurse in Kenya</a:t>
            </a:r>
            <a:r>
              <a:rPr lang="en-ZA" dirty="0" smtClean="0"/>
              <a:t>:</a:t>
            </a:r>
          </a:p>
          <a:p>
            <a:endParaRPr lang="en-ZA" dirty="0" smtClean="0"/>
          </a:p>
          <a:p>
            <a:pPr>
              <a:buFontTx/>
              <a:buChar char="-"/>
            </a:pPr>
            <a:r>
              <a:rPr lang="en-ZA" dirty="0" smtClean="0"/>
              <a:t>Certificate (Kenya Enrolled Community Health Nurse) 30 months</a:t>
            </a:r>
          </a:p>
          <a:p>
            <a:pPr>
              <a:buFontTx/>
              <a:buChar char="-"/>
            </a:pPr>
            <a:r>
              <a:rPr lang="en-ZA" dirty="0" smtClean="0"/>
              <a:t>Diploma (Kenya Registered Nurse) 36months</a:t>
            </a:r>
          </a:p>
          <a:p>
            <a:pPr>
              <a:buFontTx/>
              <a:buChar char="-"/>
            </a:pPr>
            <a:r>
              <a:rPr lang="en-ZA" dirty="0" smtClean="0"/>
              <a:t>Diploma (Kenya Registered Community Health Nurse) 42 months</a:t>
            </a:r>
          </a:p>
          <a:p>
            <a:r>
              <a:rPr lang="en-ZA" dirty="0" smtClean="0"/>
              <a:t>- Degree (</a:t>
            </a:r>
            <a:r>
              <a:rPr lang="en-ZA" dirty="0"/>
              <a:t>Kenya Registered Community Health Nurse</a:t>
            </a:r>
            <a:r>
              <a:rPr lang="en-ZA" dirty="0" smtClean="0"/>
              <a:t>) 48 months</a:t>
            </a:r>
          </a:p>
          <a:p>
            <a:endParaRPr lang="en-ZA" dirty="0"/>
          </a:p>
          <a:p>
            <a:r>
              <a:rPr lang="en-ZA" b="1" u="sng" dirty="0" smtClean="0"/>
              <a:t>Post-basic oncology nurse training</a:t>
            </a:r>
            <a:r>
              <a:rPr lang="en-ZA" dirty="0" smtClean="0"/>
              <a:t>:</a:t>
            </a:r>
          </a:p>
          <a:p>
            <a:endParaRPr lang="en-ZA" dirty="0" smtClean="0"/>
          </a:p>
          <a:p>
            <a:r>
              <a:rPr lang="en-ZA" dirty="0" smtClean="0"/>
              <a:t>- Higher diploma in oncology nursing </a:t>
            </a:r>
          </a:p>
          <a:p>
            <a:r>
              <a:rPr lang="en-ZA" dirty="0"/>
              <a:t>	</a:t>
            </a:r>
            <a:r>
              <a:rPr lang="en-ZA" dirty="0" smtClean="0"/>
              <a:t>– Agakhan University, 18 months</a:t>
            </a:r>
          </a:p>
          <a:p>
            <a:r>
              <a:rPr lang="en-ZA" dirty="0" smtClean="0"/>
              <a:t>	– MTRH College of Health Sciences, 12 months</a:t>
            </a:r>
          </a:p>
          <a:p>
            <a:endParaRPr lang="en-ZA" dirty="0"/>
          </a:p>
          <a:p>
            <a:r>
              <a:rPr lang="en-ZA" dirty="0" smtClean="0"/>
              <a:t>- MSc Nursing (Oncology/palliative)</a:t>
            </a:r>
          </a:p>
          <a:p>
            <a:r>
              <a:rPr lang="en-ZA" dirty="0"/>
              <a:t>	</a:t>
            </a:r>
            <a:r>
              <a:rPr lang="en-ZA" dirty="0" smtClean="0"/>
              <a:t>- University of Nairobi, 2 years</a:t>
            </a:r>
          </a:p>
          <a:p>
            <a:r>
              <a:rPr lang="en-ZA" dirty="0" smtClean="0"/>
              <a:t>               -Masinde Muliro University,2 years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79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5976664" cy="854968"/>
          </a:xfrm>
        </p:spPr>
        <p:txBody>
          <a:bodyPr>
            <a:noAutofit/>
          </a:bodyPr>
          <a:lstStyle/>
          <a:p>
            <a:pPr algn="l"/>
            <a:r>
              <a:rPr lang="en-ZA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Additional training opportunities</a:t>
            </a:r>
            <a:endParaRPr lang="en-ZA" altLang="zh-CN" sz="28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147966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/>
              <a:t>Post-basic </a:t>
            </a:r>
            <a:r>
              <a:rPr lang="en-ZA" b="1" u="sng" dirty="0" smtClean="0"/>
              <a:t>palliative </a:t>
            </a:r>
            <a:r>
              <a:rPr lang="en-ZA" b="1" u="sng" dirty="0"/>
              <a:t>nurse training</a:t>
            </a:r>
            <a:r>
              <a:rPr lang="en-ZA" dirty="0" smtClean="0"/>
              <a:t>: (1 year)</a:t>
            </a:r>
            <a:endParaRPr lang="en-ZA" dirty="0"/>
          </a:p>
          <a:p>
            <a:r>
              <a:rPr lang="en-ZA" dirty="0" smtClean="0"/>
              <a:t>Higher national diploma </a:t>
            </a:r>
            <a:r>
              <a:rPr lang="en-ZA" dirty="0"/>
              <a:t>in </a:t>
            </a:r>
            <a:r>
              <a:rPr lang="en-ZA" dirty="0" smtClean="0"/>
              <a:t>palliative care</a:t>
            </a:r>
            <a:endParaRPr lang="en-ZA" dirty="0"/>
          </a:p>
          <a:p>
            <a:r>
              <a:rPr lang="en-ZA" dirty="0"/>
              <a:t>	– </a:t>
            </a:r>
            <a:r>
              <a:rPr lang="en-ZA" dirty="0" smtClean="0"/>
              <a:t>Nairobi Hospice in collaboration with Oxford Brookes University</a:t>
            </a:r>
          </a:p>
          <a:p>
            <a:r>
              <a:rPr lang="en-ZA" dirty="0"/>
              <a:t>	</a:t>
            </a:r>
            <a:r>
              <a:rPr lang="en-ZA" dirty="0" smtClean="0"/>
              <a:t>- Kenya Medical Training Centre, Nairobi</a:t>
            </a:r>
          </a:p>
          <a:p>
            <a:endParaRPr lang="en-ZA" dirty="0" smtClean="0"/>
          </a:p>
          <a:p>
            <a:r>
              <a:rPr lang="en-ZA" b="1" u="sng" dirty="0" smtClean="0"/>
              <a:t>On-line short courses through oncology societies e.g. ONS:</a:t>
            </a:r>
            <a:endParaRPr lang="en-ZA" dirty="0" smtClean="0"/>
          </a:p>
          <a:p>
            <a:r>
              <a:rPr lang="en-ZA" dirty="0"/>
              <a:t>	</a:t>
            </a:r>
            <a:r>
              <a:rPr lang="en-ZA" dirty="0" smtClean="0"/>
              <a:t>- Cancer Basics</a:t>
            </a:r>
          </a:p>
          <a:p>
            <a:r>
              <a:rPr lang="en-ZA" dirty="0"/>
              <a:t>	</a:t>
            </a:r>
            <a:r>
              <a:rPr lang="en-ZA" dirty="0" smtClean="0"/>
              <a:t>- Chemotherapy </a:t>
            </a:r>
            <a:r>
              <a:rPr lang="en-ZA" dirty="0"/>
              <a:t>+</a:t>
            </a:r>
            <a:r>
              <a:rPr lang="en-ZA" dirty="0" smtClean="0"/>
              <a:t>Biotherapy: Fundamentals of  administration</a:t>
            </a:r>
          </a:p>
          <a:p>
            <a:endParaRPr lang="en-ZA" dirty="0"/>
          </a:p>
          <a:p>
            <a:r>
              <a:rPr lang="en-ZA" b="1" u="sng" dirty="0" smtClean="0"/>
              <a:t>Self-study short courses through NPOs e.g. ICCF</a:t>
            </a:r>
          </a:p>
          <a:p>
            <a:r>
              <a:rPr lang="en-ZA" dirty="0"/>
              <a:t>	</a:t>
            </a:r>
            <a:r>
              <a:rPr lang="en-ZA" dirty="0" smtClean="0"/>
              <a:t>- An introduction to cancer care for nurses</a:t>
            </a:r>
          </a:p>
          <a:p>
            <a:r>
              <a:rPr lang="en-ZA" dirty="0"/>
              <a:t>	</a:t>
            </a:r>
          </a:p>
          <a:p>
            <a:r>
              <a:rPr lang="en-ZA" b="1" u="sng" dirty="0" smtClean="0"/>
              <a:t>Continuous professional development initiatives</a:t>
            </a:r>
            <a:endParaRPr lang="en-ZA" dirty="0" smtClean="0"/>
          </a:p>
          <a:p>
            <a:r>
              <a:rPr lang="en-ZA" dirty="0"/>
              <a:t>	</a:t>
            </a:r>
            <a:r>
              <a:rPr lang="en-ZA" dirty="0" smtClean="0"/>
              <a:t>- National Nurses Association of Kenya (oncology chapter)</a:t>
            </a:r>
          </a:p>
          <a:p>
            <a:r>
              <a:rPr lang="en-ZA" dirty="0"/>
              <a:t>	</a:t>
            </a:r>
            <a:r>
              <a:rPr lang="en-ZA" dirty="0" smtClean="0"/>
              <a:t>- Seminars, workshops, conferences</a:t>
            </a:r>
          </a:p>
          <a:p>
            <a:r>
              <a:rPr lang="en-ZA" dirty="0"/>
              <a:t>	</a:t>
            </a:r>
            <a:r>
              <a:rPr lang="en-ZA" dirty="0" smtClean="0"/>
              <a:t>- Tumour Boards, multi-disciplinary ward rounds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601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cancer nursing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When the rise in cancer rates is coupled with concurrent therapies ,targeted therapies and advanced technology ,the need for specialized and  advanced oncology nurses become extremely important.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Enhancing the oncology nurse’s education is the main goal of future and will allow nurses to have a greater contribution to cancer care in developing countries.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Oncology nurses must be able to think critically ,analyze ,reflect,problem-solve,and apply high level knowledge that is evidence-and research based.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Advances in information technology will  </a:t>
            </a:r>
            <a:r>
              <a:rPr lang="en-US" sz="1800" smtClean="0"/>
              <a:t>allow the  </a:t>
            </a:r>
            <a:r>
              <a:rPr lang="en-US" sz="1800" dirty="0" smtClean="0"/>
              <a:t>nurse across the </a:t>
            </a:r>
            <a:r>
              <a:rPr lang="en-US" sz="1800" smtClean="0"/>
              <a:t>globe to </a:t>
            </a:r>
            <a:r>
              <a:rPr lang="en-US" sz="1800" dirty="0" smtClean="0"/>
              <a:t>establish a uniform process of educating </a:t>
            </a:r>
            <a:r>
              <a:rPr lang="en-US" sz="1800" smtClean="0"/>
              <a:t>and crediting as an advanced or </a:t>
            </a:r>
            <a:r>
              <a:rPr lang="en-US" sz="1800" dirty="0" smtClean="0"/>
              <a:t>specialized </a:t>
            </a:r>
            <a:r>
              <a:rPr lang="en-US" sz="1800" smtClean="0"/>
              <a:t>practice nurse.  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5976664" cy="854968"/>
          </a:xfrm>
        </p:spPr>
        <p:txBody>
          <a:bodyPr>
            <a:noAutofit/>
          </a:bodyPr>
          <a:lstStyle/>
          <a:p>
            <a:pPr algn="l"/>
            <a:r>
              <a:rPr lang="en-ZA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Challenges</a:t>
            </a:r>
            <a:endParaRPr lang="en-ZA" altLang="zh-CN" sz="28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608" y="836712"/>
            <a:ext cx="7272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The nursing educational system throughout Africa presents several challenges to developing a larger oncology nursing workforce - little or no oncology training in basic nursing education programme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Nurses may receive on-the-job training in oncology as they rotate through oncology units or care for oncology patients in non-specialist wards. Very little induction training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An expansion on the scope of oncology nursing practice and task shifting would necessitate increased education and training to fulfil this new role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Retention of oncology nurses, working conditions, burden of care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Additional strong oncology nurse leadership, educators and mentors needed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Affordability, acceptability, accessibility, accreditation</a:t>
            </a:r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  <a:p>
            <a:pPr marL="285750" indent="-285750">
              <a:buFont typeface="Arial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091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1440160" cy="131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-132305"/>
            <a:ext cx="5040560" cy="73270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20827447">
            <a:off x="179512" y="5554107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chemeClr val="tx2"/>
                </a:solidFill>
                <a:latin typeface="AR BLANCA" panose="02000000000000000000" pitchFamily="2" charset="0"/>
              </a:rPr>
              <a:t>Thank you!</a:t>
            </a:r>
            <a:endParaRPr lang="en-ZA" sz="3600" dirty="0">
              <a:solidFill>
                <a:schemeClr val="tx2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3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9095</TotalTime>
  <Words>478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 BLANCA</vt:lpstr>
      <vt:lpstr>Arial</vt:lpstr>
      <vt:lpstr>Calibri</vt:lpstr>
      <vt:lpstr>Century Gothic</vt:lpstr>
      <vt:lpstr>黑体</vt:lpstr>
      <vt:lpstr>幼圆</vt:lpstr>
      <vt:lpstr>Office Theme</vt:lpstr>
      <vt:lpstr>PowerPoint Presentation</vt:lpstr>
      <vt:lpstr>Introduction</vt:lpstr>
      <vt:lpstr>Cancer care continuum</vt:lpstr>
      <vt:lpstr>Kenyan nurses</vt:lpstr>
      <vt:lpstr>Additional training opportunities</vt:lpstr>
      <vt:lpstr>Future of cancer nursing</vt:lpstr>
      <vt:lpstr>Challenges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Jeanette</dc:creator>
  <cp:lastModifiedBy>USER</cp:lastModifiedBy>
  <cp:revision>890</cp:revision>
  <cp:lastPrinted>2017-07-19T18:12:44Z</cp:lastPrinted>
  <dcterms:created xsi:type="dcterms:W3CDTF">2012-04-13T15:16:11Z</dcterms:created>
  <dcterms:modified xsi:type="dcterms:W3CDTF">2022-01-25T13:39:09Z</dcterms:modified>
</cp:coreProperties>
</file>