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bin" ContentType="application/vnd.openxmlformats-officedocument.oleObjec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3.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rawings/vmlDrawing2.vml" ContentType="application/vnd.openxmlformats-officedocument.vmlDrawing"/>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4.xml" ContentType="application/vnd.openxmlformats-officedocument.presentationml.notes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5.xml" ContentType="application/vnd.openxmlformats-officedocument.presentationml.notes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Slides/notesSlide6.xml" ContentType="application/vnd.openxmlformats-officedocument.presentationml.notes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Slides/notesSlide7.xml" ContentType="application/vnd.openxmlformats-officedocument.presentationml.notesSlide+xml"/>
  <Override PartName="/ppt/slides/slide50.xml" ContentType="application/vnd.openxmlformats-officedocument.presentationml.slide+xml"/>
  <Override PartName="/ppt/slides/slide51.xml" ContentType="application/vnd.openxmlformats-officedocument.presentationml.slide+xml"/>
  <Override PartName="/ppt/notesSlides/notesSlide8.xml" ContentType="application/vnd.openxmlformats-officedocument.presentationml.notes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Slides/notesSlide9.xml" ContentType="application/vnd.openxmlformats-officedocument.presentationml.notes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Slides/notesSlide10.xml" ContentType="application/vnd.openxmlformats-officedocument.presentationml.notes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tableStyles" Target="tableStyles.xml"/><Relationship Id="rId126" Type="http://schemas.openxmlformats.org/officeDocument/2006/relationships/presProps" Target="presProps.xml"/><Relationship Id="rId127"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93" name=""/>
        <p:cNvGrpSpPr/>
        <p:nvPr/>
      </p:nvGrpSpPr>
      <p:grpSpPr>
        <a:xfrm>
          <a:off x="0" y="0"/>
          <a:ext cx="0" cy="0"/>
          <a:chOff x="0" y="0"/>
          <a:chExt cx="0" cy="0"/>
        </a:xfrm>
      </p:grpSpPr>
      <p:sp>
        <p:nvSpPr>
          <p:cNvPr id="1049526"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527"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591FD8E2-4485-4271-8358-AB886CE706FC}" type="datetimeFigureOut">
              <a:rPr lang="en-US" smtClean="0"/>
            </a:fld>
            <a:endParaRPr lang="en-US"/>
          </a:p>
        </p:txBody>
      </p:sp>
      <p:sp>
        <p:nvSpPr>
          <p:cNvPr id="104952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9529"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530"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531"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1A5D6257-AD49-4D4C-A9C4-52BA950ABB00}"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44" name="Slide Image Placeholder 1"/>
          <p:cNvSpPr>
            <a:spLocks noChangeAspect="1" noRot="1" noGrp="1"/>
          </p:cNvSpPr>
          <p:nvPr>
            <p:ph type="sldImg"/>
          </p:nvPr>
        </p:nvSpPr>
        <p:spPr/>
      </p:sp>
      <p:sp>
        <p:nvSpPr>
          <p:cNvPr id="1048645" name="Notes Placeholder 2"/>
          <p:cNvSpPr>
            <a:spLocks noGrp="1"/>
          </p:cNvSpPr>
          <p:nvPr>
            <p:ph type="body" idx="1"/>
          </p:nvPr>
        </p:nvSpPr>
        <p:spPr/>
        <p:txBody>
          <a:bodyPr/>
          <a:p>
            <a:r>
              <a:rPr dirty="0" lang="en-US" smtClean="0"/>
              <a:t>a</a:t>
            </a:r>
            <a:endParaRPr dirty="0" lang="en-US"/>
          </a:p>
        </p:txBody>
      </p:sp>
      <p:sp>
        <p:nvSpPr>
          <p:cNvPr id="1048646"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9420" name="Slide Image Placeholder 1"/>
          <p:cNvSpPr>
            <a:spLocks noChangeAspect="1" noRot="1" noGrp="1"/>
          </p:cNvSpPr>
          <p:nvPr>
            <p:ph type="sldImg"/>
          </p:nvPr>
        </p:nvSpPr>
        <p:spPr/>
      </p:sp>
      <p:sp>
        <p:nvSpPr>
          <p:cNvPr id="1049421" name="Notes Placeholder 2"/>
          <p:cNvSpPr>
            <a:spLocks noGrp="1"/>
          </p:cNvSpPr>
          <p:nvPr>
            <p:ph type="body" idx="1"/>
          </p:nvPr>
        </p:nvSpPr>
        <p:spPr/>
        <p:txBody>
          <a:bodyPr>
            <a:normAutofit/>
          </a:bodyPr>
          <a:p>
            <a:r>
              <a:rPr dirty="0" lang="en-US" err="1" smtClean="0"/>
              <a:t>Hemiathroplasty</a:t>
            </a:r>
            <a:r>
              <a:rPr dirty="0" lang="en-US" smtClean="0"/>
              <a:t>-plastic surgery to reorganize the joint, ½ of the hip is exercised.</a:t>
            </a:r>
            <a:endParaRPr dirty="0" lang="en-US"/>
          </a:p>
        </p:txBody>
      </p:sp>
      <p:sp>
        <p:nvSpPr>
          <p:cNvPr id="1049422"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53" name="Slide Image Placeholder 1"/>
          <p:cNvSpPr>
            <a:spLocks noChangeAspect="1" noRot="1" noGrp="1"/>
          </p:cNvSpPr>
          <p:nvPr>
            <p:ph type="sldImg"/>
          </p:nvPr>
        </p:nvSpPr>
        <p:spPr/>
      </p:sp>
      <p:sp>
        <p:nvSpPr>
          <p:cNvPr id="1048654" name="Notes Placeholder 2"/>
          <p:cNvSpPr>
            <a:spLocks noGrp="1"/>
          </p:cNvSpPr>
          <p:nvPr>
            <p:ph type="body" idx="1"/>
          </p:nvPr>
        </p:nvSpPr>
        <p:spPr/>
        <p:txBody>
          <a:bodyPr>
            <a:normAutofit/>
          </a:bodyPr>
          <a:p>
            <a:r>
              <a:rPr dirty="0" lang="en-US" smtClean="0"/>
              <a:t>e.g. a fall on outstretched hand</a:t>
            </a:r>
            <a:r>
              <a:rPr baseline="0" dirty="0" lang="en-US" smtClean="0"/>
              <a:t> may cause # of the  clavicle</a:t>
            </a:r>
            <a:endParaRPr dirty="0" lang="en-US"/>
          </a:p>
        </p:txBody>
      </p:sp>
      <p:sp>
        <p:nvSpPr>
          <p:cNvPr id="1048655"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898" name="Slide Image Placeholder 1"/>
          <p:cNvSpPr>
            <a:spLocks noChangeAspect="1" noRot="1" noGrp="1"/>
          </p:cNvSpPr>
          <p:nvPr>
            <p:ph type="sldImg"/>
          </p:nvPr>
        </p:nvSpPr>
        <p:spPr/>
      </p:sp>
      <p:sp>
        <p:nvSpPr>
          <p:cNvPr id="1048899" name="Notes Placeholder 2"/>
          <p:cNvSpPr>
            <a:spLocks noGrp="1"/>
          </p:cNvSpPr>
          <p:nvPr>
            <p:ph type="body" idx="1"/>
          </p:nvPr>
        </p:nvSpPr>
        <p:spPr/>
        <p:txBody>
          <a:bodyPr>
            <a:normAutofit/>
          </a:bodyPr>
          <a:p>
            <a:r>
              <a:rPr dirty="0" lang="en-US" smtClean="0"/>
              <a:t>Impacted</a:t>
            </a:r>
            <a:r>
              <a:rPr baseline="0" dirty="0" lang="en-US" smtClean="0"/>
              <a:t> also known as telescope fracture</a:t>
            </a:r>
            <a:endParaRPr dirty="0" lang="en-US"/>
          </a:p>
        </p:txBody>
      </p:sp>
      <p:sp>
        <p:nvSpPr>
          <p:cNvPr id="1048900"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9328" name="Slide Image Placeholder 1"/>
          <p:cNvSpPr>
            <a:spLocks noChangeAspect="1" noRot="1" noGrp="1"/>
          </p:cNvSpPr>
          <p:nvPr>
            <p:ph type="sldImg"/>
          </p:nvPr>
        </p:nvSpPr>
        <p:spPr/>
      </p:sp>
      <p:sp>
        <p:nvSpPr>
          <p:cNvPr id="1049329" name="Notes Placeholder 2"/>
          <p:cNvSpPr>
            <a:spLocks noGrp="1"/>
          </p:cNvSpPr>
          <p:nvPr>
            <p:ph type="body" idx="1"/>
          </p:nvPr>
        </p:nvSpPr>
        <p:spPr/>
        <p:txBody>
          <a:bodyPr>
            <a:normAutofit/>
          </a:bodyPr>
          <a:p>
            <a:endParaRPr dirty="0" lang="en-US"/>
          </a:p>
        </p:txBody>
      </p:sp>
      <p:sp>
        <p:nvSpPr>
          <p:cNvPr id="1049330"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9285" name="Slide Image Placeholder 1"/>
          <p:cNvSpPr>
            <a:spLocks noChangeAspect="1" noRot="1" noGrp="1"/>
          </p:cNvSpPr>
          <p:nvPr>
            <p:ph type="sldImg"/>
          </p:nvPr>
        </p:nvSpPr>
        <p:spPr/>
      </p:sp>
      <p:sp>
        <p:nvSpPr>
          <p:cNvPr id="1049286" name="Notes Placeholder 2"/>
          <p:cNvSpPr>
            <a:spLocks noGrp="1"/>
          </p:cNvSpPr>
          <p:nvPr>
            <p:ph type="body" idx="1"/>
          </p:nvPr>
        </p:nvSpPr>
        <p:spPr/>
        <p:txBody>
          <a:bodyPr/>
          <a:p>
            <a:r>
              <a:rPr dirty="0" lang="en-US" smtClean="0"/>
              <a:t> Paraesthesia -Sensation of burning, pricking,</a:t>
            </a:r>
            <a:r>
              <a:rPr baseline="0" dirty="0" lang="en-US" smtClean="0"/>
              <a:t> </a:t>
            </a:r>
            <a:r>
              <a:rPr dirty="0" lang="en-US" smtClean="0"/>
              <a:t>itching</a:t>
            </a:r>
            <a:r>
              <a:rPr baseline="0" dirty="0" lang="en-US" smtClean="0"/>
              <a:t> or tingling of the skin</a:t>
            </a:r>
            <a:endParaRPr dirty="0" lang="en-US"/>
          </a:p>
        </p:txBody>
      </p:sp>
      <p:sp>
        <p:nvSpPr>
          <p:cNvPr id="1049287"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9337" name="Slide Image Placeholder 1"/>
          <p:cNvSpPr>
            <a:spLocks noChangeAspect="1" noRot="1" noGrp="1"/>
          </p:cNvSpPr>
          <p:nvPr>
            <p:ph type="sldImg"/>
          </p:nvPr>
        </p:nvSpPr>
        <p:spPr/>
      </p:sp>
      <p:sp>
        <p:nvSpPr>
          <p:cNvPr id="1049338" name="Notes Placeholder 2"/>
          <p:cNvSpPr>
            <a:spLocks noGrp="1"/>
          </p:cNvSpPr>
          <p:nvPr>
            <p:ph type="body" idx="1"/>
          </p:nvPr>
        </p:nvSpPr>
        <p:spPr/>
        <p:txBody>
          <a:bodyPr/>
          <a:p>
            <a:r>
              <a:rPr lang="en-US" smtClean="0"/>
              <a:t>A </a:t>
            </a:r>
            <a:endParaRPr lang="en-US"/>
          </a:p>
        </p:txBody>
      </p:sp>
      <p:sp>
        <p:nvSpPr>
          <p:cNvPr id="1049339"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9358" name="Slide Image Placeholder 1"/>
          <p:cNvSpPr>
            <a:spLocks noChangeAspect="1" noRot="1" noGrp="1"/>
          </p:cNvSpPr>
          <p:nvPr>
            <p:ph type="sldImg"/>
          </p:nvPr>
        </p:nvSpPr>
        <p:spPr/>
      </p:sp>
      <p:sp>
        <p:nvSpPr>
          <p:cNvPr id="1049359" name="Notes Placeholder 2"/>
          <p:cNvSpPr>
            <a:spLocks noGrp="1"/>
          </p:cNvSpPr>
          <p:nvPr>
            <p:ph type="body" idx="1"/>
          </p:nvPr>
        </p:nvSpPr>
        <p:spPr/>
        <p:txBody>
          <a:bodyPr/>
          <a:p>
            <a:endParaRPr dirty="0" lang="en-US"/>
          </a:p>
        </p:txBody>
      </p:sp>
      <p:sp>
        <p:nvSpPr>
          <p:cNvPr id="1049360"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9364" name="Slide Image Placeholder 1"/>
          <p:cNvSpPr>
            <a:spLocks noChangeAspect="1" noRot="1" noGrp="1"/>
          </p:cNvSpPr>
          <p:nvPr>
            <p:ph type="sldImg"/>
          </p:nvPr>
        </p:nvSpPr>
        <p:spPr/>
      </p:sp>
      <p:sp>
        <p:nvSpPr>
          <p:cNvPr id="1049365" name="Notes Placeholder 2"/>
          <p:cNvSpPr>
            <a:spLocks noGrp="1"/>
          </p:cNvSpPr>
          <p:nvPr>
            <p:ph type="body" idx="1"/>
          </p:nvPr>
        </p:nvSpPr>
        <p:spPr/>
        <p:txBody>
          <a:bodyPr/>
          <a:p>
            <a:r>
              <a:rPr dirty="0" lang="en-US" smtClean="0"/>
              <a:t>Signs</a:t>
            </a:r>
            <a:r>
              <a:rPr baseline="0" dirty="0" lang="en-US" smtClean="0"/>
              <a:t> of infection-redness, drainage ,tenderness, pain &amp; loosening of the pin</a:t>
            </a:r>
            <a:endParaRPr dirty="0" lang="en-US"/>
          </a:p>
        </p:txBody>
      </p:sp>
      <p:sp>
        <p:nvSpPr>
          <p:cNvPr id="1049366"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9376" name="Slide Image Placeholder 1"/>
          <p:cNvSpPr>
            <a:spLocks noChangeAspect="1" noRot="1" noGrp="1"/>
          </p:cNvSpPr>
          <p:nvPr>
            <p:ph type="sldImg"/>
          </p:nvPr>
        </p:nvSpPr>
        <p:spPr/>
      </p:sp>
      <p:sp>
        <p:nvSpPr>
          <p:cNvPr id="1049377" name="Notes Placeholder 2"/>
          <p:cNvSpPr>
            <a:spLocks noGrp="1"/>
          </p:cNvSpPr>
          <p:nvPr>
            <p:ph type="body" idx="1"/>
          </p:nvPr>
        </p:nvSpPr>
        <p:spPr/>
        <p:txBody>
          <a:bodyPr/>
          <a:p>
            <a:r>
              <a:rPr dirty="0" lang="en-US" smtClean="0"/>
              <a:t>Peripheral</a:t>
            </a:r>
            <a:r>
              <a:rPr baseline="0" dirty="0" lang="en-US" smtClean="0"/>
              <a:t> pulses, color, capillary refill &amp; temp</a:t>
            </a:r>
            <a:endParaRPr dirty="0" lang="en-US"/>
          </a:p>
        </p:txBody>
      </p:sp>
      <p:sp>
        <p:nvSpPr>
          <p:cNvPr id="1049378" name="Slide Number Placeholder 3"/>
          <p:cNvSpPr>
            <a:spLocks noGrp="1"/>
          </p:cNvSpPr>
          <p:nvPr>
            <p:ph type="sldNum" sz="quarter" idx="10"/>
          </p:nvPr>
        </p:nvSpPr>
        <p:spPr/>
        <p:txBody>
          <a:bodyPr/>
          <a:p>
            <a:fld id="{1A5D6257-AD49-4D4C-A9C4-52BA950ABB0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3">
        <a:schemeClr val="bg1"/>
      </p:bgRef>
    </p:bg>
    <p:spTree>
      <p:nvGrpSpPr>
        <p:cNvPr id="105" name=""/>
        <p:cNvGrpSpPr/>
        <p:nvPr/>
      </p:nvGrpSpPr>
      <p:grpSpPr>
        <a:xfrm>
          <a:off x="0" y="0"/>
          <a:ext cx="0" cy="0"/>
          <a:chOff x="0" y="0"/>
          <a:chExt cx="0" cy="0"/>
        </a:xfrm>
      </p:grpSpPr>
      <p:sp>
        <p:nvSpPr>
          <p:cNvPr id="1048583" name="Rectangle 11"/>
          <p:cNvSpPr/>
          <p:nvPr/>
        </p:nvSpPr>
        <p:spPr>
          <a:xfrm>
            <a:off x="0" y="0"/>
            <a:ext cx="9144000" cy="6858000"/>
          </a:xfrm>
          <a:prstGeom prst="rect"/>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useBgFill="1">
        <p:nvSpPr>
          <p:cNvPr id="1048584"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p>
            <a:pPr algn="ctr" eaLnBrk="1" hangingPunct="1" latinLnBrk="0"/>
            <a:endParaRPr kumimoji="0" lang="en-US"/>
          </a:p>
        </p:txBody>
      </p:sp>
      <p:sp>
        <p:nvSpPr>
          <p:cNvPr id="1048585" name="Subtitle 8"/>
          <p:cNvSpPr>
            <a:spLocks noGrp="1"/>
          </p:cNvSpPr>
          <p:nvPr>
            <p:ph type="subTitle" idx="1"/>
          </p:nvPr>
        </p:nvSpPr>
        <p:spPr>
          <a:xfrm>
            <a:off x="1295400" y="3200400"/>
            <a:ext cx="6400800" cy="1600200"/>
          </a:xfrm>
        </p:spPr>
        <p:txBody>
          <a:bodyPr/>
          <a:lstStyle>
            <a:lvl1pPr algn="ctr" indent="0" marL="0">
              <a:buNone/>
              <a:defRPr sz="260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6" name="Date Placeholder 27"/>
          <p:cNvSpPr>
            <a:spLocks noGrp="1"/>
          </p:cNvSpPr>
          <p:nvPr>
            <p:ph type="dt" sz="half" idx="10"/>
          </p:nvPr>
        </p:nvSpPr>
        <p:spPr/>
        <p:txBody>
          <a:bodyPr/>
          <a:p>
            <a:fld id="{A9E4ABF4-A16C-4C04-BDE4-881453C8EF6D}" type="datetimeFigureOut">
              <a:rPr lang="en-US" smtClean="0"/>
            </a:fld>
            <a:endParaRPr lang="en-US"/>
          </a:p>
        </p:txBody>
      </p:sp>
      <p:sp>
        <p:nvSpPr>
          <p:cNvPr id="1048587" name="Footer Placeholder 16"/>
          <p:cNvSpPr>
            <a:spLocks noGrp="1"/>
          </p:cNvSpPr>
          <p:nvPr>
            <p:ph type="ftr" sz="quarter" idx="11"/>
          </p:nvPr>
        </p:nvSpPr>
        <p:spPr/>
        <p:txBody>
          <a:bodyPr/>
          <a:p>
            <a:endParaRPr lang="en-US"/>
          </a:p>
        </p:txBody>
      </p:sp>
      <p:sp>
        <p:nvSpPr>
          <p:cNvPr id="1048588" name="Slide Number Placeholder 28"/>
          <p:cNvSpPr>
            <a:spLocks noGrp="1"/>
          </p:cNvSpPr>
          <p:nvPr>
            <p:ph type="sldNum" sz="quarter" idx="12"/>
          </p:nvPr>
        </p:nvSpPr>
        <p:spPr/>
        <p:txBody>
          <a:bodyPr bIns="0" lIns="0" rIns="0" tIns="0">
            <a:noAutofit/>
          </a:bodyPr>
          <a:lstStyle>
            <a:lvl1pPr>
              <a:defRPr sz="1400">
                <a:solidFill>
                  <a:srgbClr val="FFFFFF"/>
                </a:solidFill>
              </a:defRPr>
            </a:lvl1pPr>
          </a:lstStyle>
          <a:p>
            <a:fld id="{6905D0DB-E8BF-4283-B977-E045A05A81C1}" type="slidenum">
              <a:rPr lang="en-US" smtClean="0"/>
            </a:fld>
            <a:endParaRPr lang="en-US"/>
          </a:p>
        </p:txBody>
      </p:sp>
      <p:sp>
        <p:nvSpPr>
          <p:cNvPr id="1048589" name="Rectangle 6"/>
          <p:cNvSpPr/>
          <p:nvPr/>
        </p:nvSpPr>
        <p:spPr>
          <a:xfrm>
            <a:off x="62931" y="1449303"/>
            <a:ext cx="9021537" cy="1527349"/>
          </a:xfrm>
          <a:prstGeom prst="rect"/>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0" name="Rectangle 9"/>
          <p:cNvSpPr/>
          <p:nvPr/>
        </p:nvSpPr>
        <p:spPr>
          <a:xfrm>
            <a:off x="62931" y="1396720"/>
            <a:ext cx="9021537" cy="120580"/>
          </a:xfrm>
          <a:prstGeom prst="rect"/>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1" name="Rectangle 10"/>
          <p:cNvSpPr/>
          <p:nvPr/>
        </p:nvSpPr>
        <p:spPr>
          <a:xfrm>
            <a:off x="62931" y="2976649"/>
            <a:ext cx="9021537" cy="110532"/>
          </a:xfrm>
          <a:prstGeom prst="rect"/>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2" name="Title 7"/>
          <p:cNvSpPr>
            <a:spLocks noGrp="1"/>
          </p:cNvSpPr>
          <p:nvPr>
            <p:ph type="ctrTitle"/>
          </p:nvPr>
        </p:nvSpPr>
        <p:spPr>
          <a:xfrm>
            <a:off x="457200" y="1505930"/>
            <a:ext cx="8229600" cy="1470025"/>
          </a:xfrm>
        </p:spPr>
        <p:txBody>
          <a:bodyPr anchor="ctr"/>
          <a:lstStyle>
            <a:lvl1pPr algn="ctr">
              <a:defRPr dirty="0" lang="en-US">
                <a:solidFill>
                  <a:srgbClr val="FFFFFF"/>
                </a:solidFill>
              </a:defRPr>
            </a:lvl1pPr>
          </a:lstStyle>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89" name=""/>
        <p:cNvGrpSpPr/>
        <p:nvPr/>
      </p:nvGrpSpPr>
      <p:grpSpPr>
        <a:xfrm>
          <a:off x="0" y="0"/>
          <a:ext cx="0" cy="0"/>
          <a:chOff x="0" y="0"/>
          <a:chExt cx="0" cy="0"/>
        </a:xfrm>
      </p:grpSpPr>
      <p:sp>
        <p:nvSpPr>
          <p:cNvPr id="1049500" name="Title 1"/>
          <p:cNvSpPr>
            <a:spLocks noGrp="1"/>
          </p:cNvSpPr>
          <p:nvPr>
            <p:ph type="title"/>
          </p:nvPr>
        </p:nvSpPr>
        <p:spPr/>
        <p:txBody>
          <a:bodyPr/>
          <a:p>
            <a:r>
              <a:rPr kumimoji="0" lang="en-US" smtClean="0"/>
              <a:t>Click to edit Master title style</a:t>
            </a:r>
            <a:endParaRPr kumimoji="0" lang="en-US"/>
          </a:p>
        </p:txBody>
      </p:sp>
      <p:sp>
        <p:nvSpPr>
          <p:cNvPr id="1049501"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502" name="Date Placeholder 3"/>
          <p:cNvSpPr>
            <a:spLocks noGrp="1"/>
          </p:cNvSpPr>
          <p:nvPr>
            <p:ph type="dt" sz="half" idx="10"/>
          </p:nvPr>
        </p:nvSpPr>
        <p:spPr/>
        <p:txBody>
          <a:bodyPr/>
          <a:p>
            <a:fld id="{A9E4ABF4-A16C-4C04-BDE4-881453C8EF6D}" type="datetimeFigureOut">
              <a:rPr lang="en-US" smtClean="0"/>
            </a:fld>
            <a:endParaRPr lang="en-US"/>
          </a:p>
        </p:txBody>
      </p:sp>
      <p:sp>
        <p:nvSpPr>
          <p:cNvPr id="1049503" name="Footer Placeholder 4"/>
          <p:cNvSpPr>
            <a:spLocks noGrp="1"/>
          </p:cNvSpPr>
          <p:nvPr>
            <p:ph type="ftr" sz="quarter" idx="11"/>
          </p:nvPr>
        </p:nvSpPr>
        <p:spPr/>
        <p:txBody>
          <a:bodyPr/>
          <a:p>
            <a:endParaRPr lang="en-US"/>
          </a:p>
        </p:txBody>
      </p:sp>
      <p:sp>
        <p:nvSpPr>
          <p:cNvPr id="1049504" name="Slide Number Placeholder 5"/>
          <p:cNvSpPr>
            <a:spLocks noGrp="1"/>
          </p:cNvSpPr>
          <p:nvPr>
            <p:ph type="sldNum" sz="quarter" idx="12"/>
          </p:nvPr>
        </p:nvSpPr>
        <p:spPr/>
        <p:txBody>
          <a:bodyPr/>
          <a:p>
            <a:fld id="{6905D0DB-E8BF-4283-B977-E045A05A81C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87" name=""/>
        <p:cNvGrpSpPr/>
        <p:nvPr/>
      </p:nvGrpSpPr>
      <p:grpSpPr>
        <a:xfrm>
          <a:off x="0" y="0"/>
          <a:ext cx="0" cy="0"/>
          <a:chOff x="0" y="0"/>
          <a:chExt cx="0" cy="0"/>
        </a:xfrm>
      </p:grpSpPr>
      <p:sp>
        <p:nvSpPr>
          <p:cNvPr id="1049486" name="Vertical Title 1"/>
          <p:cNvSpPr>
            <a:spLocks noGrp="1"/>
          </p:cNvSpPr>
          <p:nvPr>
            <p:ph type="title" orient="vert"/>
          </p:nvPr>
        </p:nvSpPr>
        <p:spPr>
          <a:xfrm>
            <a:off x="6629400" y="274641"/>
            <a:ext cx="2011680" cy="5851525"/>
          </a:xfrm>
        </p:spPr>
        <p:txBody>
          <a:bodyPr vert="eaVert"/>
          <a:p>
            <a:r>
              <a:rPr kumimoji="0" lang="en-US" smtClean="0"/>
              <a:t>Click to edit Master title style</a:t>
            </a:r>
            <a:endParaRPr kumimoji="0" lang="en-US"/>
          </a:p>
        </p:txBody>
      </p:sp>
      <p:sp>
        <p:nvSpPr>
          <p:cNvPr id="1049487" name="Vertical Text Placeholder 2"/>
          <p:cNvSpPr>
            <a:spLocks noGrp="1"/>
          </p:cNvSpPr>
          <p:nvPr>
            <p:ph type="body" orient="vert" idx="1"/>
          </p:nvPr>
        </p:nvSpPr>
        <p:spPr>
          <a:xfrm>
            <a:off x="914400" y="274640"/>
            <a:ext cx="55626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488" name="Date Placeholder 3"/>
          <p:cNvSpPr>
            <a:spLocks noGrp="1"/>
          </p:cNvSpPr>
          <p:nvPr>
            <p:ph type="dt" sz="half" idx="10"/>
          </p:nvPr>
        </p:nvSpPr>
        <p:spPr/>
        <p:txBody>
          <a:bodyPr/>
          <a:p>
            <a:fld id="{A9E4ABF4-A16C-4C04-BDE4-881453C8EF6D}" type="datetimeFigureOut">
              <a:rPr lang="en-US" smtClean="0"/>
            </a:fld>
            <a:endParaRPr lang="en-US"/>
          </a:p>
        </p:txBody>
      </p:sp>
      <p:sp>
        <p:nvSpPr>
          <p:cNvPr id="1049489" name="Footer Placeholder 4"/>
          <p:cNvSpPr>
            <a:spLocks noGrp="1"/>
          </p:cNvSpPr>
          <p:nvPr>
            <p:ph type="ftr" sz="quarter" idx="11"/>
          </p:nvPr>
        </p:nvSpPr>
        <p:spPr/>
        <p:txBody>
          <a:bodyPr/>
          <a:p>
            <a:endParaRPr lang="en-US"/>
          </a:p>
        </p:txBody>
      </p:sp>
      <p:sp>
        <p:nvSpPr>
          <p:cNvPr id="1049490" name="Slide Number Placeholder 5"/>
          <p:cNvSpPr>
            <a:spLocks noGrp="1"/>
          </p:cNvSpPr>
          <p:nvPr>
            <p:ph type="sldNum" sz="quarter" idx="12"/>
          </p:nvPr>
        </p:nvSpPr>
        <p:spPr/>
        <p:txBody>
          <a:bodyPr/>
          <a:p>
            <a:fld id="{6905D0DB-E8BF-4283-B977-E045A05A81C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8" name=""/>
        <p:cNvGrpSpPr/>
        <p:nvPr/>
      </p:nvGrpSpPr>
      <p:grpSpPr>
        <a:xfrm>
          <a:off x="0" y="0"/>
          <a:ext cx="0" cy="0"/>
          <a:chOff x="0" y="0"/>
          <a:chExt cx="0" cy="0"/>
        </a:xfrm>
      </p:grpSpPr>
      <p:sp>
        <p:nvSpPr>
          <p:cNvPr id="1048595" name="Title 1"/>
          <p:cNvSpPr>
            <a:spLocks noGrp="1"/>
          </p:cNvSpPr>
          <p:nvPr>
            <p:ph type="title"/>
          </p:nvPr>
        </p:nvSpPr>
        <p:spPr/>
        <p:txBody>
          <a:bodyPr/>
          <a:p>
            <a:r>
              <a:rPr kumimoji="0" lang="en-US" smtClean="0"/>
              <a:t>Click to edit Master title style</a:t>
            </a:r>
            <a:endParaRPr kumimoji="0" lang="en-US"/>
          </a:p>
        </p:txBody>
      </p:sp>
      <p:sp>
        <p:nvSpPr>
          <p:cNvPr id="1048596" name="Date Placeholder 3"/>
          <p:cNvSpPr>
            <a:spLocks noGrp="1"/>
          </p:cNvSpPr>
          <p:nvPr>
            <p:ph type="dt" sz="half" idx="10"/>
          </p:nvPr>
        </p:nvSpPr>
        <p:spPr/>
        <p:txBody>
          <a:bodyPr/>
          <a:p>
            <a:fld id="{A9E4ABF4-A16C-4C04-BDE4-881453C8EF6D}" type="datetimeFigureOut">
              <a:rPr lang="en-US" smtClean="0"/>
            </a:fld>
            <a:endParaRPr lang="en-US"/>
          </a:p>
        </p:txBody>
      </p:sp>
      <p:sp>
        <p:nvSpPr>
          <p:cNvPr id="1048597" name="Footer Placeholder 4"/>
          <p:cNvSpPr>
            <a:spLocks noGrp="1"/>
          </p:cNvSpPr>
          <p:nvPr>
            <p:ph type="ftr" sz="quarter" idx="11"/>
          </p:nvPr>
        </p:nvSpPr>
        <p:spPr/>
        <p:txBody>
          <a:bodyPr/>
          <a:p>
            <a:endParaRPr lang="en-US"/>
          </a:p>
        </p:txBody>
      </p:sp>
      <p:sp>
        <p:nvSpPr>
          <p:cNvPr id="1048598" name="Slide Number Placeholder 5"/>
          <p:cNvSpPr>
            <a:spLocks noGrp="1"/>
          </p:cNvSpPr>
          <p:nvPr>
            <p:ph type="sldNum" sz="quarter" idx="12"/>
          </p:nvPr>
        </p:nvSpPr>
        <p:spPr/>
        <p:txBody>
          <a:bodyPr/>
          <a:p>
            <a:fld id="{6905D0DB-E8BF-4283-B977-E045A05A81C1}" type="slidenum">
              <a:rPr lang="en-US" smtClean="0"/>
            </a:fld>
            <a:endParaRPr lang="en-US"/>
          </a:p>
        </p:txBody>
      </p:sp>
      <p:sp>
        <p:nvSpPr>
          <p:cNvPr id="1048599" name="Content Placeholder 7"/>
          <p:cNvSpPr>
            <a:spLocks noGrp="1"/>
          </p:cNvSpPr>
          <p:nvPr>
            <p:ph sz="quarter" idx="1"/>
          </p:nvPr>
        </p:nvSpPr>
        <p:spPr>
          <a:xfrm>
            <a:off x="914400" y="1447800"/>
            <a:ext cx="7772400" cy="45720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3">
        <a:schemeClr val="bg1"/>
      </p:bgRef>
    </p:bg>
    <p:spTree>
      <p:nvGrpSpPr>
        <p:cNvPr id="290" name=""/>
        <p:cNvGrpSpPr/>
        <p:nvPr/>
      </p:nvGrpSpPr>
      <p:grpSpPr>
        <a:xfrm>
          <a:off x="0" y="0"/>
          <a:ext cx="0" cy="0"/>
          <a:chOff x="0" y="0"/>
          <a:chExt cx="0" cy="0"/>
        </a:xfrm>
      </p:grpSpPr>
      <p:sp>
        <p:nvSpPr>
          <p:cNvPr id="1049505" name="Rectangle 10"/>
          <p:cNvSpPr/>
          <p:nvPr/>
        </p:nvSpPr>
        <p:spPr>
          <a:xfrm>
            <a:off x="0" y="0"/>
            <a:ext cx="9144000" cy="6858000"/>
          </a:xfrm>
          <a:prstGeom prst="rect"/>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useBgFill="1">
        <p:nvSpPr>
          <p:cNvPr id="1049506"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p>
            <a:pPr algn="ctr" eaLnBrk="1" hangingPunct="1" latinLnBrk="0"/>
            <a:endParaRPr kumimoji="0" lang="en-US"/>
          </a:p>
        </p:txBody>
      </p:sp>
      <p:sp>
        <p:nvSpPr>
          <p:cNvPr id="1049507" name="Title 1"/>
          <p:cNvSpPr>
            <a:spLocks noGrp="1"/>
          </p:cNvSpPr>
          <p:nvPr>
            <p:ph type="title"/>
          </p:nvPr>
        </p:nvSpPr>
        <p:spPr>
          <a:xfrm>
            <a:off x="722313" y="952500"/>
            <a:ext cx="7772400" cy="1362075"/>
          </a:xfrm>
        </p:spPr>
        <p:txBody>
          <a:bodyPr anchor="b" anchorCtr="0"/>
          <a:lstStyle>
            <a:lvl1pPr algn="l">
              <a:buNone/>
              <a:defRPr b="0" cap="none" sz="4000"/>
            </a:lvl1pPr>
          </a:lstStyle>
          <a:p>
            <a:r>
              <a:rPr kumimoji="0" lang="en-US" smtClean="0"/>
              <a:t>Click to edit Master title style</a:t>
            </a:r>
            <a:endParaRPr kumimoji="0" lang="en-US"/>
          </a:p>
        </p:txBody>
      </p:sp>
      <p:sp>
        <p:nvSpPr>
          <p:cNvPr id="1049508" name="Text Placeholder 2"/>
          <p:cNvSpPr>
            <a:spLocks noGrp="1"/>
          </p:cNvSpPr>
          <p:nvPr>
            <p:ph type="body" idx="1"/>
          </p:nvPr>
        </p:nvSpPr>
        <p:spPr>
          <a:xfrm>
            <a:off x="722313" y="2547938"/>
            <a:ext cx="7772400" cy="1338262"/>
          </a:xfrm>
        </p:spPr>
        <p:txBody>
          <a:bodyPr anchor="t" anchorCtr="0"/>
          <a:lstStyle>
            <a:lvl1pPr indent="0" marL="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9509" name="Date Placeholder 3"/>
          <p:cNvSpPr>
            <a:spLocks noGrp="1"/>
          </p:cNvSpPr>
          <p:nvPr>
            <p:ph type="dt" sz="half" idx="10"/>
          </p:nvPr>
        </p:nvSpPr>
        <p:spPr/>
        <p:txBody>
          <a:bodyPr/>
          <a:p>
            <a:fld id="{A9E4ABF4-A16C-4C04-BDE4-881453C8EF6D}" type="datetimeFigureOut">
              <a:rPr lang="en-US" smtClean="0"/>
            </a:fld>
            <a:endParaRPr lang="en-US"/>
          </a:p>
        </p:txBody>
      </p:sp>
      <p:sp>
        <p:nvSpPr>
          <p:cNvPr id="1049510" name="Footer Placeholder 4"/>
          <p:cNvSpPr>
            <a:spLocks noGrp="1"/>
          </p:cNvSpPr>
          <p:nvPr>
            <p:ph type="ftr" sz="quarter" idx="11"/>
          </p:nvPr>
        </p:nvSpPr>
        <p:spPr>
          <a:xfrm>
            <a:off x="800100" y="6172200"/>
            <a:ext cx="4000500" cy="457200"/>
          </a:xfrm>
        </p:spPr>
        <p:txBody>
          <a:bodyPr/>
          <a:p>
            <a:endParaRPr lang="en-US"/>
          </a:p>
        </p:txBody>
      </p:sp>
      <p:sp>
        <p:nvSpPr>
          <p:cNvPr id="1049511" name="Rectangle 6"/>
          <p:cNvSpPr/>
          <p:nvPr/>
        </p:nvSpPr>
        <p:spPr>
          <a:xfrm flipV="1">
            <a:off x="69412" y="2376830"/>
            <a:ext cx="9013515" cy="91440"/>
          </a:xfrm>
          <a:prstGeom prst="rect"/>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512" name="Rectangle 7"/>
          <p:cNvSpPr/>
          <p:nvPr/>
        </p:nvSpPr>
        <p:spPr>
          <a:xfrm>
            <a:off x="69146" y="2341475"/>
            <a:ext cx="9013781" cy="45719"/>
          </a:xfrm>
          <a:prstGeom prst="rect"/>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513" name="Rectangle 8"/>
          <p:cNvSpPr/>
          <p:nvPr/>
        </p:nvSpPr>
        <p:spPr>
          <a:xfrm>
            <a:off x="68306" y="2468880"/>
            <a:ext cx="9014621" cy="45720"/>
          </a:xfrm>
          <a:prstGeom prst="rect"/>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514" name="Slide Number Placeholder 5"/>
          <p:cNvSpPr>
            <a:spLocks noGrp="1"/>
          </p:cNvSpPr>
          <p:nvPr>
            <p:ph type="sldNum" sz="quarter" idx="12"/>
          </p:nvPr>
        </p:nvSpPr>
        <p:spPr>
          <a:xfrm>
            <a:off x="146304" y="6208776"/>
            <a:ext cx="457200" cy="457200"/>
          </a:xfrm>
        </p:spPr>
        <p:txBody>
          <a:bodyPr/>
          <a:p>
            <a:fld id="{6905D0DB-E8BF-4283-B977-E045A05A81C1}" type="slidenum">
              <a:rPr lang="en-US" smtClean="0"/>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51" name=""/>
        <p:cNvGrpSpPr/>
        <p:nvPr/>
      </p:nvGrpSpPr>
      <p:grpSpPr>
        <a:xfrm>
          <a:off x="0" y="0"/>
          <a:ext cx="0" cy="0"/>
          <a:chOff x="0" y="0"/>
          <a:chExt cx="0" cy="0"/>
        </a:xfrm>
      </p:grpSpPr>
      <p:sp>
        <p:nvSpPr>
          <p:cNvPr id="1048624" name="Title 1"/>
          <p:cNvSpPr>
            <a:spLocks noGrp="1"/>
          </p:cNvSpPr>
          <p:nvPr>
            <p:ph type="title"/>
          </p:nvPr>
        </p:nvSpPr>
        <p:spPr/>
        <p:txBody>
          <a:bodyPr/>
          <a:p>
            <a:r>
              <a:rPr kumimoji="0" lang="en-US" smtClean="0"/>
              <a:t>Click to edit Master title style</a:t>
            </a:r>
            <a:endParaRPr kumimoji="0" lang="en-US"/>
          </a:p>
        </p:txBody>
      </p:sp>
      <p:sp>
        <p:nvSpPr>
          <p:cNvPr id="1048625" name="Date Placeholder 4"/>
          <p:cNvSpPr>
            <a:spLocks noGrp="1"/>
          </p:cNvSpPr>
          <p:nvPr>
            <p:ph type="dt" sz="half" idx="10"/>
          </p:nvPr>
        </p:nvSpPr>
        <p:spPr/>
        <p:txBody>
          <a:bodyPr/>
          <a:p>
            <a:fld id="{A9E4ABF4-A16C-4C04-BDE4-881453C8EF6D}" type="datetimeFigureOut">
              <a:rPr lang="en-US" smtClean="0"/>
            </a:fld>
            <a:endParaRPr lang="en-US"/>
          </a:p>
        </p:txBody>
      </p:sp>
      <p:sp>
        <p:nvSpPr>
          <p:cNvPr id="1048626" name="Footer Placeholder 5"/>
          <p:cNvSpPr>
            <a:spLocks noGrp="1"/>
          </p:cNvSpPr>
          <p:nvPr>
            <p:ph type="ftr" sz="quarter" idx="11"/>
          </p:nvPr>
        </p:nvSpPr>
        <p:spPr/>
        <p:txBody>
          <a:bodyPr/>
          <a:p>
            <a:endParaRPr lang="en-US"/>
          </a:p>
        </p:txBody>
      </p:sp>
      <p:sp>
        <p:nvSpPr>
          <p:cNvPr id="1048627" name="Slide Number Placeholder 6"/>
          <p:cNvSpPr>
            <a:spLocks noGrp="1"/>
          </p:cNvSpPr>
          <p:nvPr>
            <p:ph type="sldNum" sz="quarter" idx="12"/>
          </p:nvPr>
        </p:nvSpPr>
        <p:spPr/>
        <p:txBody>
          <a:bodyPr/>
          <a:p>
            <a:fld id="{6905D0DB-E8BF-4283-B977-E045A05A81C1}" type="slidenum">
              <a:rPr lang="en-US" smtClean="0"/>
            </a:fld>
            <a:endParaRPr lang="en-US"/>
          </a:p>
        </p:txBody>
      </p:sp>
      <p:sp>
        <p:nvSpPr>
          <p:cNvPr id="1048628" name="Content Placeholder 8"/>
          <p:cNvSpPr>
            <a:spLocks noGrp="1"/>
          </p:cNvSpPr>
          <p:nvPr>
            <p:ph sz="quarter" idx="1"/>
          </p:nvPr>
        </p:nvSpPr>
        <p:spPr>
          <a:xfrm>
            <a:off x="914400" y="1447800"/>
            <a:ext cx="3749040" cy="45720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29" name="Content Placeholder 10"/>
          <p:cNvSpPr>
            <a:spLocks noGrp="1"/>
          </p:cNvSpPr>
          <p:nvPr>
            <p:ph sz="quarter" idx="2"/>
          </p:nvPr>
        </p:nvSpPr>
        <p:spPr>
          <a:xfrm>
            <a:off x="4933950" y="1447800"/>
            <a:ext cx="3749040" cy="45720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96" name=""/>
        <p:cNvGrpSpPr/>
        <p:nvPr/>
      </p:nvGrpSpPr>
      <p:grpSpPr>
        <a:xfrm>
          <a:off x="0" y="0"/>
          <a:ext cx="0" cy="0"/>
          <a:chOff x="0" y="0"/>
          <a:chExt cx="0" cy="0"/>
        </a:xfrm>
      </p:grpSpPr>
      <p:sp>
        <p:nvSpPr>
          <p:cNvPr id="1049300" name="Title 1"/>
          <p:cNvSpPr>
            <a:spLocks noGrp="1"/>
          </p:cNvSpPr>
          <p:nvPr>
            <p:ph type="title"/>
          </p:nvPr>
        </p:nvSpPr>
        <p:spPr>
          <a:xfrm>
            <a:off x="914400" y="273050"/>
            <a:ext cx="7772400" cy="1143000"/>
          </a:xfrm>
        </p:spPr>
        <p:txBody>
          <a:bodyPr anchor="b" anchorCtr="0"/>
          <a:p>
            <a:r>
              <a:rPr kumimoji="0" lang="en-US" smtClean="0"/>
              <a:t>Click to edit Master title style</a:t>
            </a:r>
            <a:endParaRPr kumimoji="0" lang="en-US"/>
          </a:p>
        </p:txBody>
      </p:sp>
      <p:sp>
        <p:nvSpPr>
          <p:cNvPr id="1049301" name="Text Placeholder 2"/>
          <p:cNvSpPr>
            <a:spLocks noGrp="1"/>
          </p:cNvSpPr>
          <p:nvPr>
            <p:ph type="body" idx="1"/>
          </p:nvPr>
        </p:nvSpPr>
        <p:spPr>
          <a:xfrm>
            <a:off x="914400" y="1447800"/>
            <a:ext cx="3733800" cy="762000"/>
          </a:xfrm>
          <a:noFill/>
          <a:ln w="12700" cap="sq" cmpd="sng" algn="ctr">
            <a:noFill/>
            <a:prstDash val="solid"/>
          </a:ln>
        </p:spPr>
        <p:txBody>
          <a:bodyPr anchor="b" anchorCtr="0" lIns="91440">
            <a:noAutofit/>
          </a:bodyPr>
          <a:lstStyle>
            <a:lvl1pPr indent="0" marL="0">
              <a:buNone/>
              <a:defRPr b="1" sz="2400">
                <a:solidFill>
                  <a:schemeClr val="accent1"/>
                </a:solidFill>
                <a:latin typeface="+mj-lt"/>
                <a:ea typeface="+mj-ea"/>
                <a:cs typeface="+mj-cs"/>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9302" name="Text Placeholder 3"/>
          <p:cNvSpPr>
            <a:spLocks noGrp="1"/>
          </p:cNvSpPr>
          <p:nvPr>
            <p:ph type="body" sz="half" idx="3"/>
          </p:nvPr>
        </p:nvSpPr>
        <p:spPr>
          <a:xfrm>
            <a:off x="4953000" y="1447800"/>
            <a:ext cx="3733800" cy="762000"/>
          </a:xfrm>
          <a:noFill/>
          <a:ln w="12700" cap="sq" cmpd="sng" algn="ctr">
            <a:noFill/>
            <a:prstDash val="solid"/>
          </a:ln>
        </p:spPr>
        <p:txBody>
          <a:bodyPr anchor="b" anchorCtr="0" lIns="91440">
            <a:noAutofit/>
          </a:bodyPr>
          <a:lstStyle>
            <a:lvl1pPr indent="0" marL="0">
              <a:buNone/>
              <a:defRPr b="1" sz="2400">
                <a:solidFill>
                  <a:schemeClr val="accent1"/>
                </a:solidFill>
                <a:latin typeface="+mj-lt"/>
                <a:ea typeface="+mj-ea"/>
                <a:cs typeface="+mj-cs"/>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9303" name="Date Placeholder 6"/>
          <p:cNvSpPr>
            <a:spLocks noGrp="1"/>
          </p:cNvSpPr>
          <p:nvPr>
            <p:ph type="dt" sz="half" idx="10"/>
          </p:nvPr>
        </p:nvSpPr>
        <p:spPr/>
        <p:txBody>
          <a:bodyPr/>
          <a:p>
            <a:fld id="{A9E4ABF4-A16C-4C04-BDE4-881453C8EF6D}" type="datetimeFigureOut">
              <a:rPr lang="en-US" smtClean="0"/>
            </a:fld>
            <a:endParaRPr lang="en-US"/>
          </a:p>
        </p:txBody>
      </p:sp>
      <p:sp>
        <p:nvSpPr>
          <p:cNvPr id="1049304" name="Footer Placeholder 7"/>
          <p:cNvSpPr>
            <a:spLocks noGrp="1"/>
          </p:cNvSpPr>
          <p:nvPr>
            <p:ph type="ftr" sz="quarter" idx="11"/>
          </p:nvPr>
        </p:nvSpPr>
        <p:spPr/>
        <p:txBody>
          <a:bodyPr/>
          <a:p>
            <a:endParaRPr lang="en-US"/>
          </a:p>
        </p:txBody>
      </p:sp>
      <p:sp>
        <p:nvSpPr>
          <p:cNvPr id="1049305" name="Slide Number Placeholder 8"/>
          <p:cNvSpPr>
            <a:spLocks noGrp="1"/>
          </p:cNvSpPr>
          <p:nvPr>
            <p:ph type="sldNum" sz="quarter" idx="12"/>
          </p:nvPr>
        </p:nvSpPr>
        <p:spPr/>
        <p:txBody>
          <a:bodyPr/>
          <a:p>
            <a:fld id="{6905D0DB-E8BF-4283-B977-E045A05A81C1}" type="slidenum">
              <a:rPr lang="en-US" smtClean="0"/>
            </a:fld>
            <a:endParaRPr lang="en-US"/>
          </a:p>
        </p:txBody>
      </p:sp>
      <p:sp>
        <p:nvSpPr>
          <p:cNvPr id="1049306" name="Content Placeholder 10"/>
          <p:cNvSpPr>
            <a:spLocks noGrp="1"/>
          </p:cNvSpPr>
          <p:nvPr>
            <p:ph sz="half" idx="2"/>
          </p:nvPr>
        </p:nvSpPr>
        <p:spPr>
          <a:xfrm>
            <a:off x="914400" y="2247900"/>
            <a:ext cx="3733800" cy="38862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9307" name="Content Placeholder 12"/>
          <p:cNvSpPr>
            <a:spLocks noGrp="1"/>
          </p:cNvSpPr>
          <p:nvPr>
            <p:ph sz="half" idx="4"/>
          </p:nvPr>
        </p:nvSpPr>
        <p:spPr>
          <a:xfrm>
            <a:off x="4953000" y="2247900"/>
            <a:ext cx="3733800" cy="38862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86" name=""/>
        <p:cNvGrpSpPr/>
        <p:nvPr/>
      </p:nvGrpSpPr>
      <p:grpSpPr>
        <a:xfrm>
          <a:off x="0" y="0"/>
          <a:ext cx="0" cy="0"/>
          <a:chOff x="0" y="0"/>
          <a:chExt cx="0" cy="0"/>
        </a:xfrm>
      </p:grpSpPr>
      <p:sp>
        <p:nvSpPr>
          <p:cNvPr id="1049482" name="Title 1"/>
          <p:cNvSpPr>
            <a:spLocks noGrp="1"/>
          </p:cNvSpPr>
          <p:nvPr>
            <p:ph type="title"/>
          </p:nvPr>
        </p:nvSpPr>
        <p:spPr/>
        <p:txBody>
          <a:bodyPr/>
          <a:p>
            <a:r>
              <a:rPr kumimoji="0" lang="en-US" smtClean="0"/>
              <a:t>Click to edit Master title style</a:t>
            </a:r>
            <a:endParaRPr kumimoji="0" lang="en-US"/>
          </a:p>
        </p:txBody>
      </p:sp>
      <p:sp>
        <p:nvSpPr>
          <p:cNvPr id="1049483" name="Date Placeholder 2"/>
          <p:cNvSpPr>
            <a:spLocks noGrp="1"/>
          </p:cNvSpPr>
          <p:nvPr>
            <p:ph type="dt" sz="half" idx="10"/>
          </p:nvPr>
        </p:nvSpPr>
        <p:spPr/>
        <p:txBody>
          <a:bodyPr/>
          <a:p>
            <a:fld id="{A9E4ABF4-A16C-4C04-BDE4-881453C8EF6D}" type="datetimeFigureOut">
              <a:rPr lang="en-US" smtClean="0"/>
            </a:fld>
            <a:endParaRPr lang="en-US"/>
          </a:p>
        </p:txBody>
      </p:sp>
      <p:sp>
        <p:nvSpPr>
          <p:cNvPr id="1049484" name="Footer Placeholder 3"/>
          <p:cNvSpPr>
            <a:spLocks noGrp="1"/>
          </p:cNvSpPr>
          <p:nvPr>
            <p:ph type="ftr" sz="quarter" idx="11"/>
          </p:nvPr>
        </p:nvSpPr>
        <p:spPr/>
        <p:txBody>
          <a:bodyPr/>
          <a:p>
            <a:endParaRPr lang="en-US"/>
          </a:p>
        </p:txBody>
      </p:sp>
      <p:sp>
        <p:nvSpPr>
          <p:cNvPr id="1049485" name="Slide Number Placeholder 4"/>
          <p:cNvSpPr>
            <a:spLocks noGrp="1"/>
          </p:cNvSpPr>
          <p:nvPr>
            <p:ph type="sldNum" sz="quarter" idx="12"/>
          </p:nvPr>
        </p:nvSpPr>
        <p:spPr/>
        <p:txBody>
          <a:bodyPr/>
          <a:p>
            <a:fld id="{6905D0DB-E8BF-4283-B977-E045A05A81C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91" name=""/>
        <p:cNvGrpSpPr/>
        <p:nvPr/>
      </p:nvGrpSpPr>
      <p:grpSpPr>
        <a:xfrm>
          <a:off x="0" y="0"/>
          <a:ext cx="0" cy="0"/>
          <a:chOff x="0" y="0"/>
          <a:chExt cx="0" cy="0"/>
        </a:xfrm>
      </p:grpSpPr>
      <p:sp>
        <p:nvSpPr>
          <p:cNvPr id="1049515" name="Date Placeholder 1"/>
          <p:cNvSpPr>
            <a:spLocks noGrp="1"/>
          </p:cNvSpPr>
          <p:nvPr>
            <p:ph type="dt" sz="half" idx="10"/>
          </p:nvPr>
        </p:nvSpPr>
        <p:spPr/>
        <p:txBody>
          <a:bodyPr/>
          <a:p>
            <a:fld id="{A9E4ABF4-A16C-4C04-BDE4-881453C8EF6D}" type="datetimeFigureOut">
              <a:rPr lang="en-US" smtClean="0"/>
            </a:fld>
            <a:endParaRPr lang="en-US"/>
          </a:p>
        </p:txBody>
      </p:sp>
      <p:sp>
        <p:nvSpPr>
          <p:cNvPr id="1049516" name="Footer Placeholder 2"/>
          <p:cNvSpPr>
            <a:spLocks noGrp="1"/>
          </p:cNvSpPr>
          <p:nvPr>
            <p:ph type="ftr" sz="quarter" idx="11"/>
          </p:nvPr>
        </p:nvSpPr>
        <p:spPr/>
        <p:txBody>
          <a:bodyPr/>
          <a:p>
            <a:endParaRPr lang="en-US"/>
          </a:p>
        </p:txBody>
      </p:sp>
      <p:sp>
        <p:nvSpPr>
          <p:cNvPr id="1049517" name="Slide Number Placeholder 3"/>
          <p:cNvSpPr>
            <a:spLocks noGrp="1"/>
          </p:cNvSpPr>
          <p:nvPr>
            <p:ph type="sldNum" sz="quarter" idx="12"/>
          </p:nvPr>
        </p:nvSpPr>
        <p:spPr/>
        <p:txBody>
          <a:bodyPr/>
          <a:p>
            <a:fld id="{6905D0DB-E8BF-4283-B977-E045A05A81C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92" name=""/>
        <p:cNvGrpSpPr/>
        <p:nvPr/>
      </p:nvGrpSpPr>
      <p:grpSpPr>
        <a:xfrm>
          <a:off x="0" y="0"/>
          <a:ext cx="0" cy="0"/>
          <a:chOff x="0" y="0"/>
          <a:chExt cx="0" cy="0"/>
        </a:xfrm>
      </p:grpSpPr>
      <p:sp>
        <p:nvSpPr>
          <p:cNvPr id="1049518" name="Rectangle 7"/>
          <p:cNvSpPr/>
          <p:nvPr/>
        </p:nvSpPr>
        <p:spPr>
          <a:xfrm>
            <a:off x="0" y="0"/>
            <a:ext cx="9144000" cy="6858000"/>
          </a:xfrm>
          <a:prstGeom prst="rect"/>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useBgFill="1">
        <p:nvSpPr>
          <p:cNvPr id="104951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p>
            <a:pPr algn="ctr" eaLnBrk="1" hangingPunct="1" latinLnBrk="0"/>
            <a:endParaRPr kumimoji="0" lang="en-US"/>
          </a:p>
        </p:txBody>
      </p:sp>
      <p:sp>
        <p:nvSpPr>
          <p:cNvPr id="1049520" name="Title 1"/>
          <p:cNvSpPr>
            <a:spLocks noGrp="1"/>
          </p:cNvSpPr>
          <p:nvPr>
            <p:ph type="title"/>
          </p:nvPr>
        </p:nvSpPr>
        <p:spPr>
          <a:xfrm>
            <a:off x="914400" y="273050"/>
            <a:ext cx="7772400" cy="1143000"/>
          </a:xfrm>
        </p:spPr>
        <p:txBody>
          <a:bodyPr anchor="b" anchorCtr="0"/>
          <a:lstStyle>
            <a:lvl1pPr algn="l">
              <a:buNone/>
              <a:defRPr b="0" sz="4000"/>
            </a:lvl1pPr>
          </a:lstStyle>
          <a:p>
            <a:r>
              <a:rPr kumimoji="0" lang="en-US" smtClean="0"/>
              <a:t>Click to edit Master title style</a:t>
            </a:r>
            <a:endParaRPr kumimoji="0" lang="en-US"/>
          </a:p>
        </p:txBody>
      </p:sp>
      <p:sp>
        <p:nvSpPr>
          <p:cNvPr id="1049521" name="Text Placeholder 2"/>
          <p:cNvSpPr>
            <a:spLocks noGrp="1"/>
          </p:cNvSpPr>
          <p:nvPr>
            <p:ph type="body" idx="2"/>
          </p:nvPr>
        </p:nvSpPr>
        <p:spPr>
          <a:xfrm>
            <a:off x="914400" y="1600200"/>
            <a:ext cx="1905000" cy="4495800"/>
          </a:xfrm>
        </p:spPr>
        <p:txBody>
          <a:bodyPr/>
          <a:lstStyle>
            <a:lvl1pPr indent="0" marL="0">
              <a:buNone/>
              <a:defRPr sz="18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9522" name="Date Placeholder 4"/>
          <p:cNvSpPr>
            <a:spLocks noGrp="1"/>
          </p:cNvSpPr>
          <p:nvPr>
            <p:ph type="dt" sz="half" idx="10"/>
          </p:nvPr>
        </p:nvSpPr>
        <p:spPr/>
        <p:txBody>
          <a:bodyPr/>
          <a:p>
            <a:fld id="{A9E4ABF4-A16C-4C04-BDE4-881453C8EF6D}" type="datetimeFigureOut">
              <a:rPr lang="en-US" smtClean="0"/>
            </a:fld>
            <a:endParaRPr lang="en-US"/>
          </a:p>
        </p:txBody>
      </p:sp>
      <p:sp>
        <p:nvSpPr>
          <p:cNvPr id="1049523" name="Footer Placeholder 5"/>
          <p:cNvSpPr>
            <a:spLocks noGrp="1"/>
          </p:cNvSpPr>
          <p:nvPr>
            <p:ph type="ftr" sz="quarter" idx="11"/>
          </p:nvPr>
        </p:nvSpPr>
        <p:spPr/>
        <p:txBody>
          <a:bodyPr/>
          <a:p>
            <a:endParaRPr lang="en-US"/>
          </a:p>
        </p:txBody>
      </p:sp>
      <p:sp>
        <p:nvSpPr>
          <p:cNvPr id="1049524" name="Slide Number Placeholder 6"/>
          <p:cNvSpPr>
            <a:spLocks noGrp="1"/>
          </p:cNvSpPr>
          <p:nvPr>
            <p:ph type="sldNum" sz="quarter" idx="12"/>
          </p:nvPr>
        </p:nvSpPr>
        <p:spPr/>
        <p:txBody>
          <a:bodyPr/>
          <a:p>
            <a:fld id="{6905D0DB-E8BF-4283-B977-E045A05A81C1}" type="slidenum">
              <a:rPr lang="en-US" smtClean="0"/>
            </a:fld>
            <a:endParaRPr lang="en-US"/>
          </a:p>
        </p:txBody>
      </p:sp>
      <p:sp>
        <p:nvSpPr>
          <p:cNvPr id="1049525" name="Content Placeholder 10"/>
          <p:cNvSpPr>
            <a:spLocks noGrp="1"/>
          </p:cNvSpPr>
          <p:nvPr>
            <p:ph sz="quarter" idx="1"/>
          </p:nvPr>
        </p:nvSpPr>
        <p:spPr>
          <a:xfrm>
            <a:off x="2971800" y="1600200"/>
            <a:ext cx="5715000" cy="4495800"/>
          </a:xfrm>
        </p:spPr>
        <p:txBody>
          <a:bodyPr vert="horz"/>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88" name=""/>
        <p:cNvGrpSpPr/>
        <p:nvPr/>
      </p:nvGrpSpPr>
      <p:grpSpPr>
        <a:xfrm>
          <a:off x="0" y="0"/>
          <a:ext cx="0" cy="0"/>
          <a:chOff x="0" y="0"/>
          <a:chExt cx="0" cy="0"/>
        </a:xfrm>
      </p:grpSpPr>
      <p:sp>
        <p:nvSpPr>
          <p:cNvPr id="1049491" name="Title 1"/>
          <p:cNvSpPr>
            <a:spLocks noGrp="1"/>
          </p:cNvSpPr>
          <p:nvPr>
            <p:ph type="title"/>
          </p:nvPr>
        </p:nvSpPr>
        <p:spPr>
          <a:xfrm>
            <a:off x="914400" y="4900550"/>
            <a:ext cx="7315200" cy="522288"/>
          </a:xfrm>
        </p:spPr>
        <p:txBody>
          <a:bodyPr anchor="ctr">
            <a:noAutofit/>
          </a:bodyPr>
          <a:lstStyle>
            <a:lvl1pPr algn="l">
              <a:buNone/>
              <a:defRPr b="0" sz="2800"/>
            </a:lvl1pPr>
          </a:lstStyle>
          <a:p>
            <a:r>
              <a:rPr kumimoji="0" lang="en-US" smtClean="0"/>
              <a:t>Click to edit Master title style</a:t>
            </a:r>
            <a:endParaRPr kumimoji="0" lang="en-US"/>
          </a:p>
        </p:txBody>
      </p:sp>
      <p:sp>
        <p:nvSpPr>
          <p:cNvPr id="1049492" name="Text Placeholder 3"/>
          <p:cNvSpPr>
            <a:spLocks noGrp="1"/>
          </p:cNvSpPr>
          <p:nvPr>
            <p:ph type="body" sz="half" idx="2"/>
          </p:nvPr>
        </p:nvSpPr>
        <p:spPr>
          <a:xfrm>
            <a:off x="914400" y="5445825"/>
            <a:ext cx="7315200" cy="685800"/>
          </a:xfrm>
        </p:spPr>
        <p:txBody>
          <a:bodyPr/>
          <a:lstStyle>
            <a:lvl1pPr indent="0" marL="0">
              <a:buFontTx/>
              <a:buNone/>
              <a:defRPr sz="1600"/>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
        <p:nvSpPr>
          <p:cNvPr id="1049493" name="Date Placeholder 4"/>
          <p:cNvSpPr>
            <a:spLocks noGrp="1"/>
          </p:cNvSpPr>
          <p:nvPr>
            <p:ph type="dt" sz="half" idx="10"/>
          </p:nvPr>
        </p:nvSpPr>
        <p:spPr/>
        <p:txBody>
          <a:bodyPr/>
          <a:p>
            <a:fld id="{A9E4ABF4-A16C-4C04-BDE4-881453C8EF6D}" type="datetimeFigureOut">
              <a:rPr lang="en-US" smtClean="0"/>
            </a:fld>
            <a:endParaRPr lang="en-US"/>
          </a:p>
        </p:txBody>
      </p:sp>
      <p:sp>
        <p:nvSpPr>
          <p:cNvPr id="1049494" name="Footer Placeholder 5"/>
          <p:cNvSpPr>
            <a:spLocks noGrp="1"/>
          </p:cNvSpPr>
          <p:nvPr>
            <p:ph type="ftr" sz="quarter" idx="11"/>
          </p:nvPr>
        </p:nvSpPr>
        <p:spPr>
          <a:xfrm>
            <a:off x="914400" y="6172200"/>
            <a:ext cx="3886200" cy="457200"/>
          </a:xfrm>
        </p:spPr>
        <p:txBody>
          <a:bodyPr/>
          <a:p>
            <a:endParaRPr lang="en-US"/>
          </a:p>
        </p:txBody>
      </p:sp>
      <p:sp>
        <p:nvSpPr>
          <p:cNvPr id="1049495" name="Slide Number Placeholder 6"/>
          <p:cNvSpPr>
            <a:spLocks noGrp="1"/>
          </p:cNvSpPr>
          <p:nvPr>
            <p:ph type="sldNum" sz="quarter" idx="12"/>
          </p:nvPr>
        </p:nvSpPr>
        <p:spPr>
          <a:xfrm>
            <a:off x="146304" y="6208776"/>
            <a:ext cx="457200" cy="457200"/>
          </a:xfrm>
        </p:spPr>
        <p:txBody>
          <a:bodyPr/>
          <a:p>
            <a:fld id="{6905D0DB-E8BF-4283-B977-E045A05A81C1}" type="slidenum">
              <a:rPr lang="en-US" smtClean="0"/>
            </a:fld>
            <a:endParaRPr lang="en-US"/>
          </a:p>
        </p:txBody>
      </p:sp>
      <p:sp>
        <p:nvSpPr>
          <p:cNvPr id="1049496" name="Rectangle 10"/>
          <p:cNvSpPr/>
          <p:nvPr/>
        </p:nvSpPr>
        <p:spPr>
          <a:xfrm flipV="1">
            <a:off x="68307" y="4683555"/>
            <a:ext cx="9006840" cy="91440"/>
          </a:xfrm>
          <a:prstGeom prst="rect"/>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497" name="Rectangle 11"/>
          <p:cNvSpPr/>
          <p:nvPr/>
        </p:nvSpPr>
        <p:spPr>
          <a:xfrm>
            <a:off x="68508" y="4650474"/>
            <a:ext cx="9006639" cy="45719"/>
          </a:xfrm>
          <a:prstGeom prst="rect"/>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498" name="Rectangle 12"/>
          <p:cNvSpPr/>
          <p:nvPr/>
        </p:nvSpPr>
        <p:spPr>
          <a:xfrm>
            <a:off x="68510" y="4773224"/>
            <a:ext cx="9006637" cy="48807"/>
          </a:xfrm>
          <a:prstGeom prst="rect"/>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499"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indent="0" marL="0">
              <a:buNone/>
              <a:defRPr sz="3200"/>
            </a:lvl1pPr>
          </a:lstStyle>
          <a:p>
            <a:r>
              <a:rPr kumimoji="0" lang="en-US" smtClean="0"/>
              <a:t>Click icon to add picture</a:t>
            </a:r>
            <a:endParaRPr dirty="0"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3" name=""/>
        <p:cNvGrpSpPr/>
        <p:nvPr/>
      </p:nvGrpSpPr>
      <p:grpSpPr>
        <a:xfrm>
          <a:off x="0" y="0"/>
          <a:ext cx="0" cy="0"/>
          <a:chOff x="0" y="0"/>
          <a:chExt cx="0" cy="0"/>
        </a:xfrm>
      </p:grpSpPr>
      <p:sp>
        <p:nvSpPr>
          <p:cNvPr id="1048576" name="Rectangle 8"/>
          <p:cNvSpPr/>
          <p:nvPr/>
        </p:nvSpPr>
        <p:spPr>
          <a:xfrm>
            <a:off x="0" y="0"/>
            <a:ext cx="9144000" cy="6858000"/>
          </a:xfrm>
          <a:prstGeom prst="rect"/>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useBgFill="1">
        <p:nvSpPr>
          <p:cNvPr id="1048577"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p>
            <a:pPr algn="ctr" eaLnBrk="1" hangingPunct="1" latinLnBrk="0"/>
            <a:endParaRPr kumimoji="0" lang="en-US"/>
          </a:p>
        </p:txBody>
      </p:sp>
      <p:sp>
        <p:nvSpPr>
          <p:cNvPr id="1048578" name="Title Placeholder 21"/>
          <p:cNvSpPr>
            <a:spLocks noGrp="1"/>
          </p:cNvSpPr>
          <p:nvPr>
            <p:ph type="title"/>
          </p:nvPr>
        </p:nvSpPr>
        <p:spPr>
          <a:xfrm>
            <a:off x="914400" y="274638"/>
            <a:ext cx="7772400" cy="1143000"/>
          </a:xfrm>
          <a:prstGeom prst="rect"/>
        </p:spPr>
        <p:txBody>
          <a:bodyPr anchor="b" anchorCtr="0" bIns="91440">
            <a:normAutofit/>
          </a:bodyPr>
          <a:p>
            <a:r>
              <a:rPr kumimoji="0" lang="en-US" smtClean="0"/>
              <a:t>Click to edit Master title style</a:t>
            </a:r>
            <a:endParaRPr kumimoji="0" lang="en-US"/>
          </a:p>
        </p:txBody>
      </p:sp>
      <p:sp>
        <p:nvSpPr>
          <p:cNvPr id="1048579" name="Text Placeholder 12"/>
          <p:cNvSpPr>
            <a:spLocks noGrp="1"/>
          </p:cNvSpPr>
          <p:nvPr>
            <p:ph type="body" idx="1"/>
          </p:nvPr>
        </p:nvSpPr>
        <p:spPr>
          <a:xfrm>
            <a:off x="914400" y="1447800"/>
            <a:ext cx="7772400" cy="4572000"/>
          </a:xfrm>
          <a:prstGeom prst="rect"/>
        </p:spPr>
        <p:txBody>
          <a:bodyPr>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13"/>
          <p:cNvSpPr>
            <a:spLocks noGrp="1"/>
          </p:cNvSpPr>
          <p:nvPr>
            <p:ph type="dt" sz="half" idx="2"/>
          </p:nvPr>
        </p:nvSpPr>
        <p:spPr>
          <a:xfrm>
            <a:off x="6172200" y="6191250"/>
            <a:ext cx="2476500" cy="476250"/>
          </a:xfrm>
          <a:prstGeom prst="rect"/>
        </p:spPr>
        <p:txBody>
          <a:bodyPr anchor="ctr" anchorCtr="0"/>
          <a:lstStyle>
            <a:lvl1pPr algn="r" eaLnBrk="1" hangingPunct="1" latinLnBrk="0">
              <a:defRPr sz="1400" kumimoji="0">
                <a:solidFill>
                  <a:schemeClr val="tx2"/>
                </a:solidFill>
              </a:defRPr>
            </a:lvl1pPr>
          </a:lstStyle>
          <a:p>
            <a:fld id="{A9E4ABF4-A16C-4C04-BDE4-881453C8EF6D}" type="datetimeFigureOut">
              <a:rPr lang="en-US" smtClean="0"/>
            </a:fld>
            <a:endParaRPr lang="en-US"/>
          </a:p>
        </p:txBody>
      </p:sp>
      <p:sp>
        <p:nvSpPr>
          <p:cNvPr id="1048581" name="Footer Placeholder 2"/>
          <p:cNvSpPr>
            <a:spLocks noGrp="1"/>
          </p:cNvSpPr>
          <p:nvPr>
            <p:ph type="ftr" sz="quarter" idx="3"/>
          </p:nvPr>
        </p:nvSpPr>
        <p:spPr>
          <a:xfrm>
            <a:off x="914400" y="6172200"/>
            <a:ext cx="3962400" cy="457200"/>
          </a:xfrm>
          <a:prstGeom prst="rect"/>
        </p:spPr>
        <p:txBody>
          <a:bodyPr anchor="ctr" anchorCtr="0"/>
          <a:lstStyle>
            <a:lvl1pPr eaLnBrk="1" hangingPunct="1" latinLnBrk="0">
              <a:defRPr sz="1400" kumimoji="0">
                <a:solidFill>
                  <a:schemeClr val="tx2"/>
                </a:solidFill>
              </a:defRPr>
            </a:lvl1pPr>
          </a:lstStyle>
          <a:p>
            <a:endParaRPr lang="en-US"/>
          </a:p>
        </p:txBody>
      </p:sp>
      <p:sp>
        <p:nvSpPr>
          <p:cNvPr id="1048582" name="Slide Number Placeholder 22"/>
          <p:cNvSpPr>
            <a:spLocks noGrp="1"/>
          </p:cNvSpPr>
          <p:nvPr>
            <p:ph type="sldNum" sz="quarter" idx="4"/>
          </p:nvPr>
        </p:nvSpPr>
        <p:spPr>
          <a:xfrm>
            <a:off x="146304" y="6210300"/>
            <a:ext cx="457200" cy="457200"/>
          </a:xfrm>
          <a:prstGeom prst="ellipse"/>
          <a:solidFill>
            <a:schemeClr val="accent1"/>
          </a:solidFill>
        </p:spPr>
        <p:txBody>
          <a:bodyPr anchor="ctr" anchorCtr="1" bIns="0" lIns="0" rIns="0" tIns="0" wrap="none">
            <a:noAutofit/>
          </a:bodyPr>
          <a:lstStyle>
            <a:lvl1pPr algn="ctr" eaLnBrk="1" hangingPunct="1" latinLnBrk="0">
              <a:defRPr sz="1400" kumimoji="0">
                <a:solidFill>
                  <a:srgbClr val="FFFFFF"/>
                </a:solidFill>
                <a:latin typeface="+mj-lt"/>
                <a:ea typeface="+mj-ea"/>
                <a:cs typeface="+mj-cs"/>
              </a:defRPr>
            </a:lvl1pPr>
          </a:lstStyle>
          <a:p>
            <a:fld id="{6905D0DB-E8BF-4283-B977-E045A05A81C1}"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sz="4000" kern="1200" kumimoji="0">
          <a:solidFill>
            <a:schemeClr val="tx2"/>
          </a:solidFill>
          <a:latin typeface="+mj-lt"/>
          <a:ea typeface="+mj-ea"/>
          <a:cs typeface="+mj-cs"/>
        </a:defRPr>
      </a:lvl1pPr>
    </p:titleStyle>
    <p:bodyStyle>
      <a:lvl1pPr algn="l" eaLnBrk="1" hangingPunct="1" indent="-274320" latinLnBrk="0" marL="274320" rtl="0">
        <a:spcBef>
          <a:spcPts val="580"/>
        </a:spcBef>
        <a:buClr>
          <a:schemeClr val="accent1"/>
        </a:buClr>
        <a:buSzPct val="85000"/>
        <a:buFont typeface="Wingdings 2"/>
        <a:buChar char=""/>
        <a:defRPr sz="2600" kern="1200" kumimoji="0">
          <a:solidFill>
            <a:schemeClr val="tx1"/>
          </a:solidFill>
          <a:latin typeface="+mn-lt"/>
          <a:ea typeface="+mn-ea"/>
          <a:cs typeface="+mn-cs"/>
        </a:defRPr>
      </a:lvl1pPr>
      <a:lvl2pPr algn="l" eaLnBrk="1" hangingPunct="1" indent="-228600" latinLnBrk="0" marL="548640" rtl="0">
        <a:spcBef>
          <a:spcPts val="370"/>
        </a:spcBef>
        <a:buClr>
          <a:schemeClr val="accent2"/>
        </a:buClr>
        <a:buSzPct val="85000"/>
        <a:buFont typeface="Wingdings 2"/>
        <a:buChar char=""/>
        <a:defRPr sz="2400" kern="1200" kumimoji="0">
          <a:solidFill>
            <a:schemeClr val="tx1"/>
          </a:solidFill>
          <a:latin typeface="+mn-lt"/>
          <a:ea typeface="+mn-ea"/>
          <a:cs typeface="+mn-cs"/>
        </a:defRPr>
      </a:lvl2pPr>
      <a:lvl3pPr algn="l" eaLnBrk="1" hangingPunct="1" indent="-228600" latinLnBrk="0" marL="822960" rtl="0">
        <a:spcBef>
          <a:spcPts val="370"/>
        </a:spcBef>
        <a:buClr>
          <a:schemeClr val="accent1">
            <a:tint val="60000"/>
          </a:schemeClr>
        </a:buClr>
        <a:buSzPct val="85000"/>
        <a:buFont typeface="Wingdings 2"/>
        <a:buChar char=""/>
        <a:defRPr sz="2000" kern="1200" kumimoji="0">
          <a:solidFill>
            <a:schemeClr val="tx1"/>
          </a:solidFill>
          <a:latin typeface="+mn-lt"/>
          <a:ea typeface="+mn-ea"/>
          <a:cs typeface="+mn-cs"/>
        </a:defRPr>
      </a:lvl3pPr>
      <a:lvl4pPr algn="l" eaLnBrk="1" hangingPunct="1" indent="-228600" latinLnBrk="0" marL="1097280" rtl="0">
        <a:spcBef>
          <a:spcPts val="370"/>
        </a:spcBef>
        <a:buClr>
          <a:schemeClr val="accent3"/>
        </a:buClr>
        <a:buSzPct val="80000"/>
        <a:buFont typeface="Wingdings 2"/>
        <a:buChar char=""/>
        <a:defRPr sz="2000" kern="1200" kumimoji="0">
          <a:solidFill>
            <a:schemeClr val="tx1"/>
          </a:solidFill>
          <a:latin typeface="+mn-lt"/>
          <a:ea typeface="+mn-ea"/>
          <a:cs typeface="+mn-cs"/>
        </a:defRPr>
      </a:lvl4pPr>
      <a:lvl5pPr algn="l" eaLnBrk="1" hangingPunct="1" indent="-228600" latinLnBrk="0" marL="1371600" rtl="0">
        <a:spcBef>
          <a:spcPts val="370"/>
        </a:spcBef>
        <a:buClr>
          <a:schemeClr val="accent3"/>
        </a:buClr>
        <a:buFontTx/>
        <a:buChar char="o"/>
        <a:defRPr sz="2000" kern="1200" kumimoji="0">
          <a:solidFill>
            <a:schemeClr val="tx1"/>
          </a:solidFill>
          <a:latin typeface="+mn-lt"/>
          <a:ea typeface="+mn-ea"/>
          <a:cs typeface="+mn-cs"/>
        </a:defRPr>
      </a:lvl5pPr>
      <a:lvl6pPr algn="l" eaLnBrk="1" hangingPunct="1" indent="-228600" latinLnBrk="0" marL="1645920" rtl="0">
        <a:spcBef>
          <a:spcPts val="370"/>
        </a:spcBef>
        <a:buClr>
          <a:schemeClr val="accent3"/>
        </a:buClr>
        <a:buChar char="•"/>
        <a:defRPr baseline="0" sz="1800" kern="1200" kumimoji="0">
          <a:solidFill>
            <a:schemeClr val="tx1"/>
          </a:solidFill>
          <a:latin typeface="+mn-lt"/>
          <a:ea typeface="+mn-ea"/>
          <a:cs typeface="+mn-cs"/>
        </a:defRPr>
      </a:lvl6pPr>
      <a:lvl7pPr algn="l" eaLnBrk="1" hangingPunct="1" indent="-228600" latinLnBrk="0" marL="1920240" rtl="0">
        <a:spcBef>
          <a:spcPts val="370"/>
        </a:spcBef>
        <a:buClr>
          <a:schemeClr val="accent2"/>
        </a:buClr>
        <a:buChar char="•"/>
        <a:defRPr sz="1800" kern="1200" kumimoji="0">
          <a:solidFill>
            <a:schemeClr val="tx1"/>
          </a:solidFill>
          <a:latin typeface="+mn-lt"/>
          <a:ea typeface="+mn-ea"/>
          <a:cs typeface="+mn-cs"/>
        </a:defRPr>
      </a:lvl7pPr>
      <a:lvl8pPr algn="l" eaLnBrk="1" hangingPunct="1" indent="-228600" latinLnBrk="0" marL="2194560" rtl="0">
        <a:spcBef>
          <a:spcPts val="370"/>
        </a:spcBef>
        <a:buClr>
          <a:schemeClr val="accent1">
            <a:tint val="60000"/>
          </a:schemeClr>
        </a:buClr>
        <a:buChar char="•"/>
        <a:defRPr sz="1800" kern="1200" kumimoji="0">
          <a:solidFill>
            <a:schemeClr val="tx1"/>
          </a:solidFill>
          <a:latin typeface="+mn-lt"/>
          <a:ea typeface="+mn-ea"/>
          <a:cs typeface="+mn-cs"/>
        </a:defRPr>
      </a:lvl8pPr>
      <a:lvl9pPr algn="l" eaLnBrk="1" hangingPunct="1" indent="-228600" latinLnBrk="0" marL="2468880" rtl="0">
        <a:spcBef>
          <a:spcPts val="370"/>
        </a:spcBef>
        <a:buClr>
          <a:schemeClr val="accent2">
            <a:tint val="60000"/>
          </a:schemeClr>
        </a:buClr>
        <a:buChar char="•"/>
        <a:defRPr sz="18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hyperlink" Target="https://www.google.com/imgres?imgurl=http://image.slidesharecdn.com/presentationforskintraction-cmrc-150521103714-lva1-app6892/95/presentation-for-skin-traction-14-638.jpg?cb=1432204883&amp;imgrefurl=http://www.slideshare.net/JaysonCatadaTeruel/presentation-for-skin-traction-cmrc&amp;h=479&amp;w=638&amp;tbnid=mIqvi1KO3Ue5yM:&amp;docid=YKj0oJYwqxqoIM&amp;ei=HpuzVuvKNYK7edf1hugM&amp;tbm=isch&amp;ved=0ahUKEwjr0c-N4d7KAhWCXR4KHde6Ac0QMwhOKCMwIw" TargetMode="External"/><Relationship Id="rId2" Type="http://schemas.openxmlformats.org/officeDocument/2006/relationships/image" Target="../media/image35.jpeg"/><Relationship Id="rId3" Type="http://schemas.openxmlformats.org/officeDocument/2006/relationships/hyperlink" Target="https://www.google.com/imgres?imgurl=http://www.orthorehabaids.com/poduct-images/cervical-traction-kit-sleeping.jpg&amp;imgrefurl=http://gpcmedical.blogspot.com/2014_07_01_archive.html&amp;h=390&amp;w=390&amp;tbnid=gtDg554Gqt9X7M:&amp;docid=X0PDB2-4zi480M&amp;ei=cJuzVpvwLoXiUcDUioAC&amp;tbm=isch&amp;ved=0ahUKEwib6NW04d7KAhUFcRQKHUCqAiAQMwg_KBQwFA" TargetMode="External"/><Relationship Id="rId4" Type="http://schemas.openxmlformats.org/officeDocument/2006/relationships/image" Target="../media/image36.jpeg"/><Relationship Id="rId5" Type="http://schemas.openxmlformats.org/officeDocument/2006/relationships/hyperlink" Target="https://www.google.com/imgres?imgurl=http://www0.sun.ac.za/ortho/webct-ortho/general/trac/cervical-traction.png&amp;imgrefurl=http://www0.sun.ac.za/ortho/webct-ortho/general/trac/trac-3.html&amp;h=359&amp;w=431&amp;tbnid=2Kq_Q0R1RGNm_M:&amp;docid=K2Gq9I_2G6wUzM&amp;ei=cJuzVpvwLoXiUcDUioAC&amp;tbm=isch&amp;ved=0ahUKEwib6NW04d7KAhUFcRQKHUCqAiAQMwhFKBowGg" TargetMode="External"/><Relationship Id="rId6" Type="http://schemas.openxmlformats.org/officeDocument/2006/relationships/image" Target="../media/image37.png"/><Relationship Id="rId7"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4.xml"/><Relationship Id="rId5"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wmf"/><Relationship Id="rId3" Type="http://schemas.openxmlformats.org/officeDocument/2006/relationships/image" Target="../media/image12.jpeg"/><Relationship Id="rId4" Type="http://schemas.openxmlformats.org/officeDocument/2006/relationships/slideLayout" Target="../slideLayouts/slideLayout5.xml"/><Relationship Id="rId5"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hyperlink" Target="https://www.google.com/imgres?imgurl=https://www.nlm.nih.gov/medlineplus/ency/images/ency/fullsize/18023.jpg&amp;imgrefurl=https://www.nlm.nih.gov/medlineplus/ency/imagepages/18023.htm&amp;h=320&amp;w=400&amp;tbnid=tRTY4fd3_KpnKM:&amp;docid=02WgrsG849JQpM&amp;ei=mBu0Vq7aC4n2aNispOAG&amp;tbm=isch&amp;ved=0ahUKEwiuhrzQ29_KAhUJOxoKHVgWCWwQMwgiKAEwAQ" TargetMode="External"/><Relationship Id="rId2" Type="http://schemas.openxmlformats.org/officeDocument/2006/relationships/image" Target="../media/image21.jpeg"/><Relationship Id="rId3"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hyperlink" Target="https://www.google.com/url?sa=i&amp;rct=j&amp;q=&amp;esrc=s&amp;source=images&amp;cd=&amp;cad=rja&amp;uact=8&amp;ved=0ahUKEwiI6Y7U29_KAhWJExoKHZn-CwgQjRwIBw&amp;url=http://www.leememorial.org/HealthInformation/HIE%20Multimedia/1/000001.htm&amp;psig=AFQjCNFeRCwPEOewbnIe8tAC-1R7yaAOoQ&amp;ust=1454730520335595" TargetMode="External"/><Relationship Id="rId2" Type="http://schemas.openxmlformats.org/officeDocument/2006/relationships/image" Target="../media/image22.jpeg"/><Relationship Id="rId3" Type="http://schemas.openxmlformats.org/officeDocument/2006/relationships/hyperlink" Target="https://www.google.com/imgres?imgurl=https://www2.aofoundation.org/AOFileServerSurgery/MyPortalFiles?FilePath=/Surgery/en/_img/surgery/05-RedFix/Special_considerations/Infection/infection_treatment_3_540.jpg&amp;imgrefurl=https://www2.aofoundation.org/wps/portal/surgery?showPage=redfix&amp;bone=Tibia&amp;segment=Shaft&amp;classification=42-Special%20considerations&amp;treatment=&amp;method=Special%20considerations&amp;implantstype=Complications&amp;approach=&amp;redfix_url=1341319024234&amp;h=400&amp;w=540&amp;tbnid=qIC3REy2dNwmrM:&amp;docid=dM28opDctETt9M&amp;ei=mBu0Vq7aC4n2aNispOAG&amp;tbm=isch&amp;ved=0ahUKEwiuhrzQ29_KAhUJOxoKHVgWCWwQMwgjKAIwAg" TargetMode="External"/><Relationship Id="rId4" Type="http://schemas.openxmlformats.org/officeDocument/2006/relationships/image" Target="../media/image23.jpeg"/><Relationship Id="rId5"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s://www.google.com/imgres?imgurl=http://d3rzbccgedqypw.cloudfront.net/content/jbjsam/82/10/1458/F1.large.jpg&amp;imgrefurl=http://jbjs.org/content/82/10/1458&amp;h=1280&amp;w=1235&amp;tbnid=qKCsZRDpKpc_uM:&amp;docid=4piHH1l_1wvq8M&amp;ei=mBu0Vq7aC4n2aNispOAG&amp;tbm=isch&amp;ved=0ahUKEwiuhrzQ29_KAhUJOxoKHVgWCWwQMwgqKAkwCQ" TargetMode="External"/><Relationship Id="rId3" Type="http://schemas.openxmlformats.org/officeDocument/2006/relationships/image" Target="../media/image25.jpeg"/><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hyperlink" Target="https://www.google.com/url?sa=i&amp;rct=j&amp;q=&amp;esrc=s&amp;source=images&amp;cd=&amp;ved=0ahUKEwjGtYSQ4d7KAhVFchQKHbgsAAwQjRwIBw&amp;url=http://rehabilitation-aids.blogspot.com/2014/06/pelvic-traction-kit.html&amp;psig=AFQjCNFXGGqRv7BQJ_mtaLgfCij7hS6lig&amp;ust=1454697631214375" TargetMode="External"/><Relationship Id="rId2" Type="http://schemas.openxmlformats.org/officeDocument/2006/relationships/image" Target="../media/image26.jpeg"/><Relationship Id="rId3"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hyperlink" Target="http://upload.wikimedia.org/wikipedia/commons/9/94/Illu_long_bone.jpg" TargetMode="External"/><Relationship Id="rId2" Type="http://schemas.openxmlformats.org/officeDocument/2006/relationships/image" Target="../media/image4.jpeg"/><Relationship Id="rId3"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hyperlink" Target="http://biology-forums.com/index.php?action=gallery;sa=view;id=8987" TargetMode="External"/><Relationship Id="rId2" Type="http://schemas.openxmlformats.org/officeDocument/2006/relationships/image" Target="../media/image27.jpeg"/><Relationship Id="rId3"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hyperlink" Target="http://www.slideshare.net/sanilmlore/traction-29439588" TargetMode="External"/><Relationship Id="rId3" Type="http://schemas.openxmlformats.org/officeDocument/2006/relationships/image" Target="../media/image29.jpeg"/><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hyperlink" Target="https://www.google.com/imgres?imgurl=http://www.rch.org.au/uploadedImages/Main/Content/rchcpg/hospital_clinical_guideline_index/Figure%201%20Types%20of%20hip%20spica.jpg&amp;imgrefurl=http://www.rch.org.au/rchcpg/hospital_clinical_guideline_index/Hip_Spica_Nursing_Care/&amp;h=269&amp;w=410&amp;tbnid=J0WtQ5YdtRSoDM:&amp;docid=tHN-bnnKKw6Z2M&amp;ei=ZpyzVur4JoWSavyfm4AI&amp;tbm=isch&amp;ved=0ahUKEwjqw_Sp4t7KAhUFiRoKHfzPBoAQMwgoKAcwBw" TargetMode="External"/><Relationship Id="rId2" Type="http://schemas.openxmlformats.org/officeDocument/2006/relationships/image" Target="../media/image30.jpeg"/><Relationship Id="rId3" Type="http://schemas.openxmlformats.org/officeDocument/2006/relationships/hyperlink" Target="https://www.google.com/imgres?imgurl=http://www.stanfordchildrens.org/content-public/topic/images/08/126008.gif&amp;imgrefurl=http://www.stanfordchildrens.org/en/topic/default?id=cast-types-and-maintenance-instructions-90-P02750&amp;h=435&amp;w=530&amp;tbnid=lwMKtQldKIO9aM:&amp;docid=hFpN0BzluY1t4M&amp;ei=ZpyzVur4JoWSavyfm4AI&amp;tbm=isch&amp;ved=0ahUKEwjqw_Sp4t7KAhUFiRoKHfzPBoAQMwgiKAEwAQ" TargetMode="External"/><Relationship Id="rId4" Type="http://schemas.openxmlformats.org/officeDocument/2006/relationships/image" Target="../media/image31.jpeg"/><Relationship Id="rId5" Type="http://schemas.openxmlformats.org/officeDocument/2006/relationships/hyperlink" Target="https://www.google.com/imgres?imgurl=http://history.amedd.army.mil/booksdocs/wwii/orthoeuropn/ch11fig35.jpg&amp;imgrefurl=http://history.amedd.army.mil/booksdocs/wwii/orthoeuropn/chapter11.htm&amp;h=358&amp;w=500&amp;tbnid=k4VE_Yo7XEkACM:&amp;docid=5ab055847Kxj1M&amp;ei=ZpyzVur4JoWSavyfm4AI&amp;tbm=isch&amp;ved=0ahUKEwjqw_Sp4t7KAhUFiRoKHfzPBoAQMwgkKAMwAw" TargetMode="External"/><Relationship Id="rId6" Type="http://schemas.openxmlformats.org/officeDocument/2006/relationships/image" Target="../media/image32.jpeg"/><Relationship Id="rId7" Type="http://schemas.openxmlformats.org/officeDocument/2006/relationships/hyperlink" Target="https://www.google.com/imgres?imgurl=http://a1props.com/picture/cast%20-%20long%20leg%20-%20plaster.jpg?pictureId=20448818&amp;imgrefurl=http://a1props.com/sales-items/cast-ortho-supplies/20448818&amp;h=378&amp;w=506&amp;tbnid=tlhxzDfZWdWomM:&amp;docid=bHnX4UqPVTOlJM&amp;ei=SaSzVpDnBov-acq6lwg&amp;tbm=isch&amp;ved=0ahUKEwjQr7Ls6d7KAhULfxoKHUrdBQEQMwhRKCYwJg" TargetMode="External"/><Relationship Id="rId8" Type="http://schemas.openxmlformats.org/officeDocument/2006/relationships/image" Target="../media/image33.jpeg"/><Relationship Id="rId9" Type="http://schemas.openxmlformats.org/officeDocument/2006/relationships/hyperlink" Target="https://www.google.com/imgres?imgurl=http://www.stanfordchildrens.org/content-public/topic/images/06/126006.gif&amp;imgrefurl=http://www.stanfordchildrens.org/en/topic/default?id=cast-types-and-maintenance-instructions-90-P02750&amp;h=405&amp;w=530&amp;tbnid=F6gz12IUx9eAvM:&amp;docid=hFpN0BzluY1t4M&amp;ei=SaSzVpDnBov-acq6lwg&amp;tbm=isch&amp;ved=0ahUKEwjQr7Ls6d7KAhULfxoKHUrdBQEQMwhXKCwwLA" TargetMode="External"/><Relationship Id="rId10" Type="http://schemas.openxmlformats.org/officeDocument/2006/relationships/image" Target="../media/image34.jpeg"/><Relationship Id="rId1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12" name="Subtitle 2"/>
          <p:cNvSpPr>
            <a:spLocks noGrp="1"/>
          </p:cNvSpPr>
          <p:nvPr>
            <p:ph type="subTitle" idx="1"/>
          </p:nvPr>
        </p:nvSpPr>
        <p:spPr>
          <a:xfrm>
            <a:off x="1295400" y="3200400"/>
            <a:ext cx="6400800" cy="2514600"/>
          </a:xfrm>
        </p:spPr>
        <p:txBody>
          <a:bodyPr>
            <a:normAutofit/>
          </a:bodyPr>
          <a:p>
            <a:r>
              <a:rPr dirty="0" sz="3200" lang="en-US" smtClean="0"/>
              <a:t>By Jane Osumba</a:t>
            </a:r>
            <a:endParaRPr dirty="0" sz="3200" lang="en-US"/>
          </a:p>
        </p:txBody>
      </p:sp>
      <p:sp>
        <p:nvSpPr>
          <p:cNvPr id="1048613" name="Title 1"/>
          <p:cNvSpPr>
            <a:spLocks noGrp="1"/>
          </p:cNvSpPr>
          <p:nvPr>
            <p:ph type="ctrTitle"/>
          </p:nvPr>
        </p:nvSpPr>
        <p:spPr>
          <a:xfrm>
            <a:off x="457200" y="1730375"/>
            <a:ext cx="8229600" cy="1470025"/>
          </a:xfrm>
        </p:spPr>
        <p:txBody>
          <a:bodyPr/>
          <a:p>
            <a:r>
              <a:rPr dirty="0" lang="en-US" err="1" smtClean="0"/>
              <a:t>O</a:t>
            </a:r>
            <a:r>
              <a:rPr dirty="0" err="1" smtClean="0"/>
              <a:t>rthopaedic</a:t>
            </a:r>
            <a:r>
              <a:rPr smtClean="0"/>
              <a:t> nursing</a:t>
            </a:r>
            <a:endParaRPr dirty="0" lang="en-US"/>
          </a:p>
        </p:txBody>
      </p:sp>
      <p:pic>
        <p:nvPicPr>
          <p:cNvPr id="2097152" name="Picture 5" descr="MCj02805140000[1]"/>
          <p:cNvPicPr>
            <a:picLocks noChangeAspect="1" noChangeArrowheads="1"/>
          </p:cNvPicPr>
          <p:nvPr/>
        </p:nvPicPr>
        <p:blipFill>
          <a:blip xmlns:r="http://schemas.openxmlformats.org/officeDocument/2006/relationships" r:embed="rId1"/>
          <a:srcRect/>
          <a:stretch>
            <a:fillRect/>
          </a:stretch>
        </p:blipFill>
        <p:spPr bwMode="auto">
          <a:xfrm>
            <a:off x="5638800" y="3962400"/>
            <a:ext cx="3505200" cy="2895600"/>
          </a:xfrm>
          <a:prstGeom prst="rect"/>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36" name="Title 1"/>
          <p:cNvSpPr>
            <a:spLocks noGrp="1"/>
          </p:cNvSpPr>
          <p:nvPr>
            <p:ph type="title"/>
          </p:nvPr>
        </p:nvSpPr>
        <p:spPr/>
        <p:txBody>
          <a:bodyPr/>
          <a:p>
            <a:r>
              <a:rPr dirty="0" lang="en-US" u="sng" smtClean="0">
                <a:effectLst>
                  <a:outerShdw algn="tl" blurRad="38100" dir="2700000" dist="38100">
                    <a:srgbClr val="000000">
                      <a:alpha val="43137"/>
                    </a:srgbClr>
                  </a:outerShdw>
                </a:effectLst>
              </a:rPr>
              <a:t>Assessment data </a:t>
            </a:r>
            <a:endParaRPr dirty="0" lang="en-US"/>
          </a:p>
        </p:txBody>
      </p:sp>
      <p:sp>
        <p:nvSpPr>
          <p:cNvPr id="1048637" name="Content Placeholder 2"/>
          <p:cNvSpPr>
            <a:spLocks noGrp="1"/>
          </p:cNvSpPr>
          <p:nvPr>
            <p:ph sz="quarter" idx="1"/>
          </p:nvPr>
        </p:nvSpPr>
        <p:spPr>
          <a:xfrm>
            <a:off x="914400" y="1447800"/>
            <a:ext cx="7772400" cy="5029200"/>
          </a:xfrm>
        </p:spPr>
        <p:txBody>
          <a:bodyPr>
            <a:normAutofit fontScale="92500" lnSpcReduction="10000"/>
          </a:bodyPr>
          <a:p>
            <a:pPr>
              <a:buFont typeface="Wingdings" pitchFamily="2" charset="2"/>
              <a:buChar char="Ø"/>
            </a:pPr>
            <a:r>
              <a:rPr dirty="0" sz="2800" lang="en-US" smtClean="0"/>
              <a:t>Assess &amp; document  the following </a:t>
            </a:r>
          </a:p>
          <a:p>
            <a:pPr indent="-514350" marL="514350">
              <a:buAutoNum type="arabicPeriod"/>
            </a:pPr>
            <a:r>
              <a:rPr b="1" dirty="0" sz="2800" lang="en-US" smtClean="0"/>
              <a:t>Pain:-</a:t>
            </a:r>
          </a:p>
          <a:p>
            <a:pPr>
              <a:buFont typeface="Wingdings" pitchFamily="2" charset="2"/>
              <a:buChar char="ü"/>
            </a:pPr>
            <a:r>
              <a:rPr b="1" dirty="0" sz="2800" lang="en-US" smtClean="0"/>
              <a:t> </a:t>
            </a:r>
            <a:r>
              <a:rPr dirty="0" sz="2800" lang="en-US" smtClean="0"/>
              <a:t>bone pain </a:t>
            </a:r>
            <a:r>
              <a:rPr dirty="0" sz="2800" lang="en-US"/>
              <a:t>-</a:t>
            </a:r>
            <a:r>
              <a:rPr dirty="0" sz="2800" lang="en-US" smtClean="0"/>
              <a:t> dull  deep pain</a:t>
            </a:r>
          </a:p>
          <a:p>
            <a:pPr>
              <a:buFont typeface="Wingdings" pitchFamily="2" charset="2"/>
              <a:buChar char="ü"/>
            </a:pPr>
            <a:r>
              <a:rPr dirty="0" sz="2800" lang="en-US" smtClean="0"/>
              <a:t>Muscle pain </a:t>
            </a:r>
            <a:r>
              <a:rPr dirty="0" sz="2800" lang="en-US"/>
              <a:t>-</a:t>
            </a:r>
            <a:r>
              <a:rPr dirty="0" sz="2800" lang="en-US" smtClean="0"/>
              <a:t> soreness or aching/muscle cramps</a:t>
            </a:r>
          </a:p>
          <a:p>
            <a:pPr>
              <a:buFont typeface="Wingdings" pitchFamily="2" charset="2"/>
              <a:buChar char="ü"/>
            </a:pPr>
            <a:r>
              <a:rPr dirty="0" sz="2800" lang="en-US" smtClean="0"/>
              <a:t># pain - sharp and piercing  pain relieved by immobilization</a:t>
            </a:r>
          </a:p>
          <a:p>
            <a:pPr indent="0" marL="0">
              <a:buNone/>
            </a:pPr>
            <a:r>
              <a:rPr dirty="0" sz="2800" lang="en-US" smtClean="0"/>
              <a:t> NB: Sharp pain can also be due to bone infection or pressure on a sensory nerve</a:t>
            </a:r>
          </a:p>
          <a:p>
            <a:pPr>
              <a:buFont typeface="Wingdings" pitchFamily="2" charset="2"/>
              <a:buChar char="ü"/>
            </a:pPr>
            <a:r>
              <a:rPr dirty="0" sz="2800" lang="en-US" smtClean="0"/>
              <a:t>Pain increasing with activity may indicate joint /muscle  sprain,</a:t>
            </a:r>
          </a:p>
          <a:p>
            <a:pPr>
              <a:buFont typeface="Wingdings" pitchFamily="2" charset="2"/>
              <a:buChar char="ü"/>
            </a:pPr>
            <a:r>
              <a:rPr dirty="0" sz="2800" lang="en-US" smtClean="0"/>
              <a:t>Steadily increasing pain- progression of an infectious process, malignant tumors or neurovascular condition</a:t>
            </a:r>
          </a:p>
          <a:p>
            <a:pPr>
              <a:buFont typeface="Wingdings" pitchFamily="2" charset="2"/>
              <a:buChar char="ü"/>
            </a:pPr>
            <a:r>
              <a:rPr dirty="0" sz="2800" lang="en-US" smtClean="0"/>
              <a:t>Radiating pain- pressure on a n</a:t>
            </a:r>
            <a:r>
              <a:rPr dirty="0" lang="en-US" smtClean="0"/>
              <a:t>erve. </a:t>
            </a:r>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9437" name="Title 1"/>
          <p:cNvSpPr>
            <a:spLocks noGrp="1"/>
          </p:cNvSpPr>
          <p:nvPr>
            <p:ph type="title"/>
          </p:nvPr>
        </p:nvSpPr>
        <p:spPr/>
        <p:txBody>
          <a:bodyPr/>
          <a:p>
            <a:r>
              <a:rPr dirty="0" lang="en-US" smtClean="0"/>
              <a:t>Management </a:t>
            </a:r>
            <a:endParaRPr dirty="0" lang="en-US"/>
          </a:p>
        </p:txBody>
      </p:sp>
      <p:sp>
        <p:nvSpPr>
          <p:cNvPr id="1049438" name="Content Placeholder 2"/>
          <p:cNvSpPr>
            <a:spLocks noGrp="1"/>
          </p:cNvSpPr>
          <p:nvPr>
            <p:ph sz="quarter" idx="1"/>
          </p:nvPr>
        </p:nvSpPr>
        <p:spPr>
          <a:xfrm>
            <a:off x="914400" y="1447800"/>
            <a:ext cx="7772400" cy="4800600"/>
          </a:xfrm>
        </p:spPr>
        <p:txBody>
          <a:bodyPr>
            <a:normAutofit fontScale="96154" lnSpcReduction="20000"/>
          </a:bodyPr>
          <a:p>
            <a:r>
              <a:rPr dirty="0" lang="en-US" err="1" smtClean="0"/>
              <a:t>Hx</a:t>
            </a:r>
            <a:r>
              <a:rPr dirty="0" lang="en-US" smtClean="0"/>
              <a:t> taking to determine the cause </a:t>
            </a:r>
          </a:p>
          <a:p>
            <a:r>
              <a:rPr dirty="0" lang="en-US" smtClean="0"/>
              <a:t>Physical exam</a:t>
            </a:r>
          </a:p>
          <a:p>
            <a:r>
              <a:rPr dirty="0" lang="en-US" smtClean="0"/>
              <a:t>Observe for blood at the scrotum or perineal ecchymoses</a:t>
            </a:r>
          </a:p>
          <a:p>
            <a:r>
              <a:rPr dirty="0" lang="en-US" smtClean="0"/>
              <a:t>Check femoral pulses</a:t>
            </a:r>
          </a:p>
          <a:p>
            <a:r>
              <a:rPr dirty="0" lang="en-US" smtClean="0"/>
              <a:t>Abdominal palpation to R/O liver, spleen or bowel injuries</a:t>
            </a:r>
          </a:p>
          <a:p>
            <a:r>
              <a:rPr dirty="0" lang="en-US" smtClean="0"/>
              <a:t>Gently perform manual pelvic compression once to determine whether the pelvis is stable or not</a:t>
            </a:r>
          </a:p>
          <a:p>
            <a:r>
              <a:rPr dirty="0" lang="en-US" smtClean="0"/>
              <a:t>Exam the urethra for blood at the penile meatus</a:t>
            </a:r>
          </a:p>
          <a:p>
            <a:r>
              <a:rPr dirty="0" lang="en-US" smtClean="0"/>
              <a:t>Rectal exam to R/O lacerations or palpable fragments</a:t>
            </a:r>
          </a:p>
          <a:p>
            <a:r>
              <a:rPr dirty="0" lang="en-US" smtClean="0"/>
              <a:t>Bimanual V.E to R/O lacerations, tenderness, bleeding </a:t>
            </a:r>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9439" name="Title 1"/>
          <p:cNvSpPr>
            <a:spLocks noGrp="1"/>
          </p:cNvSpPr>
          <p:nvPr>
            <p:ph type="title"/>
          </p:nvPr>
        </p:nvSpPr>
        <p:spPr/>
        <p:txBody>
          <a:bodyPr/>
          <a:p>
            <a:r>
              <a:rPr dirty="0" lang="en-US" smtClean="0"/>
              <a:t>Medical intervention</a:t>
            </a:r>
            <a:endParaRPr dirty="0" lang="en-US"/>
          </a:p>
        </p:txBody>
      </p:sp>
      <p:sp>
        <p:nvSpPr>
          <p:cNvPr id="1049440" name="Content Placeholder 2"/>
          <p:cNvSpPr>
            <a:spLocks noGrp="1"/>
          </p:cNvSpPr>
          <p:nvPr>
            <p:ph sz="quarter" idx="1"/>
          </p:nvPr>
        </p:nvSpPr>
        <p:spPr>
          <a:xfrm>
            <a:off x="762000" y="1447800"/>
            <a:ext cx="7924800" cy="4572000"/>
          </a:xfrm>
        </p:spPr>
        <p:txBody>
          <a:bodyPr>
            <a:normAutofit fontScale="96154" lnSpcReduction="20000"/>
          </a:bodyPr>
          <a:p>
            <a:pPr indent="0" marL="0">
              <a:buNone/>
            </a:pPr>
            <a:r>
              <a:rPr dirty="0" lang="en-US" smtClean="0"/>
              <a:t> </a:t>
            </a:r>
            <a:r>
              <a:rPr b="1" dirty="0" lang="en-US" smtClean="0"/>
              <a:t>Priority  :</a:t>
            </a:r>
            <a:r>
              <a:rPr dirty="0" lang="en-US" smtClean="0"/>
              <a:t> prevention &amp; control of haemorrhage</a:t>
            </a:r>
          </a:p>
          <a:p>
            <a:r>
              <a:rPr b="1" dirty="0" lang="en-US" smtClean="0"/>
              <a:t>Open #-  </a:t>
            </a:r>
            <a:r>
              <a:rPr dirty="0" lang="en-US" smtClean="0"/>
              <a:t>pt taken directly to OR for aggressive resuscitation, ligation and packing to control haemorrhage</a:t>
            </a:r>
          </a:p>
          <a:p>
            <a:r>
              <a:rPr dirty="0" lang="en-US" smtClean="0"/>
              <a:t>May also require exploratory laparotomy to Rx intra-abdominal injuries</a:t>
            </a:r>
          </a:p>
          <a:p>
            <a:pPr indent="0" marL="0">
              <a:buNone/>
            </a:pPr>
            <a:r>
              <a:rPr dirty="0" lang="en-US" smtClean="0"/>
              <a:t>   </a:t>
            </a:r>
            <a:r>
              <a:rPr b="1" dirty="0" lang="en-US" smtClean="0"/>
              <a:t>No obvious abdominal injuries</a:t>
            </a:r>
            <a:endParaRPr dirty="0" lang="en-US" smtClean="0"/>
          </a:p>
          <a:p>
            <a:r>
              <a:rPr dirty="0" lang="en-US" smtClean="0"/>
              <a:t> pelvis is stabilized</a:t>
            </a:r>
          </a:p>
          <a:p>
            <a:r>
              <a:rPr dirty="0" lang="en-US" smtClean="0"/>
              <a:t>Immobilization done with hip spica cast</a:t>
            </a:r>
          </a:p>
          <a:p>
            <a:r>
              <a:rPr b="1" dirty="0" lang="en-US" smtClean="0"/>
              <a:t>Stable # -  </a:t>
            </a:r>
            <a:r>
              <a:rPr dirty="0" lang="en-US" smtClean="0"/>
              <a:t>conservative bed rest or internal fixation within 2-3 days after injury</a:t>
            </a:r>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9441" name="Title 1"/>
          <p:cNvSpPr>
            <a:spLocks noGrp="1"/>
          </p:cNvSpPr>
          <p:nvPr>
            <p:ph type="title"/>
          </p:nvPr>
        </p:nvSpPr>
        <p:spPr/>
        <p:txBody>
          <a:bodyPr/>
          <a:p>
            <a:r>
              <a:rPr dirty="0" lang="en-US" smtClean="0"/>
              <a:t>Surgical  intervention</a:t>
            </a:r>
            <a:endParaRPr dirty="0" lang="en-US"/>
          </a:p>
        </p:txBody>
      </p:sp>
      <p:sp>
        <p:nvSpPr>
          <p:cNvPr id="1049442" name="Content Placeholder 2"/>
          <p:cNvSpPr>
            <a:spLocks noGrp="1"/>
          </p:cNvSpPr>
          <p:nvPr>
            <p:ph sz="quarter" idx="1"/>
          </p:nvPr>
        </p:nvSpPr>
        <p:spPr>
          <a:xfrm>
            <a:off x="914400" y="1295400"/>
            <a:ext cx="7772400" cy="5029200"/>
          </a:xfrm>
        </p:spPr>
        <p:txBody>
          <a:bodyPr>
            <a:normAutofit fontScale="96154" lnSpcReduction="20000"/>
          </a:bodyPr>
          <a:p>
            <a:pPr>
              <a:buNone/>
            </a:pPr>
            <a:r>
              <a:rPr dirty="0" lang="en-US" smtClean="0"/>
              <a:t>	</a:t>
            </a:r>
            <a:r>
              <a:rPr b="1" dirty="0" lang="en-US" smtClean="0"/>
              <a:t>Open  #</a:t>
            </a:r>
          </a:p>
          <a:p>
            <a:r>
              <a:rPr dirty="0" lang="en-US" smtClean="0"/>
              <a:t>Placement of internal or external fixation devices</a:t>
            </a:r>
          </a:p>
          <a:p>
            <a:pPr>
              <a:buNone/>
            </a:pPr>
            <a:r>
              <a:rPr dirty="0" lang="en-US" smtClean="0"/>
              <a:t>	</a:t>
            </a:r>
            <a:r>
              <a:rPr b="1" dirty="0" lang="en-US" smtClean="0"/>
              <a:t>Closed #</a:t>
            </a:r>
          </a:p>
          <a:p>
            <a:r>
              <a:rPr dirty="0" lang="en-US" smtClean="0"/>
              <a:t> Immediate external fixation  of the pelvis  done as primary method of controlling haemorrhage</a:t>
            </a:r>
          </a:p>
          <a:p>
            <a:pPr>
              <a:buNone/>
            </a:pPr>
            <a:r>
              <a:rPr dirty="0" lang="en-US" smtClean="0"/>
              <a:t>	</a:t>
            </a:r>
            <a:r>
              <a:rPr b="1" dirty="0" lang="en-US" smtClean="0"/>
              <a:t>Unstable #</a:t>
            </a:r>
          </a:p>
          <a:p>
            <a:r>
              <a:rPr dirty="0" lang="en-US" smtClean="0"/>
              <a:t>External  pelvic clamps used to reduce and compress posterior pelvic fragments &amp; internal fixation done later when the pt is stable</a:t>
            </a:r>
          </a:p>
          <a:p>
            <a:r>
              <a:rPr dirty="0" lang="en-US" smtClean="0"/>
              <a:t>Pt haemodynamically unstable despite resuscitative measures angiography done to R/O emboli.</a:t>
            </a:r>
          </a:p>
          <a:p>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9443" name="Title 1"/>
          <p:cNvSpPr>
            <a:spLocks noGrp="1"/>
          </p:cNvSpPr>
          <p:nvPr>
            <p:ph type="title"/>
          </p:nvPr>
        </p:nvSpPr>
        <p:spPr/>
        <p:txBody>
          <a:bodyPr/>
          <a:p>
            <a:r>
              <a:rPr dirty="0" lang="en-US" smtClean="0"/>
              <a:t>Nursing  interventions</a:t>
            </a:r>
            <a:endParaRPr dirty="0" lang="en-US"/>
          </a:p>
        </p:txBody>
      </p:sp>
      <p:sp>
        <p:nvSpPr>
          <p:cNvPr id="1049444" name="Content Placeholder 2"/>
          <p:cNvSpPr>
            <a:spLocks noGrp="1"/>
          </p:cNvSpPr>
          <p:nvPr>
            <p:ph sz="quarter" idx="1"/>
          </p:nvPr>
        </p:nvSpPr>
        <p:spPr/>
        <p:txBody>
          <a:bodyPr/>
          <a:p>
            <a:r>
              <a:rPr dirty="0" lang="en-US" smtClean="0"/>
              <a:t>Ensure pt is stated on IVF</a:t>
            </a:r>
          </a:p>
          <a:p>
            <a:r>
              <a:rPr dirty="0" lang="en-US" smtClean="0"/>
              <a:t>Control pain by giving analgesia</a:t>
            </a:r>
          </a:p>
          <a:p>
            <a:r>
              <a:rPr dirty="0" lang="en-US" smtClean="0"/>
              <a:t>Observe vital signs</a:t>
            </a:r>
          </a:p>
          <a:p>
            <a:r>
              <a:rPr dirty="0" lang="en-US" smtClean="0"/>
              <a:t>Maintain correct position</a:t>
            </a:r>
          </a:p>
          <a:p>
            <a:r>
              <a:rPr dirty="0" lang="en-US" smtClean="0"/>
              <a:t>Ensure blood is taken for GXM, CBC, hematocrit</a:t>
            </a:r>
          </a:p>
          <a:p>
            <a:r>
              <a:rPr dirty="0" lang="en-US" smtClean="0"/>
              <a:t>Give supplemental oxygen</a:t>
            </a:r>
          </a:p>
          <a:p>
            <a:r>
              <a:rPr dirty="0" lang="en-US" smtClean="0"/>
              <a:t>Prepare pt for theatre</a:t>
            </a:r>
          </a:p>
          <a:p>
            <a:r>
              <a:rPr dirty="0" lang="en-US" smtClean="0"/>
              <a:t>Psychotherapy to pt/family</a:t>
            </a:r>
          </a:p>
          <a:p>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9445" name="Title 1"/>
          <p:cNvSpPr>
            <a:spLocks noGrp="1"/>
          </p:cNvSpPr>
          <p:nvPr>
            <p:ph type="title"/>
          </p:nvPr>
        </p:nvSpPr>
        <p:spPr/>
        <p:txBody>
          <a:bodyPr/>
          <a:p>
            <a:r>
              <a:rPr dirty="0" lang="en-US" smtClean="0"/>
              <a:t>A &amp;P the bony vertebrae</a:t>
            </a:r>
            <a:endParaRPr dirty="0" lang="en-US"/>
          </a:p>
        </p:txBody>
      </p:sp>
      <p:sp>
        <p:nvSpPr>
          <p:cNvPr id="1049446" name="Content Placeholder 2"/>
          <p:cNvSpPr>
            <a:spLocks noGrp="1"/>
          </p:cNvSpPr>
          <p:nvPr>
            <p:ph sz="quarter" idx="1"/>
          </p:nvPr>
        </p:nvSpPr>
        <p:spPr>
          <a:xfrm>
            <a:off x="609600" y="1447800"/>
            <a:ext cx="8077200" cy="4953000"/>
          </a:xfrm>
        </p:spPr>
        <p:txBody>
          <a:bodyPr>
            <a:normAutofit fontScale="96154" lnSpcReduction="10000"/>
          </a:bodyPr>
          <a:p>
            <a:r>
              <a:rPr dirty="0" lang="en-US" smtClean="0"/>
              <a:t>7 cervical vertebrae</a:t>
            </a:r>
          </a:p>
          <a:p>
            <a:r>
              <a:rPr dirty="0" lang="en-US" smtClean="0"/>
              <a:t>12 thoracic </a:t>
            </a:r>
          </a:p>
          <a:p>
            <a:r>
              <a:rPr dirty="0" lang="en-US" smtClean="0"/>
              <a:t>5 lumber</a:t>
            </a:r>
          </a:p>
          <a:p>
            <a:r>
              <a:rPr dirty="0" lang="en-US" smtClean="0"/>
              <a:t>5 sacral (fused)</a:t>
            </a:r>
          </a:p>
          <a:p>
            <a:r>
              <a:rPr dirty="0" lang="en-US" smtClean="0"/>
              <a:t>4coccyx ( fused)</a:t>
            </a:r>
          </a:p>
          <a:p>
            <a:pPr>
              <a:buNone/>
            </a:pPr>
            <a:r>
              <a:rPr dirty="0" lang="en-US" smtClean="0"/>
              <a:t>	The vertebrae have similar structures but:</a:t>
            </a:r>
          </a:p>
          <a:p>
            <a:r>
              <a:rPr dirty="0" lang="en-US" smtClean="0"/>
              <a:t>The first cervical vertebra( Atlas) is unique –a ring like structure that articulates with </a:t>
            </a:r>
            <a:r>
              <a:rPr dirty="0" lang="en-US" err="1" smtClean="0"/>
              <a:t>occiput</a:t>
            </a:r>
            <a:r>
              <a:rPr dirty="0" lang="en-US" smtClean="0"/>
              <a:t> and provides for normal flexion extension of the head</a:t>
            </a:r>
          </a:p>
          <a:p>
            <a:r>
              <a:rPr dirty="0" lang="en-US" smtClean="0"/>
              <a:t>2</a:t>
            </a:r>
            <a:r>
              <a:rPr baseline="30000" dirty="0" lang="en-US" smtClean="0"/>
              <a:t>nd</a:t>
            </a:r>
            <a:r>
              <a:rPr dirty="0" lang="en-US" smtClean="0"/>
              <a:t> cervical vertebra (Axis) articulates with </a:t>
            </a:r>
            <a:r>
              <a:rPr dirty="0" lang="en-US" err="1" smtClean="0"/>
              <a:t>odontoid</a:t>
            </a:r>
            <a:r>
              <a:rPr dirty="0" lang="en-US" smtClean="0"/>
              <a:t> process of C1 and allows rotation movement of the head</a:t>
            </a:r>
          </a:p>
          <a:p>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9447" name="Title 1"/>
          <p:cNvSpPr>
            <a:spLocks noGrp="1"/>
          </p:cNvSpPr>
          <p:nvPr>
            <p:ph type="title"/>
          </p:nvPr>
        </p:nvSpPr>
        <p:spPr/>
        <p:txBody>
          <a:bodyPr/>
          <a:p>
            <a:r>
              <a:rPr dirty="0" lang="en-US" smtClean="0"/>
              <a:t>Spinal cord </a:t>
            </a:r>
            <a:endParaRPr dirty="0" lang="en-US"/>
          </a:p>
        </p:txBody>
      </p:sp>
      <p:sp>
        <p:nvSpPr>
          <p:cNvPr id="1049448" name="Content Placeholder 2"/>
          <p:cNvSpPr>
            <a:spLocks noGrp="1"/>
          </p:cNvSpPr>
          <p:nvPr>
            <p:ph sz="quarter" idx="1"/>
          </p:nvPr>
        </p:nvSpPr>
        <p:spPr/>
        <p:txBody>
          <a:bodyPr/>
          <a:p>
            <a:r>
              <a:rPr dirty="0" lang="en-US" smtClean="0"/>
              <a:t>Cylindrical structure that passes through the bony spinal column</a:t>
            </a:r>
          </a:p>
          <a:p>
            <a:r>
              <a:rPr dirty="0" lang="en-US" smtClean="0"/>
              <a:t>It begins at the level of foramen magnum to L2</a:t>
            </a:r>
          </a:p>
          <a:p>
            <a:r>
              <a:rPr dirty="0" lang="en-US" smtClean="0"/>
              <a:t>The spinal cord is covered by the meninges which protects it.</a:t>
            </a:r>
          </a:p>
          <a:p>
            <a:pPr>
              <a:buNone/>
            </a:pPr>
            <a:endParaRPr dirty="0" lang="en-US" smtClean="0"/>
          </a:p>
          <a:p>
            <a:pPr>
              <a:buNone/>
            </a:pPr>
            <a:r>
              <a:rPr dirty="0" lang="en-US" smtClean="0"/>
              <a:t>Function of the vertebral column</a:t>
            </a:r>
          </a:p>
          <a:p>
            <a:r>
              <a:rPr dirty="0" lang="en-US" smtClean="0"/>
              <a:t>Protection of the spinal cord</a:t>
            </a:r>
          </a:p>
          <a:p>
            <a:r>
              <a:rPr dirty="0" lang="en-US" smtClean="0"/>
              <a:t>Provide vertical stability </a:t>
            </a:r>
          </a:p>
          <a:p>
            <a:pPr>
              <a:buNone/>
            </a:pPr>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9449" name="Title 1"/>
          <p:cNvSpPr>
            <a:spLocks noGrp="1"/>
          </p:cNvSpPr>
          <p:nvPr>
            <p:ph type="title"/>
          </p:nvPr>
        </p:nvSpPr>
        <p:spPr/>
        <p:txBody>
          <a:bodyPr/>
          <a:p>
            <a:r>
              <a:rPr dirty="0" lang="en-US" smtClean="0"/>
              <a:t>Spinal cord injuries</a:t>
            </a:r>
            <a:endParaRPr dirty="0" lang="en-US"/>
          </a:p>
        </p:txBody>
      </p:sp>
      <p:sp>
        <p:nvSpPr>
          <p:cNvPr id="1049450" name="Content Placeholder 2"/>
          <p:cNvSpPr>
            <a:spLocks noGrp="1"/>
          </p:cNvSpPr>
          <p:nvPr>
            <p:ph sz="quarter" idx="1"/>
          </p:nvPr>
        </p:nvSpPr>
        <p:spPr>
          <a:xfrm>
            <a:off x="914400" y="1447800"/>
            <a:ext cx="7772400" cy="5181600"/>
          </a:xfrm>
        </p:spPr>
        <p:txBody>
          <a:bodyPr/>
          <a:p>
            <a:r>
              <a:rPr dirty="0" lang="en-US" smtClean="0"/>
              <a:t>Injuries occurring to bony vertebrae that may involve the  spinal cord.</a:t>
            </a:r>
          </a:p>
          <a:p>
            <a:r>
              <a:rPr dirty="0" lang="en-US" smtClean="0"/>
              <a:t>Spinal cord injuries result in neurological deficit that  affect pt,  family &amp; society :-</a:t>
            </a:r>
          </a:p>
          <a:p>
            <a:pPr>
              <a:buFont typeface="Wingdings" pitchFamily="2" charset="2"/>
              <a:buChar char="ü"/>
            </a:pPr>
            <a:r>
              <a:rPr dirty="0" lang="en-US" smtClean="0"/>
              <a:t>Physical</a:t>
            </a:r>
          </a:p>
          <a:p>
            <a:pPr>
              <a:buFont typeface="Wingdings" pitchFamily="2" charset="2"/>
              <a:buChar char="ü"/>
            </a:pPr>
            <a:r>
              <a:rPr dirty="0" lang="en-US" smtClean="0"/>
              <a:t>Psychological</a:t>
            </a:r>
          </a:p>
          <a:p>
            <a:pPr>
              <a:buFont typeface="Wingdings" pitchFamily="2" charset="2"/>
              <a:buChar char="ü"/>
            </a:pPr>
            <a:r>
              <a:rPr dirty="0" lang="en-US" smtClean="0"/>
              <a:t>Social</a:t>
            </a:r>
          </a:p>
          <a:p>
            <a:r>
              <a:rPr dirty="0" lang="en-US" smtClean="0"/>
              <a:t>Spinal cord injuries more in males (80%) with majority (60%)  victims are between 15-30 years of age.</a:t>
            </a:r>
          </a:p>
          <a:p>
            <a:r>
              <a:rPr dirty="0" lang="en-US" smtClean="0"/>
              <a:t>Most injuries are associated with MV accidents, falls, sports &amp; assaults.</a:t>
            </a:r>
          </a:p>
          <a:p>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9451" name="Title 1"/>
          <p:cNvSpPr>
            <a:spLocks noGrp="1"/>
          </p:cNvSpPr>
          <p:nvPr>
            <p:ph type="title"/>
          </p:nvPr>
        </p:nvSpPr>
        <p:spPr/>
        <p:txBody>
          <a:bodyPr>
            <a:normAutofit fontScale="90000"/>
          </a:bodyPr>
          <a:p>
            <a:r>
              <a:rPr dirty="0" lang="en-US" smtClean="0"/>
              <a:t>Classification of spinal cord injuries</a:t>
            </a:r>
            <a:endParaRPr dirty="0" lang="en-US"/>
          </a:p>
        </p:txBody>
      </p:sp>
      <p:sp>
        <p:nvSpPr>
          <p:cNvPr id="1049452" name="Content Placeholder 2"/>
          <p:cNvSpPr>
            <a:spLocks noGrp="1"/>
          </p:cNvSpPr>
          <p:nvPr>
            <p:ph sz="quarter" idx="1"/>
          </p:nvPr>
        </p:nvSpPr>
        <p:spPr>
          <a:xfrm>
            <a:off x="914400" y="1447800"/>
            <a:ext cx="7772400" cy="4876800"/>
          </a:xfrm>
        </p:spPr>
        <p:txBody>
          <a:bodyPr>
            <a:normAutofit fontScale="96154" lnSpcReduction="10000"/>
          </a:bodyPr>
          <a:p>
            <a:r>
              <a:rPr b="1" dirty="0" lang="en-US" smtClean="0"/>
              <a:t>Simple # </a:t>
            </a:r>
            <a:r>
              <a:rPr dirty="0" lang="en-US" smtClean="0"/>
              <a:t>-occurs without neurologic compromise and affects the </a:t>
            </a:r>
            <a:r>
              <a:rPr dirty="0" lang="en-US" err="1" smtClean="0"/>
              <a:t>spinous</a:t>
            </a:r>
            <a:r>
              <a:rPr dirty="0" lang="en-US" smtClean="0"/>
              <a:t> or transverse process</a:t>
            </a:r>
          </a:p>
          <a:p>
            <a:r>
              <a:rPr b="1" dirty="0" lang="en-US" smtClean="0"/>
              <a:t>Compression # </a:t>
            </a:r>
            <a:r>
              <a:rPr dirty="0" lang="en-US" smtClean="0"/>
              <a:t>-occurs when vertebral body is compressed as a result of hyperextension injuries</a:t>
            </a:r>
          </a:p>
          <a:p>
            <a:r>
              <a:rPr b="1" dirty="0" lang="en-US" smtClean="0"/>
              <a:t>Burst /comminuted #  </a:t>
            </a:r>
            <a:r>
              <a:rPr dirty="0" lang="en-US" smtClean="0"/>
              <a:t>-shattering of vertebral body where  the bones may be driven into spinal cord resulting in neurological deficit</a:t>
            </a:r>
          </a:p>
          <a:p>
            <a:r>
              <a:rPr b="1" dirty="0" lang="en-US" smtClean="0"/>
              <a:t>Dislocation-</a:t>
            </a:r>
            <a:r>
              <a:rPr dirty="0" lang="en-US" smtClean="0"/>
              <a:t>occurs where one vertebra overrides the other</a:t>
            </a:r>
          </a:p>
          <a:p>
            <a:r>
              <a:rPr b="1" dirty="0" lang="en-US" smtClean="0"/>
              <a:t>Subluxation </a:t>
            </a:r>
            <a:r>
              <a:rPr dirty="0" lang="en-US" smtClean="0"/>
              <a:t>–occurs where there is partial or complete dislocation</a:t>
            </a:r>
          </a:p>
          <a:p>
            <a:r>
              <a:rPr b="1" dirty="0" lang="en-US" smtClean="0"/>
              <a:t>Herniation</a:t>
            </a:r>
            <a:r>
              <a:rPr dirty="0" lang="en-US" smtClean="0"/>
              <a:t> –protrusion of the annulus causing compression</a:t>
            </a:r>
          </a:p>
          <a:p>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9453" name="Title 1"/>
          <p:cNvSpPr>
            <a:spLocks noGrp="1"/>
          </p:cNvSpPr>
          <p:nvPr>
            <p:ph type="title"/>
          </p:nvPr>
        </p:nvSpPr>
        <p:spPr/>
        <p:txBody>
          <a:bodyPr>
            <a:normAutofit fontScale="90000"/>
          </a:bodyPr>
          <a:p>
            <a:r>
              <a:rPr dirty="0" lang="en-US" smtClean="0"/>
              <a:t>Classification of spinal cord injuries</a:t>
            </a:r>
            <a:endParaRPr dirty="0" lang="en-US"/>
          </a:p>
        </p:txBody>
      </p:sp>
      <p:sp>
        <p:nvSpPr>
          <p:cNvPr id="1049454" name="Content Placeholder 2"/>
          <p:cNvSpPr>
            <a:spLocks noGrp="1"/>
          </p:cNvSpPr>
          <p:nvPr>
            <p:ph sz="quarter" idx="1"/>
          </p:nvPr>
        </p:nvSpPr>
        <p:spPr/>
        <p:txBody>
          <a:bodyPr>
            <a:normAutofit lnSpcReduction="10000"/>
          </a:bodyPr>
          <a:p>
            <a:r>
              <a:rPr dirty="0" lang="en-US" smtClean="0"/>
              <a:t>Fractures &amp; dislocation of the spine are series injuries due to spinal cord involvement</a:t>
            </a:r>
          </a:p>
          <a:p>
            <a:r>
              <a:rPr dirty="0" lang="en-US" smtClean="0"/>
              <a:t># appear commonly in C5 –C7  and T12 –L2 due to  range of mobility in these areas</a:t>
            </a:r>
          </a:p>
          <a:p>
            <a:pPr>
              <a:buNone/>
            </a:pPr>
            <a:r>
              <a:rPr dirty="0" lang="en-US" smtClean="0"/>
              <a:t>	</a:t>
            </a:r>
            <a:r>
              <a:rPr b="1" dirty="0" lang="en-US" smtClean="0"/>
              <a:t>Causes  of fracture</a:t>
            </a:r>
          </a:p>
          <a:p>
            <a:r>
              <a:rPr dirty="0" lang="en-US" smtClean="0"/>
              <a:t>Trauma </a:t>
            </a:r>
          </a:p>
          <a:p>
            <a:r>
              <a:rPr dirty="0" lang="en-US" smtClean="0"/>
              <a:t>Infections </a:t>
            </a:r>
          </a:p>
          <a:p>
            <a:r>
              <a:rPr dirty="0" lang="en-US" smtClean="0"/>
              <a:t>Previous laminectomy</a:t>
            </a:r>
          </a:p>
          <a:p>
            <a:r>
              <a:rPr dirty="0" lang="en-US" smtClean="0"/>
              <a:t>Excessive motion beyond physiologic limit</a:t>
            </a:r>
          </a:p>
          <a:p>
            <a:r>
              <a:rPr dirty="0" lang="en-US" smtClean="0"/>
              <a:t>osteoporosis</a:t>
            </a:r>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9455" name="Title 1"/>
          <p:cNvSpPr>
            <a:spLocks noGrp="1"/>
          </p:cNvSpPr>
          <p:nvPr>
            <p:ph type="title"/>
          </p:nvPr>
        </p:nvSpPr>
        <p:spPr/>
        <p:txBody>
          <a:bodyPr/>
          <a:p>
            <a:r>
              <a:rPr dirty="0" lang="en-US" smtClean="0"/>
              <a:t>Cervical fractures </a:t>
            </a:r>
            <a:endParaRPr dirty="0" lang="en-US"/>
          </a:p>
        </p:txBody>
      </p:sp>
      <p:sp>
        <p:nvSpPr>
          <p:cNvPr id="1049456" name="Content Placeholder 2"/>
          <p:cNvSpPr>
            <a:spLocks noGrp="1"/>
          </p:cNvSpPr>
          <p:nvPr>
            <p:ph sz="quarter" idx="1"/>
          </p:nvPr>
        </p:nvSpPr>
        <p:spPr>
          <a:xfrm>
            <a:off x="228600" y="1447800"/>
            <a:ext cx="8686800" cy="5029200"/>
          </a:xfrm>
        </p:spPr>
        <p:txBody>
          <a:bodyPr>
            <a:normAutofit fontScale="96154" lnSpcReduction="10000"/>
          </a:bodyPr>
          <a:p>
            <a:pPr>
              <a:buNone/>
            </a:pPr>
            <a:r>
              <a:rPr dirty="0" lang="en-US" smtClean="0"/>
              <a:t>	</a:t>
            </a:r>
            <a:r>
              <a:rPr b="1" dirty="0" lang="en-US" smtClean="0"/>
              <a:t>Clinical manifestations </a:t>
            </a:r>
          </a:p>
          <a:p>
            <a:r>
              <a:rPr dirty="0" lang="en-US" smtClean="0"/>
              <a:t>Severe pain radiating to the radius</a:t>
            </a:r>
          </a:p>
          <a:p>
            <a:r>
              <a:rPr dirty="0" lang="en-US" smtClean="0"/>
              <a:t>Inability to move both upper &amp; lower limbs</a:t>
            </a:r>
          </a:p>
          <a:p>
            <a:r>
              <a:rPr dirty="0" lang="en-US" smtClean="0"/>
              <a:t>Loss of sensation</a:t>
            </a:r>
          </a:p>
          <a:p>
            <a:r>
              <a:rPr dirty="0" lang="en-US" smtClean="0"/>
              <a:t>Respiratory compromise</a:t>
            </a:r>
          </a:p>
          <a:p>
            <a:pPr indent="0" marL="0">
              <a:buNone/>
            </a:pPr>
            <a:r>
              <a:rPr dirty="0" lang="en-US" smtClean="0"/>
              <a:t> </a:t>
            </a:r>
            <a:r>
              <a:rPr b="1" dirty="0" lang="en-US" smtClean="0"/>
              <a:t>Rx </a:t>
            </a:r>
          </a:p>
          <a:p>
            <a:r>
              <a:rPr b="1" dirty="0" lang="en-US" smtClean="0"/>
              <a:t>Minor injury </a:t>
            </a:r>
            <a:r>
              <a:rPr dirty="0" lang="en-US" smtClean="0"/>
              <a:t>–immobilized with cervical collar for 6-8 wks</a:t>
            </a:r>
          </a:p>
          <a:p>
            <a:r>
              <a:rPr b="1" dirty="0" lang="en-US" smtClean="0"/>
              <a:t>Major injuries </a:t>
            </a:r>
            <a:r>
              <a:rPr dirty="0" lang="en-US" smtClean="0"/>
              <a:t>–realignment &amp; immobilization with skeletal traction, series of x-ray taken at intervals to assess bony healing</a:t>
            </a:r>
          </a:p>
          <a:p>
            <a:r>
              <a:rPr dirty="0" lang="en-US" smtClean="0"/>
              <a:t>Once the bone is healed traction is removed and pt wears cervical collar for some time</a:t>
            </a: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38" name="Title 1"/>
          <p:cNvSpPr>
            <a:spLocks noGrp="1"/>
          </p:cNvSpPr>
          <p:nvPr>
            <p:ph type="title"/>
          </p:nvPr>
        </p:nvSpPr>
        <p:spPr/>
        <p:txBody>
          <a:bodyPr/>
          <a:p>
            <a:r>
              <a:rPr dirty="0" lang="en-US" u="sng" smtClean="0">
                <a:effectLst>
                  <a:outerShdw algn="tl" blurRad="38100" dir="2700000" dist="38100">
                    <a:srgbClr val="000000">
                      <a:alpha val="43137"/>
                    </a:srgbClr>
                  </a:outerShdw>
                </a:effectLst>
              </a:rPr>
              <a:t>Assessment data </a:t>
            </a:r>
            <a:endParaRPr dirty="0" lang="en-US"/>
          </a:p>
        </p:txBody>
      </p:sp>
      <p:sp>
        <p:nvSpPr>
          <p:cNvPr id="1048639" name="Content Placeholder 2"/>
          <p:cNvSpPr>
            <a:spLocks noGrp="1"/>
          </p:cNvSpPr>
          <p:nvPr>
            <p:ph sz="quarter" idx="1"/>
          </p:nvPr>
        </p:nvSpPr>
        <p:spPr/>
        <p:txBody>
          <a:bodyPr/>
          <a:p>
            <a:pPr>
              <a:buNone/>
            </a:pPr>
            <a:r>
              <a:rPr b="1" dirty="0" lang="en-US" smtClean="0"/>
              <a:t>2. Altered sensation</a:t>
            </a:r>
          </a:p>
          <a:p>
            <a:r>
              <a:rPr dirty="0" lang="en-US" smtClean="0"/>
              <a:t> </a:t>
            </a:r>
            <a:r>
              <a:rPr dirty="0" lang="en-US" err="1" smtClean="0"/>
              <a:t>Paresthesias</a:t>
            </a:r>
            <a:r>
              <a:rPr dirty="0" lang="en-US" smtClean="0"/>
              <a:t> -burning, tingling sensations or numbness  due to pressure on nerves, or circulatory impairment.  </a:t>
            </a:r>
          </a:p>
          <a:p>
            <a:r>
              <a:rPr dirty="0" lang="en-US" smtClean="0"/>
              <a:t>Assess the neurovascular function                         </a:t>
            </a:r>
          </a:p>
          <a:p>
            <a:endParaRPr dirty="0" lang="en-US" smtClean="0"/>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9457" name="Title 1"/>
          <p:cNvSpPr>
            <a:spLocks noGrp="1"/>
          </p:cNvSpPr>
          <p:nvPr>
            <p:ph type="title"/>
          </p:nvPr>
        </p:nvSpPr>
        <p:spPr/>
        <p:txBody>
          <a:bodyPr/>
          <a:p>
            <a:r>
              <a:rPr dirty="0" lang="en-US" smtClean="0"/>
              <a:t>Cervical traction</a:t>
            </a:r>
            <a:endParaRPr dirty="0" lang="en-US"/>
          </a:p>
        </p:txBody>
      </p:sp>
      <p:pic>
        <p:nvPicPr>
          <p:cNvPr id="2097187" name="Content Placeholder 3" descr="Image result for types of traction devices images">
            <a:hlinkClick r:id="rId1"/>
          </p:cNvPr>
          <p:cNvPicPr>
            <a:picLocks noGrp="1"/>
          </p:cNvPicPr>
          <p:nvPr>
            <p:ph sz="quarter" idx="1"/>
          </p:nvPr>
        </p:nvPicPr>
        <p:blipFill>
          <a:blip xmlns:r="http://schemas.openxmlformats.org/officeDocument/2006/relationships" r:embed="rId2"/>
          <a:srcRect/>
          <a:stretch>
            <a:fillRect/>
          </a:stretch>
        </p:blipFill>
        <p:spPr bwMode="auto">
          <a:xfrm>
            <a:off x="228600" y="1524000"/>
            <a:ext cx="3810000" cy="2514600"/>
          </a:xfrm>
          <a:prstGeom prst="rect"/>
          <a:noFill/>
          <a:ln w="9525">
            <a:noFill/>
            <a:miter lim="800000"/>
            <a:headEnd/>
            <a:tailEnd/>
          </a:ln>
        </p:spPr>
      </p:pic>
      <p:pic>
        <p:nvPicPr>
          <p:cNvPr id="2097188" name="Picture 4" descr="Image result for types of traction devices images">
            <a:hlinkClick r:id="rId3"/>
          </p:cNvPr>
          <p:cNvPicPr>
            <a:picLocks/>
          </p:cNvPicPr>
          <p:nvPr/>
        </p:nvPicPr>
        <p:blipFill>
          <a:blip xmlns:r="http://schemas.openxmlformats.org/officeDocument/2006/relationships" r:embed="rId4"/>
          <a:srcRect/>
          <a:stretch>
            <a:fillRect/>
          </a:stretch>
        </p:blipFill>
        <p:spPr bwMode="auto">
          <a:xfrm>
            <a:off x="3962400" y="1752600"/>
            <a:ext cx="4191000" cy="2743200"/>
          </a:xfrm>
          <a:prstGeom prst="rect"/>
          <a:noFill/>
          <a:ln w="9525">
            <a:noFill/>
            <a:miter lim="800000"/>
            <a:headEnd/>
            <a:tailEnd/>
          </a:ln>
        </p:spPr>
      </p:pic>
      <p:pic>
        <p:nvPicPr>
          <p:cNvPr id="2097189" name="Picture 8" descr="Image result for types of traction devices images">
            <a:hlinkClick r:id="rId5"/>
          </p:cNvPr>
          <p:cNvPicPr>
            <a:picLocks/>
          </p:cNvPicPr>
          <p:nvPr/>
        </p:nvPicPr>
        <p:blipFill>
          <a:blip xmlns:r="http://schemas.openxmlformats.org/officeDocument/2006/relationships" r:embed="rId6"/>
          <a:srcRect/>
          <a:stretch>
            <a:fillRect/>
          </a:stretch>
        </p:blipFill>
        <p:spPr bwMode="auto">
          <a:xfrm>
            <a:off x="609600" y="4419599"/>
            <a:ext cx="3276600" cy="1828801"/>
          </a:xfrm>
          <a:prstGeom prst="rect"/>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9458" name="Title 1"/>
          <p:cNvSpPr>
            <a:spLocks noGrp="1"/>
          </p:cNvSpPr>
          <p:nvPr>
            <p:ph type="title"/>
          </p:nvPr>
        </p:nvSpPr>
        <p:spPr/>
        <p:txBody>
          <a:bodyPr/>
          <a:p>
            <a:r>
              <a:rPr dirty="0" lang="en-US" smtClean="0"/>
              <a:t>Thoracic injuries </a:t>
            </a:r>
            <a:endParaRPr dirty="0" lang="en-US"/>
          </a:p>
        </p:txBody>
      </p:sp>
      <p:sp>
        <p:nvSpPr>
          <p:cNvPr id="1049459" name="Content Placeholder 2"/>
          <p:cNvSpPr>
            <a:spLocks noGrp="1"/>
          </p:cNvSpPr>
          <p:nvPr>
            <p:ph sz="quarter" idx="1"/>
          </p:nvPr>
        </p:nvSpPr>
        <p:spPr>
          <a:xfrm>
            <a:off x="533400" y="1447800"/>
            <a:ext cx="8153400" cy="4953000"/>
          </a:xfrm>
        </p:spPr>
        <p:txBody>
          <a:bodyPr>
            <a:normAutofit/>
          </a:bodyPr>
          <a:p>
            <a:pPr indent="0" marL="0">
              <a:buNone/>
            </a:pPr>
            <a:r>
              <a:rPr dirty="0" lang="en-US" smtClean="0"/>
              <a:t> # may involve ;-</a:t>
            </a:r>
          </a:p>
          <a:p>
            <a:r>
              <a:rPr dirty="0" lang="en-US" smtClean="0"/>
              <a:t>The vertebral body</a:t>
            </a:r>
          </a:p>
          <a:p>
            <a:r>
              <a:rPr dirty="0" lang="en-US" smtClean="0"/>
              <a:t>The lamina &amp; articulating processes</a:t>
            </a:r>
          </a:p>
          <a:p>
            <a:r>
              <a:rPr dirty="0" lang="en-US" smtClean="0"/>
              <a:t>The </a:t>
            </a:r>
            <a:r>
              <a:rPr dirty="0" lang="en-US" err="1" smtClean="0"/>
              <a:t>spinous</a:t>
            </a:r>
            <a:r>
              <a:rPr dirty="0" lang="en-US" smtClean="0"/>
              <a:t> processes</a:t>
            </a:r>
          </a:p>
          <a:p>
            <a:pPr>
              <a:buNone/>
            </a:pPr>
            <a:r>
              <a:rPr dirty="0" lang="en-US" smtClean="0"/>
              <a:t>	</a:t>
            </a:r>
            <a:r>
              <a:rPr b="1" dirty="0" lang="en-US" smtClean="0"/>
              <a:t>Clinical presentation </a:t>
            </a:r>
          </a:p>
          <a:p>
            <a:r>
              <a:rPr dirty="0" lang="en-US" smtClean="0"/>
              <a:t>pain</a:t>
            </a:r>
          </a:p>
          <a:p>
            <a:r>
              <a:rPr dirty="0" lang="en-US" smtClean="0"/>
              <a:t> difficulty in breathing</a:t>
            </a:r>
          </a:p>
          <a:p>
            <a:r>
              <a:rPr b="1" dirty="0" lang="en-US" smtClean="0"/>
              <a:t>Rx </a:t>
            </a:r>
            <a:r>
              <a:rPr dirty="0" lang="en-US" smtClean="0"/>
              <a:t>–immobilization of the #   for 4-6wks, followed by plaster jacket worn for 3months then extension brace worn  for 3-4 months.</a:t>
            </a:r>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9460" name="Title 1"/>
          <p:cNvSpPr>
            <a:spLocks noGrp="1"/>
          </p:cNvSpPr>
          <p:nvPr>
            <p:ph type="title"/>
          </p:nvPr>
        </p:nvSpPr>
        <p:spPr/>
        <p:txBody>
          <a:bodyPr/>
          <a:p>
            <a:r>
              <a:rPr dirty="0" lang="en-US" smtClean="0"/>
              <a:t>Lumber injuries </a:t>
            </a:r>
            <a:endParaRPr dirty="0" lang="en-US"/>
          </a:p>
        </p:txBody>
      </p:sp>
      <p:sp>
        <p:nvSpPr>
          <p:cNvPr id="1049461" name="Content Placeholder 2"/>
          <p:cNvSpPr>
            <a:spLocks noGrp="1"/>
          </p:cNvSpPr>
          <p:nvPr>
            <p:ph sz="quarter" idx="1"/>
          </p:nvPr>
        </p:nvSpPr>
        <p:spPr>
          <a:xfrm>
            <a:off x="914400" y="1447800"/>
            <a:ext cx="7772400" cy="4648200"/>
          </a:xfrm>
        </p:spPr>
        <p:txBody>
          <a:bodyPr>
            <a:normAutofit fontScale="96154" lnSpcReduction="20000"/>
          </a:bodyPr>
          <a:p>
            <a:pPr>
              <a:buNone/>
            </a:pPr>
            <a:r>
              <a:rPr dirty="0" lang="en-US" smtClean="0"/>
              <a:t>	</a:t>
            </a:r>
            <a:r>
              <a:rPr b="1" dirty="0" lang="en-US" smtClean="0"/>
              <a:t>Clinical presentation </a:t>
            </a:r>
          </a:p>
          <a:p>
            <a:r>
              <a:rPr dirty="0" lang="en-US" smtClean="0"/>
              <a:t>Severe pain radiating to the back</a:t>
            </a:r>
          </a:p>
          <a:p>
            <a:r>
              <a:rPr dirty="0" lang="en-US" smtClean="0"/>
              <a:t> pt may present with  paralytic ileus; intestinal obstruction</a:t>
            </a:r>
          </a:p>
          <a:p>
            <a:r>
              <a:rPr dirty="0" lang="en-US" smtClean="0"/>
              <a:t>Difficulty in voiding</a:t>
            </a:r>
          </a:p>
          <a:p>
            <a:pPr indent="0" marL="0">
              <a:buNone/>
            </a:pPr>
            <a:r>
              <a:rPr dirty="0" lang="en-US" smtClean="0"/>
              <a:t> </a:t>
            </a:r>
            <a:r>
              <a:rPr b="1" dirty="0" lang="en-US" smtClean="0"/>
              <a:t>Rx </a:t>
            </a:r>
          </a:p>
          <a:p>
            <a:r>
              <a:rPr dirty="0" lang="en-US" smtClean="0"/>
              <a:t>Uncomplicated  # – bed rest on firm bed for 3-4 wks</a:t>
            </a:r>
          </a:p>
          <a:p>
            <a:r>
              <a:rPr dirty="0" lang="en-US" smtClean="0"/>
              <a:t>Support the fracture region with a full length brace; support used when ambulatory &amp; is removed when in bed</a:t>
            </a:r>
          </a:p>
          <a:p>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9462" name="Title 1"/>
          <p:cNvSpPr>
            <a:spLocks noGrp="1"/>
          </p:cNvSpPr>
          <p:nvPr>
            <p:ph type="title"/>
          </p:nvPr>
        </p:nvSpPr>
        <p:spPr/>
        <p:txBody>
          <a:bodyPr/>
          <a:p>
            <a:r>
              <a:rPr dirty="0" lang="en-US" smtClean="0"/>
              <a:t>Lumber injuries </a:t>
            </a:r>
            <a:endParaRPr dirty="0" lang="en-US"/>
          </a:p>
        </p:txBody>
      </p:sp>
      <p:sp>
        <p:nvSpPr>
          <p:cNvPr id="1049463" name="Content Placeholder 2"/>
          <p:cNvSpPr>
            <a:spLocks noGrp="1"/>
          </p:cNvSpPr>
          <p:nvPr>
            <p:ph sz="quarter" idx="1"/>
          </p:nvPr>
        </p:nvSpPr>
        <p:spPr/>
        <p:txBody>
          <a:bodyPr/>
          <a:p>
            <a:pPr indent="0" marL="0">
              <a:buNone/>
            </a:pPr>
            <a:r>
              <a:rPr dirty="0" lang="en-US" smtClean="0"/>
              <a:t> </a:t>
            </a:r>
            <a:r>
              <a:rPr b="1" dirty="0" lang="en-US" smtClean="0"/>
              <a:t>Moderate  to severe fracture</a:t>
            </a:r>
          </a:p>
          <a:p>
            <a:r>
              <a:rPr dirty="0" lang="en-US" smtClean="0"/>
              <a:t>Pt put on hyperextension brace in order to achieve hyperextension of the spine  to reduce comprehension of the affected vertebral bodies, then bed rest for 6-8 </a:t>
            </a:r>
            <a:r>
              <a:rPr dirty="0" lang="en-US" err="1" smtClean="0"/>
              <a:t>wks</a:t>
            </a:r>
            <a:r>
              <a:rPr dirty="0" lang="en-US" smtClean="0"/>
              <a:t>  or</a:t>
            </a:r>
          </a:p>
          <a:p>
            <a:r>
              <a:rPr dirty="0" lang="en-US" smtClean="0"/>
              <a:t>Plaster jacket for 2 months, followed by extension brace for 3 months</a:t>
            </a:r>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9464" name="Title 1"/>
          <p:cNvSpPr>
            <a:spLocks noGrp="1"/>
          </p:cNvSpPr>
          <p:nvPr>
            <p:ph type="title"/>
          </p:nvPr>
        </p:nvSpPr>
        <p:spPr/>
        <p:txBody>
          <a:bodyPr/>
          <a:p>
            <a:r>
              <a:rPr dirty="0" lang="en-US" smtClean="0"/>
              <a:t>Surgical management </a:t>
            </a:r>
            <a:endParaRPr dirty="0" lang="en-US"/>
          </a:p>
        </p:txBody>
      </p:sp>
      <p:sp>
        <p:nvSpPr>
          <p:cNvPr id="1049465" name="Content Placeholder 2"/>
          <p:cNvSpPr>
            <a:spLocks noGrp="1"/>
          </p:cNvSpPr>
          <p:nvPr>
            <p:ph sz="quarter" idx="1"/>
          </p:nvPr>
        </p:nvSpPr>
        <p:spPr/>
        <p:txBody>
          <a:bodyPr/>
          <a:p>
            <a:pPr>
              <a:buNone/>
            </a:pPr>
            <a:r>
              <a:rPr dirty="0" lang="en-US" smtClean="0"/>
              <a:t>	</a:t>
            </a:r>
            <a:r>
              <a:rPr b="1" dirty="0" lang="en-US" smtClean="0"/>
              <a:t>Indications </a:t>
            </a:r>
            <a:endParaRPr dirty="0" lang="en-US" smtClean="0"/>
          </a:p>
          <a:p>
            <a:r>
              <a:rPr dirty="0" lang="en-US" smtClean="0"/>
              <a:t>Progressive neurological deficit despite reduction &amp; spine immobilization</a:t>
            </a:r>
          </a:p>
          <a:p>
            <a:r>
              <a:rPr dirty="0" lang="en-US" smtClean="0"/>
              <a:t>When there is good chance that neurological deficit can be improved by removal of the compression element</a:t>
            </a:r>
          </a:p>
          <a:p>
            <a:pPr>
              <a:buNone/>
            </a:pPr>
            <a:r>
              <a:rPr dirty="0" lang="en-US" smtClean="0"/>
              <a:t>	</a:t>
            </a:r>
            <a:r>
              <a:rPr b="1" dirty="0" lang="en-US" smtClean="0"/>
              <a:t>Operations  done</a:t>
            </a:r>
          </a:p>
          <a:p>
            <a:r>
              <a:rPr dirty="0" lang="en-US" smtClean="0"/>
              <a:t>Laminectomy – removal of the vertebral ring to allow decompression, removal of bony fragments or disk material from spinal cord.</a:t>
            </a:r>
            <a:endParaRPr dirty="0"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9466" name="Title 1"/>
          <p:cNvSpPr>
            <a:spLocks noGrp="1"/>
          </p:cNvSpPr>
          <p:nvPr>
            <p:ph type="title"/>
          </p:nvPr>
        </p:nvSpPr>
        <p:spPr/>
        <p:txBody>
          <a:bodyPr/>
          <a:p>
            <a:r>
              <a:rPr dirty="0" lang="en-US" smtClean="0"/>
              <a:t>Surgical management </a:t>
            </a:r>
            <a:endParaRPr dirty="0" lang="en-US"/>
          </a:p>
        </p:txBody>
      </p:sp>
      <p:sp>
        <p:nvSpPr>
          <p:cNvPr id="1049467" name="Content Placeholder 2"/>
          <p:cNvSpPr>
            <a:spLocks noGrp="1"/>
          </p:cNvSpPr>
          <p:nvPr>
            <p:ph sz="quarter" idx="1"/>
          </p:nvPr>
        </p:nvSpPr>
        <p:spPr/>
        <p:txBody>
          <a:bodyPr/>
          <a:p>
            <a:r>
              <a:rPr dirty="0" lang="en-US" err="1" smtClean="0"/>
              <a:t>Laminotomy</a:t>
            </a:r>
            <a:r>
              <a:rPr dirty="0" lang="en-US" smtClean="0"/>
              <a:t> – division of lamina of the spinal cord</a:t>
            </a:r>
          </a:p>
          <a:p>
            <a:r>
              <a:rPr dirty="0" lang="en-US" smtClean="0"/>
              <a:t>Spinal fusion – surgical fusion of 2-6 vertebrae elements to provide stability and prevent motion. Accomplished through use of bony parts or chips taken from iliac crest; use of wires or acyclic glue</a:t>
            </a:r>
          </a:p>
          <a:p>
            <a:r>
              <a:rPr dirty="0" lang="en-US" err="1" smtClean="0"/>
              <a:t>Diskectomy</a:t>
            </a:r>
            <a:r>
              <a:rPr dirty="0" lang="en-US" smtClean="0"/>
              <a:t> – removal of herniated disk tissue and related mater</a:t>
            </a:r>
          </a:p>
          <a:p>
            <a:r>
              <a:rPr dirty="0" lang="en-US" err="1" smtClean="0"/>
              <a:t>Disketomy</a:t>
            </a:r>
            <a:r>
              <a:rPr dirty="0" lang="en-US" smtClean="0"/>
              <a:t> with fusion – removal of vertebra with bone graft</a:t>
            </a:r>
          </a:p>
          <a:p>
            <a:r>
              <a:rPr dirty="0" lang="en-US" err="1" smtClean="0"/>
              <a:t>chemolysis</a:t>
            </a:r>
            <a:r>
              <a:rPr dirty="0" lang="en-US" smtClean="0"/>
              <a:t> – injection to dissolve the affected disk </a:t>
            </a:r>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9468" name="Title 1"/>
          <p:cNvSpPr>
            <a:spLocks noGrp="1"/>
          </p:cNvSpPr>
          <p:nvPr>
            <p:ph type="title"/>
          </p:nvPr>
        </p:nvSpPr>
        <p:spPr/>
        <p:txBody>
          <a:bodyPr/>
          <a:p>
            <a:r>
              <a:rPr dirty="0" lang="en-US" smtClean="0"/>
              <a:t>Complications of fractures</a:t>
            </a:r>
            <a:endParaRPr dirty="0" lang="en-US"/>
          </a:p>
        </p:txBody>
      </p:sp>
      <p:sp>
        <p:nvSpPr>
          <p:cNvPr id="1049469" name="Content Placeholder 2"/>
          <p:cNvSpPr>
            <a:spLocks noGrp="1"/>
          </p:cNvSpPr>
          <p:nvPr>
            <p:ph sz="quarter" idx="1"/>
          </p:nvPr>
        </p:nvSpPr>
        <p:spPr>
          <a:xfrm>
            <a:off x="381000" y="1371600"/>
            <a:ext cx="8305800" cy="4953000"/>
          </a:xfrm>
        </p:spPr>
        <p:txBody>
          <a:bodyPr/>
          <a:p>
            <a:pPr>
              <a:buNone/>
            </a:pPr>
            <a:r>
              <a:rPr dirty="0" lang="en-US" smtClean="0"/>
              <a:t>	</a:t>
            </a:r>
            <a:r>
              <a:rPr b="1" dirty="0" lang="en-US" smtClean="0"/>
              <a:t>Fat embolism</a:t>
            </a:r>
          </a:p>
          <a:p>
            <a:r>
              <a:rPr dirty="0" lang="en-US" smtClean="0"/>
              <a:t>May occur following # long  bones, Pelvis, multiple # or crush injuries.</a:t>
            </a:r>
          </a:p>
          <a:p>
            <a:pPr>
              <a:buNone/>
            </a:pPr>
            <a:r>
              <a:rPr dirty="0" lang="en-US" smtClean="0"/>
              <a:t>	</a:t>
            </a:r>
            <a:r>
              <a:rPr b="1" dirty="0" lang="en-US" smtClean="0"/>
              <a:t>Mechanism </a:t>
            </a:r>
          </a:p>
          <a:p>
            <a:r>
              <a:rPr dirty="0" lang="en-US" smtClean="0"/>
              <a:t>Fat globules may move into blood  at the time of # because bone marrow pressure is &gt; than capillary pressure.</a:t>
            </a:r>
          </a:p>
          <a:p>
            <a:r>
              <a:rPr dirty="0" lang="en-US" smtClean="0"/>
              <a:t>Injury cause stress which increase production of catecholamine resulting  in use of fatty acids and development of fat globules in the blood stream</a:t>
            </a:r>
          </a:p>
          <a:p>
            <a:r>
              <a:rPr dirty="0" lang="en-US" smtClean="0"/>
              <a:t>The fat globules combine with platelet  to form emboli which can occlude the small blood vessels that supply brain, lungs, kidneys</a:t>
            </a:r>
          </a:p>
          <a:p>
            <a:pPr>
              <a:buNone/>
            </a:pPr>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9470" name="Title 1"/>
          <p:cNvSpPr>
            <a:spLocks noGrp="1"/>
          </p:cNvSpPr>
          <p:nvPr>
            <p:ph type="title"/>
          </p:nvPr>
        </p:nvSpPr>
        <p:spPr/>
        <p:txBody>
          <a:bodyPr/>
          <a:p>
            <a:r>
              <a:rPr dirty="0" lang="en-US" smtClean="0"/>
              <a:t>Complications of fractures</a:t>
            </a:r>
            <a:endParaRPr dirty="0" lang="en-US"/>
          </a:p>
        </p:txBody>
      </p:sp>
      <p:sp>
        <p:nvSpPr>
          <p:cNvPr id="1049471" name="Content Placeholder 2"/>
          <p:cNvSpPr>
            <a:spLocks noGrp="1"/>
          </p:cNvSpPr>
          <p:nvPr>
            <p:ph sz="quarter" idx="1"/>
          </p:nvPr>
        </p:nvSpPr>
        <p:spPr>
          <a:xfrm>
            <a:off x="381000" y="1447800"/>
            <a:ext cx="8305800" cy="4572000"/>
          </a:xfrm>
        </p:spPr>
        <p:txBody>
          <a:bodyPr/>
          <a:p>
            <a:r>
              <a:rPr dirty="0" lang="en-US" smtClean="0"/>
              <a:t>Onset of symptoms is rapid and usually occur within 48hrs but can also occur a few hrs to a wk after injury</a:t>
            </a:r>
          </a:p>
          <a:p>
            <a:r>
              <a:rPr dirty="0" lang="en-US" smtClean="0"/>
              <a:t>Clinical manifestations vary according to the site of the emboli</a:t>
            </a:r>
          </a:p>
          <a:p>
            <a:pPr>
              <a:buNone/>
            </a:pPr>
            <a:r>
              <a:rPr dirty="0" lang="en-US" smtClean="0"/>
              <a:t>	</a:t>
            </a:r>
            <a:r>
              <a:rPr b="1" dirty="0" lang="en-US" err="1" smtClean="0"/>
              <a:t>Mnx</a:t>
            </a:r>
            <a:r>
              <a:rPr b="1" dirty="0" lang="en-US" smtClean="0"/>
              <a:t> </a:t>
            </a:r>
          </a:p>
          <a:p>
            <a:r>
              <a:rPr dirty="0" lang="en-US" smtClean="0"/>
              <a:t>Strong opioid( morphine) to control the pain</a:t>
            </a:r>
          </a:p>
          <a:p>
            <a:r>
              <a:rPr dirty="0" lang="en-US" smtClean="0"/>
              <a:t>This is an emergency thus observe pt for </a:t>
            </a:r>
          </a:p>
          <a:p>
            <a:pPr indent="0" marL="0">
              <a:buNone/>
            </a:pPr>
            <a:r>
              <a:rPr dirty="0" lang="en-US" smtClean="0"/>
              <a:t>	-respiratory compromise</a:t>
            </a:r>
          </a:p>
          <a:p>
            <a:pPr indent="0" marL="0">
              <a:buNone/>
            </a:pPr>
            <a:r>
              <a:rPr dirty="0" lang="en-US" smtClean="0"/>
              <a:t>	-Change in mental status</a:t>
            </a:r>
          </a:p>
          <a:p>
            <a:r>
              <a:rPr dirty="0" lang="en-US" smtClean="0"/>
              <a:t>Transfer to CCU for further management</a:t>
            </a:r>
          </a:p>
          <a:p>
            <a:endParaRPr dirty="0" lang="en-US" smtClean="0"/>
          </a:p>
          <a:p>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9472" name="Title 1"/>
          <p:cNvSpPr>
            <a:spLocks noGrp="1"/>
          </p:cNvSpPr>
          <p:nvPr>
            <p:ph type="title"/>
          </p:nvPr>
        </p:nvSpPr>
        <p:spPr/>
        <p:txBody>
          <a:bodyPr/>
          <a:p>
            <a:r>
              <a:rPr dirty="0" lang="en-US" smtClean="0"/>
              <a:t>Compartment syndrome</a:t>
            </a:r>
            <a:endParaRPr dirty="0" lang="en-US"/>
          </a:p>
        </p:txBody>
      </p:sp>
      <p:sp>
        <p:nvSpPr>
          <p:cNvPr id="1049473" name="Content Placeholder 2"/>
          <p:cNvSpPr>
            <a:spLocks noGrp="1"/>
          </p:cNvSpPr>
          <p:nvPr>
            <p:ph sz="quarter" idx="1"/>
          </p:nvPr>
        </p:nvSpPr>
        <p:spPr>
          <a:xfrm>
            <a:off x="304800" y="1447800"/>
            <a:ext cx="8382000" cy="5105400"/>
          </a:xfrm>
        </p:spPr>
        <p:txBody>
          <a:bodyPr/>
          <a:p>
            <a:r>
              <a:rPr dirty="0" lang="en-US" smtClean="0"/>
              <a:t>Occurs  due to diminished tissue perfusion less than required</a:t>
            </a:r>
          </a:p>
          <a:p>
            <a:pPr>
              <a:buNone/>
            </a:pPr>
            <a:r>
              <a:rPr dirty="0" lang="en-US" smtClean="0"/>
              <a:t>	</a:t>
            </a:r>
            <a:r>
              <a:rPr b="1" dirty="0" lang="en-US" smtClean="0"/>
              <a:t>Causes</a:t>
            </a:r>
            <a:r>
              <a:rPr dirty="0" lang="en-US" smtClean="0"/>
              <a:t> </a:t>
            </a:r>
          </a:p>
          <a:p>
            <a:pPr>
              <a:buFont typeface="Wingdings" pitchFamily="2" charset="2"/>
              <a:buChar char="ü"/>
            </a:pPr>
            <a:r>
              <a:rPr dirty="0" lang="en-US" smtClean="0"/>
              <a:t>Reduction of the muscle compartment size due to tightness of enclosing muscle </a:t>
            </a:r>
            <a:r>
              <a:rPr dirty="0" lang="en-US" err="1" smtClean="0"/>
              <a:t>facia</a:t>
            </a:r>
            <a:r>
              <a:rPr dirty="0" lang="en-US" smtClean="0"/>
              <a:t> due </a:t>
            </a:r>
            <a:r>
              <a:rPr dirty="0" lang="en-US"/>
              <a:t>to too </a:t>
            </a:r>
            <a:r>
              <a:rPr dirty="0" lang="en-US" smtClean="0"/>
              <a:t>tight cast or dressing .</a:t>
            </a:r>
          </a:p>
          <a:p>
            <a:pPr>
              <a:buFont typeface="Wingdings" pitchFamily="2" charset="2"/>
              <a:buChar char="ü"/>
            </a:pPr>
            <a:r>
              <a:rPr dirty="0" lang="en-US" smtClean="0"/>
              <a:t>An increase in muscle compartment content as result of edema or hemorrhage</a:t>
            </a:r>
          </a:p>
          <a:p>
            <a:r>
              <a:rPr dirty="0" lang="en-US" smtClean="0"/>
              <a:t>Most affected sites are forearm and the leg muscles</a:t>
            </a:r>
          </a:p>
          <a:p>
            <a:r>
              <a:rPr dirty="0" lang="en-US" smtClean="0"/>
              <a:t> </a:t>
            </a:r>
            <a:r>
              <a:rPr dirty="0" lang="en-US" err="1" smtClean="0"/>
              <a:t>Myoneural</a:t>
            </a:r>
            <a:r>
              <a:rPr dirty="0" lang="en-US" smtClean="0"/>
              <a:t> ischemia can set in if the condition persists for 6-8hrs  causing  loss of function </a:t>
            </a:r>
          </a:p>
          <a:p>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9474" name="Title 1"/>
          <p:cNvSpPr>
            <a:spLocks noGrp="1"/>
          </p:cNvSpPr>
          <p:nvPr>
            <p:ph type="title"/>
          </p:nvPr>
        </p:nvSpPr>
        <p:spPr/>
        <p:txBody>
          <a:bodyPr/>
          <a:p>
            <a:r>
              <a:rPr dirty="0" lang="en-US" smtClean="0"/>
              <a:t>Compartment syndrome</a:t>
            </a:r>
            <a:endParaRPr dirty="0" lang="en-US"/>
          </a:p>
        </p:txBody>
      </p:sp>
      <p:sp>
        <p:nvSpPr>
          <p:cNvPr id="1049475" name="Content Placeholder 2"/>
          <p:cNvSpPr>
            <a:spLocks noGrp="1"/>
          </p:cNvSpPr>
          <p:nvPr>
            <p:ph sz="quarter" idx="1"/>
          </p:nvPr>
        </p:nvSpPr>
        <p:spPr>
          <a:xfrm>
            <a:off x="457200" y="1447800"/>
            <a:ext cx="8229600" cy="5257800"/>
          </a:xfrm>
        </p:spPr>
        <p:txBody>
          <a:bodyPr/>
          <a:p>
            <a:pPr>
              <a:buNone/>
            </a:pPr>
            <a:r>
              <a:rPr b="1" dirty="0" lang="en-US" smtClean="0"/>
              <a:t>	Presentation </a:t>
            </a:r>
          </a:p>
          <a:p>
            <a:r>
              <a:rPr dirty="0" lang="en-US" smtClean="0"/>
              <a:t>Deep throbbing pain unresponsive to analgesics</a:t>
            </a:r>
          </a:p>
          <a:p>
            <a:r>
              <a:rPr dirty="0" lang="en-US" smtClean="0"/>
              <a:t>Swelling </a:t>
            </a:r>
          </a:p>
          <a:p>
            <a:r>
              <a:rPr dirty="0" lang="en-US" smtClean="0"/>
              <a:t>Diminished capillary refill</a:t>
            </a:r>
          </a:p>
          <a:p>
            <a:r>
              <a:rPr dirty="0" lang="en-US" smtClean="0"/>
              <a:t>Cyanosis </a:t>
            </a:r>
          </a:p>
          <a:p>
            <a:r>
              <a:rPr dirty="0" lang="en-US" smtClean="0"/>
              <a:t>Paralysis</a:t>
            </a:r>
          </a:p>
          <a:p>
            <a:pPr>
              <a:buNone/>
            </a:pPr>
            <a:r>
              <a:rPr dirty="0" lang="en-US" smtClean="0"/>
              <a:t>	</a:t>
            </a:r>
            <a:r>
              <a:rPr b="1" dirty="0" lang="en-US" smtClean="0"/>
              <a:t>Management </a:t>
            </a:r>
          </a:p>
          <a:p>
            <a:r>
              <a:rPr dirty="0" lang="en-US" smtClean="0"/>
              <a:t>Elevate the injured limb </a:t>
            </a:r>
          </a:p>
          <a:p>
            <a:r>
              <a:rPr dirty="0" lang="en-US" smtClean="0"/>
              <a:t>Apply ice after injury</a:t>
            </a:r>
          </a:p>
          <a:p>
            <a:r>
              <a:rPr dirty="0" lang="en-US" smtClean="0"/>
              <a:t>Release restrictive dressings</a:t>
            </a:r>
          </a:p>
          <a:p>
            <a:r>
              <a:rPr dirty="0" lang="en-US" err="1" smtClean="0"/>
              <a:t>Fasciotomy</a:t>
            </a:r>
            <a:r>
              <a:rPr dirty="0" lang="en-US" smtClean="0"/>
              <a:t> if conservative measures fail to restore circulation</a:t>
            </a:r>
          </a:p>
          <a:p>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40" name="Title 1"/>
          <p:cNvSpPr>
            <a:spLocks noGrp="1"/>
          </p:cNvSpPr>
          <p:nvPr>
            <p:ph type="title"/>
          </p:nvPr>
        </p:nvSpPr>
        <p:spPr/>
        <p:txBody>
          <a:bodyPr/>
          <a:p>
            <a:r>
              <a:rPr dirty="0" lang="en-US" smtClean="0"/>
              <a:t>Physical examination</a:t>
            </a:r>
            <a:endParaRPr dirty="0" lang="en-US"/>
          </a:p>
        </p:txBody>
      </p:sp>
      <p:sp>
        <p:nvSpPr>
          <p:cNvPr id="1048641" name="Content Placeholder 2"/>
          <p:cNvSpPr>
            <a:spLocks noGrp="1"/>
          </p:cNvSpPr>
          <p:nvPr>
            <p:ph sz="quarter" idx="1"/>
          </p:nvPr>
        </p:nvSpPr>
        <p:spPr/>
        <p:txBody>
          <a:bodyPr/>
          <a:p>
            <a:pPr>
              <a:buFont typeface="Wingdings" pitchFamily="2" charset="2"/>
              <a:buChar char="Ø"/>
            </a:pPr>
            <a:r>
              <a:rPr dirty="0" lang="en-US" smtClean="0"/>
              <a:t>Posture </a:t>
            </a:r>
          </a:p>
          <a:p>
            <a:pPr>
              <a:buFont typeface="Wingdings" pitchFamily="2" charset="2"/>
              <a:buChar char="Ø"/>
            </a:pPr>
            <a:r>
              <a:rPr dirty="0" lang="en-US" smtClean="0"/>
              <a:t>Gait </a:t>
            </a:r>
          </a:p>
          <a:p>
            <a:pPr>
              <a:buFont typeface="Wingdings" pitchFamily="2" charset="2"/>
              <a:buChar char="Ø"/>
            </a:pPr>
            <a:r>
              <a:rPr dirty="0" lang="en-US" smtClean="0"/>
              <a:t>Bone integrity </a:t>
            </a:r>
          </a:p>
          <a:p>
            <a:pPr>
              <a:buFont typeface="Wingdings" pitchFamily="2" charset="2"/>
              <a:buChar char="Ø"/>
            </a:pPr>
            <a:r>
              <a:rPr dirty="0" lang="en-US" smtClean="0"/>
              <a:t>Joint function </a:t>
            </a:r>
          </a:p>
          <a:p>
            <a:pPr>
              <a:buFont typeface="Wingdings" pitchFamily="2" charset="2"/>
              <a:buChar char="Ø"/>
            </a:pPr>
            <a:r>
              <a:rPr dirty="0" lang="en-US" smtClean="0"/>
              <a:t>Muscle strength and size </a:t>
            </a:r>
          </a:p>
          <a:p>
            <a:pPr>
              <a:buFont typeface="Wingdings" pitchFamily="2" charset="2"/>
              <a:buChar char="Ø"/>
            </a:pPr>
            <a:r>
              <a:rPr dirty="0" lang="en-US" smtClean="0"/>
              <a:t>Skin integrity and condition </a:t>
            </a:r>
          </a:p>
          <a:p>
            <a:pPr>
              <a:buFont typeface="Wingdings" pitchFamily="2" charset="2"/>
              <a:buChar char="Ø"/>
            </a:pPr>
            <a:r>
              <a:rPr dirty="0" lang="en-US" smtClean="0"/>
              <a:t>Neurovascular status</a:t>
            </a:r>
          </a:p>
          <a:p>
            <a:endParaRPr dirty="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9476" name="Title 1"/>
          <p:cNvSpPr>
            <a:spLocks noGrp="1"/>
          </p:cNvSpPr>
          <p:nvPr>
            <p:ph type="title"/>
          </p:nvPr>
        </p:nvSpPr>
        <p:spPr/>
        <p:txBody>
          <a:bodyPr/>
          <a:p>
            <a:r>
              <a:rPr dirty="0" lang="en-US" smtClean="0"/>
              <a:t>Compartment syndrome</a:t>
            </a:r>
            <a:endParaRPr dirty="0" lang="en-US"/>
          </a:p>
        </p:txBody>
      </p:sp>
      <p:sp>
        <p:nvSpPr>
          <p:cNvPr id="1049477" name="Content Placeholder 2"/>
          <p:cNvSpPr>
            <a:spLocks noGrp="1"/>
          </p:cNvSpPr>
          <p:nvPr>
            <p:ph sz="quarter" idx="1"/>
          </p:nvPr>
        </p:nvSpPr>
        <p:spPr>
          <a:xfrm>
            <a:off x="228600" y="1447800"/>
            <a:ext cx="8458200" cy="4953000"/>
          </a:xfrm>
        </p:spPr>
        <p:txBody>
          <a:bodyPr/>
          <a:p>
            <a:r>
              <a:rPr dirty="0" lang="en-US" smtClean="0"/>
              <a:t>Extremity is splinted in functional position</a:t>
            </a:r>
          </a:p>
          <a:p>
            <a:r>
              <a:rPr dirty="0" lang="en-US" smtClean="0"/>
              <a:t>Passive range of motion exercises done every 4-6hrs when the edema  has resolved and tissue perfusion is restored.</a:t>
            </a:r>
          </a:p>
          <a:p>
            <a:pPr>
              <a:buNone/>
            </a:pPr>
            <a:r>
              <a:rPr dirty="0" lang="en-US" smtClean="0"/>
              <a:t>	</a:t>
            </a:r>
            <a:r>
              <a:rPr b="1" dirty="0" lang="en-US" smtClean="0"/>
              <a:t>Other complications </a:t>
            </a:r>
          </a:p>
          <a:p>
            <a:r>
              <a:rPr dirty="0" lang="en-US" err="1" smtClean="0"/>
              <a:t>Thromboembolism</a:t>
            </a:r>
            <a:endParaRPr dirty="0" lang="en-US" smtClean="0"/>
          </a:p>
          <a:p>
            <a:r>
              <a:rPr dirty="0" lang="en-US" smtClean="0"/>
              <a:t>Infection </a:t>
            </a:r>
          </a:p>
          <a:p>
            <a:r>
              <a:rPr dirty="0" lang="en-US" smtClean="0"/>
              <a:t>Disseminated intravascular coagulation</a:t>
            </a:r>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9478" name="Title 1"/>
          <p:cNvSpPr>
            <a:spLocks noGrp="1"/>
          </p:cNvSpPr>
          <p:nvPr>
            <p:ph type="title"/>
          </p:nvPr>
        </p:nvSpPr>
        <p:spPr/>
        <p:txBody>
          <a:bodyPr/>
          <a:p>
            <a:r>
              <a:rPr dirty="0" lang="en-US" smtClean="0"/>
              <a:t>Delayed complications </a:t>
            </a:r>
            <a:endParaRPr dirty="0" lang="en-US"/>
          </a:p>
        </p:txBody>
      </p:sp>
      <p:sp>
        <p:nvSpPr>
          <p:cNvPr id="1049479" name="Content Placeholder 2"/>
          <p:cNvSpPr>
            <a:spLocks noGrp="1"/>
          </p:cNvSpPr>
          <p:nvPr>
            <p:ph sz="quarter" idx="1"/>
          </p:nvPr>
        </p:nvSpPr>
        <p:spPr/>
        <p:txBody>
          <a:bodyPr/>
          <a:p>
            <a:r>
              <a:rPr dirty="0" lang="en-US" smtClean="0"/>
              <a:t>Delayed union - healing does not occur at the expected healing time for location &amp; type of  #</a:t>
            </a:r>
          </a:p>
          <a:p>
            <a:r>
              <a:rPr dirty="0" lang="en-US" smtClean="0"/>
              <a:t>Nonunion  - failure of the  bone ends to unite</a:t>
            </a:r>
          </a:p>
          <a:p>
            <a:r>
              <a:rPr dirty="0" lang="en-US" err="1" smtClean="0"/>
              <a:t>Avascular</a:t>
            </a:r>
            <a:r>
              <a:rPr dirty="0" lang="en-US" smtClean="0"/>
              <a:t> necrosis</a:t>
            </a:r>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9480" name="Title 1"/>
          <p:cNvSpPr>
            <a:spLocks noGrp="1"/>
          </p:cNvSpPr>
          <p:nvPr>
            <p:ph type="title"/>
          </p:nvPr>
        </p:nvSpPr>
        <p:spPr/>
        <p:txBody>
          <a:bodyPr/>
          <a:p>
            <a:r>
              <a:rPr dirty="0" lang="en-US" smtClean="0"/>
              <a:t>The end</a:t>
            </a:r>
            <a:endParaRPr dirty="0" lang="en-US"/>
          </a:p>
        </p:txBody>
      </p:sp>
      <p:sp>
        <p:nvSpPr>
          <p:cNvPr id="1049481" name="Content Placeholder 2"/>
          <p:cNvSpPr>
            <a:spLocks noGrp="1"/>
          </p:cNvSpPr>
          <p:nvPr>
            <p:ph sz="quarter" idx="1"/>
          </p:nvPr>
        </p:nvSpPr>
        <p:spPr/>
        <p:txBody>
          <a:bodyPr/>
          <a:p>
            <a:pPr>
              <a:buNone/>
            </a:pPr>
            <a:endParaRPr dirty="0" lang="en-US" smtClean="0"/>
          </a:p>
          <a:p>
            <a:pPr>
              <a:buNone/>
            </a:pPr>
            <a:endParaRPr dirty="0" lang="en-US" smtClean="0"/>
          </a:p>
          <a:p>
            <a:pPr>
              <a:buNone/>
            </a:pPr>
            <a:r>
              <a:rPr dirty="0" lang="en-US" smtClean="0"/>
              <a:t> </a:t>
            </a:r>
            <a:r>
              <a:rPr dirty="0" sz="3600" lang="en-US" smtClean="0"/>
              <a:t>questions </a:t>
            </a:r>
          </a:p>
          <a:p>
            <a:pPr>
              <a:buNone/>
            </a:pPr>
            <a:endParaRPr dirty="0" sz="3600" lang="en-US" smtClean="0"/>
          </a:p>
          <a:p>
            <a:pPr>
              <a:buNone/>
            </a:pPr>
            <a:r>
              <a:rPr dirty="0" sz="3600" lang="en-US" smtClean="0"/>
              <a:t>          thank you</a:t>
            </a:r>
            <a:endParaRPr dirty="0" sz="360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42" name="Title 1"/>
          <p:cNvSpPr>
            <a:spLocks noGrp="1"/>
          </p:cNvSpPr>
          <p:nvPr>
            <p:ph type="title"/>
          </p:nvPr>
        </p:nvSpPr>
        <p:spPr/>
        <p:txBody>
          <a:bodyPr/>
          <a:p>
            <a:r>
              <a:rPr dirty="0" lang="en-US" smtClean="0"/>
              <a:t>Radiological studies</a:t>
            </a:r>
            <a:endParaRPr dirty="0" lang="en-US"/>
          </a:p>
        </p:txBody>
      </p:sp>
      <p:sp>
        <p:nvSpPr>
          <p:cNvPr id="1048643" name="Content Placeholder 2"/>
          <p:cNvSpPr>
            <a:spLocks noGrp="1"/>
          </p:cNvSpPr>
          <p:nvPr>
            <p:ph sz="quarter" idx="1"/>
          </p:nvPr>
        </p:nvSpPr>
        <p:spPr/>
        <p:txBody>
          <a:bodyPr/>
          <a:p>
            <a:pPr>
              <a:buFont typeface="Arial" pitchFamily="34" charset="0"/>
              <a:buChar char="•"/>
            </a:pPr>
            <a:r>
              <a:rPr dirty="0" lang="en-US" smtClean="0"/>
              <a:t>Imaging studies </a:t>
            </a:r>
            <a:r>
              <a:rPr dirty="0" lang="en-US"/>
              <a:t>-</a:t>
            </a:r>
            <a:r>
              <a:rPr dirty="0" lang="en-US" smtClean="0"/>
              <a:t> x-ray studies, C.T scanning, M.R.I’s, arthrography, bone densitometry</a:t>
            </a:r>
          </a:p>
          <a:p>
            <a:pPr>
              <a:buFont typeface="Arial" pitchFamily="34" charset="0"/>
              <a:buChar char="•"/>
            </a:pPr>
            <a:r>
              <a:rPr dirty="0" lang="en-US" smtClean="0"/>
              <a:t>Nuclear studies:- bone scan, arthroscopy, </a:t>
            </a:r>
          </a:p>
          <a:p>
            <a:pPr>
              <a:buFont typeface="Arial" pitchFamily="34" charset="0"/>
              <a:buChar char="•"/>
            </a:pPr>
            <a:r>
              <a:rPr dirty="0" lang="en-US" smtClean="0"/>
              <a:t>Other studies:- </a:t>
            </a:r>
            <a:r>
              <a:rPr dirty="0" lang="en-US" err="1" smtClean="0"/>
              <a:t>arthrocentesis</a:t>
            </a:r>
            <a:r>
              <a:rPr dirty="0" lang="en-US" smtClean="0"/>
              <a:t>, Electromyography, Biopsy</a:t>
            </a:r>
          </a:p>
          <a:p>
            <a:pPr>
              <a:buFont typeface="Arial" pitchFamily="34" charset="0"/>
              <a:buChar char="•"/>
            </a:pPr>
            <a:r>
              <a:rPr dirty="0" lang="en-US" smtClean="0"/>
              <a:t>Lab studies:- blood &amp; urine tests   </a:t>
            </a:r>
          </a:p>
          <a:p>
            <a:pPr indent="0" marL="0">
              <a:buNone/>
            </a:pPr>
            <a:endParaRPr dirty="0" lang="en-US" smtClean="0"/>
          </a:p>
          <a:p>
            <a:pPr>
              <a:buNone/>
            </a:pPr>
            <a:r>
              <a:rPr b="1" dirty="0" lang="en-US" smtClean="0">
                <a:solidFill>
                  <a:srgbClr val="FF0000"/>
                </a:solidFill>
              </a:rPr>
              <a:t>Assignment </a:t>
            </a:r>
          </a:p>
          <a:p>
            <a:pPr>
              <a:buNone/>
            </a:pPr>
            <a:r>
              <a:rPr dirty="0" lang="en-US" smtClean="0"/>
              <a:t>Read on each of the above</a:t>
            </a:r>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47" name="Title 4"/>
          <p:cNvSpPr>
            <a:spLocks noGrp="1"/>
          </p:cNvSpPr>
          <p:nvPr>
            <p:ph type="title"/>
          </p:nvPr>
        </p:nvSpPr>
        <p:spPr/>
        <p:txBody>
          <a:bodyPr/>
          <a:p>
            <a:r>
              <a:rPr dirty="0" lang="en-US" smtClean="0"/>
              <a:t>Fractures </a:t>
            </a:r>
            <a:endParaRPr dirty="0" lang="en-US"/>
          </a:p>
        </p:txBody>
      </p:sp>
      <p:sp>
        <p:nvSpPr>
          <p:cNvPr id="1048648" name="Content Placeholder 5"/>
          <p:cNvSpPr>
            <a:spLocks noGrp="1"/>
          </p:cNvSpPr>
          <p:nvPr>
            <p:ph sz="quarter" idx="1"/>
          </p:nvPr>
        </p:nvSpPr>
        <p:spPr/>
        <p:txBody>
          <a:bodyPr>
            <a:normAutofit fontScale="92500" lnSpcReduction="10000"/>
          </a:bodyPr>
          <a:p>
            <a:pPr indent="0" marL="0">
              <a:buClr>
                <a:srgbClr val="500000"/>
              </a:buClr>
              <a:buNone/>
            </a:pPr>
            <a:r>
              <a:rPr altLang="en-US" dirty="0" sz="2800" lang="en-US" smtClean="0">
                <a:latin typeface="Arial Narrow" pitchFamily="34" charset="0"/>
                <a:ea typeface="Times New Roman" pitchFamily="18" charset="0"/>
                <a:cs typeface="Arial" charset="0"/>
              </a:rPr>
              <a:t>    Objectives: to </a:t>
            </a:r>
          </a:p>
          <a:p>
            <a:pPr>
              <a:buClr>
                <a:srgbClr val="500000"/>
              </a:buClr>
              <a:buFont typeface="Arial" charset="0"/>
              <a:buChar char="•"/>
            </a:pPr>
            <a:r>
              <a:rPr altLang="en-US" dirty="0" sz="2800" lang="en-US" smtClean="0">
                <a:latin typeface="Arial Narrow" pitchFamily="34" charset="0"/>
                <a:ea typeface="Times New Roman" pitchFamily="18" charset="0"/>
                <a:cs typeface="Arial" charset="0"/>
              </a:rPr>
              <a:t>Define   the terms fracture, dislocation and Subluxation</a:t>
            </a:r>
          </a:p>
          <a:p>
            <a:pPr>
              <a:buClr>
                <a:srgbClr val="500000"/>
              </a:buClr>
              <a:buFont typeface="Arial" charset="0"/>
              <a:buChar char="•"/>
            </a:pPr>
            <a:r>
              <a:rPr altLang="en-US" dirty="0" sz="2800" lang="en-US" smtClean="0">
                <a:latin typeface="Arial Narrow" pitchFamily="34" charset="0"/>
                <a:ea typeface="Times New Roman" pitchFamily="18" charset="0"/>
                <a:cs typeface="Arial" charset="0"/>
              </a:rPr>
              <a:t>Identify the general causes, signs &amp; symptoms of  fractures</a:t>
            </a:r>
          </a:p>
          <a:p>
            <a:pPr>
              <a:buClr>
                <a:srgbClr val="500000"/>
              </a:buClr>
              <a:buFont typeface="Arial" charset="0"/>
              <a:buChar char="•"/>
            </a:pPr>
            <a:r>
              <a:rPr altLang="en-US" dirty="0" sz="2800" lang="en-US" smtClean="0">
                <a:latin typeface="Arial Narrow" pitchFamily="34" charset="0"/>
                <a:ea typeface="Times New Roman" pitchFamily="18" charset="0"/>
                <a:cs typeface="Arial" charset="0"/>
              </a:rPr>
              <a:t>Classify the different types of fractures</a:t>
            </a:r>
          </a:p>
          <a:p>
            <a:pPr>
              <a:buClr>
                <a:srgbClr val="500000"/>
              </a:buClr>
              <a:buFont typeface="Arial" charset="0"/>
              <a:buChar char="•"/>
            </a:pPr>
            <a:r>
              <a:rPr altLang="en-US" dirty="0" sz="2800" lang="en-US" smtClean="0">
                <a:latin typeface="Arial Narrow" pitchFamily="34" charset="0"/>
                <a:ea typeface="Times New Roman" pitchFamily="18" charset="0"/>
                <a:cs typeface="Arial" charset="0"/>
              </a:rPr>
              <a:t>Discus the general principles of the management of fractures</a:t>
            </a:r>
          </a:p>
          <a:p>
            <a:pPr>
              <a:buClr>
                <a:srgbClr val="500000"/>
              </a:buClr>
              <a:buFont typeface="Arial" charset="0"/>
              <a:buChar char="•"/>
            </a:pPr>
            <a:r>
              <a:rPr altLang="en-US" dirty="0" sz="2800" lang="en-US" smtClean="0">
                <a:latin typeface="Arial Narrow" pitchFamily="34" charset="0"/>
                <a:ea typeface="Times New Roman" pitchFamily="18" charset="0"/>
                <a:cs typeface="Arial" charset="0"/>
              </a:rPr>
              <a:t>Describe the role of radiography in the management of fractures</a:t>
            </a:r>
          </a:p>
          <a:p>
            <a:pPr>
              <a:lnSpc>
                <a:spcPct val="150000"/>
              </a:lnSpc>
              <a:buClr>
                <a:srgbClr val="500000"/>
              </a:buClr>
              <a:buFont typeface="Arial" charset="0"/>
              <a:buChar char="•"/>
            </a:pPr>
            <a:r>
              <a:rPr altLang="en-US" dirty="0" sz="2800" lang="en-US" smtClean="0">
                <a:latin typeface="Arial Narrow" pitchFamily="34" charset="0"/>
                <a:ea typeface="Times New Roman" pitchFamily="18" charset="0"/>
                <a:cs typeface="Arial" charset="0"/>
              </a:rPr>
              <a:t>Explain the process of fracture healing</a:t>
            </a:r>
          </a:p>
          <a:p>
            <a:pPr>
              <a:lnSpc>
                <a:spcPct val="150000"/>
              </a:lnSpc>
              <a:buClr>
                <a:srgbClr val="500000"/>
              </a:buClr>
              <a:buFont typeface="Arial" charset="0"/>
              <a:buChar char="•"/>
            </a:pPr>
            <a:r>
              <a:rPr altLang="en-US" dirty="0" sz="2800" lang="en-US" smtClean="0">
                <a:latin typeface="Arial Narrow" pitchFamily="34" charset="0"/>
                <a:ea typeface="Times New Roman" pitchFamily="18" charset="0"/>
                <a:cs typeface="Arial" charset="0"/>
              </a:rPr>
              <a:t>State the local and general complications of fractures</a:t>
            </a:r>
          </a:p>
          <a:p>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49" name="Title 1"/>
          <p:cNvSpPr>
            <a:spLocks noGrp="1"/>
          </p:cNvSpPr>
          <p:nvPr>
            <p:ph type="title"/>
          </p:nvPr>
        </p:nvSpPr>
        <p:spPr/>
        <p:txBody>
          <a:bodyPr/>
          <a:p>
            <a:r>
              <a:rPr dirty="0" lang="en-US" smtClean="0"/>
              <a:t> Definition </a:t>
            </a:r>
            <a:endParaRPr dirty="0" lang="en-US"/>
          </a:p>
        </p:txBody>
      </p:sp>
      <p:sp>
        <p:nvSpPr>
          <p:cNvPr id="1048650" name="Content Placeholder 2"/>
          <p:cNvSpPr>
            <a:spLocks noGrp="1"/>
          </p:cNvSpPr>
          <p:nvPr>
            <p:ph sz="quarter" idx="1"/>
          </p:nvPr>
        </p:nvSpPr>
        <p:spPr/>
        <p:txBody>
          <a:bodyPr/>
          <a:p>
            <a:pPr>
              <a:buFont typeface="Arial" pitchFamily="34" charset="0"/>
              <a:buChar char="•"/>
            </a:pPr>
            <a:r>
              <a:rPr dirty="0" sz="2400" lang="en-US" smtClean="0"/>
              <a:t>A break in the continuity of the structure of bone </a:t>
            </a:r>
          </a:p>
          <a:p>
            <a:pPr>
              <a:buFont typeface="Arial" pitchFamily="34" charset="0"/>
              <a:buChar char="•"/>
            </a:pPr>
            <a:r>
              <a:rPr dirty="0" sz="2400" lang="en-US" smtClean="0"/>
              <a:t>It can be partial or complete</a:t>
            </a:r>
          </a:p>
          <a:p>
            <a:pPr>
              <a:buFont typeface="Arial" pitchFamily="34" charset="0"/>
              <a:buChar char="•"/>
            </a:pPr>
            <a:r>
              <a:rPr dirty="0" sz="2400" lang="en-US" smtClean="0"/>
              <a:t>A medical condition where the bone is either cracked or broken</a:t>
            </a:r>
          </a:p>
          <a:p>
            <a:pPr>
              <a:buFont typeface="Arial" pitchFamily="34" charset="0"/>
              <a:buChar char="•"/>
            </a:pPr>
            <a:r>
              <a:rPr dirty="0" sz="2400" lang="en-US" smtClean="0"/>
              <a:t>Traumatic injuries account for the majority of fractures</a:t>
            </a: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51" name="Title 1"/>
          <p:cNvSpPr>
            <a:spLocks noGrp="1"/>
          </p:cNvSpPr>
          <p:nvPr>
            <p:ph type="title"/>
          </p:nvPr>
        </p:nvSpPr>
        <p:spPr/>
        <p:txBody>
          <a:bodyPr/>
          <a:p>
            <a:r>
              <a:rPr dirty="0" lang="en-US" smtClean="0"/>
              <a:t>Causes </a:t>
            </a:r>
            <a:endParaRPr dirty="0" lang="en-US"/>
          </a:p>
        </p:txBody>
      </p:sp>
      <p:sp>
        <p:nvSpPr>
          <p:cNvPr id="1048652" name="Content Placeholder 2"/>
          <p:cNvSpPr>
            <a:spLocks noGrp="1"/>
          </p:cNvSpPr>
          <p:nvPr>
            <p:ph sz="quarter" idx="1"/>
          </p:nvPr>
        </p:nvSpPr>
        <p:spPr>
          <a:xfrm>
            <a:off x="914400" y="1371600"/>
            <a:ext cx="7772400" cy="4648200"/>
          </a:xfrm>
        </p:spPr>
        <p:txBody>
          <a:bodyPr>
            <a:normAutofit/>
          </a:bodyPr>
          <a:p>
            <a:r>
              <a:rPr dirty="0" lang="en-US" smtClean="0"/>
              <a:t>Direct force- the force is applied direct to the bone</a:t>
            </a:r>
          </a:p>
          <a:p>
            <a:r>
              <a:rPr dirty="0" lang="en-US" smtClean="0"/>
              <a:t>Indirect force –the force is transmitted along other parts of the body </a:t>
            </a:r>
          </a:p>
          <a:p>
            <a:r>
              <a:rPr dirty="0" lang="en-US" smtClean="0"/>
              <a:t>Muscular violence –violent contraction of muscles in order to avoid  falling e.g. quadriceps causing fracture patella</a:t>
            </a:r>
          </a:p>
          <a:p>
            <a:r>
              <a:rPr dirty="0" lang="en-US" smtClean="0"/>
              <a:t>Muscle fatigue –deprives the bones of necessary support</a:t>
            </a:r>
          </a:p>
          <a:p>
            <a:r>
              <a:rPr dirty="0" lang="en-US" smtClean="0"/>
              <a:t>Pathological – due to</a:t>
            </a:r>
          </a:p>
          <a:p>
            <a:pPr>
              <a:buNone/>
            </a:pPr>
            <a:r>
              <a:rPr dirty="0" lang="en-US" smtClean="0"/>
              <a:t>	-disuse of muscles leading to atrophy</a:t>
            </a:r>
          </a:p>
          <a:p>
            <a:pPr>
              <a:buNone/>
            </a:pPr>
            <a:r>
              <a:rPr dirty="0" lang="en-US" smtClean="0"/>
              <a:t>	-bone demineralizing diseases</a:t>
            </a:r>
          </a:p>
          <a:p>
            <a:pPr>
              <a:buNone/>
            </a:pPr>
            <a:r>
              <a:rPr dirty="0" lang="en-US" smtClean="0"/>
              <a:t>	-local disease </a:t>
            </a:r>
          </a:p>
          <a:p>
            <a:pPr>
              <a:buNone/>
            </a:pP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56" name="Title 1"/>
          <p:cNvSpPr>
            <a:spLocks noGrp="1"/>
          </p:cNvSpPr>
          <p:nvPr>
            <p:ph type="title"/>
          </p:nvPr>
        </p:nvSpPr>
        <p:spPr/>
        <p:txBody>
          <a:bodyPr/>
          <a:p>
            <a:r>
              <a:rPr dirty="0" lang="en-US" smtClean="0"/>
              <a:t>classification</a:t>
            </a:r>
            <a:endParaRPr dirty="0" lang="en-US"/>
          </a:p>
        </p:txBody>
      </p:sp>
      <p:sp>
        <p:nvSpPr>
          <p:cNvPr id="1048657" name="Content Placeholder 2"/>
          <p:cNvSpPr>
            <a:spLocks noGrp="1"/>
          </p:cNvSpPr>
          <p:nvPr>
            <p:ph sz="quarter" idx="1"/>
          </p:nvPr>
        </p:nvSpPr>
        <p:spPr/>
        <p:txBody>
          <a:bodyPr/>
          <a:p>
            <a:pPr>
              <a:buNone/>
            </a:pPr>
            <a:r>
              <a:rPr dirty="0" lang="en-US" smtClean="0"/>
              <a:t>	 5 factors taken into account when fractures are classified.</a:t>
            </a:r>
          </a:p>
          <a:p>
            <a:pPr lvl="1"/>
            <a:r>
              <a:rPr dirty="0" lang="en-US" smtClean="0"/>
              <a:t>The name of the bone</a:t>
            </a:r>
          </a:p>
          <a:p>
            <a:pPr lvl="1"/>
            <a:r>
              <a:rPr dirty="0" lang="en-US" smtClean="0"/>
              <a:t>The location on the bone</a:t>
            </a:r>
          </a:p>
          <a:p>
            <a:pPr lvl="1"/>
            <a:r>
              <a:rPr dirty="0" lang="en-US" smtClean="0"/>
              <a:t>The type of fracture</a:t>
            </a:r>
          </a:p>
          <a:p>
            <a:pPr lvl="1"/>
            <a:r>
              <a:rPr dirty="0" lang="en-US" smtClean="0"/>
              <a:t>The group/ shape (Like a spiral fracture)</a:t>
            </a:r>
          </a:p>
          <a:p>
            <a:pPr lvl="1"/>
            <a:r>
              <a:rPr dirty="0" lang="en-US" smtClean="0"/>
              <a:t>The subgroups, which looks at factors like the displacement or if there is shortening</a:t>
            </a:r>
          </a:p>
          <a:p>
            <a:pPr lvl="1"/>
            <a:r>
              <a:rPr dirty="0" lang="en-US" smtClean="0"/>
              <a:t> Classification can also either be orthopedics or anatomical</a:t>
            </a:r>
          </a:p>
          <a:p>
            <a:pPr lvl="1"/>
            <a:endParaRPr dirty="0" lang="en-US" smtClean="0"/>
          </a:p>
          <a:p>
            <a:pPr>
              <a:buNone/>
            </a:pPr>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58" name="Title 1"/>
          <p:cNvSpPr>
            <a:spLocks noGrp="1"/>
          </p:cNvSpPr>
          <p:nvPr>
            <p:ph type="title"/>
          </p:nvPr>
        </p:nvSpPr>
        <p:spPr/>
        <p:txBody>
          <a:bodyPr/>
          <a:p>
            <a:r>
              <a:rPr dirty="0" lang="en-US" smtClean="0"/>
              <a:t>Anatomical classification </a:t>
            </a:r>
            <a:endParaRPr dirty="0" lang="en-US"/>
          </a:p>
        </p:txBody>
      </p:sp>
      <p:sp>
        <p:nvSpPr>
          <p:cNvPr id="1048659" name="Content Placeholder 2"/>
          <p:cNvSpPr>
            <a:spLocks noGrp="1"/>
          </p:cNvSpPr>
          <p:nvPr>
            <p:ph sz="quarter" idx="1"/>
          </p:nvPr>
        </p:nvSpPr>
        <p:spPr>
          <a:xfrm>
            <a:off x="914400" y="1295400"/>
            <a:ext cx="7772400" cy="5257800"/>
          </a:xfrm>
        </p:spPr>
        <p:txBody>
          <a:bodyPr>
            <a:normAutofit lnSpcReduction="10000"/>
          </a:bodyPr>
          <a:p>
            <a:r>
              <a:rPr dirty="0" lang="en-US" smtClean="0"/>
              <a:t>Based on the body part affected.</a:t>
            </a:r>
          </a:p>
          <a:p>
            <a:pPr>
              <a:buNone/>
            </a:pPr>
            <a:r>
              <a:rPr dirty="0" lang="en-US" smtClean="0"/>
              <a:t>		                   Humerus </a:t>
            </a:r>
          </a:p>
          <a:p>
            <a:pPr>
              <a:buNone/>
            </a:pPr>
            <a:r>
              <a:rPr dirty="0" lang="en-US" smtClean="0"/>
              <a:t>				 </a:t>
            </a:r>
          </a:p>
          <a:p>
            <a:pPr>
              <a:buNone/>
            </a:pPr>
            <a:r>
              <a:rPr dirty="0" lang="en-US" smtClean="0"/>
              <a:t>			Radius/ulna</a:t>
            </a:r>
          </a:p>
          <a:p>
            <a:pPr>
              <a:buNone/>
            </a:pPr>
            <a:endParaRPr dirty="0" lang="en-US" smtClean="0"/>
          </a:p>
          <a:p>
            <a:pPr>
              <a:buNone/>
            </a:pPr>
            <a:r>
              <a:rPr dirty="0" lang="en-US" smtClean="0"/>
              <a:t>				spine</a:t>
            </a:r>
          </a:p>
          <a:p>
            <a:pPr>
              <a:buNone/>
            </a:pPr>
            <a:r>
              <a:rPr dirty="0" lang="en-US" smtClean="0"/>
              <a:t>																				femur </a:t>
            </a:r>
          </a:p>
          <a:p>
            <a:pPr>
              <a:buNone/>
            </a:pPr>
            <a:endParaRPr dirty="0" lang="en-US" smtClean="0"/>
          </a:p>
          <a:p>
            <a:pPr>
              <a:buNone/>
            </a:pPr>
            <a:endParaRPr dirty="0" lang="en-US" smtClean="0"/>
          </a:p>
          <a:p>
            <a:pPr>
              <a:buNone/>
            </a:pPr>
            <a:r>
              <a:rPr dirty="0" lang="en-US" smtClean="0"/>
              <a:t>				</a:t>
            </a:r>
            <a:r>
              <a:rPr dirty="0" lang="en-US" err="1" smtClean="0"/>
              <a:t>Titbia</a:t>
            </a:r>
            <a:endParaRPr dirty="0" lang="en-US" smtClean="0"/>
          </a:p>
          <a:p>
            <a:endParaRPr dirty="0" lang="en-US"/>
          </a:p>
        </p:txBody>
      </p:sp>
      <p:sp>
        <p:nvSpPr>
          <p:cNvPr id="1048660" name="Line 7"/>
          <p:cNvSpPr>
            <a:spLocks noChangeShapeType="1"/>
          </p:cNvSpPr>
          <p:nvPr/>
        </p:nvSpPr>
        <p:spPr bwMode="auto">
          <a:xfrm flipV="1">
            <a:off x="4038600" y="2971800"/>
            <a:ext cx="2971800" cy="76200"/>
          </a:xfrm>
          <a:prstGeom prst="line"/>
          <a:noFill/>
          <a:ln w="9525">
            <a:solidFill>
              <a:schemeClr val="bg1"/>
            </a:solidFill>
            <a:round/>
            <a:headEnd/>
            <a:tailEnd type="triangle" w="med" len="med"/>
          </a:ln>
        </p:spPr>
        <p:txBody>
          <a:bodyPr/>
          <a:p>
            <a:endParaRPr lang="en-US"/>
          </a:p>
        </p:txBody>
      </p:sp>
      <p:sp>
        <p:nvSpPr>
          <p:cNvPr id="1048661" name="Line 7"/>
          <p:cNvSpPr>
            <a:spLocks noChangeShapeType="1"/>
          </p:cNvSpPr>
          <p:nvPr/>
        </p:nvSpPr>
        <p:spPr bwMode="auto">
          <a:xfrm flipV="1">
            <a:off x="4191000" y="3124200"/>
            <a:ext cx="2971800" cy="76200"/>
          </a:xfrm>
          <a:prstGeom prst="line"/>
          <a:noFill/>
          <a:ln w="9525">
            <a:solidFill>
              <a:schemeClr val="bg1"/>
            </a:solidFill>
            <a:round/>
            <a:headEnd/>
            <a:tailEnd type="triangle" w="med" len="med"/>
          </a:ln>
        </p:spPr>
        <p:txBody>
          <a:bodyPr/>
          <a:p>
            <a:endParaRPr lang="en-US"/>
          </a:p>
        </p:txBody>
      </p:sp>
      <p:sp>
        <p:nvSpPr>
          <p:cNvPr id="1048662" name="Line 7"/>
          <p:cNvSpPr>
            <a:spLocks noChangeShapeType="1"/>
          </p:cNvSpPr>
          <p:nvPr/>
        </p:nvSpPr>
        <p:spPr bwMode="auto">
          <a:xfrm flipV="1">
            <a:off x="4343400" y="3276600"/>
            <a:ext cx="2971800" cy="76200"/>
          </a:xfrm>
          <a:prstGeom prst="line"/>
          <a:noFill/>
          <a:ln w="9525">
            <a:solidFill>
              <a:schemeClr val="bg1"/>
            </a:solidFill>
            <a:round/>
            <a:headEnd/>
            <a:tailEnd type="triangle" w="med" len="med"/>
          </a:ln>
        </p:spPr>
        <p:txBody>
          <a:bodyPr/>
          <a:p>
            <a:endParaRPr lang="en-US"/>
          </a:p>
        </p:txBody>
      </p:sp>
      <p:pic>
        <p:nvPicPr>
          <p:cNvPr id="2097155" name="Picture 5" descr="skeleton2"/>
          <p:cNvPicPr>
            <a:picLocks noChangeAspect="1" noChangeArrowheads="1"/>
          </p:cNvPicPr>
          <p:nvPr/>
        </p:nvPicPr>
        <p:blipFill>
          <a:blip xmlns:r="http://schemas.openxmlformats.org/officeDocument/2006/relationships" r:embed="rId1"/>
          <a:srcRect/>
          <a:stretch>
            <a:fillRect/>
          </a:stretch>
        </p:blipFill>
        <p:spPr bwMode="auto">
          <a:xfrm>
            <a:off x="5791200" y="1752600"/>
            <a:ext cx="3019425" cy="5105400"/>
          </a:xfrm>
          <a:prstGeom prst="rect"/>
          <a:noFill/>
          <a:ln w="9525">
            <a:noFill/>
            <a:miter lim="800000"/>
            <a:headEnd/>
            <a:tailEnd/>
          </a:ln>
        </p:spPr>
      </p:pic>
      <p:cxnSp>
        <p:nvCxnSpPr>
          <p:cNvPr id="3145728" name="Straight Arrow Connector 8"/>
          <p:cNvCxnSpPr>
            <a:cxnSpLocks/>
          </p:cNvCxnSpPr>
          <p:nvPr/>
        </p:nvCxnSpPr>
        <p:spPr>
          <a:xfrm>
            <a:off x="4267200" y="2286000"/>
            <a:ext cx="2057400" cy="6858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10"/>
          <p:cNvCxnSpPr>
            <a:cxnSpLocks/>
          </p:cNvCxnSpPr>
          <p:nvPr/>
        </p:nvCxnSpPr>
        <p:spPr>
          <a:xfrm>
            <a:off x="4267200" y="3048000"/>
            <a:ext cx="1981200" cy="6096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0" name="Straight Arrow Connector 12"/>
          <p:cNvCxnSpPr>
            <a:cxnSpLocks/>
          </p:cNvCxnSpPr>
          <p:nvPr/>
        </p:nvCxnSpPr>
        <p:spPr>
          <a:xfrm flipV="1">
            <a:off x="4267200" y="3657600"/>
            <a:ext cx="3048000" cy="2286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1" name="Straight Arrow Connector 14"/>
          <p:cNvCxnSpPr>
            <a:cxnSpLocks/>
          </p:cNvCxnSpPr>
          <p:nvPr/>
        </p:nvCxnSpPr>
        <p:spPr>
          <a:xfrm flipV="1">
            <a:off x="4343400" y="4724400"/>
            <a:ext cx="2514600" cy="2286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2" name="Straight Arrow Connector 16"/>
          <p:cNvCxnSpPr>
            <a:cxnSpLocks/>
          </p:cNvCxnSpPr>
          <p:nvPr/>
        </p:nvCxnSpPr>
        <p:spPr>
          <a:xfrm flipV="1">
            <a:off x="4343400" y="5943600"/>
            <a:ext cx="2667000" cy="228600"/>
          </a:xfrm>
          <a:prstGeom prst="straightConnector1"/>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63" name="Title 1"/>
          <p:cNvSpPr>
            <a:spLocks noGrp="1"/>
          </p:cNvSpPr>
          <p:nvPr>
            <p:ph type="title"/>
          </p:nvPr>
        </p:nvSpPr>
        <p:spPr/>
        <p:txBody>
          <a:bodyPr>
            <a:normAutofit fontScale="90000"/>
          </a:bodyPr>
          <a:p>
            <a:pPr algn="ctr"/>
            <a:r>
              <a:rPr dirty="0" lang="en-US" smtClean="0"/>
              <a:t>Anatomical  classification-according to fracture specification</a:t>
            </a:r>
            <a:endParaRPr dirty="0" lang="en-US"/>
          </a:p>
        </p:txBody>
      </p:sp>
      <p:sp>
        <p:nvSpPr>
          <p:cNvPr id="1048664" name="Content Placeholder 2"/>
          <p:cNvSpPr>
            <a:spLocks noGrp="1"/>
          </p:cNvSpPr>
          <p:nvPr>
            <p:ph sz="quarter" idx="1"/>
          </p:nvPr>
        </p:nvSpPr>
        <p:spPr/>
        <p:txBody>
          <a:bodyPr/>
          <a:p>
            <a:pPr eaLnBrk="0" hangingPunct="0">
              <a:buNone/>
            </a:pPr>
            <a:r>
              <a:rPr altLang="en-US" b="1" dirty="0" sz="2800" lang="en-US" smtClean="0">
                <a:solidFill>
                  <a:srgbClr val="500000"/>
                </a:solidFill>
                <a:ea typeface="Times New Roman" pitchFamily="18" charset="0"/>
                <a:cs typeface="Tahoma" pitchFamily="34" charset="0"/>
              </a:rPr>
              <a:t>	Comminuted # : </a:t>
            </a:r>
          </a:p>
          <a:p>
            <a:pPr eaLnBrk="0" hangingPunct="0"/>
            <a:r>
              <a:rPr altLang="en-US" dirty="0" sz="2800" lang="en-US" smtClean="0">
                <a:ea typeface="Times New Roman" pitchFamily="18" charset="0"/>
                <a:cs typeface="Tahoma" pitchFamily="34" charset="0"/>
              </a:rPr>
              <a:t>The bone is broken into more than two fragments. </a:t>
            </a:r>
          </a:p>
          <a:p>
            <a:endParaRPr dirty="0" lang="en-US"/>
          </a:p>
        </p:txBody>
      </p:sp>
      <p:sp>
        <p:nvSpPr>
          <p:cNvPr id="1048665" name="Content Placeholder 5"/>
          <p:cNvSpPr>
            <a:spLocks noGrp="1"/>
          </p:cNvSpPr>
          <p:nvPr>
            <p:ph sz="quarter" idx="2"/>
          </p:nvPr>
        </p:nvSpPr>
        <p:spPr/>
        <p:txBody>
          <a:bodyPr/>
          <a:p>
            <a:pPr eaLnBrk="0" hangingPunct="0">
              <a:buNone/>
            </a:pPr>
            <a:r>
              <a:rPr altLang="en-US" b="1" dirty="0" sz="2800" lang="en-US" smtClean="0">
                <a:solidFill>
                  <a:srgbClr val="500000"/>
                </a:solidFill>
                <a:ea typeface="Times New Roman" pitchFamily="18" charset="0"/>
                <a:cs typeface="Tahoma" pitchFamily="34" charset="0"/>
              </a:rPr>
              <a:t>	</a:t>
            </a:r>
            <a:r>
              <a:rPr altLang="en-US" b="1" dirty="0" sz="2800" lang="en-US" err="1" smtClean="0">
                <a:solidFill>
                  <a:srgbClr val="500000"/>
                </a:solidFill>
                <a:ea typeface="Times New Roman" pitchFamily="18" charset="0"/>
                <a:cs typeface="Tahoma" pitchFamily="34" charset="0"/>
              </a:rPr>
              <a:t>Stellate</a:t>
            </a:r>
            <a:r>
              <a:rPr altLang="en-US" b="1" dirty="0" sz="2800" lang="en-US" smtClean="0">
                <a:solidFill>
                  <a:srgbClr val="500000"/>
                </a:solidFill>
                <a:ea typeface="Times New Roman" pitchFamily="18" charset="0"/>
                <a:cs typeface="Tahoma" pitchFamily="34" charset="0"/>
              </a:rPr>
              <a:t> fracture: </a:t>
            </a:r>
          </a:p>
          <a:p>
            <a:pPr eaLnBrk="0" hangingPunct="0"/>
            <a:r>
              <a:rPr altLang="en-US" dirty="0" sz="2800" lang="en-US" smtClean="0">
                <a:ea typeface="Times New Roman" pitchFamily="18" charset="0"/>
                <a:cs typeface="Tahoma" pitchFamily="34" charset="0"/>
              </a:rPr>
              <a:t>Fracture </a:t>
            </a:r>
            <a:r>
              <a:rPr altLang="en-US" dirty="0" sz="2800" lang="en-US">
                <a:ea typeface="Times New Roman" pitchFamily="18" charset="0"/>
                <a:cs typeface="Tahoma" pitchFamily="34" charset="0"/>
              </a:rPr>
              <a:t>lines run in various directions from one </a:t>
            </a:r>
            <a:r>
              <a:rPr altLang="en-US" dirty="0" sz="2800" lang="en-US" smtClean="0">
                <a:ea typeface="Times New Roman" pitchFamily="18" charset="0"/>
                <a:cs typeface="Tahoma" pitchFamily="34" charset="0"/>
              </a:rPr>
              <a:t>point e .g. # of flat bones of the skull and the patella</a:t>
            </a:r>
            <a:endParaRPr dirty="0" lang="en-US"/>
          </a:p>
        </p:txBody>
      </p:sp>
      <p:pic>
        <p:nvPicPr>
          <p:cNvPr id="2097156" name="Picture 7"/>
          <p:cNvPicPr>
            <a:picLocks noChangeAspect="1" noChangeArrowheads="1"/>
          </p:cNvPicPr>
          <p:nvPr/>
        </p:nvPicPr>
        <p:blipFill>
          <a:blip xmlns:r="http://schemas.openxmlformats.org/officeDocument/2006/relationships" r:embed="rId1">
            <a:duotone>
              <a:prstClr val="black"/>
              <a:srgbClr val="D9C3A5">
                <a:tint val="50000"/>
                <a:satMod val="180000"/>
              </a:srgbClr>
            </a:duotone>
            <a:lum bright="-5000" contrast="38000"/>
          </a:blip>
          <a:srcRect/>
          <a:stretch>
            <a:fillRect/>
          </a:stretch>
        </p:blipFill>
        <p:spPr bwMode="auto">
          <a:xfrm>
            <a:off x="2514600" y="3276600"/>
            <a:ext cx="1295400" cy="3048000"/>
          </a:xfrm>
          <a:prstGeom prst="rect"/>
          <a:noFill/>
          <a:ln w="9525">
            <a:noFill/>
            <a:miter lim="800000"/>
            <a:headEnd/>
            <a:tailEnd/>
          </a:ln>
        </p:spPr>
      </p:pic>
      <p:grpSp>
        <p:nvGrpSpPr>
          <p:cNvPr id="169" name="Group 3"/>
          <p:cNvGrpSpPr/>
          <p:nvPr/>
        </p:nvGrpSpPr>
        <p:grpSpPr bwMode="auto">
          <a:xfrm>
            <a:off x="5410200" y="4495800"/>
            <a:ext cx="2895600" cy="2362200"/>
            <a:chOff x="1522" y="802"/>
            <a:chExt cx="2391" cy="2810"/>
          </a:xfrm>
        </p:grpSpPr>
        <p:grpSp>
          <p:nvGrpSpPr>
            <p:cNvPr id="170" name="Group 4"/>
            <p:cNvGrpSpPr/>
            <p:nvPr/>
          </p:nvGrpSpPr>
          <p:grpSpPr bwMode="auto">
            <a:xfrm>
              <a:off x="1522" y="802"/>
              <a:ext cx="2391" cy="2810"/>
              <a:chOff x="1522" y="802"/>
              <a:chExt cx="2391" cy="2810"/>
            </a:xfrm>
          </p:grpSpPr>
          <p:sp>
            <p:nvSpPr>
              <p:cNvPr id="1048666" name="Freeform 5"/>
              <p:cNvSpPr/>
              <p:nvPr/>
            </p:nvSpPr>
            <p:spPr bwMode="auto">
              <a:xfrm>
                <a:off x="2580" y="2608"/>
                <a:ext cx="503" cy="725"/>
              </a:xfrm>
              <a:custGeom>
                <a:avLst/>
                <a:gdLst>
                  <a:gd name="T0" fmla="*/ 302221 w 185"/>
                  <a:gd name="T1" fmla="*/ 145215 h 250"/>
                  <a:gd name="T2" fmla="*/ 143836 w 185"/>
                  <a:gd name="T3" fmla="*/ 10051 h 250"/>
                  <a:gd name="T4" fmla="*/ 44865 w 185"/>
                  <a:gd name="T5" fmla="*/ 510319 h 250"/>
                  <a:gd name="T6" fmla="*/ 382158 w 185"/>
                  <a:gd name="T7" fmla="*/ 1145575 h 250"/>
                  <a:gd name="T8" fmla="*/ 483220 w 185"/>
                  <a:gd name="T9" fmla="*/ 465804 h 250"/>
                  <a:gd name="T10" fmla="*/ 0 60000 65536"/>
                  <a:gd name="T11" fmla="*/ 0 60000 65536"/>
                  <a:gd name="T12" fmla="*/ 0 60000 65536"/>
                  <a:gd name="T13" fmla="*/ 0 60000 65536"/>
                  <a:gd name="T14" fmla="*/ 0 60000 65536"/>
                  <a:gd name="T15" fmla="*/ 0 w 185"/>
                  <a:gd name="T16" fmla="*/ 0 h 250"/>
                  <a:gd name="T17" fmla="*/ 185 w 185"/>
                  <a:gd name="T18" fmla="*/ 250 h 250"/>
                </a:gdLst>
                <a:ahLst/>
                <a:cxnLst>
                  <a:cxn ang="T10">
                    <a:pos x="T0" y="T1"/>
                  </a:cxn>
                  <a:cxn ang="T11">
                    <a:pos x="T2" y="T3"/>
                  </a:cxn>
                  <a:cxn ang="T12">
                    <a:pos x="T4" y="T5"/>
                  </a:cxn>
                  <a:cxn ang="T13">
                    <a:pos x="T6" y="T7"/>
                  </a:cxn>
                  <a:cxn ang="T14">
                    <a:pos x="T8" y="T9"/>
                  </a:cxn>
                </a:cxnLst>
                <a:rect l="T15" t="T16" r="T17" b="T18"/>
                <a:pathLst>
                  <a:path w="185" h="250">
                    <a:moveTo>
                      <a:pt x="101" y="29"/>
                    </a:moveTo>
                    <a:cubicBezTo>
                      <a:pt x="93" y="10"/>
                      <a:pt x="67" y="0"/>
                      <a:pt x="48" y="2"/>
                    </a:cubicBezTo>
                    <a:cubicBezTo>
                      <a:pt x="0" y="7"/>
                      <a:pt x="11" y="67"/>
                      <a:pt x="15" y="102"/>
                    </a:cubicBezTo>
                    <a:cubicBezTo>
                      <a:pt x="23" y="152"/>
                      <a:pt x="58" y="250"/>
                      <a:pt x="128" y="229"/>
                    </a:cubicBezTo>
                    <a:cubicBezTo>
                      <a:pt x="185" y="211"/>
                      <a:pt x="178" y="135"/>
                      <a:pt x="162" y="93"/>
                    </a:cubicBezTo>
                  </a:path>
                </a:pathLst>
              </a:custGeom>
              <a:solidFill>
                <a:srgbClr val="E6CA8B"/>
              </a:solidFill>
              <a:ln w="9525">
                <a:noFill/>
                <a:round/>
                <a:headEnd/>
                <a:tailEnd/>
              </a:ln>
            </p:spPr>
            <p:txBody>
              <a:bodyPr/>
              <a:p>
                <a:endParaRPr lang="en-US"/>
              </a:p>
            </p:txBody>
          </p:sp>
          <p:sp>
            <p:nvSpPr>
              <p:cNvPr id="1048667" name="Freeform 6"/>
              <p:cNvSpPr>
                <a:spLocks noEditPoints="1"/>
              </p:cNvSpPr>
              <p:nvPr/>
            </p:nvSpPr>
            <p:spPr bwMode="auto">
              <a:xfrm>
                <a:off x="1536" y="802"/>
                <a:ext cx="2377" cy="2810"/>
              </a:xfrm>
              <a:custGeom>
                <a:avLst/>
                <a:gdLst>
                  <a:gd name="T0" fmla="*/ 2508252 w 874"/>
                  <a:gd name="T1" fmla="*/ 1771063 h 969"/>
                  <a:gd name="T2" fmla="*/ 2167035 w 874"/>
                  <a:gd name="T3" fmla="*/ 539943 h 969"/>
                  <a:gd name="T4" fmla="*/ 2130586 w 874"/>
                  <a:gd name="T5" fmla="*/ 505481 h 969"/>
                  <a:gd name="T6" fmla="*/ 2062589 w 874"/>
                  <a:gd name="T7" fmla="*/ 410370 h 969"/>
                  <a:gd name="T8" fmla="*/ 1975543 w 874"/>
                  <a:gd name="T9" fmla="*/ 344972 h 969"/>
                  <a:gd name="T10" fmla="*/ 1939278 w 874"/>
                  <a:gd name="T11" fmla="*/ 305145 h 969"/>
                  <a:gd name="T12" fmla="*/ 1852235 w 874"/>
                  <a:gd name="T13" fmla="*/ 199698 h 969"/>
                  <a:gd name="T14" fmla="*/ 389700 w 874"/>
                  <a:gd name="T15" fmla="*/ 734393 h 969"/>
                  <a:gd name="T16" fmla="*/ 48522 w 874"/>
                  <a:gd name="T17" fmla="*/ 2711325 h 969"/>
                  <a:gd name="T18" fmla="*/ 69202 w 874"/>
                  <a:gd name="T19" fmla="*/ 2616148 h 969"/>
                  <a:gd name="T20" fmla="*/ 128725 w 874"/>
                  <a:gd name="T21" fmla="*/ 2700427 h 969"/>
                  <a:gd name="T22" fmla="*/ 146572 w 874"/>
                  <a:gd name="T23" fmla="*/ 2805807 h 969"/>
                  <a:gd name="T24" fmla="*/ 206796 w 874"/>
                  <a:gd name="T25" fmla="*/ 2855673 h 969"/>
                  <a:gd name="T26" fmla="*/ 158598 w 874"/>
                  <a:gd name="T27" fmla="*/ 2961093 h 969"/>
                  <a:gd name="T28" fmla="*/ 194607 w 874"/>
                  <a:gd name="T29" fmla="*/ 3060954 h 969"/>
                  <a:gd name="T30" fmla="*/ 212491 w 874"/>
                  <a:gd name="T31" fmla="*/ 3179914 h 969"/>
                  <a:gd name="T32" fmla="*/ 186116 w 874"/>
                  <a:gd name="T33" fmla="*/ 3235073 h 969"/>
                  <a:gd name="T34" fmla="*/ 718681 w 874"/>
                  <a:gd name="T35" fmla="*/ 3901164 h 969"/>
                  <a:gd name="T36" fmla="*/ 927895 w 874"/>
                  <a:gd name="T37" fmla="*/ 3729873 h 969"/>
                  <a:gd name="T38" fmla="*/ 963882 w 874"/>
                  <a:gd name="T39" fmla="*/ 3911407 h 969"/>
                  <a:gd name="T40" fmla="*/ 1415484 w 874"/>
                  <a:gd name="T41" fmla="*/ 4561303 h 969"/>
                  <a:gd name="T42" fmla="*/ 2172725 w 874"/>
                  <a:gd name="T43" fmla="*/ 4761665 h 969"/>
                  <a:gd name="T44" fmla="*/ 2445446 w 874"/>
                  <a:gd name="T45" fmla="*/ 4311465 h 969"/>
                  <a:gd name="T46" fmla="*/ 2457658 w 874"/>
                  <a:gd name="T47" fmla="*/ 3390293 h 969"/>
                  <a:gd name="T48" fmla="*/ 2483851 w 874"/>
                  <a:gd name="T49" fmla="*/ 2885452 h 969"/>
                  <a:gd name="T50" fmla="*/ 2553453 w 874"/>
                  <a:gd name="T51" fmla="*/ 2324705 h 969"/>
                  <a:gd name="T52" fmla="*/ 1446277 w 874"/>
                  <a:gd name="T53" fmla="*/ 4074842 h 969"/>
                  <a:gd name="T54" fmla="*/ 1319667 w 874"/>
                  <a:gd name="T55" fmla="*/ 3700811 h 969"/>
                  <a:gd name="T56" fmla="*/ 1223712 w 874"/>
                  <a:gd name="T57" fmla="*/ 3225030 h 969"/>
                  <a:gd name="T58" fmla="*/ 1479052 w 874"/>
                  <a:gd name="T59" fmla="*/ 3650741 h 969"/>
                  <a:gd name="T60" fmla="*/ 1479052 w 874"/>
                  <a:gd name="T61" fmla="*/ 3656257 h 969"/>
                  <a:gd name="T62" fmla="*/ 1481565 w 874"/>
                  <a:gd name="T63" fmla="*/ 3840641 h 9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4"/>
                  <a:gd name="T97" fmla="*/ 0 h 969"/>
                  <a:gd name="T98" fmla="*/ 874 w 874"/>
                  <a:gd name="T99" fmla="*/ 969 h 9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4" h="969">
                    <a:moveTo>
                      <a:pt x="853" y="465"/>
                    </a:moveTo>
                    <a:cubicBezTo>
                      <a:pt x="844" y="424"/>
                      <a:pt x="846" y="384"/>
                      <a:pt x="838" y="354"/>
                    </a:cubicBezTo>
                    <a:cubicBezTo>
                      <a:pt x="829" y="319"/>
                      <a:pt x="822" y="278"/>
                      <a:pt x="793" y="238"/>
                    </a:cubicBezTo>
                    <a:cubicBezTo>
                      <a:pt x="767" y="203"/>
                      <a:pt x="770" y="166"/>
                      <a:pt x="724" y="108"/>
                    </a:cubicBezTo>
                    <a:cubicBezTo>
                      <a:pt x="723" y="108"/>
                      <a:pt x="722" y="108"/>
                      <a:pt x="722" y="107"/>
                    </a:cubicBezTo>
                    <a:cubicBezTo>
                      <a:pt x="719" y="106"/>
                      <a:pt x="715" y="102"/>
                      <a:pt x="712" y="101"/>
                    </a:cubicBezTo>
                    <a:cubicBezTo>
                      <a:pt x="708" y="99"/>
                      <a:pt x="699" y="99"/>
                      <a:pt x="696" y="96"/>
                    </a:cubicBezTo>
                    <a:cubicBezTo>
                      <a:pt x="692" y="93"/>
                      <a:pt x="689" y="82"/>
                      <a:pt x="689" y="82"/>
                    </a:cubicBezTo>
                    <a:cubicBezTo>
                      <a:pt x="689" y="82"/>
                      <a:pt x="678" y="80"/>
                      <a:pt x="673" y="77"/>
                    </a:cubicBezTo>
                    <a:cubicBezTo>
                      <a:pt x="667" y="73"/>
                      <a:pt x="667" y="72"/>
                      <a:pt x="660" y="69"/>
                    </a:cubicBezTo>
                    <a:cubicBezTo>
                      <a:pt x="657" y="68"/>
                      <a:pt x="655" y="68"/>
                      <a:pt x="653" y="67"/>
                    </a:cubicBezTo>
                    <a:cubicBezTo>
                      <a:pt x="651" y="66"/>
                      <a:pt x="648" y="61"/>
                      <a:pt x="648" y="61"/>
                    </a:cubicBezTo>
                    <a:cubicBezTo>
                      <a:pt x="648" y="61"/>
                      <a:pt x="640" y="63"/>
                      <a:pt x="636" y="61"/>
                    </a:cubicBezTo>
                    <a:cubicBezTo>
                      <a:pt x="628" y="58"/>
                      <a:pt x="627" y="45"/>
                      <a:pt x="619" y="40"/>
                    </a:cubicBezTo>
                    <a:cubicBezTo>
                      <a:pt x="552" y="16"/>
                      <a:pt x="462" y="0"/>
                      <a:pt x="387" y="7"/>
                    </a:cubicBezTo>
                    <a:cubicBezTo>
                      <a:pt x="241" y="25"/>
                      <a:pt x="197" y="78"/>
                      <a:pt x="130" y="147"/>
                    </a:cubicBezTo>
                    <a:cubicBezTo>
                      <a:pt x="73" y="207"/>
                      <a:pt x="5" y="327"/>
                      <a:pt x="2" y="429"/>
                    </a:cubicBezTo>
                    <a:cubicBezTo>
                      <a:pt x="0" y="469"/>
                      <a:pt x="6" y="507"/>
                      <a:pt x="16" y="542"/>
                    </a:cubicBezTo>
                    <a:cubicBezTo>
                      <a:pt x="18" y="540"/>
                      <a:pt x="20" y="537"/>
                      <a:pt x="19" y="535"/>
                    </a:cubicBezTo>
                    <a:cubicBezTo>
                      <a:pt x="18" y="529"/>
                      <a:pt x="23" y="523"/>
                      <a:pt x="23" y="523"/>
                    </a:cubicBezTo>
                    <a:cubicBezTo>
                      <a:pt x="31" y="539"/>
                      <a:pt x="31" y="539"/>
                      <a:pt x="31" y="539"/>
                    </a:cubicBezTo>
                    <a:cubicBezTo>
                      <a:pt x="31" y="539"/>
                      <a:pt x="39" y="540"/>
                      <a:pt x="43" y="540"/>
                    </a:cubicBezTo>
                    <a:cubicBezTo>
                      <a:pt x="47" y="540"/>
                      <a:pt x="54" y="543"/>
                      <a:pt x="54" y="543"/>
                    </a:cubicBezTo>
                    <a:cubicBezTo>
                      <a:pt x="49" y="561"/>
                      <a:pt x="49" y="561"/>
                      <a:pt x="49" y="561"/>
                    </a:cubicBezTo>
                    <a:cubicBezTo>
                      <a:pt x="63" y="563"/>
                      <a:pt x="63" y="563"/>
                      <a:pt x="63" y="563"/>
                    </a:cubicBezTo>
                    <a:cubicBezTo>
                      <a:pt x="69" y="571"/>
                      <a:pt x="69" y="571"/>
                      <a:pt x="69" y="571"/>
                    </a:cubicBezTo>
                    <a:cubicBezTo>
                      <a:pt x="58" y="588"/>
                      <a:pt x="58" y="588"/>
                      <a:pt x="58" y="588"/>
                    </a:cubicBezTo>
                    <a:cubicBezTo>
                      <a:pt x="53" y="592"/>
                      <a:pt x="53" y="592"/>
                      <a:pt x="53" y="592"/>
                    </a:cubicBezTo>
                    <a:cubicBezTo>
                      <a:pt x="59" y="608"/>
                      <a:pt x="59" y="608"/>
                      <a:pt x="59" y="608"/>
                    </a:cubicBezTo>
                    <a:cubicBezTo>
                      <a:pt x="65" y="612"/>
                      <a:pt x="65" y="612"/>
                      <a:pt x="65" y="612"/>
                    </a:cubicBezTo>
                    <a:cubicBezTo>
                      <a:pt x="65" y="612"/>
                      <a:pt x="75" y="616"/>
                      <a:pt x="75" y="620"/>
                    </a:cubicBezTo>
                    <a:cubicBezTo>
                      <a:pt x="75" y="624"/>
                      <a:pt x="71" y="636"/>
                      <a:pt x="71" y="636"/>
                    </a:cubicBezTo>
                    <a:cubicBezTo>
                      <a:pt x="63" y="644"/>
                      <a:pt x="63" y="644"/>
                      <a:pt x="63" y="644"/>
                    </a:cubicBezTo>
                    <a:cubicBezTo>
                      <a:pt x="62" y="647"/>
                      <a:pt x="62" y="647"/>
                      <a:pt x="62" y="647"/>
                    </a:cubicBezTo>
                    <a:cubicBezTo>
                      <a:pt x="71" y="661"/>
                      <a:pt x="80" y="675"/>
                      <a:pt x="89" y="688"/>
                    </a:cubicBezTo>
                    <a:cubicBezTo>
                      <a:pt x="139" y="754"/>
                      <a:pt x="212" y="788"/>
                      <a:pt x="240" y="780"/>
                    </a:cubicBezTo>
                    <a:cubicBezTo>
                      <a:pt x="255" y="776"/>
                      <a:pt x="245" y="768"/>
                      <a:pt x="263" y="754"/>
                    </a:cubicBezTo>
                    <a:cubicBezTo>
                      <a:pt x="276" y="744"/>
                      <a:pt x="298" y="749"/>
                      <a:pt x="310" y="746"/>
                    </a:cubicBezTo>
                    <a:cubicBezTo>
                      <a:pt x="311" y="747"/>
                      <a:pt x="311" y="747"/>
                      <a:pt x="311" y="747"/>
                    </a:cubicBezTo>
                    <a:cubicBezTo>
                      <a:pt x="315" y="758"/>
                      <a:pt x="318" y="770"/>
                      <a:pt x="322" y="782"/>
                    </a:cubicBezTo>
                    <a:cubicBezTo>
                      <a:pt x="332" y="815"/>
                      <a:pt x="345" y="854"/>
                      <a:pt x="360" y="865"/>
                    </a:cubicBezTo>
                    <a:cubicBezTo>
                      <a:pt x="401" y="896"/>
                      <a:pt x="445" y="902"/>
                      <a:pt x="473" y="912"/>
                    </a:cubicBezTo>
                    <a:cubicBezTo>
                      <a:pt x="502" y="923"/>
                      <a:pt x="552" y="951"/>
                      <a:pt x="628" y="960"/>
                    </a:cubicBezTo>
                    <a:cubicBezTo>
                      <a:pt x="704" y="969"/>
                      <a:pt x="704" y="961"/>
                      <a:pt x="726" y="952"/>
                    </a:cubicBezTo>
                    <a:cubicBezTo>
                      <a:pt x="748" y="942"/>
                      <a:pt x="768" y="943"/>
                      <a:pt x="782" y="932"/>
                    </a:cubicBezTo>
                    <a:cubicBezTo>
                      <a:pt x="799" y="918"/>
                      <a:pt x="822" y="907"/>
                      <a:pt x="817" y="862"/>
                    </a:cubicBezTo>
                    <a:cubicBezTo>
                      <a:pt x="812" y="809"/>
                      <a:pt x="826" y="785"/>
                      <a:pt x="821" y="766"/>
                    </a:cubicBezTo>
                    <a:cubicBezTo>
                      <a:pt x="821" y="678"/>
                      <a:pt x="821" y="678"/>
                      <a:pt x="821" y="678"/>
                    </a:cubicBezTo>
                    <a:cubicBezTo>
                      <a:pt x="820" y="650"/>
                      <a:pt x="814" y="649"/>
                      <a:pt x="813" y="628"/>
                    </a:cubicBezTo>
                    <a:cubicBezTo>
                      <a:pt x="813" y="614"/>
                      <a:pt x="806" y="584"/>
                      <a:pt x="830" y="577"/>
                    </a:cubicBezTo>
                    <a:cubicBezTo>
                      <a:pt x="854" y="570"/>
                      <a:pt x="860" y="574"/>
                      <a:pt x="870" y="553"/>
                    </a:cubicBezTo>
                    <a:cubicBezTo>
                      <a:pt x="874" y="530"/>
                      <a:pt x="860" y="500"/>
                      <a:pt x="853" y="465"/>
                    </a:cubicBezTo>
                    <a:close/>
                    <a:moveTo>
                      <a:pt x="479" y="810"/>
                    </a:moveTo>
                    <a:cubicBezTo>
                      <a:pt x="480" y="812"/>
                      <a:pt x="481" y="814"/>
                      <a:pt x="483" y="815"/>
                    </a:cubicBezTo>
                    <a:cubicBezTo>
                      <a:pt x="483" y="815"/>
                      <a:pt x="483" y="815"/>
                      <a:pt x="483" y="815"/>
                    </a:cubicBezTo>
                    <a:cubicBezTo>
                      <a:pt x="450" y="798"/>
                      <a:pt x="458" y="800"/>
                      <a:pt x="441" y="740"/>
                    </a:cubicBezTo>
                    <a:cubicBezTo>
                      <a:pt x="424" y="680"/>
                      <a:pt x="434" y="678"/>
                      <a:pt x="410" y="646"/>
                    </a:cubicBezTo>
                    <a:cubicBezTo>
                      <a:pt x="409" y="645"/>
                      <a:pt x="409" y="645"/>
                      <a:pt x="409" y="645"/>
                    </a:cubicBezTo>
                    <a:cubicBezTo>
                      <a:pt x="410" y="645"/>
                      <a:pt x="410" y="646"/>
                      <a:pt x="411" y="646"/>
                    </a:cubicBezTo>
                    <a:cubicBezTo>
                      <a:pt x="459" y="674"/>
                      <a:pt x="464" y="708"/>
                      <a:pt x="494" y="730"/>
                    </a:cubicBezTo>
                    <a:cubicBezTo>
                      <a:pt x="494" y="731"/>
                      <a:pt x="494" y="731"/>
                      <a:pt x="494" y="731"/>
                    </a:cubicBezTo>
                    <a:cubicBezTo>
                      <a:pt x="494" y="731"/>
                      <a:pt x="494" y="731"/>
                      <a:pt x="494" y="731"/>
                    </a:cubicBezTo>
                    <a:cubicBezTo>
                      <a:pt x="487" y="743"/>
                      <a:pt x="488" y="760"/>
                      <a:pt x="491" y="765"/>
                    </a:cubicBezTo>
                    <a:cubicBezTo>
                      <a:pt x="493" y="767"/>
                      <a:pt x="494" y="768"/>
                      <a:pt x="495" y="768"/>
                    </a:cubicBezTo>
                    <a:cubicBezTo>
                      <a:pt x="483" y="777"/>
                      <a:pt x="475" y="798"/>
                      <a:pt x="479" y="810"/>
                    </a:cubicBezTo>
                    <a:close/>
                  </a:path>
                </a:pathLst>
              </a:custGeom>
              <a:solidFill>
                <a:srgbClr val="FFECC7"/>
              </a:solidFill>
              <a:ln w="9525">
                <a:noFill/>
                <a:round/>
                <a:headEnd/>
                <a:tailEnd/>
              </a:ln>
            </p:spPr>
            <p:txBody>
              <a:bodyPr/>
              <a:p>
                <a:endParaRPr lang="en-US"/>
              </a:p>
            </p:txBody>
          </p:sp>
          <p:sp>
            <p:nvSpPr>
              <p:cNvPr id="1048668" name="Freeform 7"/>
              <p:cNvSpPr/>
              <p:nvPr/>
            </p:nvSpPr>
            <p:spPr bwMode="auto">
              <a:xfrm>
                <a:off x="1925" y="1814"/>
                <a:ext cx="530" cy="867"/>
              </a:xfrm>
              <a:custGeom>
                <a:avLst/>
                <a:gdLst>
                  <a:gd name="T0" fmla="*/ 0 w 195"/>
                  <a:gd name="T1" fmla="*/ 1439090 h 299"/>
                  <a:gd name="T2" fmla="*/ 303647 w 195"/>
                  <a:gd name="T3" fmla="*/ 1299456 h 299"/>
                  <a:gd name="T4" fmla="*/ 503100 w 195"/>
                  <a:gd name="T5" fmla="*/ 973687 h 299"/>
                  <a:gd name="T6" fmla="*/ 526828 w 195"/>
                  <a:gd name="T7" fmla="*/ 434561 h 299"/>
                  <a:gd name="T8" fmla="*/ 521650 w 195"/>
                  <a:gd name="T9" fmla="*/ 0 h 299"/>
                  <a:gd name="T10" fmla="*/ 497480 w 195"/>
                  <a:gd name="T11" fmla="*/ 365491 h 299"/>
                  <a:gd name="T12" fmla="*/ 417683 w 195"/>
                  <a:gd name="T13" fmla="*/ 810091 h 299"/>
                  <a:gd name="T14" fmla="*/ 303647 w 195"/>
                  <a:gd name="T15" fmla="*/ 1165004 h 299"/>
                  <a:gd name="T16" fmla="*/ 103967 w 195"/>
                  <a:gd name="T17" fmla="*/ 1354582 h 299"/>
                  <a:gd name="T18" fmla="*/ 0 w 195"/>
                  <a:gd name="T19" fmla="*/ 1439090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99"/>
                  <a:gd name="T32" fmla="*/ 195 w 195"/>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99">
                    <a:moveTo>
                      <a:pt x="0" y="288"/>
                    </a:moveTo>
                    <a:cubicBezTo>
                      <a:pt x="7" y="299"/>
                      <a:pt x="43" y="271"/>
                      <a:pt x="102" y="260"/>
                    </a:cubicBezTo>
                    <a:cubicBezTo>
                      <a:pt x="162" y="250"/>
                      <a:pt x="160" y="227"/>
                      <a:pt x="169" y="195"/>
                    </a:cubicBezTo>
                    <a:cubicBezTo>
                      <a:pt x="178" y="163"/>
                      <a:pt x="162" y="145"/>
                      <a:pt x="177" y="87"/>
                    </a:cubicBezTo>
                    <a:cubicBezTo>
                      <a:pt x="192" y="30"/>
                      <a:pt x="195" y="17"/>
                      <a:pt x="175" y="0"/>
                    </a:cubicBezTo>
                    <a:cubicBezTo>
                      <a:pt x="180" y="18"/>
                      <a:pt x="180" y="41"/>
                      <a:pt x="167" y="73"/>
                    </a:cubicBezTo>
                    <a:cubicBezTo>
                      <a:pt x="154" y="105"/>
                      <a:pt x="141" y="131"/>
                      <a:pt x="140" y="162"/>
                    </a:cubicBezTo>
                    <a:cubicBezTo>
                      <a:pt x="139" y="193"/>
                      <a:pt x="132" y="212"/>
                      <a:pt x="102" y="233"/>
                    </a:cubicBezTo>
                    <a:cubicBezTo>
                      <a:pt x="73" y="253"/>
                      <a:pt x="63" y="259"/>
                      <a:pt x="35" y="271"/>
                    </a:cubicBezTo>
                    <a:cubicBezTo>
                      <a:pt x="7" y="284"/>
                      <a:pt x="0" y="288"/>
                      <a:pt x="0" y="288"/>
                    </a:cubicBezTo>
                    <a:close/>
                  </a:path>
                </a:pathLst>
              </a:custGeom>
              <a:solidFill>
                <a:srgbClr val="F9D37E"/>
              </a:solidFill>
              <a:ln w="9525">
                <a:noFill/>
                <a:round/>
                <a:headEnd/>
                <a:tailEnd/>
              </a:ln>
            </p:spPr>
            <p:txBody>
              <a:bodyPr/>
              <a:p>
                <a:endParaRPr lang="en-US"/>
              </a:p>
            </p:txBody>
          </p:sp>
          <p:sp>
            <p:nvSpPr>
              <p:cNvPr id="1048669" name="Freeform 8"/>
              <p:cNvSpPr/>
              <p:nvPr/>
            </p:nvSpPr>
            <p:spPr bwMode="auto">
              <a:xfrm>
                <a:off x="2534" y="1744"/>
                <a:ext cx="585" cy="714"/>
              </a:xfrm>
              <a:custGeom>
                <a:avLst/>
                <a:gdLst>
                  <a:gd name="T0" fmla="*/ 642760 w 215"/>
                  <a:gd name="T1" fmla="*/ 690435 h 246"/>
                  <a:gd name="T2" fmla="*/ 426114 w 215"/>
                  <a:gd name="T3" fmla="*/ 1143552 h 246"/>
                  <a:gd name="T4" fmla="*/ 87266 w 215"/>
                  <a:gd name="T5" fmla="*/ 1006165 h 246"/>
                  <a:gd name="T6" fmla="*/ 83962 w 215"/>
                  <a:gd name="T7" fmla="*/ 307296 h 246"/>
                  <a:gd name="T8" fmla="*/ 438323 w 215"/>
                  <a:gd name="T9" fmla="*/ 15476 h 246"/>
                  <a:gd name="T10" fmla="*/ 609505 w 215"/>
                  <a:gd name="T11" fmla="*/ 241007 h 246"/>
                  <a:gd name="T12" fmla="*/ 642760 w 215"/>
                  <a:gd name="T13" fmla="*/ 690435 h 246"/>
                  <a:gd name="T14" fmla="*/ 0 60000 65536"/>
                  <a:gd name="T15" fmla="*/ 0 60000 65536"/>
                  <a:gd name="T16" fmla="*/ 0 60000 65536"/>
                  <a:gd name="T17" fmla="*/ 0 60000 65536"/>
                  <a:gd name="T18" fmla="*/ 0 60000 65536"/>
                  <a:gd name="T19" fmla="*/ 0 60000 65536"/>
                  <a:gd name="T20" fmla="*/ 0 60000 65536"/>
                  <a:gd name="T21" fmla="*/ 0 w 215"/>
                  <a:gd name="T22" fmla="*/ 0 h 246"/>
                  <a:gd name="T23" fmla="*/ 215 w 215"/>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46">
                    <a:moveTo>
                      <a:pt x="214" y="137"/>
                    </a:moveTo>
                    <a:cubicBezTo>
                      <a:pt x="215" y="179"/>
                      <a:pt x="181" y="209"/>
                      <a:pt x="142" y="227"/>
                    </a:cubicBezTo>
                    <a:cubicBezTo>
                      <a:pt x="104" y="246"/>
                      <a:pt x="53" y="235"/>
                      <a:pt x="29" y="200"/>
                    </a:cubicBezTo>
                    <a:cubicBezTo>
                      <a:pt x="6" y="166"/>
                      <a:pt x="0" y="90"/>
                      <a:pt x="28" y="61"/>
                    </a:cubicBezTo>
                    <a:cubicBezTo>
                      <a:pt x="56" y="33"/>
                      <a:pt x="103" y="0"/>
                      <a:pt x="146" y="3"/>
                    </a:cubicBezTo>
                    <a:cubicBezTo>
                      <a:pt x="174" y="5"/>
                      <a:pt x="196" y="19"/>
                      <a:pt x="203" y="48"/>
                    </a:cubicBezTo>
                    <a:cubicBezTo>
                      <a:pt x="210" y="76"/>
                      <a:pt x="215" y="119"/>
                      <a:pt x="214" y="137"/>
                    </a:cubicBezTo>
                    <a:close/>
                  </a:path>
                </a:pathLst>
              </a:custGeom>
              <a:solidFill>
                <a:srgbClr val="F9D37E"/>
              </a:solidFill>
              <a:ln w="9525">
                <a:noFill/>
                <a:round/>
                <a:headEnd/>
                <a:tailEnd/>
              </a:ln>
            </p:spPr>
            <p:txBody>
              <a:bodyPr/>
              <a:p>
                <a:endParaRPr lang="en-US"/>
              </a:p>
            </p:txBody>
          </p:sp>
          <p:sp>
            <p:nvSpPr>
              <p:cNvPr id="1048670" name="Freeform 9"/>
              <p:cNvSpPr/>
              <p:nvPr/>
            </p:nvSpPr>
            <p:spPr bwMode="auto">
              <a:xfrm>
                <a:off x="3412" y="1640"/>
                <a:ext cx="411" cy="557"/>
              </a:xfrm>
              <a:custGeom>
                <a:avLst/>
                <a:gdLst>
                  <a:gd name="T0" fmla="*/ 358675 w 151"/>
                  <a:gd name="T1" fmla="*/ 190027 h 192"/>
                  <a:gd name="T2" fmla="*/ 430521 w 151"/>
                  <a:gd name="T3" fmla="*/ 606796 h 192"/>
                  <a:gd name="T4" fmla="*/ 391982 w 151"/>
                  <a:gd name="T5" fmla="*/ 907829 h 192"/>
                  <a:gd name="T6" fmla="*/ 168396 w 151"/>
                  <a:gd name="T7" fmla="*/ 797032 h 192"/>
                  <a:gd name="T8" fmla="*/ 12240 w 151"/>
                  <a:gd name="T9" fmla="*/ 255849 h 192"/>
                  <a:gd name="T10" fmla="*/ 192694 w 151"/>
                  <a:gd name="T11" fmla="*/ 29179 h 192"/>
                  <a:gd name="T12" fmla="*/ 358675 w 151"/>
                  <a:gd name="T13" fmla="*/ 190027 h 192"/>
                  <a:gd name="T14" fmla="*/ 0 60000 65536"/>
                  <a:gd name="T15" fmla="*/ 0 60000 65536"/>
                  <a:gd name="T16" fmla="*/ 0 60000 65536"/>
                  <a:gd name="T17" fmla="*/ 0 60000 65536"/>
                  <a:gd name="T18" fmla="*/ 0 60000 65536"/>
                  <a:gd name="T19" fmla="*/ 0 60000 65536"/>
                  <a:gd name="T20" fmla="*/ 0 60000 65536"/>
                  <a:gd name="T21" fmla="*/ 0 w 151"/>
                  <a:gd name="T22" fmla="*/ 0 h 192"/>
                  <a:gd name="T23" fmla="*/ 151 w 151"/>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92">
                    <a:moveTo>
                      <a:pt x="119" y="38"/>
                    </a:moveTo>
                    <a:cubicBezTo>
                      <a:pt x="131" y="52"/>
                      <a:pt x="145" y="97"/>
                      <a:pt x="143" y="121"/>
                    </a:cubicBezTo>
                    <a:cubicBezTo>
                      <a:pt x="142" y="146"/>
                      <a:pt x="151" y="171"/>
                      <a:pt x="130" y="181"/>
                    </a:cubicBezTo>
                    <a:cubicBezTo>
                      <a:pt x="107" y="192"/>
                      <a:pt x="96" y="178"/>
                      <a:pt x="56" y="159"/>
                    </a:cubicBezTo>
                    <a:cubicBezTo>
                      <a:pt x="16" y="141"/>
                      <a:pt x="8" y="84"/>
                      <a:pt x="4" y="51"/>
                    </a:cubicBezTo>
                    <a:cubicBezTo>
                      <a:pt x="0" y="18"/>
                      <a:pt x="23" y="0"/>
                      <a:pt x="64" y="6"/>
                    </a:cubicBezTo>
                    <a:cubicBezTo>
                      <a:pt x="88" y="10"/>
                      <a:pt x="107" y="21"/>
                      <a:pt x="119" y="38"/>
                    </a:cubicBezTo>
                    <a:close/>
                  </a:path>
                </a:pathLst>
              </a:custGeom>
              <a:solidFill>
                <a:srgbClr val="F9D37E"/>
              </a:solidFill>
              <a:ln w="9525">
                <a:noFill/>
                <a:round/>
                <a:headEnd/>
                <a:tailEnd/>
              </a:ln>
            </p:spPr>
            <p:txBody>
              <a:bodyPr/>
              <a:p>
                <a:endParaRPr lang="en-US"/>
              </a:p>
            </p:txBody>
          </p:sp>
          <p:sp>
            <p:nvSpPr>
              <p:cNvPr id="1048671" name="Freeform 10"/>
              <p:cNvSpPr/>
              <p:nvPr/>
            </p:nvSpPr>
            <p:spPr bwMode="auto">
              <a:xfrm>
                <a:off x="3304" y="2089"/>
                <a:ext cx="301" cy="505"/>
              </a:xfrm>
              <a:custGeom>
                <a:avLst/>
                <a:gdLst>
                  <a:gd name="T0" fmla="*/ 128413 w 111"/>
                  <a:gd name="T1" fmla="*/ 0 h 174"/>
                  <a:gd name="T2" fmla="*/ 61591 w 111"/>
                  <a:gd name="T3" fmla="*/ 221811 h 174"/>
                  <a:gd name="T4" fmla="*/ 44128 w 111"/>
                  <a:gd name="T5" fmla="*/ 341844 h 174"/>
                  <a:gd name="T6" fmla="*/ 35355 w 111"/>
                  <a:gd name="T7" fmla="*/ 438627 h 174"/>
                  <a:gd name="T8" fmla="*/ 15096 w 111"/>
                  <a:gd name="T9" fmla="*/ 648437 h 174"/>
                  <a:gd name="T10" fmla="*/ 76674 w 111"/>
                  <a:gd name="T11" fmla="*/ 809930 h 174"/>
                  <a:gd name="T12" fmla="*/ 204829 w 111"/>
                  <a:gd name="T13" fmla="*/ 860587 h 174"/>
                  <a:gd name="T14" fmla="*/ 286641 w 111"/>
                  <a:gd name="T15" fmla="*/ 780472 h 174"/>
                  <a:gd name="T16" fmla="*/ 321240 w 111"/>
                  <a:gd name="T17" fmla="*/ 558881 h 174"/>
                  <a:gd name="T18" fmla="*/ 266420 w 111"/>
                  <a:gd name="T19" fmla="*/ 201367 h 174"/>
                  <a:gd name="T20" fmla="*/ 155134 w 111"/>
                  <a:gd name="T21" fmla="*/ 2923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74"/>
                  <a:gd name="T35" fmla="*/ 111 w 111"/>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74">
                    <a:moveTo>
                      <a:pt x="44" y="0"/>
                    </a:moveTo>
                    <a:cubicBezTo>
                      <a:pt x="27" y="4"/>
                      <a:pt x="21" y="44"/>
                      <a:pt x="21" y="44"/>
                    </a:cubicBezTo>
                    <a:cubicBezTo>
                      <a:pt x="15" y="68"/>
                      <a:pt x="15" y="68"/>
                      <a:pt x="15" y="68"/>
                    </a:cubicBezTo>
                    <a:cubicBezTo>
                      <a:pt x="15" y="68"/>
                      <a:pt x="9" y="79"/>
                      <a:pt x="12" y="87"/>
                    </a:cubicBezTo>
                    <a:cubicBezTo>
                      <a:pt x="14" y="96"/>
                      <a:pt x="0" y="103"/>
                      <a:pt x="5" y="129"/>
                    </a:cubicBezTo>
                    <a:cubicBezTo>
                      <a:pt x="10" y="155"/>
                      <a:pt x="9" y="152"/>
                      <a:pt x="26" y="161"/>
                    </a:cubicBezTo>
                    <a:cubicBezTo>
                      <a:pt x="44" y="169"/>
                      <a:pt x="46" y="174"/>
                      <a:pt x="70" y="171"/>
                    </a:cubicBezTo>
                    <a:cubicBezTo>
                      <a:pt x="94" y="168"/>
                      <a:pt x="91" y="157"/>
                      <a:pt x="98" y="155"/>
                    </a:cubicBezTo>
                    <a:cubicBezTo>
                      <a:pt x="104" y="152"/>
                      <a:pt x="108" y="130"/>
                      <a:pt x="110" y="111"/>
                    </a:cubicBezTo>
                    <a:cubicBezTo>
                      <a:pt x="111" y="91"/>
                      <a:pt x="104" y="57"/>
                      <a:pt x="91" y="40"/>
                    </a:cubicBezTo>
                    <a:cubicBezTo>
                      <a:pt x="77" y="23"/>
                      <a:pt x="53" y="6"/>
                      <a:pt x="53" y="6"/>
                    </a:cubicBezTo>
                  </a:path>
                </a:pathLst>
              </a:custGeom>
              <a:solidFill>
                <a:srgbClr val="F9D37E"/>
              </a:solidFill>
              <a:ln w="9525">
                <a:noFill/>
                <a:round/>
                <a:headEnd/>
                <a:tailEnd/>
              </a:ln>
            </p:spPr>
            <p:txBody>
              <a:bodyPr/>
              <a:p>
                <a:endParaRPr lang="en-US"/>
              </a:p>
            </p:txBody>
          </p:sp>
          <p:sp>
            <p:nvSpPr>
              <p:cNvPr id="1048672" name="Freeform 11"/>
              <p:cNvSpPr/>
              <p:nvPr/>
            </p:nvSpPr>
            <p:spPr bwMode="auto">
              <a:xfrm>
                <a:off x="3369" y="2875"/>
                <a:ext cx="128" cy="229"/>
              </a:xfrm>
              <a:custGeom>
                <a:avLst/>
                <a:gdLst>
                  <a:gd name="T0" fmla="*/ 36698 w 47"/>
                  <a:gd name="T1" fmla="*/ 5284 h 79"/>
                  <a:gd name="T2" fmla="*/ 3293 w 47"/>
                  <a:gd name="T3" fmla="*/ 134090 h 79"/>
                  <a:gd name="T4" fmla="*/ 21286 w 47"/>
                  <a:gd name="T5" fmla="*/ 354298 h 79"/>
                  <a:gd name="T6" fmla="*/ 93462 w 47"/>
                  <a:gd name="T7" fmla="*/ 373079 h 79"/>
                  <a:gd name="T8" fmla="*/ 138727 w 47"/>
                  <a:gd name="T9" fmla="*/ 299007 h 79"/>
                  <a:gd name="T10" fmla="*/ 96651 w 47"/>
                  <a:gd name="T11" fmla="*/ 94336 h 79"/>
                  <a:gd name="T12" fmla="*/ 36698 w 47"/>
                  <a:gd name="T13" fmla="*/ 5284 h 79"/>
                  <a:gd name="T14" fmla="*/ 0 60000 65536"/>
                  <a:gd name="T15" fmla="*/ 0 60000 65536"/>
                  <a:gd name="T16" fmla="*/ 0 60000 65536"/>
                  <a:gd name="T17" fmla="*/ 0 60000 65536"/>
                  <a:gd name="T18" fmla="*/ 0 60000 65536"/>
                  <a:gd name="T19" fmla="*/ 0 60000 65536"/>
                  <a:gd name="T20" fmla="*/ 0 60000 65536"/>
                  <a:gd name="T21" fmla="*/ 0 w 47"/>
                  <a:gd name="T22" fmla="*/ 0 h 79"/>
                  <a:gd name="T23" fmla="*/ 47 w 4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9">
                    <a:moveTo>
                      <a:pt x="12" y="1"/>
                    </a:moveTo>
                    <a:cubicBezTo>
                      <a:pt x="0" y="5"/>
                      <a:pt x="1" y="11"/>
                      <a:pt x="1" y="27"/>
                    </a:cubicBezTo>
                    <a:cubicBezTo>
                      <a:pt x="0" y="43"/>
                      <a:pt x="2" y="62"/>
                      <a:pt x="7" y="71"/>
                    </a:cubicBezTo>
                    <a:cubicBezTo>
                      <a:pt x="12" y="79"/>
                      <a:pt x="22" y="76"/>
                      <a:pt x="31" y="75"/>
                    </a:cubicBezTo>
                    <a:cubicBezTo>
                      <a:pt x="40" y="74"/>
                      <a:pt x="47" y="67"/>
                      <a:pt x="46" y="60"/>
                    </a:cubicBezTo>
                    <a:cubicBezTo>
                      <a:pt x="46" y="53"/>
                      <a:pt x="37" y="31"/>
                      <a:pt x="32" y="19"/>
                    </a:cubicBezTo>
                    <a:cubicBezTo>
                      <a:pt x="27" y="7"/>
                      <a:pt x="17" y="0"/>
                      <a:pt x="12" y="1"/>
                    </a:cubicBezTo>
                    <a:close/>
                  </a:path>
                </a:pathLst>
              </a:custGeom>
              <a:solidFill>
                <a:srgbClr val="FFECC7"/>
              </a:solidFill>
              <a:ln w="9525">
                <a:noFill/>
                <a:round/>
                <a:headEnd/>
                <a:tailEnd/>
              </a:ln>
            </p:spPr>
            <p:txBody>
              <a:bodyPr/>
              <a:p>
                <a:endParaRPr lang="en-US"/>
              </a:p>
            </p:txBody>
          </p:sp>
          <p:sp>
            <p:nvSpPr>
              <p:cNvPr id="1048673" name="Freeform 12"/>
              <p:cNvSpPr/>
              <p:nvPr/>
            </p:nvSpPr>
            <p:spPr bwMode="auto">
              <a:xfrm>
                <a:off x="3475" y="2823"/>
                <a:ext cx="166" cy="264"/>
              </a:xfrm>
              <a:custGeom>
                <a:avLst/>
                <a:gdLst>
                  <a:gd name="T0" fmla="*/ 96250 w 61"/>
                  <a:gd name="T1" fmla="*/ 55472 h 91"/>
                  <a:gd name="T2" fmla="*/ 8945 w 61"/>
                  <a:gd name="T3" fmla="*/ 126381 h 91"/>
                  <a:gd name="T4" fmla="*/ 33295 w 61"/>
                  <a:gd name="T5" fmla="*/ 376699 h 91"/>
                  <a:gd name="T6" fmla="*/ 111669 w 61"/>
                  <a:gd name="T7" fmla="*/ 422116 h 91"/>
                  <a:gd name="T8" fmla="*/ 183552 w 61"/>
                  <a:gd name="T9" fmla="*/ 366644 h 91"/>
                  <a:gd name="T10" fmla="*/ 132824 w 61"/>
                  <a:gd name="T11" fmla="*/ 145502 h 91"/>
                  <a:gd name="T12" fmla="*/ 96250 w 61"/>
                  <a:gd name="T13" fmla="*/ 55472 h 91"/>
                  <a:gd name="T14" fmla="*/ 0 60000 65536"/>
                  <a:gd name="T15" fmla="*/ 0 60000 65536"/>
                  <a:gd name="T16" fmla="*/ 0 60000 65536"/>
                  <a:gd name="T17" fmla="*/ 0 60000 65536"/>
                  <a:gd name="T18" fmla="*/ 0 60000 65536"/>
                  <a:gd name="T19" fmla="*/ 0 60000 65536"/>
                  <a:gd name="T20" fmla="*/ 0 60000 65536"/>
                  <a:gd name="T21" fmla="*/ 0 w 61"/>
                  <a:gd name="T22" fmla="*/ 0 h 91"/>
                  <a:gd name="T23" fmla="*/ 61 w 61"/>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91">
                    <a:moveTo>
                      <a:pt x="32" y="11"/>
                    </a:moveTo>
                    <a:cubicBezTo>
                      <a:pt x="20" y="0"/>
                      <a:pt x="0" y="11"/>
                      <a:pt x="3" y="25"/>
                    </a:cubicBezTo>
                    <a:cubicBezTo>
                      <a:pt x="5" y="35"/>
                      <a:pt x="9" y="59"/>
                      <a:pt x="11" y="75"/>
                    </a:cubicBezTo>
                    <a:cubicBezTo>
                      <a:pt x="13" y="91"/>
                      <a:pt x="26" y="87"/>
                      <a:pt x="37" y="84"/>
                    </a:cubicBezTo>
                    <a:cubicBezTo>
                      <a:pt x="49" y="82"/>
                      <a:pt x="60" y="80"/>
                      <a:pt x="61" y="73"/>
                    </a:cubicBezTo>
                    <a:cubicBezTo>
                      <a:pt x="61" y="67"/>
                      <a:pt x="49" y="40"/>
                      <a:pt x="44" y="29"/>
                    </a:cubicBezTo>
                    <a:cubicBezTo>
                      <a:pt x="41" y="24"/>
                      <a:pt x="38" y="16"/>
                      <a:pt x="32" y="11"/>
                    </a:cubicBezTo>
                    <a:close/>
                  </a:path>
                </a:pathLst>
              </a:custGeom>
              <a:solidFill>
                <a:srgbClr val="FFECC7"/>
              </a:solidFill>
              <a:ln w="9525">
                <a:noFill/>
                <a:round/>
                <a:headEnd/>
                <a:tailEnd/>
              </a:ln>
            </p:spPr>
            <p:txBody>
              <a:bodyPr/>
              <a:p>
                <a:endParaRPr lang="en-US"/>
              </a:p>
            </p:txBody>
          </p:sp>
          <p:sp>
            <p:nvSpPr>
              <p:cNvPr id="1048674" name="Freeform 13"/>
              <p:cNvSpPr/>
              <p:nvPr/>
            </p:nvSpPr>
            <p:spPr bwMode="auto">
              <a:xfrm>
                <a:off x="3605" y="2794"/>
                <a:ext cx="145" cy="249"/>
              </a:xfrm>
              <a:custGeom>
                <a:avLst/>
                <a:gdLst>
                  <a:gd name="T0" fmla="*/ 25148 w 53"/>
                  <a:gd name="T1" fmla="*/ 28878 h 86"/>
                  <a:gd name="T2" fmla="*/ 12552 w 53"/>
                  <a:gd name="T3" fmla="*/ 182717 h 86"/>
                  <a:gd name="T4" fmla="*/ 59491 w 53"/>
                  <a:gd name="T5" fmla="*/ 414683 h 86"/>
                  <a:gd name="T6" fmla="*/ 166441 w 53"/>
                  <a:gd name="T7" fmla="*/ 331072 h 86"/>
                  <a:gd name="T8" fmla="*/ 112318 w 53"/>
                  <a:gd name="T9" fmla="*/ 93612 h 86"/>
                  <a:gd name="T10" fmla="*/ 25148 w 53"/>
                  <a:gd name="T11" fmla="*/ 28878 h 86"/>
                  <a:gd name="T12" fmla="*/ 0 60000 65536"/>
                  <a:gd name="T13" fmla="*/ 0 60000 65536"/>
                  <a:gd name="T14" fmla="*/ 0 60000 65536"/>
                  <a:gd name="T15" fmla="*/ 0 60000 65536"/>
                  <a:gd name="T16" fmla="*/ 0 60000 65536"/>
                  <a:gd name="T17" fmla="*/ 0 60000 65536"/>
                  <a:gd name="T18" fmla="*/ 0 w 53"/>
                  <a:gd name="T19" fmla="*/ 0 h 86"/>
                  <a:gd name="T20" fmla="*/ 53 w 53"/>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3" h="86">
                    <a:moveTo>
                      <a:pt x="8" y="6"/>
                    </a:moveTo>
                    <a:cubicBezTo>
                      <a:pt x="0" y="10"/>
                      <a:pt x="1" y="21"/>
                      <a:pt x="4" y="37"/>
                    </a:cubicBezTo>
                    <a:cubicBezTo>
                      <a:pt x="7" y="53"/>
                      <a:pt x="9" y="86"/>
                      <a:pt x="19" y="84"/>
                    </a:cubicBezTo>
                    <a:cubicBezTo>
                      <a:pt x="30" y="83"/>
                      <a:pt x="53" y="77"/>
                      <a:pt x="53" y="67"/>
                    </a:cubicBezTo>
                    <a:cubicBezTo>
                      <a:pt x="53" y="57"/>
                      <a:pt x="42" y="28"/>
                      <a:pt x="36" y="19"/>
                    </a:cubicBezTo>
                    <a:cubicBezTo>
                      <a:pt x="30" y="9"/>
                      <a:pt x="18" y="0"/>
                      <a:pt x="8" y="6"/>
                    </a:cubicBezTo>
                    <a:close/>
                  </a:path>
                </a:pathLst>
              </a:custGeom>
              <a:solidFill>
                <a:srgbClr val="FFECC7"/>
              </a:solidFill>
              <a:ln w="9525">
                <a:noFill/>
                <a:round/>
                <a:headEnd/>
                <a:tailEnd/>
              </a:ln>
            </p:spPr>
            <p:txBody>
              <a:bodyPr/>
              <a:p>
                <a:endParaRPr lang="en-US"/>
              </a:p>
            </p:txBody>
          </p:sp>
          <p:sp>
            <p:nvSpPr>
              <p:cNvPr id="1048675" name="Freeform 14"/>
              <p:cNvSpPr/>
              <p:nvPr/>
            </p:nvSpPr>
            <p:spPr bwMode="auto">
              <a:xfrm>
                <a:off x="3698" y="2742"/>
                <a:ext cx="109" cy="246"/>
              </a:xfrm>
              <a:custGeom>
                <a:avLst/>
                <a:gdLst>
                  <a:gd name="T0" fmla="*/ 118393 w 40"/>
                  <a:gd name="T1" fmla="*/ 304348 h 85"/>
                  <a:gd name="T2" fmla="*/ 70477 w 40"/>
                  <a:gd name="T3" fmla="*/ 28823 h 85"/>
                  <a:gd name="T4" fmla="*/ 58173 w 40"/>
                  <a:gd name="T5" fmla="*/ 69890 h 85"/>
                  <a:gd name="T6" fmla="*/ 27779 w 40"/>
                  <a:gd name="T7" fmla="*/ 54661 h 85"/>
                  <a:gd name="T8" fmla="*/ 12303 w 40"/>
                  <a:gd name="T9" fmla="*/ 192085 h 85"/>
                  <a:gd name="T10" fmla="*/ 8984 w 40"/>
                  <a:gd name="T11" fmla="*/ 197344 h 85"/>
                  <a:gd name="T12" fmla="*/ 58173 w 40"/>
                  <a:gd name="T13" fmla="*/ 418469 h 85"/>
                  <a:gd name="T14" fmla="*/ 109387 w 40"/>
                  <a:gd name="T15" fmla="*/ 374429 h 85"/>
                  <a:gd name="T16" fmla="*/ 118393 w 40"/>
                  <a:gd name="T17" fmla="*/ 304348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85"/>
                  <a:gd name="T29" fmla="*/ 40 w 4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85">
                    <a:moveTo>
                      <a:pt x="39" y="62"/>
                    </a:moveTo>
                    <a:cubicBezTo>
                      <a:pt x="38" y="46"/>
                      <a:pt x="30" y="10"/>
                      <a:pt x="23" y="6"/>
                    </a:cubicBezTo>
                    <a:cubicBezTo>
                      <a:pt x="20" y="5"/>
                      <a:pt x="21" y="0"/>
                      <a:pt x="19" y="14"/>
                    </a:cubicBezTo>
                    <a:cubicBezTo>
                      <a:pt x="19" y="14"/>
                      <a:pt x="14" y="8"/>
                      <a:pt x="9" y="11"/>
                    </a:cubicBezTo>
                    <a:cubicBezTo>
                      <a:pt x="0" y="16"/>
                      <a:pt x="4" y="31"/>
                      <a:pt x="4" y="39"/>
                    </a:cubicBezTo>
                    <a:cubicBezTo>
                      <a:pt x="3" y="40"/>
                      <a:pt x="3" y="40"/>
                      <a:pt x="3" y="40"/>
                    </a:cubicBezTo>
                    <a:cubicBezTo>
                      <a:pt x="9" y="52"/>
                      <a:pt x="19" y="76"/>
                      <a:pt x="19" y="85"/>
                    </a:cubicBezTo>
                    <a:cubicBezTo>
                      <a:pt x="26" y="83"/>
                      <a:pt x="31" y="83"/>
                      <a:pt x="36" y="76"/>
                    </a:cubicBezTo>
                    <a:cubicBezTo>
                      <a:pt x="36" y="76"/>
                      <a:pt x="40" y="72"/>
                      <a:pt x="39" y="62"/>
                    </a:cubicBezTo>
                    <a:close/>
                  </a:path>
                </a:pathLst>
              </a:custGeom>
              <a:solidFill>
                <a:srgbClr val="FFECC7"/>
              </a:solidFill>
              <a:ln w="9525">
                <a:noFill/>
                <a:round/>
                <a:headEnd/>
                <a:tailEnd/>
              </a:ln>
            </p:spPr>
            <p:txBody>
              <a:bodyPr/>
              <a:p>
                <a:endParaRPr lang="en-US"/>
              </a:p>
            </p:txBody>
          </p:sp>
          <p:sp>
            <p:nvSpPr>
              <p:cNvPr id="1048676" name="Freeform 15"/>
              <p:cNvSpPr/>
              <p:nvPr/>
            </p:nvSpPr>
            <p:spPr bwMode="auto">
              <a:xfrm>
                <a:off x="3246" y="2884"/>
                <a:ext cx="128" cy="226"/>
              </a:xfrm>
              <a:custGeom>
                <a:avLst/>
                <a:gdLst>
                  <a:gd name="T0" fmla="*/ 45710 w 47"/>
                  <a:gd name="T1" fmla="*/ 15296 h 78"/>
                  <a:gd name="T2" fmla="*/ 15450 w 47"/>
                  <a:gd name="T3" fmla="*/ 114736 h 78"/>
                  <a:gd name="T4" fmla="*/ 15450 w 47"/>
                  <a:gd name="T5" fmla="*/ 259150 h 78"/>
                  <a:gd name="T6" fmla="*/ 87808 w 47"/>
                  <a:gd name="T7" fmla="*/ 387561 h 78"/>
                  <a:gd name="T8" fmla="*/ 124487 w 47"/>
                  <a:gd name="T9" fmla="*/ 298120 h 78"/>
                  <a:gd name="T10" fmla="*/ 124487 w 47"/>
                  <a:gd name="T11" fmla="*/ 143782 h 78"/>
                  <a:gd name="T12" fmla="*/ 45710 w 47"/>
                  <a:gd name="T13" fmla="*/ 15296 h 78"/>
                  <a:gd name="T14" fmla="*/ 0 60000 65536"/>
                  <a:gd name="T15" fmla="*/ 0 60000 65536"/>
                  <a:gd name="T16" fmla="*/ 0 60000 65536"/>
                  <a:gd name="T17" fmla="*/ 0 60000 65536"/>
                  <a:gd name="T18" fmla="*/ 0 60000 65536"/>
                  <a:gd name="T19" fmla="*/ 0 60000 65536"/>
                  <a:gd name="T20" fmla="*/ 0 60000 65536"/>
                  <a:gd name="T21" fmla="*/ 0 w 47"/>
                  <a:gd name="T22" fmla="*/ 0 h 78"/>
                  <a:gd name="T23" fmla="*/ 47 w 4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8">
                    <a:moveTo>
                      <a:pt x="15" y="3"/>
                    </a:moveTo>
                    <a:cubicBezTo>
                      <a:pt x="6" y="4"/>
                      <a:pt x="6" y="13"/>
                      <a:pt x="5" y="23"/>
                    </a:cubicBezTo>
                    <a:cubicBezTo>
                      <a:pt x="4" y="33"/>
                      <a:pt x="0" y="33"/>
                      <a:pt x="5" y="52"/>
                    </a:cubicBezTo>
                    <a:cubicBezTo>
                      <a:pt x="9" y="71"/>
                      <a:pt x="21" y="78"/>
                      <a:pt x="29" y="78"/>
                    </a:cubicBezTo>
                    <a:cubicBezTo>
                      <a:pt x="36" y="78"/>
                      <a:pt x="38" y="72"/>
                      <a:pt x="41" y="60"/>
                    </a:cubicBezTo>
                    <a:cubicBezTo>
                      <a:pt x="45" y="49"/>
                      <a:pt x="47" y="46"/>
                      <a:pt x="41" y="29"/>
                    </a:cubicBezTo>
                    <a:cubicBezTo>
                      <a:pt x="35" y="13"/>
                      <a:pt x="19" y="0"/>
                      <a:pt x="15" y="3"/>
                    </a:cubicBezTo>
                    <a:close/>
                  </a:path>
                </a:pathLst>
              </a:custGeom>
              <a:solidFill>
                <a:srgbClr val="FFECC7"/>
              </a:solidFill>
              <a:ln w="9525">
                <a:noFill/>
                <a:round/>
                <a:headEnd/>
                <a:tailEnd/>
              </a:ln>
            </p:spPr>
            <p:txBody>
              <a:bodyPr/>
              <a:p>
                <a:endParaRPr lang="en-US"/>
              </a:p>
            </p:txBody>
          </p:sp>
          <p:sp>
            <p:nvSpPr>
              <p:cNvPr id="1048677" name="Freeform 16"/>
              <p:cNvSpPr/>
              <p:nvPr/>
            </p:nvSpPr>
            <p:spPr bwMode="auto">
              <a:xfrm>
                <a:off x="2860" y="2922"/>
                <a:ext cx="395" cy="194"/>
              </a:xfrm>
              <a:custGeom>
                <a:avLst/>
                <a:gdLst>
                  <a:gd name="T0" fmla="*/ 21305 w 145"/>
                  <a:gd name="T1" fmla="*/ 0 h 67"/>
                  <a:gd name="T2" fmla="*/ 12275 w 145"/>
                  <a:gd name="T3" fmla="*/ 167286 h 67"/>
                  <a:gd name="T4" fmla="*/ 38879 w 145"/>
                  <a:gd name="T5" fmla="*/ 188047 h 67"/>
                  <a:gd name="T6" fmla="*/ 72310 w 145"/>
                  <a:gd name="T7" fmla="*/ 226980 h 67"/>
                  <a:gd name="T8" fmla="*/ 96917 w 145"/>
                  <a:gd name="T9" fmla="*/ 203364 h 67"/>
                  <a:gd name="T10" fmla="*/ 124673 w 145"/>
                  <a:gd name="T11" fmla="*/ 266403 h 67"/>
                  <a:gd name="T12" fmla="*/ 181515 w 145"/>
                  <a:gd name="T13" fmla="*/ 286364 h 67"/>
                  <a:gd name="T14" fmla="*/ 218288 w 145"/>
                  <a:gd name="T15" fmla="*/ 276389 h 67"/>
                  <a:gd name="T16" fmla="*/ 284882 w 145"/>
                  <a:gd name="T17" fmla="*/ 302261 h 67"/>
                  <a:gd name="T18" fmla="*/ 324033 w 145"/>
                  <a:gd name="T19" fmla="*/ 281653 h 67"/>
                  <a:gd name="T20" fmla="*/ 393962 w 145"/>
                  <a:gd name="T21" fmla="*/ 320540 h 67"/>
                  <a:gd name="T22" fmla="*/ 436431 w 145"/>
                  <a:gd name="T23" fmla="*/ 242231 h 67"/>
                  <a:gd name="T24" fmla="*/ 409547 w 145"/>
                  <a:gd name="T25" fmla="*/ 64944 h 67"/>
                  <a:gd name="T26" fmla="*/ 355083 w 145"/>
                  <a:gd name="T27" fmla="*/ 24256 h 67"/>
                  <a:gd name="T28" fmla="*/ 306024 w 145"/>
                  <a:gd name="T29" fmla="*/ 64944 h 67"/>
                  <a:gd name="T30" fmla="*/ 239452 w 145"/>
                  <a:gd name="T31" fmla="*/ 64944 h 67"/>
                  <a:gd name="T32" fmla="*/ 170436 w 145"/>
                  <a:gd name="T33" fmla="*/ 73679 h 67"/>
                  <a:gd name="T34" fmla="*/ 87900 w 145"/>
                  <a:gd name="T35" fmla="*/ 24256 h 67"/>
                  <a:gd name="T36" fmla="*/ 21305 w 145"/>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67"/>
                  <a:gd name="T59" fmla="*/ 145 w 145"/>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67">
                    <a:moveTo>
                      <a:pt x="7" y="0"/>
                    </a:moveTo>
                    <a:cubicBezTo>
                      <a:pt x="0" y="12"/>
                      <a:pt x="1" y="29"/>
                      <a:pt x="4" y="34"/>
                    </a:cubicBezTo>
                    <a:cubicBezTo>
                      <a:pt x="8" y="40"/>
                      <a:pt x="11" y="34"/>
                      <a:pt x="13" y="38"/>
                    </a:cubicBezTo>
                    <a:cubicBezTo>
                      <a:pt x="15" y="43"/>
                      <a:pt x="17" y="44"/>
                      <a:pt x="24" y="46"/>
                    </a:cubicBezTo>
                    <a:cubicBezTo>
                      <a:pt x="31" y="47"/>
                      <a:pt x="32" y="41"/>
                      <a:pt x="32" y="41"/>
                    </a:cubicBezTo>
                    <a:cubicBezTo>
                      <a:pt x="36" y="48"/>
                      <a:pt x="32" y="50"/>
                      <a:pt x="41" y="54"/>
                    </a:cubicBezTo>
                    <a:cubicBezTo>
                      <a:pt x="50" y="57"/>
                      <a:pt x="52" y="57"/>
                      <a:pt x="60" y="58"/>
                    </a:cubicBezTo>
                    <a:cubicBezTo>
                      <a:pt x="69" y="58"/>
                      <a:pt x="70" y="62"/>
                      <a:pt x="72" y="56"/>
                    </a:cubicBezTo>
                    <a:cubicBezTo>
                      <a:pt x="76" y="61"/>
                      <a:pt x="88" y="63"/>
                      <a:pt x="94" y="61"/>
                    </a:cubicBezTo>
                    <a:cubicBezTo>
                      <a:pt x="101" y="59"/>
                      <a:pt x="102" y="58"/>
                      <a:pt x="107" y="57"/>
                    </a:cubicBezTo>
                    <a:cubicBezTo>
                      <a:pt x="115" y="63"/>
                      <a:pt x="121" y="67"/>
                      <a:pt x="130" y="65"/>
                    </a:cubicBezTo>
                    <a:cubicBezTo>
                      <a:pt x="139" y="64"/>
                      <a:pt x="143" y="59"/>
                      <a:pt x="144" y="49"/>
                    </a:cubicBezTo>
                    <a:cubicBezTo>
                      <a:pt x="145" y="38"/>
                      <a:pt x="139" y="20"/>
                      <a:pt x="135" y="13"/>
                    </a:cubicBezTo>
                    <a:cubicBezTo>
                      <a:pt x="131" y="5"/>
                      <a:pt x="126" y="3"/>
                      <a:pt x="117" y="5"/>
                    </a:cubicBezTo>
                    <a:cubicBezTo>
                      <a:pt x="108" y="7"/>
                      <a:pt x="108" y="12"/>
                      <a:pt x="101" y="13"/>
                    </a:cubicBezTo>
                    <a:cubicBezTo>
                      <a:pt x="93" y="13"/>
                      <a:pt x="91" y="11"/>
                      <a:pt x="79" y="13"/>
                    </a:cubicBezTo>
                    <a:cubicBezTo>
                      <a:pt x="66" y="16"/>
                      <a:pt x="73" y="16"/>
                      <a:pt x="56" y="15"/>
                    </a:cubicBezTo>
                    <a:cubicBezTo>
                      <a:pt x="39" y="13"/>
                      <a:pt x="38" y="7"/>
                      <a:pt x="29" y="5"/>
                    </a:cubicBezTo>
                    <a:cubicBezTo>
                      <a:pt x="19" y="2"/>
                      <a:pt x="7" y="0"/>
                      <a:pt x="7" y="0"/>
                    </a:cubicBezTo>
                    <a:close/>
                  </a:path>
                </a:pathLst>
              </a:custGeom>
              <a:solidFill>
                <a:srgbClr val="FFFFFF"/>
              </a:solidFill>
              <a:ln w="9525">
                <a:noFill/>
                <a:round/>
                <a:headEnd/>
                <a:tailEnd/>
              </a:ln>
            </p:spPr>
            <p:txBody>
              <a:bodyPr/>
              <a:p>
                <a:endParaRPr lang="en-US"/>
              </a:p>
            </p:txBody>
          </p:sp>
          <p:sp>
            <p:nvSpPr>
              <p:cNvPr id="1048678" name="Freeform 17"/>
              <p:cNvSpPr/>
              <p:nvPr/>
            </p:nvSpPr>
            <p:spPr bwMode="auto">
              <a:xfrm>
                <a:off x="2828" y="2994"/>
                <a:ext cx="927" cy="264"/>
              </a:xfrm>
              <a:custGeom>
                <a:avLst/>
                <a:gdLst>
                  <a:gd name="T0" fmla="*/ 1013855 w 341"/>
                  <a:gd name="T1" fmla="*/ 0 h 91"/>
                  <a:gd name="T2" fmla="*/ 1013855 w 341"/>
                  <a:gd name="T3" fmla="*/ 145502 h 91"/>
                  <a:gd name="T4" fmla="*/ 957765 w 341"/>
                  <a:gd name="T5" fmla="*/ 226468 h 91"/>
                  <a:gd name="T6" fmla="*/ 904023 w 341"/>
                  <a:gd name="T7" fmla="*/ 245581 h 91"/>
                  <a:gd name="T8" fmla="*/ 852353 w 341"/>
                  <a:gd name="T9" fmla="*/ 285677 h 91"/>
                  <a:gd name="T10" fmla="*/ 802005 w 341"/>
                  <a:gd name="T11" fmla="*/ 305793 h 91"/>
                  <a:gd name="T12" fmla="*/ 736092 w 341"/>
                  <a:gd name="T13" fmla="*/ 340931 h 91"/>
                  <a:gd name="T14" fmla="*/ 685787 w 341"/>
                  <a:gd name="T15" fmla="*/ 391083 h 91"/>
                  <a:gd name="T16" fmla="*/ 650550 w 341"/>
                  <a:gd name="T17" fmla="*/ 391083 h 91"/>
                  <a:gd name="T18" fmla="*/ 596988 w 341"/>
                  <a:gd name="T19" fmla="*/ 435841 h 91"/>
                  <a:gd name="T20" fmla="*/ 522317 w 341"/>
                  <a:gd name="T21" fmla="*/ 406662 h 91"/>
                  <a:gd name="T22" fmla="*/ 461703 w 341"/>
                  <a:gd name="T23" fmla="*/ 427416 h 91"/>
                  <a:gd name="T24" fmla="*/ 387494 w 341"/>
                  <a:gd name="T25" fmla="*/ 406662 h 91"/>
                  <a:gd name="T26" fmla="*/ 331401 w 341"/>
                  <a:gd name="T27" fmla="*/ 411425 h 91"/>
                  <a:gd name="T28" fmla="*/ 274490 w 341"/>
                  <a:gd name="T29" fmla="*/ 376699 h 91"/>
                  <a:gd name="T30" fmla="*/ 220305 w 341"/>
                  <a:gd name="T31" fmla="*/ 380386 h 91"/>
                  <a:gd name="T32" fmla="*/ 137191 w 341"/>
                  <a:gd name="T33" fmla="*/ 330232 h 91"/>
                  <a:gd name="T34" fmla="*/ 111036 w 341"/>
                  <a:gd name="T35" fmla="*/ 326765 h 91"/>
                  <a:gd name="T36" fmla="*/ 65757 w 341"/>
                  <a:gd name="T37" fmla="*/ 316490 h 91"/>
                  <a:gd name="T38" fmla="*/ 12171 w 341"/>
                  <a:gd name="T39" fmla="*/ 271218 h 91"/>
                  <a:gd name="T40" fmla="*/ 62476 w 341"/>
                  <a:gd name="T41" fmla="*/ 55472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1"/>
                  <a:gd name="T64" fmla="*/ 0 h 91"/>
                  <a:gd name="T65" fmla="*/ 341 w 34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1" h="91">
                    <a:moveTo>
                      <a:pt x="340" y="0"/>
                    </a:moveTo>
                    <a:cubicBezTo>
                      <a:pt x="341" y="9"/>
                      <a:pt x="341" y="22"/>
                      <a:pt x="340" y="29"/>
                    </a:cubicBezTo>
                    <a:cubicBezTo>
                      <a:pt x="337" y="34"/>
                      <a:pt x="330" y="42"/>
                      <a:pt x="321" y="45"/>
                    </a:cubicBezTo>
                    <a:cubicBezTo>
                      <a:pt x="311" y="48"/>
                      <a:pt x="308" y="49"/>
                      <a:pt x="303" y="49"/>
                    </a:cubicBezTo>
                    <a:cubicBezTo>
                      <a:pt x="297" y="48"/>
                      <a:pt x="299" y="53"/>
                      <a:pt x="286" y="57"/>
                    </a:cubicBezTo>
                    <a:cubicBezTo>
                      <a:pt x="272" y="61"/>
                      <a:pt x="276" y="53"/>
                      <a:pt x="269" y="61"/>
                    </a:cubicBezTo>
                    <a:cubicBezTo>
                      <a:pt x="262" y="69"/>
                      <a:pt x="253" y="66"/>
                      <a:pt x="247" y="68"/>
                    </a:cubicBezTo>
                    <a:cubicBezTo>
                      <a:pt x="242" y="70"/>
                      <a:pt x="242" y="76"/>
                      <a:pt x="230" y="78"/>
                    </a:cubicBezTo>
                    <a:cubicBezTo>
                      <a:pt x="219" y="80"/>
                      <a:pt x="225" y="76"/>
                      <a:pt x="218" y="78"/>
                    </a:cubicBezTo>
                    <a:cubicBezTo>
                      <a:pt x="210" y="81"/>
                      <a:pt x="213" y="83"/>
                      <a:pt x="200" y="87"/>
                    </a:cubicBezTo>
                    <a:cubicBezTo>
                      <a:pt x="188" y="91"/>
                      <a:pt x="180" y="80"/>
                      <a:pt x="175" y="81"/>
                    </a:cubicBezTo>
                    <a:cubicBezTo>
                      <a:pt x="170" y="81"/>
                      <a:pt x="172" y="83"/>
                      <a:pt x="155" y="85"/>
                    </a:cubicBezTo>
                    <a:cubicBezTo>
                      <a:pt x="137" y="87"/>
                      <a:pt x="137" y="82"/>
                      <a:pt x="130" y="81"/>
                    </a:cubicBezTo>
                    <a:cubicBezTo>
                      <a:pt x="124" y="79"/>
                      <a:pt x="121" y="83"/>
                      <a:pt x="111" y="82"/>
                    </a:cubicBezTo>
                    <a:cubicBezTo>
                      <a:pt x="100" y="80"/>
                      <a:pt x="98" y="75"/>
                      <a:pt x="92" y="75"/>
                    </a:cubicBezTo>
                    <a:cubicBezTo>
                      <a:pt x="85" y="74"/>
                      <a:pt x="88" y="76"/>
                      <a:pt x="74" y="76"/>
                    </a:cubicBezTo>
                    <a:cubicBezTo>
                      <a:pt x="60" y="76"/>
                      <a:pt x="50" y="68"/>
                      <a:pt x="46" y="66"/>
                    </a:cubicBezTo>
                    <a:cubicBezTo>
                      <a:pt x="42" y="64"/>
                      <a:pt x="37" y="65"/>
                      <a:pt x="37" y="65"/>
                    </a:cubicBezTo>
                    <a:cubicBezTo>
                      <a:pt x="37" y="65"/>
                      <a:pt x="30" y="67"/>
                      <a:pt x="22" y="63"/>
                    </a:cubicBezTo>
                    <a:cubicBezTo>
                      <a:pt x="15" y="60"/>
                      <a:pt x="6" y="61"/>
                      <a:pt x="4" y="54"/>
                    </a:cubicBezTo>
                    <a:cubicBezTo>
                      <a:pt x="0" y="42"/>
                      <a:pt x="8" y="20"/>
                      <a:pt x="21" y="11"/>
                    </a:cubicBezTo>
                  </a:path>
                </a:pathLst>
              </a:custGeom>
              <a:solidFill>
                <a:srgbClr val="FFFFFF"/>
              </a:solidFill>
              <a:ln w="9525">
                <a:noFill/>
                <a:round/>
                <a:headEnd/>
                <a:tailEnd/>
              </a:ln>
            </p:spPr>
            <p:txBody>
              <a:bodyPr/>
              <a:p>
                <a:endParaRPr lang="en-US"/>
              </a:p>
            </p:txBody>
          </p:sp>
          <p:sp>
            <p:nvSpPr>
              <p:cNvPr id="1048679" name="Freeform 18"/>
              <p:cNvSpPr/>
              <p:nvPr/>
            </p:nvSpPr>
            <p:spPr bwMode="auto">
              <a:xfrm>
                <a:off x="3369" y="2875"/>
                <a:ext cx="128" cy="229"/>
              </a:xfrm>
              <a:custGeom>
                <a:avLst/>
                <a:gdLst>
                  <a:gd name="T0" fmla="*/ 36698 w 47"/>
                  <a:gd name="T1" fmla="*/ 5284 h 79"/>
                  <a:gd name="T2" fmla="*/ 3293 w 47"/>
                  <a:gd name="T3" fmla="*/ 134090 h 79"/>
                  <a:gd name="T4" fmla="*/ 21286 w 47"/>
                  <a:gd name="T5" fmla="*/ 354298 h 79"/>
                  <a:gd name="T6" fmla="*/ 93462 w 47"/>
                  <a:gd name="T7" fmla="*/ 373079 h 79"/>
                  <a:gd name="T8" fmla="*/ 138727 w 47"/>
                  <a:gd name="T9" fmla="*/ 299007 h 79"/>
                  <a:gd name="T10" fmla="*/ 96651 w 47"/>
                  <a:gd name="T11" fmla="*/ 94336 h 79"/>
                  <a:gd name="T12" fmla="*/ 36698 w 47"/>
                  <a:gd name="T13" fmla="*/ 5284 h 79"/>
                  <a:gd name="T14" fmla="*/ 0 60000 65536"/>
                  <a:gd name="T15" fmla="*/ 0 60000 65536"/>
                  <a:gd name="T16" fmla="*/ 0 60000 65536"/>
                  <a:gd name="T17" fmla="*/ 0 60000 65536"/>
                  <a:gd name="T18" fmla="*/ 0 60000 65536"/>
                  <a:gd name="T19" fmla="*/ 0 60000 65536"/>
                  <a:gd name="T20" fmla="*/ 0 60000 65536"/>
                  <a:gd name="T21" fmla="*/ 0 w 47"/>
                  <a:gd name="T22" fmla="*/ 0 h 79"/>
                  <a:gd name="T23" fmla="*/ 47 w 4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9">
                    <a:moveTo>
                      <a:pt x="12" y="1"/>
                    </a:moveTo>
                    <a:cubicBezTo>
                      <a:pt x="0" y="5"/>
                      <a:pt x="1" y="11"/>
                      <a:pt x="1" y="27"/>
                    </a:cubicBezTo>
                    <a:cubicBezTo>
                      <a:pt x="0" y="43"/>
                      <a:pt x="2" y="62"/>
                      <a:pt x="7" y="71"/>
                    </a:cubicBezTo>
                    <a:cubicBezTo>
                      <a:pt x="12" y="79"/>
                      <a:pt x="22" y="76"/>
                      <a:pt x="31" y="75"/>
                    </a:cubicBezTo>
                    <a:cubicBezTo>
                      <a:pt x="40" y="74"/>
                      <a:pt x="47" y="67"/>
                      <a:pt x="46" y="60"/>
                    </a:cubicBezTo>
                    <a:cubicBezTo>
                      <a:pt x="46" y="53"/>
                      <a:pt x="37" y="31"/>
                      <a:pt x="32" y="19"/>
                    </a:cubicBezTo>
                    <a:cubicBezTo>
                      <a:pt x="27" y="7"/>
                      <a:pt x="17" y="0"/>
                      <a:pt x="12" y="1"/>
                    </a:cubicBezTo>
                    <a:close/>
                  </a:path>
                </a:pathLst>
              </a:custGeom>
              <a:solidFill>
                <a:srgbClr val="FFFFFF"/>
              </a:solidFill>
              <a:ln w="9525">
                <a:noFill/>
                <a:round/>
                <a:headEnd/>
                <a:tailEnd/>
              </a:ln>
            </p:spPr>
            <p:txBody>
              <a:bodyPr/>
              <a:p>
                <a:endParaRPr lang="en-US"/>
              </a:p>
            </p:txBody>
          </p:sp>
          <p:sp>
            <p:nvSpPr>
              <p:cNvPr id="1048680" name="Freeform 19"/>
              <p:cNvSpPr/>
              <p:nvPr/>
            </p:nvSpPr>
            <p:spPr bwMode="auto">
              <a:xfrm>
                <a:off x="3475" y="2823"/>
                <a:ext cx="166" cy="264"/>
              </a:xfrm>
              <a:custGeom>
                <a:avLst/>
                <a:gdLst>
                  <a:gd name="T0" fmla="*/ 96250 w 61"/>
                  <a:gd name="T1" fmla="*/ 55472 h 91"/>
                  <a:gd name="T2" fmla="*/ 8945 w 61"/>
                  <a:gd name="T3" fmla="*/ 126381 h 91"/>
                  <a:gd name="T4" fmla="*/ 33295 w 61"/>
                  <a:gd name="T5" fmla="*/ 376699 h 91"/>
                  <a:gd name="T6" fmla="*/ 111669 w 61"/>
                  <a:gd name="T7" fmla="*/ 422116 h 91"/>
                  <a:gd name="T8" fmla="*/ 183552 w 61"/>
                  <a:gd name="T9" fmla="*/ 366644 h 91"/>
                  <a:gd name="T10" fmla="*/ 132824 w 61"/>
                  <a:gd name="T11" fmla="*/ 145502 h 91"/>
                  <a:gd name="T12" fmla="*/ 96250 w 61"/>
                  <a:gd name="T13" fmla="*/ 55472 h 91"/>
                  <a:gd name="T14" fmla="*/ 0 60000 65536"/>
                  <a:gd name="T15" fmla="*/ 0 60000 65536"/>
                  <a:gd name="T16" fmla="*/ 0 60000 65536"/>
                  <a:gd name="T17" fmla="*/ 0 60000 65536"/>
                  <a:gd name="T18" fmla="*/ 0 60000 65536"/>
                  <a:gd name="T19" fmla="*/ 0 60000 65536"/>
                  <a:gd name="T20" fmla="*/ 0 60000 65536"/>
                  <a:gd name="T21" fmla="*/ 0 w 61"/>
                  <a:gd name="T22" fmla="*/ 0 h 91"/>
                  <a:gd name="T23" fmla="*/ 61 w 61"/>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91">
                    <a:moveTo>
                      <a:pt x="32" y="11"/>
                    </a:moveTo>
                    <a:cubicBezTo>
                      <a:pt x="20" y="0"/>
                      <a:pt x="0" y="11"/>
                      <a:pt x="3" y="25"/>
                    </a:cubicBezTo>
                    <a:cubicBezTo>
                      <a:pt x="5" y="35"/>
                      <a:pt x="9" y="59"/>
                      <a:pt x="11" y="75"/>
                    </a:cubicBezTo>
                    <a:cubicBezTo>
                      <a:pt x="13" y="91"/>
                      <a:pt x="26" y="87"/>
                      <a:pt x="37" y="84"/>
                    </a:cubicBezTo>
                    <a:cubicBezTo>
                      <a:pt x="49" y="82"/>
                      <a:pt x="60" y="80"/>
                      <a:pt x="61" y="73"/>
                    </a:cubicBezTo>
                    <a:cubicBezTo>
                      <a:pt x="61" y="67"/>
                      <a:pt x="49" y="40"/>
                      <a:pt x="44" y="29"/>
                    </a:cubicBezTo>
                    <a:cubicBezTo>
                      <a:pt x="41" y="24"/>
                      <a:pt x="38" y="16"/>
                      <a:pt x="32" y="11"/>
                    </a:cubicBezTo>
                    <a:close/>
                  </a:path>
                </a:pathLst>
              </a:custGeom>
              <a:solidFill>
                <a:srgbClr val="FFFFFF"/>
              </a:solidFill>
              <a:ln w="9525">
                <a:noFill/>
                <a:round/>
                <a:headEnd/>
                <a:tailEnd/>
              </a:ln>
            </p:spPr>
            <p:txBody>
              <a:bodyPr/>
              <a:p>
                <a:endParaRPr lang="en-US"/>
              </a:p>
            </p:txBody>
          </p:sp>
          <p:sp>
            <p:nvSpPr>
              <p:cNvPr id="1048681" name="Freeform 20"/>
              <p:cNvSpPr/>
              <p:nvPr/>
            </p:nvSpPr>
            <p:spPr bwMode="auto">
              <a:xfrm>
                <a:off x="3605" y="2794"/>
                <a:ext cx="145" cy="249"/>
              </a:xfrm>
              <a:custGeom>
                <a:avLst/>
                <a:gdLst>
                  <a:gd name="T0" fmla="*/ 25148 w 53"/>
                  <a:gd name="T1" fmla="*/ 28878 h 86"/>
                  <a:gd name="T2" fmla="*/ 12552 w 53"/>
                  <a:gd name="T3" fmla="*/ 182717 h 86"/>
                  <a:gd name="T4" fmla="*/ 59491 w 53"/>
                  <a:gd name="T5" fmla="*/ 414683 h 86"/>
                  <a:gd name="T6" fmla="*/ 166441 w 53"/>
                  <a:gd name="T7" fmla="*/ 331072 h 86"/>
                  <a:gd name="T8" fmla="*/ 112318 w 53"/>
                  <a:gd name="T9" fmla="*/ 93612 h 86"/>
                  <a:gd name="T10" fmla="*/ 25148 w 53"/>
                  <a:gd name="T11" fmla="*/ 28878 h 86"/>
                  <a:gd name="T12" fmla="*/ 0 60000 65536"/>
                  <a:gd name="T13" fmla="*/ 0 60000 65536"/>
                  <a:gd name="T14" fmla="*/ 0 60000 65536"/>
                  <a:gd name="T15" fmla="*/ 0 60000 65536"/>
                  <a:gd name="T16" fmla="*/ 0 60000 65536"/>
                  <a:gd name="T17" fmla="*/ 0 60000 65536"/>
                  <a:gd name="T18" fmla="*/ 0 w 53"/>
                  <a:gd name="T19" fmla="*/ 0 h 86"/>
                  <a:gd name="T20" fmla="*/ 53 w 53"/>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3" h="86">
                    <a:moveTo>
                      <a:pt x="8" y="6"/>
                    </a:moveTo>
                    <a:cubicBezTo>
                      <a:pt x="0" y="10"/>
                      <a:pt x="1" y="21"/>
                      <a:pt x="4" y="37"/>
                    </a:cubicBezTo>
                    <a:cubicBezTo>
                      <a:pt x="7" y="53"/>
                      <a:pt x="9" y="86"/>
                      <a:pt x="19" y="84"/>
                    </a:cubicBezTo>
                    <a:cubicBezTo>
                      <a:pt x="30" y="83"/>
                      <a:pt x="53" y="77"/>
                      <a:pt x="53" y="67"/>
                    </a:cubicBezTo>
                    <a:cubicBezTo>
                      <a:pt x="53" y="57"/>
                      <a:pt x="42" y="28"/>
                      <a:pt x="36" y="19"/>
                    </a:cubicBezTo>
                    <a:cubicBezTo>
                      <a:pt x="30" y="9"/>
                      <a:pt x="18" y="0"/>
                      <a:pt x="8" y="6"/>
                    </a:cubicBezTo>
                    <a:close/>
                  </a:path>
                </a:pathLst>
              </a:custGeom>
              <a:solidFill>
                <a:srgbClr val="FFFFFF"/>
              </a:solidFill>
              <a:ln w="9525">
                <a:noFill/>
                <a:round/>
                <a:headEnd/>
                <a:tailEnd/>
              </a:ln>
            </p:spPr>
            <p:txBody>
              <a:bodyPr/>
              <a:p>
                <a:endParaRPr lang="en-US"/>
              </a:p>
            </p:txBody>
          </p:sp>
          <p:sp>
            <p:nvSpPr>
              <p:cNvPr id="1048682" name="Freeform 21"/>
              <p:cNvSpPr/>
              <p:nvPr/>
            </p:nvSpPr>
            <p:spPr bwMode="auto">
              <a:xfrm>
                <a:off x="3698" y="2742"/>
                <a:ext cx="109" cy="243"/>
              </a:xfrm>
              <a:custGeom>
                <a:avLst/>
                <a:gdLst>
                  <a:gd name="T0" fmla="*/ 118393 w 40"/>
                  <a:gd name="T1" fmla="*/ 303655 h 84"/>
                  <a:gd name="T2" fmla="*/ 70477 w 40"/>
                  <a:gd name="T3" fmla="*/ 28787 h 84"/>
                  <a:gd name="T4" fmla="*/ 58173 w 40"/>
                  <a:gd name="T5" fmla="*/ 68078 h 84"/>
                  <a:gd name="T6" fmla="*/ 27779 w 40"/>
                  <a:gd name="T7" fmla="*/ 54496 h 84"/>
                  <a:gd name="T8" fmla="*/ 12303 w 40"/>
                  <a:gd name="T9" fmla="*/ 191692 h 84"/>
                  <a:gd name="T10" fmla="*/ 8984 w 40"/>
                  <a:gd name="T11" fmla="*/ 196940 h 84"/>
                  <a:gd name="T12" fmla="*/ 54854 w 40"/>
                  <a:gd name="T13" fmla="*/ 396666 h 84"/>
                  <a:gd name="T14" fmla="*/ 109387 w 40"/>
                  <a:gd name="T15" fmla="*/ 372797 h 84"/>
                  <a:gd name="T16" fmla="*/ 118393 w 40"/>
                  <a:gd name="T17" fmla="*/ 303655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84"/>
                  <a:gd name="T29" fmla="*/ 40 w 4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84">
                    <a:moveTo>
                      <a:pt x="39" y="62"/>
                    </a:moveTo>
                    <a:cubicBezTo>
                      <a:pt x="38" y="46"/>
                      <a:pt x="30" y="10"/>
                      <a:pt x="23" y="6"/>
                    </a:cubicBezTo>
                    <a:cubicBezTo>
                      <a:pt x="20" y="5"/>
                      <a:pt x="21" y="0"/>
                      <a:pt x="19" y="14"/>
                    </a:cubicBezTo>
                    <a:cubicBezTo>
                      <a:pt x="19" y="14"/>
                      <a:pt x="14" y="8"/>
                      <a:pt x="9" y="11"/>
                    </a:cubicBezTo>
                    <a:cubicBezTo>
                      <a:pt x="0" y="16"/>
                      <a:pt x="4" y="31"/>
                      <a:pt x="4" y="39"/>
                    </a:cubicBezTo>
                    <a:cubicBezTo>
                      <a:pt x="3" y="40"/>
                      <a:pt x="3" y="40"/>
                      <a:pt x="3" y="40"/>
                    </a:cubicBezTo>
                    <a:cubicBezTo>
                      <a:pt x="9" y="52"/>
                      <a:pt x="18" y="72"/>
                      <a:pt x="18" y="81"/>
                    </a:cubicBezTo>
                    <a:cubicBezTo>
                      <a:pt x="26" y="84"/>
                      <a:pt x="31" y="83"/>
                      <a:pt x="36" y="76"/>
                    </a:cubicBezTo>
                    <a:cubicBezTo>
                      <a:pt x="36" y="76"/>
                      <a:pt x="40" y="72"/>
                      <a:pt x="39" y="62"/>
                    </a:cubicBezTo>
                    <a:close/>
                  </a:path>
                </a:pathLst>
              </a:custGeom>
              <a:solidFill>
                <a:srgbClr val="FFFFFF"/>
              </a:solidFill>
              <a:ln w="9525">
                <a:noFill/>
                <a:round/>
                <a:headEnd/>
                <a:tailEnd/>
              </a:ln>
            </p:spPr>
            <p:txBody>
              <a:bodyPr/>
              <a:p>
                <a:endParaRPr lang="en-US"/>
              </a:p>
            </p:txBody>
          </p:sp>
          <p:sp>
            <p:nvSpPr>
              <p:cNvPr id="1048683" name="Freeform 22"/>
              <p:cNvSpPr/>
              <p:nvPr/>
            </p:nvSpPr>
            <p:spPr bwMode="auto">
              <a:xfrm>
                <a:off x="3246" y="2884"/>
                <a:ext cx="128" cy="226"/>
              </a:xfrm>
              <a:custGeom>
                <a:avLst/>
                <a:gdLst>
                  <a:gd name="T0" fmla="*/ 45710 w 47"/>
                  <a:gd name="T1" fmla="*/ 15296 h 78"/>
                  <a:gd name="T2" fmla="*/ 15450 w 47"/>
                  <a:gd name="T3" fmla="*/ 114736 h 78"/>
                  <a:gd name="T4" fmla="*/ 15450 w 47"/>
                  <a:gd name="T5" fmla="*/ 259150 h 78"/>
                  <a:gd name="T6" fmla="*/ 87808 w 47"/>
                  <a:gd name="T7" fmla="*/ 387561 h 78"/>
                  <a:gd name="T8" fmla="*/ 124487 w 47"/>
                  <a:gd name="T9" fmla="*/ 298120 h 78"/>
                  <a:gd name="T10" fmla="*/ 124487 w 47"/>
                  <a:gd name="T11" fmla="*/ 143782 h 78"/>
                  <a:gd name="T12" fmla="*/ 45710 w 47"/>
                  <a:gd name="T13" fmla="*/ 15296 h 78"/>
                  <a:gd name="T14" fmla="*/ 0 60000 65536"/>
                  <a:gd name="T15" fmla="*/ 0 60000 65536"/>
                  <a:gd name="T16" fmla="*/ 0 60000 65536"/>
                  <a:gd name="T17" fmla="*/ 0 60000 65536"/>
                  <a:gd name="T18" fmla="*/ 0 60000 65536"/>
                  <a:gd name="T19" fmla="*/ 0 60000 65536"/>
                  <a:gd name="T20" fmla="*/ 0 60000 65536"/>
                  <a:gd name="T21" fmla="*/ 0 w 47"/>
                  <a:gd name="T22" fmla="*/ 0 h 78"/>
                  <a:gd name="T23" fmla="*/ 47 w 4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8">
                    <a:moveTo>
                      <a:pt x="15" y="3"/>
                    </a:moveTo>
                    <a:cubicBezTo>
                      <a:pt x="6" y="4"/>
                      <a:pt x="6" y="13"/>
                      <a:pt x="5" y="23"/>
                    </a:cubicBezTo>
                    <a:cubicBezTo>
                      <a:pt x="4" y="33"/>
                      <a:pt x="0" y="33"/>
                      <a:pt x="5" y="52"/>
                    </a:cubicBezTo>
                    <a:cubicBezTo>
                      <a:pt x="9" y="71"/>
                      <a:pt x="21" y="78"/>
                      <a:pt x="29" y="78"/>
                    </a:cubicBezTo>
                    <a:cubicBezTo>
                      <a:pt x="36" y="78"/>
                      <a:pt x="38" y="72"/>
                      <a:pt x="41" y="60"/>
                    </a:cubicBezTo>
                    <a:cubicBezTo>
                      <a:pt x="45" y="49"/>
                      <a:pt x="47" y="46"/>
                      <a:pt x="41" y="29"/>
                    </a:cubicBezTo>
                    <a:cubicBezTo>
                      <a:pt x="35" y="13"/>
                      <a:pt x="19" y="0"/>
                      <a:pt x="15" y="3"/>
                    </a:cubicBezTo>
                    <a:close/>
                  </a:path>
                </a:pathLst>
              </a:custGeom>
              <a:solidFill>
                <a:srgbClr val="FFFFFF"/>
              </a:solidFill>
              <a:ln w="9525">
                <a:noFill/>
                <a:round/>
                <a:headEnd/>
                <a:tailEnd/>
              </a:ln>
            </p:spPr>
            <p:txBody>
              <a:bodyPr/>
              <a:p>
                <a:endParaRPr lang="en-US"/>
              </a:p>
            </p:txBody>
          </p:sp>
          <p:sp>
            <p:nvSpPr>
              <p:cNvPr id="1048684" name="Freeform 23"/>
              <p:cNvSpPr/>
              <p:nvPr/>
            </p:nvSpPr>
            <p:spPr bwMode="auto">
              <a:xfrm>
                <a:off x="3750" y="2980"/>
                <a:ext cx="19" cy="98"/>
              </a:xfrm>
              <a:custGeom>
                <a:avLst/>
                <a:gdLst>
                  <a:gd name="T0" fmla="*/ 20797 w 7"/>
                  <a:gd name="T1" fmla="*/ 0 h 34"/>
                  <a:gd name="T2" fmla="*/ 0 w 7"/>
                  <a:gd name="T3" fmla="*/ 0 h 34"/>
                  <a:gd name="T4" fmla="*/ 0 w 7"/>
                  <a:gd name="T5" fmla="*/ 22846 h 34"/>
                  <a:gd name="T6" fmla="*/ 3257 w 7"/>
                  <a:gd name="T7" fmla="*/ 22846 h 34"/>
                  <a:gd name="T8" fmla="*/ 3257 w 7"/>
                  <a:gd name="T9" fmla="*/ 161714 h 34"/>
                  <a:gd name="T10" fmla="*/ 20797 w 7"/>
                  <a:gd name="T11" fmla="*/ 0 h 34"/>
                  <a:gd name="T12" fmla="*/ 20797 w 7"/>
                  <a:gd name="T13" fmla="*/ 0 h 34"/>
                  <a:gd name="T14" fmla="*/ 0 60000 65536"/>
                  <a:gd name="T15" fmla="*/ 0 60000 65536"/>
                  <a:gd name="T16" fmla="*/ 0 60000 65536"/>
                  <a:gd name="T17" fmla="*/ 0 60000 65536"/>
                  <a:gd name="T18" fmla="*/ 0 60000 65536"/>
                  <a:gd name="T19" fmla="*/ 0 60000 65536"/>
                  <a:gd name="T20" fmla="*/ 0 60000 65536"/>
                  <a:gd name="T21" fmla="*/ 0 w 7"/>
                  <a:gd name="T22" fmla="*/ 0 h 34"/>
                  <a:gd name="T23" fmla="*/ 7 w 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4">
                    <a:moveTo>
                      <a:pt x="7" y="0"/>
                    </a:moveTo>
                    <a:cubicBezTo>
                      <a:pt x="4" y="0"/>
                      <a:pt x="2" y="1"/>
                      <a:pt x="0" y="0"/>
                    </a:cubicBezTo>
                    <a:cubicBezTo>
                      <a:pt x="0" y="1"/>
                      <a:pt x="0" y="4"/>
                      <a:pt x="0" y="5"/>
                    </a:cubicBezTo>
                    <a:cubicBezTo>
                      <a:pt x="1" y="5"/>
                      <a:pt x="1" y="5"/>
                      <a:pt x="1" y="5"/>
                    </a:cubicBezTo>
                    <a:cubicBezTo>
                      <a:pt x="2" y="16"/>
                      <a:pt x="2" y="27"/>
                      <a:pt x="1" y="34"/>
                    </a:cubicBezTo>
                    <a:cubicBezTo>
                      <a:pt x="7" y="26"/>
                      <a:pt x="7" y="15"/>
                      <a:pt x="7" y="0"/>
                    </a:cubicBezTo>
                    <a:cubicBezTo>
                      <a:pt x="7" y="0"/>
                      <a:pt x="7" y="0"/>
                      <a:pt x="7" y="0"/>
                    </a:cubicBezTo>
                    <a:close/>
                  </a:path>
                </a:pathLst>
              </a:custGeom>
              <a:solidFill>
                <a:srgbClr val="FFFFFF"/>
              </a:solidFill>
              <a:ln w="9525">
                <a:noFill/>
                <a:round/>
                <a:headEnd/>
                <a:tailEnd/>
              </a:ln>
            </p:spPr>
            <p:txBody>
              <a:bodyPr/>
              <a:p>
                <a:endParaRPr lang="en-US"/>
              </a:p>
            </p:txBody>
          </p:sp>
          <p:sp>
            <p:nvSpPr>
              <p:cNvPr id="1048685" name="Freeform 24"/>
              <p:cNvSpPr/>
              <p:nvPr/>
            </p:nvSpPr>
            <p:spPr bwMode="auto">
              <a:xfrm>
                <a:off x="3695" y="2110"/>
                <a:ext cx="193" cy="452"/>
              </a:xfrm>
              <a:custGeom>
                <a:avLst/>
                <a:gdLst>
                  <a:gd name="T0" fmla="*/ 140425 w 71"/>
                  <a:gd name="T1" fmla="*/ 73919 h 156"/>
                  <a:gd name="T2" fmla="*/ 121862 w 71"/>
                  <a:gd name="T3" fmla="*/ 227918 h 156"/>
                  <a:gd name="T4" fmla="*/ 152557 w 71"/>
                  <a:gd name="T5" fmla="*/ 426598 h 156"/>
                  <a:gd name="T6" fmla="*/ 36355 w 71"/>
                  <a:gd name="T7" fmla="*/ 775189 h 156"/>
                  <a:gd name="T8" fmla="*/ 56845 w 71"/>
                  <a:gd name="T9" fmla="*/ 615288 h 156"/>
                  <a:gd name="T10" fmla="*/ 121862 w 71"/>
                  <a:gd name="T11" fmla="*/ 586316 h 156"/>
                  <a:gd name="T12" fmla="*/ 211789 w 71"/>
                  <a:gd name="T13" fmla="*/ 442534 h 156"/>
                  <a:gd name="T14" fmla="*/ 169810 w 71"/>
                  <a:gd name="T15" fmla="*/ 208896 h 156"/>
                  <a:gd name="T16" fmla="*/ 137152 w 71"/>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56"/>
                  <a:gd name="T29" fmla="*/ 71 w 71"/>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56">
                    <a:moveTo>
                      <a:pt x="47" y="15"/>
                    </a:moveTo>
                    <a:cubicBezTo>
                      <a:pt x="51" y="26"/>
                      <a:pt x="39" y="35"/>
                      <a:pt x="41" y="46"/>
                    </a:cubicBezTo>
                    <a:cubicBezTo>
                      <a:pt x="43" y="64"/>
                      <a:pt x="62" y="71"/>
                      <a:pt x="51" y="86"/>
                    </a:cubicBezTo>
                    <a:cubicBezTo>
                      <a:pt x="34" y="109"/>
                      <a:pt x="0" y="113"/>
                      <a:pt x="12" y="156"/>
                    </a:cubicBezTo>
                    <a:cubicBezTo>
                      <a:pt x="11" y="146"/>
                      <a:pt x="10" y="132"/>
                      <a:pt x="19" y="124"/>
                    </a:cubicBezTo>
                    <a:cubicBezTo>
                      <a:pt x="26" y="117"/>
                      <a:pt x="31" y="120"/>
                      <a:pt x="41" y="118"/>
                    </a:cubicBezTo>
                    <a:cubicBezTo>
                      <a:pt x="56" y="114"/>
                      <a:pt x="71" y="107"/>
                      <a:pt x="71" y="89"/>
                    </a:cubicBezTo>
                    <a:cubicBezTo>
                      <a:pt x="71" y="73"/>
                      <a:pt x="62" y="57"/>
                      <a:pt x="57" y="42"/>
                    </a:cubicBezTo>
                    <a:cubicBezTo>
                      <a:pt x="53" y="28"/>
                      <a:pt x="49" y="13"/>
                      <a:pt x="46" y="0"/>
                    </a:cubicBezTo>
                  </a:path>
                </a:pathLst>
              </a:custGeom>
              <a:solidFill>
                <a:srgbClr val="F9D37E"/>
              </a:solidFill>
              <a:ln w="9525">
                <a:noFill/>
                <a:round/>
                <a:headEnd/>
                <a:tailEnd/>
              </a:ln>
            </p:spPr>
            <p:txBody>
              <a:bodyPr/>
              <a:p>
                <a:endParaRPr lang="en-US"/>
              </a:p>
            </p:txBody>
          </p:sp>
          <p:sp>
            <p:nvSpPr>
              <p:cNvPr id="1048686" name="Freeform 25"/>
              <p:cNvSpPr/>
              <p:nvPr/>
            </p:nvSpPr>
            <p:spPr bwMode="auto">
              <a:xfrm>
                <a:off x="3649" y="3119"/>
                <a:ext cx="101" cy="368"/>
              </a:xfrm>
              <a:custGeom>
                <a:avLst/>
                <a:gdLst>
                  <a:gd name="T0" fmla="*/ 114111 w 37"/>
                  <a:gd name="T1" fmla="*/ 0 h 127"/>
                  <a:gd name="T2" fmla="*/ 110936 w 37"/>
                  <a:gd name="T3" fmla="*/ 363410 h 127"/>
                  <a:gd name="T4" fmla="*/ 0 w 37"/>
                  <a:gd name="T5" fmla="*/ 631033 h 127"/>
                  <a:gd name="T6" fmla="*/ 83516 w 37"/>
                  <a:gd name="T7" fmla="*/ 481915 h 127"/>
                  <a:gd name="T8" fmla="*/ 55468 w 37"/>
                  <a:gd name="T9" fmla="*/ 343385 h 127"/>
                  <a:gd name="T10" fmla="*/ 105056 w 37"/>
                  <a:gd name="T11" fmla="*/ 0 h 127"/>
                  <a:gd name="T12" fmla="*/ 0 60000 65536"/>
                  <a:gd name="T13" fmla="*/ 0 60000 65536"/>
                  <a:gd name="T14" fmla="*/ 0 60000 65536"/>
                  <a:gd name="T15" fmla="*/ 0 60000 65536"/>
                  <a:gd name="T16" fmla="*/ 0 60000 65536"/>
                  <a:gd name="T17" fmla="*/ 0 60000 65536"/>
                  <a:gd name="T18" fmla="*/ 0 w 37"/>
                  <a:gd name="T19" fmla="*/ 0 h 127"/>
                  <a:gd name="T20" fmla="*/ 37 w 37"/>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37" h="127">
                    <a:moveTo>
                      <a:pt x="37" y="0"/>
                    </a:moveTo>
                    <a:cubicBezTo>
                      <a:pt x="27" y="25"/>
                      <a:pt x="35" y="47"/>
                      <a:pt x="36" y="73"/>
                    </a:cubicBezTo>
                    <a:cubicBezTo>
                      <a:pt x="37" y="105"/>
                      <a:pt x="22" y="108"/>
                      <a:pt x="0" y="127"/>
                    </a:cubicBezTo>
                    <a:cubicBezTo>
                      <a:pt x="9" y="120"/>
                      <a:pt x="27" y="111"/>
                      <a:pt x="27" y="97"/>
                    </a:cubicBezTo>
                    <a:cubicBezTo>
                      <a:pt x="28" y="89"/>
                      <a:pt x="19" y="78"/>
                      <a:pt x="18" y="69"/>
                    </a:cubicBezTo>
                    <a:cubicBezTo>
                      <a:pt x="13" y="43"/>
                      <a:pt x="15" y="19"/>
                      <a:pt x="34" y="0"/>
                    </a:cubicBezTo>
                  </a:path>
                </a:pathLst>
              </a:custGeom>
              <a:solidFill>
                <a:srgbClr val="F9D37E"/>
              </a:solidFill>
              <a:ln w="9525">
                <a:noFill/>
                <a:round/>
                <a:headEnd/>
                <a:tailEnd/>
              </a:ln>
            </p:spPr>
            <p:txBody>
              <a:bodyPr/>
              <a:p>
                <a:endParaRPr lang="en-US"/>
              </a:p>
            </p:txBody>
          </p:sp>
          <p:sp>
            <p:nvSpPr>
              <p:cNvPr id="1048687" name="Freeform 26"/>
              <p:cNvSpPr/>
              <p:nvPr/>
            </p:nvSpPr>
            <p:spPr bwMode="auto">
              <a:xfrm>
                <a:off x="3211" y="3270"/>
                <a:ext cx="335" cy="307"/>
              </a:xfrm>
              <a:custGeom>
                <a:avLst/>
                <a:gdLst>
                  <a:gd name="T0" fmla="*/ 314747 w 123"/>
                  <a:gd name="T1" fmla="*/ 39551 h 106"/>
                  <a:gd name="T2" fmla="*/ 363720 w 123"/>
                  <a:gd name="T3" fmla="*/ 198287 h 106"/>
                  <a:gd name="T4" fmla="*/ 321186 w 123"/>
                  <a:gd name="T5" fmla="*/ 366016 h 106"/>
                  <a:gd name="T6" fmla="*/ 202493 w 123"/>
                  <a:gd name="T7" fmla="*/ 509275 h 106"/>
                  <a:gd name="T8" fmla="*/ 0 w 123"/>
                  <a:gd name="T9" fmla="*/ 469727 h 106"/>
                  <a:gd name="T10" fmla="*/ 114673 w 123"/>
                  <a:gd name="T11" fmla="*/ 430831 h 106"/>
                  <a:gd name="T12" fmla="*/ 257890 w 123"/>
                  <a:gd name="T13" fmla="*/ 381291 h 106"/>
                  <a:gd name="T14" fmla="*/ 330141 w 123"/>
                  <a:gd name="T15" fmla="*/ 89082 h 106"/>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106"/>
                  <a:gd name="T26" fmla="*/ 123 w 123"/>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106">
                    <a:moveTo>
                      <a:pt x="104" y="8"/>
                    </a:moveTo>
                    <a:cubicBezTo>
                      <a:pt x="123" y="0"/>
                      <a:pt x="119" y="29"/>
                      <a:pt x="120" y="40"/>
                    </a:cubicBezTo>
                    <a:cubicBezTo>
                      <a:pt x="120" y="60"/>
                      <a:pt x="118" y="59"/>
                      <a:pt x="106" y="74"/>
                    </a:cubicBezTo>
                    <a:cubicBezTo>
                      <a:pt x="95" y="86"/>
                      <a:pt x="84" y="100"/>
                      <a:pt x="67" y="103"/>
                    </a:cubicBezTo>
                    <a:cubicBezTo>
                      <a:pt x="46" y="106"/>
                      <a:pt x="19" y="101"/>
                      <a:pt x="0" y="95"/>
                    </a:cubicBezTo>
                    <a:cubicBezTo>
                      <a:pt x="8" y="96"/>
                      <a:pt x="26" y="89"/>
                      <a:pt x="38" y="87"/>
                    </a:cubicBezTo>
                    <a:cubicBezTo>
                      <a:pt x="54" y="86"/>
                      <a:pt x="70" y="86"/>
                      <a:pt x="85" y="77"/>
                    </a:cubicBezTo>
                    <a:cubicBezTo>
                      <a:pt x="105" y="67"/>
                      <a:pt x="116" y="37"/>
                      <a:pt x="109" y="18"/>
                    </a:cubicBezTo>
                  </a:path>
                </a:pathLst>
              </a:custGeom>
              <a:solidFill>
                <a:srgbClr val="F9D37E"/>
              </a:solidFill>
              <a:ln w="9525">
                <a:noFill/>
                <a:round/>
                <a:headEnd/>
                <a:tailEnd/>
              </a:ln>
            </p:spPr>
            <p:txBody>
              <a:bodyPr/>
              <a:p>
                <a:endParaRPr lang="en-US"/>
              </a:p>
            </p:txBody>
          </p:sp>
          <p:sp>
            <p:nvSpPr>
              <p:cNvPr id="1048688" name="Freeform 27"/>
              <p:cNvSpPr/>
              <p:nvPr/>
            </p:nvSpPr>
            <p:spPr bwMode="auto">
              <a:xfrm>
                <a:off x="3382" y="3362"/>
                <a:ext cx="362" cy="209"/>
              </a:xfrm>
              <a:custGeom>
                <a:avLst/>
                <a:gdLst>
                  <a:gd name="T0" fmla="*/ 0 w 133"/>
                  <a:gd name="T1" fmla="*/ 363167 h 72"/>
                  <a:gd name="T2" fmla="*/ 237812 w 133"/>
                  <a:gd name="T3" fmla="*/ 246498 h 72"/>
                  <a:gd name="T4" fmla="*/ 376153 w 133"/>
                  <a:gd name="T5" fmla="*/ 0 h 72"/>
                  <a:gd name="T6" fmla="*/ 331050 w 133"/>
                  <a:gd name="T7" fmla="*/ 105934 h 72"/>
                  <a:gd name="T8" fmla="*/ 255754 w 133"/>
                  <a:gd name="T9" fmla="*/ 186083 h 72"/>
                  <a:gd name="T10" fmla="*/ 120679 w 133"/>
                  <a:gd name="T11" fmla="*/ 166913 h 72"/>
                  <a:gd name="T12" fmla="*/ 0 60000 65536"/>
                  <a:gd name="T13" fmla="*/ 0 60000 65536"/>
                  <a:gd name="T14" fmla="*/ 0 60000 65536"/>
                  <a:gd name="T15" fmla="*/ 0 60000 65536"/>
                  <a:gd name="T16" fmla="*/ 0 60000 65536"/>
                  <a:gd name="T17" fmla="*/ 0 60000 65536"/>
                  <a:gd name="T18" fmla="*/ 0 w 133"/>
                  <a:gd name="T19" fmla="*/ 0 h 72"/>
                  <a:gd name="T20" fmla="*/ 133 w 13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33" h="72">
                    <a:moveTo>
                      <a:pt x="0" y="72"/>
                    </a:moveTo>
                    <a:cubicBezTo>
                      <a:pt x="27" y="68"/>
                      <a:pt x="52" y="55"/>
                      <a:pt x="79" y="49"/>
                    </a:cubicBezTo>
                    <a:cubicBezTo>
                      <a:pt x="99" y="45"/>
                      <a:pt x="133" y="26"/>
                      <a:pt x="125" y="0"/>
                    </a:cubicBezTo>
                    <a:cubicBezTo>
                      <a:pt x="128" y="14"/>
                      <a:pt x="119" y="17"/>
                      <a:pt x="110" y="21"/>
                    </a:cubicBezTo>
                    <a:cubicBezTo>
                      <a:pt x="101" y="26"/>
                      <a:pt x="94" y="32"/>
                      <a:pt x="85" y="37"/>
                    </a:cubicBezTo>
                    <a:cubicBezTo>
                      <a:pt x="67" y="48"/>
                      <a:pt x="53" y="46"/>
                      <a:pt x="40" y="33"/>
                    </a:cubicBezTo>
                  </a:path>
                </a:pathLst>
              </a:custGeom>
              <a:solidFill>
                <a:srgbClr val="F9D37E"/>
              </a:solidFill>
              <a:ln w="9525">
                <a:noFill/>
                <a:round/>
                <a:headEnd/>
                <a:tailEnd/>
              </a:ln>
            </p:spPr>
            <p:txBody>
              <a:bodyPr/>
              <a:p>
                <a:endParaRPr lang="en-US"/>
              </a:p>
            </p:txBody>
          </p:sp>
          <p:sp>
            <p:nvSpPr>
              <p:cNvPr id="1048689" name="Freeform 28"/>
              <p:cNvSpPr/>
              <p:nvPr/>
            </p:nvSpPr>
            <p:spPr bwMode="auto">
              <a:xfrm>
                <a:off x="2801" y="3162"/>
                <a:ext cx="285" cy="148"/>
              </a:xfrm>
              <a:custGeom>
                <a:avLst/>
                <a:gdLst>
                  <a:gd name="T0" fmla="*/ 0 w 105"/>
                  <a:gd name="T1" fmla="*/ 0 h 51"/>
                  <a:gd name="T2" fmla="*/ 56449 w 105"/>
                  <a:gd name="T3" fmla="*/ 150423 h 51"/>
                  <a:gd name="T4" fmla="*/ 138779 w 105"/>
                  <a:gd name="T5" fmla="*/ 256237 h 51"/>
                  <a:gd name="T6" fmla="*/ 168373 w 105"/>
                  <a:gd name="T7" fmla="*/ 121192 h 51"/>
                  <a:gd name="T8" fmla="*/ 309553 w 105"/>
                  <a:gd name="T9" fmla="*/ 155821 h 51"/>
                  <a:gd name="T10" fmla="*/ 159576 w 105"/>
                  <a:gd name="T11" fmla="*/ 76374 h 51"/>
                  <a:gd name="T12" fmla="*/ 32395 w 105"/>
                  <a:gd name="T13" fmla="*/ 20996 h 51"/>
                  <a:gd name="T14" fmla="*/ 0 60000 65536"/>
                  <a:gd name="T15" fmla="*/ 0 60000 65536"/>
                  <a:gd name="T16" fmla="*/ 0 60000 65536"/>
                  <a:gd name="T17" fmla="*/ 0 60000 65536"/>
                  <a:gd name="T18" fmla="*/ 0 60000 65536"/>
                  <a:gd name="T19" fmla="*/ 0 60000 65536"/>
                  <a:gd name="T20" fmla="*/ 0 60000 65536"/>
                  <a:gd name="T21" fmla="*/ 0 w 105"/>
                  <a:gd name="T22" fmla="*/ 0 h 51"/>
                  <a:gd name="T23" fmla="*/ 105 w 10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51">
                    <a:moveTo>
                      <a:pt x="0" y="0"/>
                    </a:moveTo>
                    <a:cubicBezTo>
                      <a:pt x="7" y="9"/>
                      <a:pt x="10" y="21"/>
                      <a:pt x="19" y="30"/>
                    </a:cubicBezTo>
                    <a:cubicBezTo>
                      <a:pt x="26" y="37"/>
                      <a:pt x="44" y="42"/>
                      <a:pt x="47" y="51"/>
                    </a:cubicBezTo>
                    <a:cubicBezTo>
                      <a:pt x="42" y="35"/>
                      <a:pt x="33" y="22"/>
                      <a:pt x="57" y="24"/>
                    </a:cubicBezTo>
                    <a:cubicBezTo>
                      <a:pt x="70" y="25"/>
                      <a:pt x="93" y="38"/>
                      <a:pt x="105" y="31"/>
                    </a:cubicBezTo>
                    <a:cubicBezTo>
                      <a:pt x="88" y="28"/>
                      <a:pt x="71" y="17"/>
                      <a:pt x="54" y="15"/>
                    </a:cubicBezTo>
                    <a:cubicBezTo>
                      <a:pt x="40" y="14"/>
                      <a:pt x="22" y="16"/>
                      <a:pt x="11" y="4"/>
                    </a:cubicBezTo>
                  </a:path>
                </a:pathLst>
              </a:custGeom>
              <a:solidFill>
                <a:srgbClr val="F9D37E"/>
              </a:solidFill>
              <a:ln w="9525">
                <a:noFill/>
                <a:round/>
                <a:headEnd/>
                <a:tailEnd/>
              </a:ln>
            </p:spPr>
            <p:txBody>
              <a:bodyPr/>
              <a:p>
                <a:endParaRPr lang="en-US"/>
              </a:p>
            </p:txBody>
          </p:sp>
          <p:sp>
            <p:nvSpPr>
              <p:cNvPr id="1048690" name="Freeform 29"/>
              <p:cNvSpPr/>
              <p:nvPr/>
            </p:nvSpPr>
            <p:spPr bwMode="auto">
              <a:xfrm>
                <a:off x="2357" y="2605"/>
                <a:ext cx="144" cy="157"/>
              </a:xfrm>
              <a:custGeom>
                <a:avLst/>
                <a:gdLst>
                  <a:gd name="T0" fmla="*/ 15267 w 53"/>
                  <a:gd name="T1" fmla="*/ 96610 h 54"/>
                  <a:gd name="T2" fmla="*/ 136789 w 53"/>
                  <a:gd name="T3" fmla="*/ 133549 h 54"/>
                  <a:gd name="T4" fmla="*/ 0 w 53"/>
                  <a:gd name="T5" fmla="*/ 77320 h 54"/>
                  <a:gd name="T6" fmla="*/ 0 60000 65536"/>
                  <a:gd name="T7" fmla="*/ 0 60000 65536"/>
                  <a:gd name="T8" fmla="*/ 0 60000 65536"/>
                  <a:gd name="T9" fmla="*/ 0 w 53"/>
                  <a:gd name="T10" fmla="*/ 0 h 54"/>
                  <a:gd name="T11" fmla="*/ 53 w 53"/>
                  <a:gd name="T12" fmla="*/ 54 h 54"/>
                </a:gdLst>
                <a:ahLst/>
                <a:cxnLst>
                  <a:cxn ang="T6">
                    <a:pos x="T0" y="T1"/>
                  </a:cxn>
                  <a:cxn ang="T7">
                    <a:pos x="T2" y="T3"/>
                  </a:cxn>
                  <a:cxn ang="T8">
                    <a:pos x="T4" y="T5"/>
                  </a:cxn>
                </a:cxnLst>
                <a:rect l="T9" t="T10" r="T11" b="T12"/>
                <a:pathLst>
                  <a:path w="53" h="54">
                    <a:moveTo>
                      <a:pt x="5" y="19"/>
                    </a:moveTo>
                    <a:cubicBezTo>
                      <a:pt x="17" y="29"/>
                      <a:pt x="39" y="54"/>
                      <a:pt x="46" y="26"/>
                    </a:cubicBezTo>
                    <a:cubicBezTo>
                      <a:pt x="53" y="0"/>
                      <a:pt x="15" y="11"/>
                      <a:pt x="0" y="15"/>
                    </a:cubicBezTo>
                  </a:path>
                </a:pathLst>
              </a:custGeom>
              <a:solidFill>
                <a:srgbClr val="F9D37E"/>
              </a:solidFill>
              <a:ln w="9525">
                <a:noFill/>
                <a:round/>
                <a:headEnd/>
                <a:tailEnd/>
              </a:ln>
            </p:spPr>
            <p:txBody>
              <a:bodyPr/>
              <a:p>
                <a:endParaRPr lang="en-US"/>
              </a:p>
            </p:txBody>
          </p:sp>
          <p:sp>
            <p:nvSpPr>
              <p:cNvPr id="1048691" name="Freeform 30"/>
              <p:cNvSpPr/>
              <p:nvPr/>
            </p:nvSpPr>
            <p:spPr bwMode="auto">
              <a:xfrm>
                <a:off x="2031" y="2684"/>
                <a:ext cx="332" cy="356"/>
              </a:xfrm>
              <a:custGeom>
                <a:avLst/>
                <a:gdLst>
                  <a:gd name="T0" fmla="*/ 111669 w 122"/>
                  <a:gd name="T1" fmla="*/ 207565 h 123"/>
                  <a:gd name="T2" fmla="*/ 283084 w 122"/>
                  <a:gd name="T3" fmla="*/ 113952 h 123"/>
                  <a:gd name="T4" fmla="*/ 366678 w 122"/>
                  <a:gd name="T5" fmla="*/ 452693 h 123"/>
                  <a:gd name="T6" fmla="*/ 207895 w 122"/>
                  <a:gd name="T7" fmla="*/ 491506 h 123"/>
                  <a:gd name="T8" fmla="*/ 129102 w 122"/>
                  <a:gd name="T9" fmla="*/ 600757 h 123"/>
                  <a:gd name="T10" fmla="*/ 0 w 122"/>
                  <a:gd name="T11" fmla="*/ 488481 h 123"/>
                  <a:gd name="T12" fmla="*/ 129102 w 122"/>
                  <a:gd name="T13" fmla="*/ 483219 h 123"/>
                  <a:gd name="T14" fmla="*/ 177911 w 122"/>
                  <a:gd name="T15" fmla="*/ 394457 h 123"/>
                  <a:gd name="T16" fmla="*/ 231918 w 122"/>
                  <a:gd name="T17" fmla="*/ 348559 h 123"/>
                  <a:gd name="T18" fmla="*/ 252981 w 122"/>
                  <a:gd name="T19" fmla="*/ 220978 h 123"/>
                  <a:gd name="T20" fmla="*/ 144616 w 122"/>
                  <a:gd name="T21" fmla="*/ 197403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23"/>
                  <a:gd name="T35" fmla="*/ 122 w 12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23">
                    <a:moveTo>
                      <a:pt x="37" y="42"/>
                    </a:moveTo>
                    <a:cubicBezTo>
                      <a:pt x="48" y="19"/>
                      <a:pt x="75" y="0"/>
                      <a:pt x="94" y="23"/>
                    </a:cubicBezTo>
                    <a:cubicBezTo>
                      <a:pt x="108" y="40"/>
                      <a:pt x="120" y="70"/>
                      <a:pt x="122" y="92"/>
                    </a:cubicBezTo>
                    <a:cubicBezTo>
                      <a:pt x="103" y="95"/>
                      <a:pt x="86" y="86"/>
                      <a:pt x="69" y="100"/>
                    </a:cubicBezTo>
                    <a:cubicBezTo>
                      <a:pt x="60" y="108"/>
                      <a:pt x="57" y="122"/>
                      <a:pt x="43" y="122"/>
                    </a:cubicBezTo>
                    <a:cubicBezTo>
                      <a:pt x="30" y="123"/>
                      <a:pt x="9" y="107"/>
                      <a:pt x="0" y="99"/>
                    </a:cubicBezTo>
                    <a:cubicBezTo>
                      <a:pt x="12" y="104"/>
                      <a:pt x="31" y="104"/>
                      <a:pt x="43" y="98"/>
                    </a:cubicBezTo>
                    <a:cubicBezTo>
                      <a:pt x="50" y="93"/>
                      <a:pt x="52" y="86"/>
                      <a:pt x="59" y="80"/>
                    </a:cubicBezTo>
                    <a:cubicBezTo>
                      <a:pt x="64" y="75"/>
                      <a:pt x="70" y="75"/>
                      <a:pt x="77" y="71"/>
                    </a:cubicBezTo>
                    <a:cubicBezTo>
                      <a:pt x="85" y="66"/>
                      <a:pt x="100" y="52"/>
                      <a:pt x="84" y="45"/>
                    </a:cubicBezTo>
                    <a:cubicBezTo>
                      <a:pt x="74" y="41"/>
                      <a:pt x="51" y="58"/>
                      <a:pt x="48" y="40"/>
                    </a:cubicBezTo>
                  </a:path>
                </a:pathLst>
              </a:custGeom>
              <a:solidFill>
                <a:srgbClr val="F9D37E"/>
              </a:solidFill>
              <a:ln w="9525">
                <a:noFill/>
                <a:round/>
                <a:headEnd/>
                <a:tailEnd/>
              </a:ln>
            </p:spPr>
            <p:txBody>
              <a:bodyPr/>
              <a:p>
                <a:endParaRPr lang="en-US"/>
              </a:p>
            </p:txBody>
          </p:sp>
          <p:sp>
            <p:nvSpPr>
              <p:cNvPr id="1048692" name="Freeform 31"/>
              <p:cNvSpPr/>
              <p:nvPr/>
            </p:nvSpPr>
            <p:spPr bwMode="auto">
              <a:xfrm>
                <a:off x="2735" y="2710"/>
                <a:ext cx="1004" cy="243"/>
              </a:xfrm>
              <a:custGeom>
                <a:avLst/>
                <a:gdLst>
                  <a:gd name="T0" fmla="*/ 0 w 369"/>
                  <a:gd name="T1" fmla="*/ 0 h 84"/>
                  <a:gd name="T2" fmla="*/ 62925 w 369"/>
                  <a:gd name="T3" fmla="*/ 127245 h 84"/>
                  <a:gd name="T4" fmla="*/ 108250 w 369"/>
                  <a:gd name="T5" fmla="*/ 201566 h 84"/>
                  <a:gd name="T6" fmla="*/ 188638 w 369"/>
                  <a:gd name="T7" fmla="*/ 334067 h 84"/>
                  <a:gd name="T8" fmla="*/ 420809 w 369"/>
                  <a:gd name="T9" fmla="*/ 378053 h 84"/>
                  <a:gd name="T10" fmla="*/ 471505 w 369"/>
                  <a:gd name="T11" fmla="*/ 344010 h 84"/>
                  <a:gd name="T12" fmla="*/ 528613 w 369"/>
                  <a:gd name="T13" fmla="*/ 328811 h 84"/>
                  <a:gd name="T14" fmla="*/ 595307 w 369"/>
                  <a:gd name="T15" fmla="*/ 269620 h 84"/>
                  <a:gd name="T16" fmla="*/ 654502 w 369"/>
                  <a:gd name="T17" fmla="*/ 279572 h 84"/>
                  <a:gd name="T18" fmla="*/ 715335 w 369"/>
                  <a:gd name="T19" fmla="*/ 235603 h 84"/>
                  <a:gd name="T20" fmla="*/ 790363 w 369"/>
                  <a:gd name="T21" fmla="*/ 230355 h 84"/>
                  <a:gd name="T22" fmla="*/ 867861 w 369"/>
                  <a:gd name="T23" fmla="*/ 186361 h 84"/>
                  <a:gd name="T24" fmla="*/ 940530 w 369"/>
                  <a:gd name="T25" fmla="*/ 181741 h 84"/>
                  <a:gd name="T26" fmla="*/ 984807 w 369"/>
                  <a:gd name="T27" fmla="*/ 137119 h 84"/>
                  <a:gd name="T28" fmla="*/ 1038628 w 369"/>
                  <a:gd name="T29" fmla="*/ 137119 h 84"/>
                  <a:gd name="T30" fmla="*/ 1108402 w 369"/>
                  <a:gd name="T31" fmla="*/ 59165 h 84"/>
                  <a:gd name="T32" fmla="*/ 1033432 w 369"/>
                  <a:gd name="T33" fmla="*/ 103084 h 84"/>
                  <a:gd name="T34" fmla="*/ 958401 w 369"/>
                  <a:gd name="T35" fmla="*/ 103084 h 84"/>
                  <a:gd name="T36" fmla="*/ 909613 w 369"/>
                  <a:gd name="T37" fmla="*/ 132502 h 84"/>
                  <a:gd name="T38" fmla="*/ 849988 w 369"/>
                  <a:gd name="T39" fmla="*/ 127245 h 84"/>
                  <a:gd name="T40" fmla="*/ 787063 w 369"/>
                  <a:gd name="T41" fmla="*/ 176485 h 84"/>
                  <a:gd name="T42" fmla="*/ 717732 w 369"/>
                  <a:gd name="T43" fmla="*/ 176485 h 84"/>
                  <a:gd name="T44" fmla="*/ 624793 w 369"/>
                  <a:gd name="T45" fmla="*/ 230355 h 84"/>
                  <a:gd name="T46" fmla="*/ 561867 w 369"/>
                  <a:gd name="T47" fmla="*/ 225727 h 84"/>
                  <a:gd name="T48" fmla="*/ 450331 w 369"/>
                  <a:gd name="T49" fmla="*/ 294768 h 84"/>
                  <a:gd name="T50" fmla="*/ 258414 w 369"/>
                  <a:gd name="T51" fmla="*/ 303655 h 84"/>
                  <a:gd name="T52" fmla="*/ 123759 w 369"/>
                  <a:gd name="T53" fmla="*/ 142450 h 84"/>
                  <a:gd name="T54" fmla="*/ 8943 w 369"/>
                  <a:gd name="T55" fmla="*/ 0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9"/>
                  <a:gd name="T85" fmla="*/ 0 h 84"/>
                  <a:gd name="T86" fmla="*/ 369 w 369"/>
                  <a:gd name="T87" fmla="*/ 84 h 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9" h="84">
                    <a:moveTo>
                      <a:pt x="0" y="0"/>
                    </a:moveTo>
                    <a:cubicBezTo>
                      <a:pt x="8" y="5"/>
                      <a:pt x="14" y="18"/>
                      <a:pt x="21" y="26"/>
                    </a:cubicBezTo>
                    <a:cubicBezTo>
                      <a:pt x="26" y="31"/>
                      <a:pt x="32" y="36"/>
                      <a:pt x="36" y="41"/>
                    </a:cubicBezTo>
                    <a:cubicBezTo>
                      <a:pt x="45" y="52"/>
                      <a:pt x="51" y="62"/>
                      <a:pt x="63" y="68"/>
                    </a:cubicBezTo>
                    <a:cubicBezTo>
                      <a:pt x="88" y="80"/>
                      <a:pt x="115" y="84"/>
                      <a:pt x="140" y="77"/>
                    </a:cubicBezTo>
                    <a:cubicBezTo>
                      <a:pt x="145" y="75"/>
                      <a:pt x="151" y="72"/>
                      <a:pt x="157" y="70"/>
                    </a:cubicBezTo>
                    <a:cubicBezTo>
                      <a:pt x="164" y="69"/>
                      <a:pt x="170" y="69"/>
                      <a:pt x="176" y="67"/>
                    </a:cubicBezTo>
                    <a:cubicBezTo>
                      <a:pt x="182" y="65"/>
                      <a:pt x="189" y="57"/>
                      <a:pt x="198" y="55"/>
                    </a:cubicBezTo>
                    <a:cubicBezTo>
                      <a:pt x="204" y="54"/>
                      <a:pt x="214" y="57"/>
                      <a:pt x="218" y="57"/>
                    </a:cubicBezTo>
                    <a:cubicBezTo>
                      <a:pt x="226" y="56"/>
                      <a:pt x="232" y="50"/>
                      <a:pt x="238" y="48"/>
                    </a:cubicBezTo>
                    <a:cubicBezTo>
                      <a:pt x="247" y="46"/>
                      <a:pt x="253" y="51"/>
                      <a:pt x="263" y="47"/>
                    </a:cubicBezTo>
                    <a:cubicBezTo>
                      <a:pt x="272" y="44"/>
                      <a:pt x="279" y="38"/>
                      <a:pt x="289" y="38"/>
                    </a:cubicBezTo>
                    <a:cubicBezTo>
                      <a:pt x="302" y="38"/>
                      <a:pt x="303" y="42"/>
                      <a:pt x="313" y="37"/>
                    </a:cubicBezTo>
                    <a:cubicBezTo>
                      <a:pt x="317" y="34"/>
                      <a:pt x="322" y="29"/>
                      <a:pt x="328" y="28"/>
                    </a:cubicBezTo>
                    <a:cubicBezTo>
                      <a:pt x="332" y="26"/>
                      <a:pt x="342" y="29"/>
                      <a:pt x="346" y="28"/>
                    </a:cubicBezTo>
                    <a:cubicBezTo>
                      <a:pt x="355" y="25"/>
                      <a:pt x="362" y="16"/>
                      <a:pt x="369" y="12"/>
                    </a:cubicBezTo>
                    <a:cubicBezTo>
                      <a:pt x="360" y="15"/>
                      <a:pt x="353" y="20"/>
                      <a:pt x="344" y="21"/>
                    </a:cubicBezTo>
                    <a:cubicBezTo>
                      <a:pt x="337" y="22"/>
                      <a:pt x="327" y="19"/>
                      <a:pt x="319" y="21"/>
                    </a:cubicBezTo>
                    <a:cubicBezTo>
                      <a:pt x="313" y="22"/>
                      <a:pt x="309" y="25"/>
                      <a:pt x="303" y="27"/>
                    </a:cubicBezTo>
                    <a:cubicBezTo>
                      <a:pt x="294" y="29"/>
                      <a:pt x="292" y="26"/>
                      <a:pt x="283" y="26"/>
                    </a:cubicBezTo>
                    <a:cubicBezTo>
                      <a:pt x="276" y="26"/>
                      <a:pt x="269" y="34"/>
                      <a:pt x="262" y="36"/>
                    </a:cubicBezTo>
                    <a:cubicBezTo>
                      <a:pt x="255" y="38"/>
                      <a:pt x="246" y="35"/>
                      <a:pt x="239" y="36"/>
                    </a:cubicBezTo>
                    <a:cubicBezTo>
                      <a:pt x="226" y="38"/>
                      <a:pt x="221" y="46"/>
                      <a:pt x="208" y="47"/>
                    </a:cubicBezTo>
                    <a:cubicBezTo>
                      <a:pt x="201" y="48"/>
                      <a:pt x="194" y="44"/>
                      <a:pt x="187" y="46"/>
                    </a:cubicBezTo>
                    <a:cubicBezTo>
                      <a:pt x="177" y="48"/>
                      <a:pt x="160" y="58"/>
                      <a:pt x="150" y="60"/>
                    </a:cubicBezTo>
                    <a:cubicBezTo>
                      <a:pt x="129" y="65"/>
                      <a:pt x="107" y="66"/>
                      <a:pt x="86" y="62"/>
                    </a:cubicBezTo>
                    <a:cubicBezTo>
                      <a:pt x="65" y="58"/>
                      <a:pt x="52" y="45"/>
                      <a:pt x="41" y="29"/>
                    </a:cubicBezTo>
                    <a:cubicBezTo>
                      <a:pt x="30" y="13"/>
                      <a:pt x="21" y="8"/>
                      <a:pt x="3" y="0"/>
                    </a:cubicBezTo>
                  </a:path>
                </a:pathLst>
              </a:custGeom>
              <a:solidFill>
                <a:srgbClr val="F9D37E"/>
              </a:solidFill>
              <a:ln w="9525">
                <a:noFill/>
                <a:round/>
                <a:headEnd/>
                <a:tailEnd/>
              </a:ln>
            </p:spPr>
            <p:txBody>
              <a:bodyPr/>
              <a:p>
                <a:endParaRPr lang="en-US"/>
              </a:p>
            </p:txBody>
          </p:sp>
          <p:sp>
            <p:nvSpPr>
              <p:cNvPr id="1048693" name="Freeform 32"/>
              <p:cNvSpPr/>
              <p:nvPr/>
            </p:nvSpPr>
            <p:spPr bwMode="auto">
              <a:xfrm>
                <a:off x="2523" y="2652"/>
                <a:ext cx="144" cy="348"/>
              </a:xfrm>
              <a:custGeom>
                <a:avLst/>
                <a:gdLst>
                  <a:gd name="T0" fmla="*/ 0 w 53"/>
                  <a:gd name="T1" fmla="*/ 0 h 120"/>
                  <a:gd name="T2" fmla="*/ 142000 w 53"/>
                  <a:gd name="T3" fmla="*/ 149942 h 120"/>
                  <a:gd name="T4" fmla="*/ 127899 w 53"/>
                  <a:gd name="T5" fmla="*/ 334962 h 120"/>
                  <a:gd name="T6" fmla="*/ 157207 w 53"/>
                  <a:gd name="T7" fmla="*/ 600138 h 120"/>
                  <a:gd name="T8" fmla="*/ 110133 w 53"/>
                  <a:gd name="T9" fmla="*/ 415732 h 120"/>
                  <a:gd name="T10" fmla="*/ 91663 w 53"/>
                  <a:gd name="T11" fmla="*/ 215380 h 120"/>
                  <a:gd name="T12" fmla="*/ 8887 w 53"/>
                  <a:gd name="T13" fmla="*/ 29148 h 120"/>
                  <a:gd name="T14" fmla="*/ 0 60000 65536"/>
                  <a:gd name="T15" fmla="*/ 0 60000 65536"/>
                  <a:gd name="T16" fmla="*/ 0 60000 65536"/>
                  <a:gd name="T17" fmla="*/ 0 60000 65536"/>
                  <a:gd name="T18" fmla="*/ 0 60000 65536"/>
                  <a:gd name="T19" fmla="*/ 0 60000 65536"/>
                  <a:gd name="T20" fmla="*/ 0 60000 65536"/>
                  <a:gd name="T21" fmla="*/ 0 w 53"/>
                  <a:gd name="T22" fmla="*/ 0 h 120"/>
                  <a:gd name="T23" fmla="*/ 53 w 53"/>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0">
                    <a:moveTo>
                      <a:pt x="0" y="0"/>
                    </a:moveTo>
                    <a:cubicBezTo>
                      <a:pt x="18" y="0"/>
                      <a:pt x="46" y="8"/>
                      <a:pt x="48" y="30"/>
                    </a:cubicBezTo>
                    <a:cubicBezTo>
                      <a:pt x="49" y="42"/>
                      <a:pt x="43" y="55"/>
                      <a:pt x="43" y="67"/>
                    </a:cubicBezTo>
                    <a:cubicBezTo>
                      <a:pt x="43" y="86"/>
                      <a:pt x="50" y="103"/>
                      <a:pt x="53" y="120"/>
                    </a:cubicBezTo>
                    <a:cubicBezTo>
                      <a:pt x="46" y="108"/>
                      <a:pt x="41" y="96"/>
                      <a:pt x="37" y="83"/>
                    </a:cubicBezTo>
                    <a:cubicBezTo>
                      <a:pt x="33" y="69"/>
                      <a:pt x="33" y="57"/>
                      <a:pt x="31" y="43"/>
                    </a:cubicBezTo>
                    <a:cubicBezTo>
                      <a:pt x="28" y="26"/>
                      <a:pt x="16" y="16"/>
                      <a:pt x="3" y="6"/>
                    </a:cubicBezTo>
                  </a:path>
                </a:pathLst>
              </a:custGeom>
              <a:solidFill>
                <a:srgbClr val="F9D37E"/>
              </a:solidFill>
              <a:ln w="9525">
                <a:noFill/>
                <a:round/>
                <a:headEnd/>
                <a:tailEnd/>
              </a:ln>
            </p:spPr>
            <p:txBody>
              <a:bodyPr/>
              <a:p>
                <a:endParaRPr lang="en-US"/>
              </a:p>
            </p:txBody>
          </p:sp>
          <p:sp>
            <p:nvSpPr>
              <p:cNvPr id="1048694" name="Freeform 33"/>
              <p:cNvSpPr/>
              <p:nvPr/>
            </p:nvSpPr>
            <p:spPr bwMode="auto">
              <a:xfrm>
                <a:off x="2262" y="2652"/>
                <a:ext cx="95" cy="104"/>
              </a:xfrm>
              <a:custGeom>
                <a:avLst/>
                <a:gdLst>
                  <a:gd name="T0" fmla="*/ 0 w 35"/>
                  <a:gd name="T1" fmla="*/ 72014 h 36"/>
                  <a:gd name="T2" fmla="*/ 103129 w 35"/>
                  <a:gd name="T3" fmla="*/ 28542 h 36"/>
                  <a:gd name="T4" fmla="*/ 56449 w 35"/>
                  <a:gd name="T5" fmla="*/ 174483 h 36"/>
                  <a:gd name="T6" fmla="*/ 15200 w 35"/>
                  <a:gd name="T7" fmla="*/ 82455 h 36"/>
                  <a:gd name="T8" fmla="*/ 0 60000 65536"/>
                  <a:gd name="T9" fmla="*/ 0 60000 65536"/>
                  <a:gd name="T10" fmla="*/ 0 60000 65536"/>
                  <a:gd name="T11" fmla="*/ 0 60000 65536"/>
                  <a:gd name="T12" fmla="*/ 0 w 35"/>
                  <a:gd name="T13" fmla="*/ 0 h 36"/>
                  <a:gd name="T14" fmla="*/ 35 w 35"/>
                  <a:gd name="T15" fmla="*/ 36 h 36"/>
                </a:gdLst>
                <a:ahLst/>
                <a:cxnLst>
                  <a:cxn ang="T8">
                    <a:pos x="T0" y="T1"/>
                  </a:cxn>
                  <a:cxn ang="T9">
                    <a:pos x="T2" y="T3"/>
                  </a:cxn>
                  <a:cxn ang="T10">
                    <a:pos x="T4" y="T5"/>
                  </a:cxn>
                  <a:cxn ang="T11">
                    <a:pos x="T6" y="T7"/>
                  </a:cxn>
                </a:cxnLst>
                <a:rect l="T12" t="T13" r="T14" b="T15"/>
                <a:pathLst>
                  <a:path w="35" h="36">
                    <a:moveTo>
                      <a:pt x="0" y="15"/>
                    </a:moveTo>
                    <a:cubicBezTo>
                      <a:pt x="6" y="11"/>
                      <a:pt x="28" y="0"/>
                      <a:pt x="35" y="6"/>
                    </a:cubicBezTo>
                    <a:cubicBezTo>
                      <a:pt x="26" y="15"/>
                      <a:pt x="14" y="19"/>
                      <a:pt x="19" y="36"/>
                    </a:cubicBezTo>
                    <a:cubicBezTo>
                      <a:pt x="17" y="28"/>
                      <a:pt x="9" y="23"/>
                      <a:pt x="5" y="17"/>
                    </a:cubicBezTo>
                  </a:path>
                </a:pathLst>
              </a:custGeom>
              <a:solidFill>
                <a:srgbClr val="F9D37E"/>
              </a:solidFill>
              <a:ln w="9525">
                <a:noFill/>
                <a:round/>
                <a:headEnd/>
                <a:tailEnd/>
              </a:ln>
            </p:spPr>
            <p:txBody>
              <a:bodyPr/>
              <a:p>
                <a:endParaRPr lang="en-US"/>
              </a:p>
            </p:txBody>
          </p:sp>
          <p:sp>
            <p:nvSpPr>
              <p:cNvPr id="1048695" name="Freeform 34"/>
              <p:cNvSpPr/>
              <p:nvPr/>
            </p:nvSpPr>
            <p:spPr bwMode="auto">
              <a:xfrm>
                <a:off x="3502" y="2110"/>
                <a:ext cx="253" cy="104"/>
              </a:xfrm>
              <a:custGeom>
                <a:avLst/>
                <a:gdLst>
                  <a:gd name="T0" fmla="*/ 29634 w 93"/>
                  <a:gd name="T1" fmla="*/ 5232 h 36"/>
                  <a:gd name="T2" fmla="*/ 162113 w 93"/>
                  <a:gd name="T3" fmla="*/ 102252 h 36"/>
                  <a:gd name="T4" fmla="*/ 278947 w 93"/>
                  <a:gd name="T5" fmla="*/ 136026 h 36"/>
                  <a:gd name="T6" fmla="*/ 230644 w 93"/>
                  <a:gd name="T7" fmla="*/ 174483 h 36"/>
                  <a:gd name="T8" fmla="*/ 162113 w 93"/>
                  <a:gd name="T9" fmla="*/ 141258 h 36"/>
                  <a:gd name="T10" fmla="*/ 87135 w 93"/>
                  <a:gd name="T11" fmla="*/ 151141 h 36"/>
                  <a:gd name="T12" fmla="*/ 50657 w 93"/>
                  <a:gd name="T13" fmla="*/ 72014 h 36"/>
                  <a:gd name="T14" fmla="*/ 0 w 93"/>
                  <a:gd name="T15" fmla="*/ 9880 h 36"/>
                  <a:gd name="T16" fmla="*/ 29634 w 9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36"/>
                  <a:gd name="T29" fmla="*/ 93 w 9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36">
                    <a:moveTo>
                      <a:pt x="10" y="1"/>
                    </a:moveTo>
                    <a:cubicBezTo>
                      <a:pt x="26" y="5"/>
                      <a:pt x="40" y="13"/>
                      <a:pt x="54" y="21"/>
                    </a:cubicBezTo>
                    <a:cubicBezTo>
                      <a:pt x="68" y="29"/>
                      <a:pt x="77" y="27"/>
                      <a:pt x="93" y="28"/>
                    </a:cubicBezTo>
                    <a:cubicBezTo>
                      <a:pt x="88" y="30"/>
                      <a:pt x="82" y="35"/>
                      <a:pt x="77" y="36"/>
                    </a:cubicBezTo>
                    <a:cubicBezTo>
                      <a:pt x="70" y="36"/>
                      <a:pt x="60" y="31"/>
                      <a:pt x="54" y="29"/>
                    </a:cubicBezTo>
                    <a:cubicBezTo>
                      <a:pt x="44" y="24"/>
                      <a:pt x="30" y="15"/>
                      <a:pt x="29" y="31"/>
                    </a:cubicBezTo>
                    <a:cubicBezTo>
                      <a:pt x="25" y="25"/>
                      <a:pt x="21" y="20"/>
                      <a:pt x="17" y="15"/>
                    </a:cubicBezTo>
                    <a:cubicBezTo>
                      <a:pt x="12" y="11"/>
                      <a:pt x="1" y="7"/>
                      <a:pt x="0" y="2"/>
                    </a:cubicBezTo>
                    <a:cubicBezTo>
                      <a:pt x="3" y="0"/>
                      <a:pt x="7" y="0"/>
                      <a:pt x="10" y="0"/>
                    </a:cubicBezTo>
                  </a:path>
                </a:pathLst>
              </a:custGeom>
              <a:solidFill>
                <a:srgbClr val="F9D37E"/>
              </a:solidFill>
              <a:ln w="9525">
                <a:noFill/>
                <a:round/>
                <a:headEnd/>
                <a:tailEnd/>
              </a:ln>
            </p:spPr>
            <p:txBody>
              <a:bodyPr/>
              <a:p>
                <a:endParaRPr lang="en-US"/>
              </a:p>
            </p:txBody>
          </p:sp>
          <p:sp>
            <p:nvSpPr>
              <p:cNvPr id="1048696" name="Freeform 35"/>
              <p:cNvSpPr/>
              <p:nvPr/>
            </p:nvSpPr>
            <p:spPr bwMode="auto">
              <a:xfrm>
                <a:off x="2858" y="2202"/>
                <a:ext cx="269" cy="389"/>
              </a:xfrm>
              <a:custGeom>
                <a:avLst/>
                <a:gdLst>
                  <a:gd name="T0" fmla="*/ 294131 w 99"/>
                  <a:gd name="T1" fmla="*/ 0 h 134"/>
                  <a:gd name="T2" fmla="*/ 162935 w 99"/>
                  <a:gd name="T3" fmla="*/ 312974 h 134"/>
                  <a:gd name="T4" fmla="*/ 50374 w 99"/>
                  <a:gd name="T5" fmla="*/ 402836 h 134"/>
                  <a:gd name="T6" fmla="*/ 36310 w 99"/>
                  <a:gd name="T7" fmla="*/ 469224 h 134"/>
                  <a:gd name="T8" fmla="*/ 119102 w 99"/>
                  <a:gd name="T9" fmla="*/ 490242 h 134"/>
                  <a:gd name="T10" fmla="*/ 166207 w 99"/>
                  <a:gd name="T11" fmla="*/ 585338 h 134"/>
                  <a:gd name="T12" fmla="*/ 222892 w 99"/>
                  <a:gd name="T13" fmla="*/ 479303 h 134"/>
                  <a:gd name="T14" fmla="*/ 181453 w 99"/>
                  <a:gd name="T15" fmla="*/ 493150 h 134"/>
                  <a:gd name="T16" fmla="*/ 166207 w 99"/>
                  <a:gd name="T17" fmla="*/ 458515 h 134"/>
                  <a:gd name="T18" fmla="*/ 142048 w 99"/>
                  <a:gd name="T19" fmla="*/ 448215 h 134"/>
                  <a:gd name="T20" fmla="*/ 142048 w 99"/>
                  <a:gd name="T21" fmla="*/ 402836 h 134"/>
                  <a:gd name="T22" fmla="*/ 243921 w 99"/>
                  <a:gd name="T23" fmla="*/ 236495 h 134"/>
                  <a:gd name="T24" fmla="*/ 288515 w 99"/>
                  <a:gd name="T25" fmla="*/ 40198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34"/>
                  <a:gd name="T41" fmla="*/ 99 w 99"/>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34">
                    <a:moveTo>
                      <a:pt x="99" y="0"/>
                    </a:moveTo>
                    <a:cubicBezTo>
                      <a:pt x="85" y="23"/>
                      <a:pt x="78" y="47"/>
                      <a:pt x="55" y="62"/>
                    </a:cubicBezTo>
                    <a:cubicBezTo>
                      <a:pt x="43" y="70"/>
                      <a:pt x="29" y="73"/>
                      <a:pt x="17" y="80"/>
                    </a:cubicBezTo>
                    <a:cubicBezTo>
                      <a:pt x="10" y="84"/>
                      <a:pt x="0" y="90"/>
                      <a:pt x="12" y="93"/>
                    </a:cubicBezTo>
                    <a:cubicBezTo>
                      <a:pt x="21" y="95"/>
                      <a:pt x="31" y="94"/>
                      <a:pt x="40" y="97"/>
                    </a:cubicBezTo>
                    <a:cubicBezTo>
                      <a:pt x="53" y="101"/>
                      <a:pt x="51" y="106"/>
                      <a:pt x="56" y="116"/>
                    </a:cubicBezTo>
                    <a:cubicBezTo>
                      <a:pt x="66" y="134"/>
                      <a:pt x="77" y="105"/>
                      <a:pt x="75" y="95"/>
                    </a:cubicBezTo>
                    <a:cubicBezTo>
                      <a:pt x="68" y="96"/>
                      <a:pt x="66" y="103"/>
                      <a:pt x="61" y="98"/>
                    </a:cubicBezTo>
                    <a:cubicBezTo>
                      <a:pt x="59" y="96"/>
                      <a:pt x="59" y="93"/>
                      <a:pt x="56" y="91"/>
                    </a:cubicBezTo>
                    <a:cubicBezTo>
                      <a:pt x="54" y="89"/>
                      <a:pt x="51" y="90"/>
                      <a:pt x="48" y="89"/>
                    </a:cubicBezTo>
                    <a:cubicBezTo>
                      <a:pt x="42" y="86"/>
                      <a:pt x="43" y="85"/>
                      <a:pt x="48" y="80"/>
                    </a:cubicBezTo>
                    <a:cubicBezTo>
                      <a:pt x="61" y="68"/>
                      <a:pt x="73" y="63"/>
                      <a:pt x="82" y="47"/>
                    </a:cubicBezTo>
                    <a:cubicBezTo>
                      <a:pt x="89" y="35"/>
                      <a:pt x="92" y="21"/>
                      <a:pt x="97" y="8"/>
                    </a:cubicBezTo>
                  </a:path>
                </a:pathLst>
              </a:custGeom>
              <a:solidFill>
                <a:srgbClr val="F9D37E"/>
              </a:solidFill>
              <a:ln w="9525">
                <a:noFill/>
                <a:round/>
                <a:headEnd/>
                <a:tailEnd/>
              </a:ln>
            </p:spPr>
            <p:txBody>
              <a:bodyPr/>
              <a:p>
                <a:endParaRPr lang="en-US"/>
              </a:p>
            </p:txBody>
          </p:sp>
          <p:sp>
            <p:nvSpPr>
              <p:cNvPr id="1048697" name="Freeform 36"/>
              <p:cNvSpPr/>
              <p:nvPr/>
            </p:nvSpPr>
            <p:spPr bwMode="auto">
              <a:xfrm>
                <a:off x="2477" y="1846"/>
                <a:ext cx="185" cy="536"/>
              </a:xfrm>
              <a:custGeom>
                <a:avLst/>
                <a:gdLst>
                  <a:gd name="T0" fmla="*/ 188564 w 68"/>
                  <a:gd name="T1" fmla="*/ 15295 h 185"/>
                  <a:gd name="T2" fmla="*/ 92854 w 68"/>
                  <a:gd name="T3" fmla="*/ 164312 h 185"/>
                  <a:gd name="T4" fmla="*/ 57252 w 68"/>
                  <a:gd name="T5" fmla="*/ 447091 h 185"/>
                  <a:gd name="T6" fmla="*/ 62884 w 68"/>
                  <a:gd name="T7" fmla="*/ 690837 h 185"/>
                  <a:gd name="T8" fmla="*/ 120416 w 68"/>
                  <a:gd name="T9" fmla="*/ 918718 h 185"/>
                  <a:gd name="T10" fmla="*/ 17861 w 68"/>
                  <a:gd name="T11" fmla="*/ 675534 h 185"/>
                  <a:gd name="T12" fmla="*/ 15344 w 68"/>
                  <a:gd name="T13" fmla="*/ 492210 h 185"/>
                  <a:gd name="T14" fmla="*/ 8918 w 68"/>
                  <a:gd name="T15" fmla="*/ 313572 h 185"/>
                  <a:gd name="T16" fmla="*/ 41745 w 68"/>
                  <a:gd name="T17" fmla="*/ 143735 h 185"/>
                  <a:gd name="T18" fmla="*/ 120416 w 68"/>
                  <a:gd name="T19" fmla="*/ 49610 h 185"/>
                  <a:gd name="T20" fmla="*/ 203905 w 68"/>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85"/>
                  <a:gd name="T35" fmla="*/ 68 w 68"/>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85">
                    <a:moveTo>
                      <a:pt x="63" y="3"/>
                    </a:moveTo>
                    <a:cubicBezTo>
                      <a:pt x="52" y="13"/>
                      <a:pt x="40" y="20"/>
                      <a:pt x="31" y="33"/>
                    </a:cubicBezTo>
                    <a:cubicBezTo>
                      <a:pt x="19" y="48"/>
                      <a:pt x="19" y="71"/>
                      <a:pt x="19" y="90"/>
                    </a:cubicBezTo>
                    <a:cubicBezTo>
                      <a:pt x="20" y="106"/>
                      <a:pt x="20" y="123"/>
                      <a:pt x="21" y="139"/>
                    </a:cubicBezTo>
                    <a:cubicBezTo>
                      <a:pt x="23" y="157"/>
                      <a:pt x="32" y="169"/>
                      <a:pt x="40" y="185"/>
                    </a:cubicBezTo>
                    <a:cubicBezTo>
                      <a:pt x="18" y="178"/>
                      <a:pt x="11" y="157"/>
                      <a:pt x="6" y="136"/>
                    </a:cubicBezTo>
                    <a:cubicBezTo>
                      <a:pt x="3" y="124"/>
                      <a:pt x="6" y="111"/>
                      <a:pt x="5" y="99"/>
                    </a:cubicBezTo>
                    <a:cubicBezTo>
                      <a:pt x="5" y="86"/>
                      <a:pt x="0" y="76"/>
                      <a:pt x="3" y="63"/>
                    </a:cubicBezTo>
                    <a:cubicBezTo>
                      <a:pt x="5" y="53"/>
                      <a:pt x="9" y="39"/>
                      <a:pt x="14" y="29"/>
                    </a:cubicBezTo>
                    <a:cubicBezTo>
                      <a:pt x="21" y="19"/>
                      <a:pt x="30" y="15"/>
                      <a:pt x="40" y="10"/>
                    </a:cubicBezTo>
                    <a:cubicBezTo>
                      <a:pt x="50" y="5"/>
                      <a:pt x="58" y="2"/>
                      <a:pt x="68" y="0"/>
                    </a:cubicBezTo>
                  </a:path>
                </a:pathLst>
              </a:custGeom>
              <a:solidFill>
                <a:srgbClr val="F9D37E"/>
              </a:solidFill>
              <a:ln w="9525">
                <a:noFill/>
                <a:round/>
                <a:headEnd/>
                <a:tailEnd/>
              </a:ln>
            </p:spPr>
            <p:txBody>
              <a:bodyPr/>
              <a:p>
                <a:endParaRPr lang="en-US"/>
              </a:p>
            </p:txBody>
          </p:sp>
          <p:sp>
            <p:nvSpPr>
              <p:cNvPr id="1048698" name="Freeform 37"/>
              <p:cNvSpPr/>
              <p:nvPr/>
            </p:nvSpPr>
            <p:spPr bwMode="auto">
              <a:xfrm>
                <a:off x="3361" y="1637"/>
                <a:ext cx="103" cy="304"/>
              </a:xfrm>
              <a:custGeom>
                <a:avLst/>
                <a:gdLst>
                  <a:gd name="T0" fmla="*/ 110600 w 38"/>
                  <a:gd name="T1" fmla="*/ 0 h 105"/>
                  <a:gd name="T2" fmla="*/ 49605 w 38"/>
                  <a:gd name="T3" fmla="*/ 88869 h 105"/>
                  <a:gd name="T4" fmla="*/ 46358 w 38"/>
                  <a:gd name="T5" fmla="*/ 226819 h 105"/>
                  <a:gd name="T6" fmla="*/ 73022 w 38"/>
                  <a:gd name="T7" fmla="*/ 518334 h 105"/>
                  <a:gd name="T8" fmla="*/ 28997 w 38"/>
                  <a:gd name="T9" fmla="*/ 335665 h 105"/>
                  <a:gd name="T10" fmla="*/ 3247 w 38"/>
                  <a:gd name="T11" fmla="*/ 117755 h 105"/>
                  <a:gd name="T12" fmla="*/ 110600 w 38"/>
                  <a:gd name="T13" fmla="*/ 0 h 105"/>
                  <a:gd name="T14" fmla="*/ 0 60000 65536"/>
                  <a:gd name="T15" fmla="*/ 0 60000 65536"/>
                  <a:gd name="T16" fmla="*/ 0 60000 65536"/>
                  <a:gd name="T17" fmla="*/ 0 60000 65536"/>
                  <a:gd name="T18" fmla="*/ 0 60000 65536"/>
                  <a:gd name="T19" fmla="*/ 0 60000 65536"/>
                  <a:gd name="T20" fmla="*/ 0 60000 65536"/>
                  <a:gd name="T21" fmla="*/ 0 w 38"/>
                  <a:gd name="T22" fmla="*/ 0 h 105"/>
                  <a:gd name="T23" fmla="*/ 38 w 3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05">
                    <a:moveTo>
                      <a:pt x="38" y="0"/>
                    </a:moveTo>
                    <a:cubicBezTo>
                      <a:pt x="30" y="6"/>
                      <a:pt x="21" y="9"/>
                      <a:pt x="17" y="18"/>
                    </a:cubicBezTo>
                    <a:cubicBezTo>
                      <a:pt x="13" y="26"/>
                      <a:pt x="15" y="37"/>
                      <a:pt x="16" y="46"/>
                    </a:cubicBezTo>
                    <a:cubicBezTo>
                      <a:pt x="18" y="66"/>
                      <a:pt x="21" y="86"/>
                      <a:pt x="25" y="105"/>
                    </a:cubicBezTo>
                    <a:cubicBezTo>
                      <a:pt x="21" y="93"/>
                      <a:pt x="14" y="80"/>
                      <a:pt x="10" y="68"/>
                    </a:cubicBezTo>
                    <a:cubicBezTo>
                      <a:pt x="6" y="55"/>
                      <a:pt x="0" y="37"/>
                      <a:pt x="1" y="24"/>
                    </a:cubicBezTo>
                    <a:cubicBezTo>
                      <a:pt x="2" y="6"/>
                      <a:pt x="23" y="1"/>
                      <a:pt x="38" y="0"/>
                    </a:cubicBezTo>
                  </a:path>
                </a:pathLst>
              </a:custGeom>
              <a:solidFill>
                <a:srgbClr val="F9D37E"/>
              </a:solidFill>
              <a:ln w="9525">
                <a:noFill/>
                <a:round/>
                <a:headEnd/>
                <a:tailEnd/>
              </a:ln>
            </p:spPr>
            <p:txBody>
              <a:bodyPr/>
              <a:p>
                <a:endParaRPr lang="en-US"/>
              </a:p>
            </p:txBody>
          </p:sp>
          <p:sp>
            <p:nvSpPr>
              <p:cNvPr id="1048699" name="Freeform 38"/>
              <p:cNvSpPr/>
              <p:nvPr/>
            </p:nvSpPr>
            <p:spPr bwMode="auto">
              <a:xfrm>
                <a:off x="2558" y="831"/>
                <a:ext cx="1164" cy="757"/>
              </a:xfrm>
              <a:custGeom>
                <a:avLst/>
                <a:gdLst>
                  <a:gd name="T0" fmla="*/ 0 w 428"/>
                  <a:gd name="T1" fmla="*/ 50087 h 261"/>
                  <a:gd name="T2" fmla="*/ 362156 w 428"/>
                  <a:gd name="T3" fmla="*/ 55412 h 261"/>
                  <a:gd name="T4" fmla="*/ 927822 w 428"/>
                  <a:gd name="T5" fmla="*/ 371519 h 261"/>
                  <a:gd name="T6" fmla="*/ 1094900 w 428"/>
                  <a:gd name="T7" fmla="*/ 740569 h 261"/>
                  <a:gd name="T8" fmla="*/ 1190851 w 428"/>
                  <a:gd name="T9" fmla="*/ 1081005 h 261"/>
                  <a:gd name="T10" fmla="*/ 1281006 w 428"/>
                  <a:gd name="T11" fmla="*/ 1307261 h 261"/>
                  <a:gd name="T12" fmla="*/ 1113486 w 428"/>
                  <a:gd name="T13" fmla="*/ 1016767 h 261"/>
                  <a:gd name="T14" fmla="*/ 840783 w 428"/>
                  <a:gd name="T15" fmla="*/ 400673 h 261"/>
                  <a:gd name="T16" fmla="*/ 0 w 428"/>
                  <a:gd name="T17" fmla="*/ 5008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8"/>
                  <a:gd name="T28" fmla="*/ 0 h 261"/>
                  <a:gd name="T29" fmla="*/ 428 w 428"/>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8" h="261">
                    <a:moveTo>
                      <a:pt x="0" y="10"/>
                    </a:moveTo>
                    <a:cubicBezTo>
                      <a:pt x="34" y="0"/>
                      <a:pt x="66" y="6"/>
                      <a:pt x="121" y="11"/>
                    </a:cubicBezTo>
                    <a:cubicBezTo>
                      <a:pt x="176" y="17"/>
                      <a:pt x="282" y="52"/>
                      <a:pt x="310" y="74"/>
                    </a:cubicBezTo>
                    <a:cubicBezTo>
                      <a:pt x="338" y="96"/>
                      <a:pt x="351" y="116"/>
                      <a:pt x="366" y="148"/>
                    </a:cubicBezTo>
                    <a:cubicBezTo>
                      <a:pt x="382" y="179"/>
                      <a:pt x="384" y="201"/>
                      <a:pt x="398" y="216"/>
                    </a:cubicBezTo>
                    <a:cubicBezTo>
                      <a:pt x="412" y="231"/>
                      <a:pt x="424" y="252"/>
                      <a:pt x="428" y="261"/>
                    </a:cubicBezTo>
                    <a:cubicBezTo>
                      <a:pt x="417" y="244"/>
                      <a:pt x="385" y="231"/>
                      <a:pt x="372" y="203"/>
                    </a:cubicBezTo>
                    <a:cubicBezTo>
                      <a:pt x="359" y="175"/>
                      <a:pt x="325" y="105"/>
                      <a:pt x="281" y="80"/>
                    </a:cubicBezTo>
                    <a:cubicBezTo>
                      <a:pt x="238" y="54"/>
                      <a:pt x="112" y="4"/>
                      <a:pt x="0" y="10"/>
                    </a:cubicBezTo>
                    <a:close/>
                  </a:path>
                </a:pathLst>
              </a:custGeom>
              <a:solidFill>
                <a:srgbClr val="F9D37E"/>
              </a:solidFill>
              <a:ln w="9525">
                <a:noFill/>
                <a:round/>
                <a:headEnd/>
                <a:tailEnd/>
              </a:ln>
            </p:spPr>
            <p:txBody>
              <a:bodyPr/>
              <a:p>
                <a:endParaRPr lang="en-US"/>
              </a:p>
            </p:txBody>
          </p:sp>
          <p:sp>
            <p:nvSpPr>
              <p:cNvPr id="1048700" name="Freeform 39"/>
              <p:cNvSpPr/>
              <p:nvPr/>
            </p:nvSpPr>
            <p:spPr bwMode="auto">
              <a:xfrm>
                <a:off x="1522" y="1077"/>
                <a:ext cx="547" cy="1569"/>
              </a:xfrm>
              <a:custGeom>
                <a:avLst/>
                <a:gdLst>
                  <a:gd name="T0" fmla="*/ 604816 w 201"/>
                  <a:gd name="T1" fmla="*/ 0 h 541"/>
                  <a:gd name="T2" fmla="*/ 117036 w 201"/>
                  <a:gd name="T3" fmla="*/ 1185288 h 541"/>
                  <a:gd name="T4" fmla="*/ 225372 w 201"/>
                  <a:gd name="T5" fmla="*/ 2707523 h 541"/>
                  <a:gd name="T6" fmla="*/ 186875 w 201"/>
                  <a:gd name="T7" fmla="*/ 1146083 h 541"/>
                  <a:gd name="T8" fmla="*/ 604816 w 201"/>
                  <a:gd name="T9" fmla="*/ 0 h 541"/>
                  <a:gd name="T10" fmla="*/ 0 60000 65536"/>
                  <a:gd name="T11" fmla="*/ 0 60000 65536"/>
                  <a:gd name="T12" fmla="*/ 0 60000 65536"/>
                  <a:gd name="T13" fmla="*/ 0 60000 65536"/>
                  <a:gd name="T14" fmla="*/ 0 60000 65536"/>
                  <a:gd name="T15" fmla="*/ 0 w 201"/>
                  <a:gd name="T16" fmla="*/ 0 h 541"/>
                  <a:gd name="T17" fmla="*/ 201 w 201"/>
                  <a:gd name="T18" fmla="*/ 541 h 541"/>
                </a:gdLst>
                <a:ahLst/>
                <a:cxnLst>
                  <a:cxn ang="T10">
                    <a:pos x="T0" y="T1"/>
                  </a:cxn>
                  <a:cxn ang="T11">
                    <a:pos x="T2" y="T3"/>
                  </a:cxn>
                  <a:cxn ang="T12">
                    <a:pos x="T4" y="T5"/>
                  </a:cxn>
                  <a:cxn ang="T13">
                    <a:pos x="T6" y="T7"/>
                  </a:cxn>
                  <a:cxn ang="T14">
                    <a:pos x="T8" y="T9"/>
                  </a:cxn>
                </a:cxnLst>
                <a:rect l="T15" t="T16" r="T17" b="T18"/>
                <a:pathLst>
                  <a:path w="201" h="541">
                    <a:moveTo>
                      <a:pt x="201" y="0"/>
                    </a:moveTo>
                    <a:cubicBezTo>
                      <a:pt x="160" y="42"/>
                      <a:pt x="77" y="118"/>
                      <a:pt x="39" y="237"/>
                    </a:cubicBezTo>
                    <a:cubicBezTo>
                      <a:pt x="0" y="357"/>
                      <a:pt x="23" y="452"/>
                      <a:pt x="75" y="541"/>
                    </a:cubicBezTo>
                    <a:cubicBezTo>
                      <a:pt x="61" y="503"/>
                      <a:pt x="8" y="364"/>
                      <a:pt x="62" y="229"/>
                    </a:cubicBezTo>
                    <a:cubicBezTo>
                      <a:pt x="115" y="94"/>
                      <a:pt x="192" y="6"/>
                      <a:pt x="201" y="0"/>
                    </a:cubicBezTo>
                    <a:close/>
                  </a:path>
                </a:pathLst>
              </a:custGeom>
              <a:solidFill>
                <a:srgbClr val="FFFFFF"/>
              </a:solidFill>
              <a:ln w="9525">
                <a:noFill/>
                <a:round/>
                <a:headEnd/>
                <a:tailEnd/>
              </a:ln>
            </p:spPr>
            <p:txBody>
              <a:bodyPr/>
              <a:p>
                <a:endParaRPr lang="en-US"/>
              </a:p>
            </p:txBody>
          </p:sp>
          <p:sp>
            <p:nvSpPr>
              <p:cNvPr id="1048701" name="Freeform 40"/>
              <p:cNvSpPr/>
              <p:nvPr/>
            </p:nvSpPr>
            <p:spPr bwMode="auto">
              <a:xfrm>
                <a:off x="2039" y="2086"/>
                <a:ext cx="403" cy="569"/>
              </a:xfrm>
              <a:custGeom>
                <a:avLst/>
                <a:gdLst>
                  <a:gd name="T0" fmla="*/ 419458 w 148"/>
                  <a:gd name="T1" fmla="*/ 80200 h 196"/>
                  <a:gd name="T2" fmla="*/ 417383 w 148"/>
                  <a:gd name="T3" fmla="*/ 273018 h 196"/>
                  <a:gd name="T4" fmla="*/ 414194 w 148"/>
                  <a:gd name="T5" fmla="*/ 439364 h 196"/>
                  <a:gd name="T6" fmla="*/ 365249 w 148"/>
                  <a:gd name="T7" fmla="*/ 715889 h 196"/>
                  <a:gd name="T8" fmla="*/ 220956 w 148"/>
                  <a:gd name="T9" fmla="*/ 861925 h 196"/>
                  <a:gd name="T10" fmla="*/ 130082 w 148"/>
                  <a:gd name="T11" fmla="*/ 893022 h 196"/>
                  <a:gd name="T12" fmla="*/ 0 w 148"/>
                  <a:gd name="T13" fmla="*/ 967886 h 196"/>
                  <a:gd name="T14" fmla="*/ 422772 w 148"/>
                  <a:gd name="T15" fmla="*/ 650117 h 196"/>
                  <a:gd name="T16" fmla="*/ 438603 w 148"/>
                  <a:gd name="T17" fmla="*/ 292199 h 196"/>
                  <a:gd name="T18" fmla="*/ 429639 w 148"/>
                  <a:gd name="T19" fmla="*/ 171748 h 196"/>
                  <a:gd name="T20" fmla="*/ 429639 w 148"/>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96"/>
                  <a:gd name="T35" fmla="*/ 148 w 148"/>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96">
                    <a:moveTo>
                      <a:pt x="139" y="16"/>
                    </a:moveTo>
                    <a:cubicBezTo>
                      <a:pt x="137" y="29"/>
                      <a:pt x="137" y="40"/>
                      <a:pt x="138" y="54"/>
                    </a:cubicBezTo>
                    <a:cubicBezTo>
                      <a:pt x="139" y="65"/>
                      <a:pt x="140" y="76"/>
                      <a:pt x="137" y="87"/>
                    </a:cubicBezTo>
                    <a:cubicBezTo>
                      <a:pt x="134" y="105"/>
                      <a:pt x="130" y="126"/>
                      <a:pt x="121" y="142"/>
                    </a:cubicBezTo>
                    <a:cubicBezTo>
                      <a:pt x="111" y="160"/>
                      <a:pt x="92" y="166"/>
                      <a:pt x="73" y="171"/>
                    </a:cubicBezTo>
                    <a:cubicBezTo>
                      <a:pt x="63" y="174"/>
                      <a:pt x="53" y="176"/>
                      <a:pt x="43" y="177"/>
                    </a:cubicBezTo>
                    <a:cubicBezTo>
                      <a:pt x="27" y="180"/>
                      <a:pt x="14" y="187"/>
                      <a:pt x="0" y="192"/>
                    </a:cubicBezTo>
                    <a:cubicBezTo>
                      <a:pt x="47" y="174"/>
                      <a:pt x="129" y="196"/>
                      <a:pt x="140" y="129"/>
                    </a:cubicBezTo>
                    <a:cubicBezTo>
                      <a:pt x="144" y="104"/>
                      <a:pt x="148" y="83"/>
                      <a:pt x="145" y="58"/>
                    </a:cubicBezTo>
                    <a:cubicBezTo>
                      <a:pt x="144" y="50"/>
                      <a:pt x="143" y="42"/>
                      <a:pt x="142" y="34"/>
                    </a:cubicBezTo>
                    <a:cubicBezTo>
                      <a:pt x="141" y="28"/>
                      <a:pt x="138" y="5"/>
                      <a:pt x="142" y="0"/>
                    </a:cubicBezTo>
                  </a:path>
                </a:pathLst>
              </a:custGeom>
              <a:solidFill>
                <a:srgbClr val="FFFFFF"/>
              </a:solidFill>
              <a:ln w="9525">
                <a:noFill/>
                <a:round/>
                <a:headEnd/>
                <a:tailEnd/>
              </a:ln>
            </p:spPr>
            <p:txBody>
              <a:bodyPr/>
              <a:p>
                <a:endParaRPr lang="en-US"/>
              </a:p>
            </p:txBody>
          </p:sp>
          <p:sp>
            <p:nvSpPr>
              <p:cNvPr id="1048702" name="Freeform 41"/>
              <p:cNvSpPr/>
              <p:nvPr/>
            </p:nvSpPr>
            <p:spPr bwMode="auto">
              <a:xfrm>
                <a:off x="2975" y="1727"/>
                <a:ext cx="168" cy="429"/>
              </a:xfrm>
              <a:custGeom>
                <a:avLst/>
                <a:gdLst>
                  <a:gd name="T0" fmla="*/ 0 w 62"/>
                  <a:gd name="T1" fmla="*/ 20679 h 148"/>
                  <a:gd name="T2" fmla="*/ 115971 w 62"/>
                  <a:gd name="T3" fmla="*/ 149391 h 148"/>
                  <a:gd name="T4" fmla="*/ 154411 w 62"/>
                  <a:gd name="T5" fmla="*/ 403950 h 148"/>
                  <a:gd name="T6" fmla="*/ 163022 w 62"/>
                  <a:gd name="T7" fmla="*/ 598594 h 148"/>
                  <a:gd name="T8" fmla="*/ 165071 w 62"/>
                  <a:gd name="T9" fmla="*/ 737952 h 148"/>
                  <a:gd name="T10" fmla="*/ 174996 w 62"/>
                  <a:gd name="T11" fmla="*/ 613913 h 148"/>
                  <a:gd name="T12" fmla="*/ 180115 w 62"/>
                  <a:gd name="T13" fmla="*/ 423023 h 148"/>
                  <a:gd name="T14" fmla="*/ 174996 w 62"/>
                  <a:gd name="T15" fmla="*/ 233689 h 148"/>
                  <a:gd name="T16" fmla="*/ 154411 w 62"/>
                  <a:gd name="T17" fmla="*/ 70602 h 148"/>
                  <a:gd name="T18" fmla="*/ 75207 w 62"/>
                  <a:gd name="T19" fmla="*/ 10032 h 148"/>
                  <a:gd name="T20" fmla="*/ 0 w 62"/>
                  <a:gd name="T21" fmla="*/ 1531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48"/>
                  <a:gd name="T35" fmla="*/ 62 w 62"/>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48">
                    <a:moveTo>
                      <a:pt x="0" y="4"/>
                    </a:moveTo>
                    <a:cubicBezTo>
                      <a:pt x="18" y="5"/>
                      <a:pt x="30" y="17"/>
                      <a:pt x="40" y="30"/>
                    </a:cubicBezTo>
                    <a:cubicBezTo>
                      <a:pt x="51" y="45"/>
                      <a:pt x="50" y="63"/>
                      <a:pt x="53" y="81"/>
                    </a:cubicBezTo>
                    <a:cubicBezTo>
                      <a:pt x="55" y="94"/>
                      <a:pt x="55" y="107"/>
                      <a:pt x="56" y="120"/>
                    </a:cubicBezTo>
                    <a:cubicBezTo>
                      <a:pt x="57" y="129"/>
                      <a:pt x="56" y="139"/>
                      <a:pt x="57" y="148"/>
                    </a:cubicBezTo>
                    <a:cubicBezTo>
                      <a:pt x="57" y="140"/>
                      <a:pt x="59" y="132"/>
                      <a:pt x="60" y="123"/>
                    </a:cubicBezTo>
                    <a:cubicBezTo>
                      <a:pt x="62" y="111"/>
                      <a:pt x="62" y="98"/>
                      <a:pt x="62" y="85"/>
                    </a:cubicBezTo>
                    <a:cubicBezTo>
                      <a:pt x="61" y="72"/>
                      <a:pt x="60" y="60"/>
                      <a:pt x="60" y="47"/>
                    </a:cubicBezTo>
                    <a:cubicBezTo>
                      <a:pt x="60" y="36"/>
                      <a:pt x="59" y="23"/>
                      <a:pt x="53" y="14"/>
                    </a:cubicBezTo>
                    <a:cubicBezTo>
                      <a:pt x="45" y="0"/>
                      <a:pt x="40" y="1"/>
                      <a:pt x="26" y="2"/>
                    </a:cubicBezTo>
                    <a:cubicBezTo>
                      <a:pt x="19" y="3"/>
                      <a:pt x="5" y="0"/>
                      <a:pt x="0" y="3"/>
                    </a:cubicBezTo>
                  </a:path>
                </a:pathLst>
              </a:custGeom>
              <a:solidFill>
                <a:srgbClr val="FFFFFF"/>
              </a:solidFill>
              <a:ln w="9525">
                <a:noFill/>
                <a:round/>
                <a:headEnd/>
                <a:tailEnd/>
              </a:ln>
            </p:spPr>
            <p:txBody>
              <a:bodyPr/>
              <a:p>
                <a:endParaRPr lang="en-US"/>
              </a:p>
            </p:txBody>
          </p:sp>
          <p:sp>
            <p:nvSpPr>
              <p:cNvPr id="1048703" name="Freeform 42"/>
              <p:cNvSpPr/>
              <p:nvPr/>
            </p:nvSpPr>
            <p:spPr bwMode="auto">
              <a:xfrm>
                <a:off x="3491" y="1593"/>
                <a:ext cx="275" cy="166"/>
              </a:xfrm>
              <a:custGeom>
                <a:avLst/>
                <a:gdLst>
                  <a:gd name="T0" fmla="*/ 36659 w 101"/>
                  <a:gd name="T1" fmla="*/ 72720 h 57"/>
                  <a:gd name="T2" fmla="*/ 81830 w 101"/>
                  <a:gd name="T3" fmla="*/ 56757 h 57"/>
                  <a:gd name="T4" fmla="*/ 133160 w 101"/>
                  <a:gd name="T5" fmla="*/ 78131 h 57"/>
                  <a:gd name="T6" fmla="*/ 220885 w 101"/>
                  <a:gd name="T7" fmla="*/ 134938 h 57"/>
                  <a:gd name="T8" fmla="*/ 271771 w 101"/>
                  <a:gd name="T9" fmla="*/ 206175 h 57"/>
                  <a:gd name="T10" fmla="*/ 302010 w 101"/>
                  <a:gd name="T11" fmla="*/ 294796 h 57"/>
                  <a:gd name="T12" fmla="*/ 262772 w 101"/>
                  <a:gd name="T13" fmla="*/ 92159 h 57"/>
                  <a:gd name="T14" fmla="*/ 145475 w 101"/>
                  <a:gd name="T15" fmla="*/ 10499 h 57"/>
                  <a:gd name="T16" fmla="*/ 50886 w 101"/>
                  <a:gd name="T17" fmla="*/ 26828 h 57"/>
                  <a:gd name="T18" fmla="*/ 0 w 101"/>
                  <a:gd name="T19" fmla="*/ 7272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57"/>
                  <a:gd name="T32" fmla="*/ 101 w 10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57">
                    <a:moveTo>
                      <a:pt x="12" y="14"/>
                    </a:moveTo>
                    <a:cubicBezTo>
                      <a:pt x="17" y="13"/>
                      <a:pt x="22" y="11"/>
                      <a:pt x="27" y="11"/>
                    </a:cubicBezTo>
                    <a:cubicBezTo>
                      <a:pt x="33" y="11"/>
                      <a:pt x="39" y="14"/>
                      <a:pt x="44" y="15"/>
                    </a:cubicBezTo>
                    <a:cubicBezTo>
                      <a:pt x="55" y="18"/>
                      <a:pt x="64" y="21"/>
                      <a:pt x="73" y="26"/>
                    </a:cubicBezTo>
                    <a:cubicBezTo>
                      <a:pt x="80" y="29"/>
                      <a:pt x="85" y="33"/>
                      <a:pt x="90" y="40"/>
                    </a:cubicBezTo>
                    <a:cubicBezTo>
                      <a:pt x="94" y="45"/>
                      <a:pt x="97" y="52"/>
                      <a:pt x="100" y="57"/>
                    </a:cubicBezTo>
                    <a:cubicBezTo>
                      <a:pt x="99" y="48"/>
                      <a:pt x="101" y="31"/>
                      <a:pt x="87" y="18"/>
                    </a:cubicBezTo>
                    <a:cubicBezTo>
                      <a:pt x="77" y="9"/>
                      <a:pt x="52" y="4"/>
                      <a:pt x="48" y="2"/>
                    </a:cubicBezTo>
                    <a:cubicBezTo>
                      <a:pt x="37" y="0"/>
                      <a:pt x="26" y="2"/>
                      <a:pt x="17" y="5"/>
                    </a:cubicBezTo>
                    <a:cubicBezTo>
                      <a:pt x="10" y="7"/>
                      <a:pt x="6" y="11"/>
                      <a:pt x="0" y="14"/>
                    </a:cubicBezTo>
                  </a:path>
                </a:pathLst>
              </a:custGeom>
              <a:solidFill>
                <a:srgbClr val="FFFFFF"/>
              </a:solidFill>
              <a:ln w="9525">
                <a:noFill/>
                <a:round/>
                <a:headEnd/>
                <a:tailEnd/>
              </a:ln>
            </p:spPr>
            <p:txBody>
              <a:bodyPr/>
              <a:p>
                <a:endParaRPr lang="en-US"/>
              </a:p>
            </p:txBody>
          </p:sp>
          <p:sp>
            <p:nvSpPr>
              <p:cNvPr id="1048704" name="Freeform 43"/>
              <p:cNvSpPr/>
              <p:nvPr/>
            </p:nvSpPr>
            <p:spPr bwMode="auto">
              <a:xfrm>
                <a:off x="3184" y="2779"/>
                <a:ext cx="324" cy="76"/>
              </a:xfrm>
              <a:custGeom>
                <a:avLst/>
                <a:gdLst>
                  <a:gd name="T0" fmla="*/ 3292 w 119"/>
                  <a:gd name="T1" fmla="*/ 138487 h 26"/>
                  <a:gd name="T2" fmla="*/ 66442 w 119"/>
                  <a:gd name="T3" fmla="*/ 102200 h 26"/>
                  <a:gd name="T4" fmla="*/ 108750 w 119"/>
                  <a:gd name="T5" fmla="*/ 106070 h 26"/>
                  <a:gd name="T6" fmla="*/ 196281 w 119"/>
                  <a:gd name="T7" fmla="*/ 58692 h 26"/>
                  <a:gd name="T8" fmla="*/ 271689 w 119"/>
                  <a:gd name="T9" fmla="*/ 47377 h 26"/>
                  <a:gd name="T10" fmla="*/ 359221 w 119"/>
                  <a:gd name="T11" fmla="*/ 0 h 26"/>
                  <a:gd name="T12" fmla="*/ 271689 w 119"/>
                  <a:gd name="T13" fmla="*/ 27521 h 26"/>
                  <a:gd name="T14" fmla="*/ 187343 w 119"/>
                  <a:gd name="T15" fmla="*/ 27521 h 26"/>
                  <a:gd name="T16" fmla="*/ 112055 w 119"/>
                  <a:gd name="T17" fmla="*/ 91109 h 26"/>
                  <a:gd name="T18" fmla="*/ 0 w 119"/>
                  <a:gd name="T19" fmla="*/ 13295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26"/>
                  <a:gd name="T32" fmla="*/ 119 w 11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26">
                    <a:moveTo>
                      <a:pt x="1" y="26"/>
                    </a:moveTo>
                    <a:cubicBezTo>
                      <a:pt x="8" y="23"/>
                      <a:pt x="14" y="19"/>
                      <a:pt x="22" y="19"/>
                    </a:cubicBezTo>
                    <a:cubicBezTo>
                      <a:pt x="26" y="19"/>
                      <a:pt x="31" y="20"/>
                      <a:pt x="36" y="20"/>
                    </a:cubicBezTo>
                    <a:cubicBezTo>
                      <a:pt x="47" y="21"/>
                      <a:pt x="55" y="15"/>
                      <a:pt x="65" y="11"/>
                    </a:cubicBezTo>
                    <a:cubicBezTo>
                      <a:pt x="73" y="9"/>
                      <a:pt x="81" y="10"/>
                      <a:pt x="90" y="9"/>
                    </a:cubicBezTo>
                    <a:cubicBezTo>
                      <a:pt x="100" y="9"/>
                      <a:pt x="108" y="0"/>
                      <a:pt x="119" y="0"/>
                    </a:cubicBezTo>
                    <a:cubicBezTo>
                      <a:pt x="109" y="0"/>
                      <a:pt x="99" y="3"/>
                      <a:pt x="90" y="5"/>
                    </a:cubicBezTo>
                    <a:cubicBezTo>
                      <a:pt x="80" y="7"/>
                      <a:pt x="72" y="3"/>
                      <a:pt x="62" y="5"/>
                    </a:cubicBezTo>
                    <a:cubicBezTo>
                      <a:pt x="54" y="7"/>
                      <a:pt x="45" y="16"/>
                      <a:pt x="37" y="17"/>
                    </a:cubicBezTo>
                    <a:cubicBezTo>
                      <a:pt x="28" y="18"/>
                      <a:pt x="14" y="9"/>
                      <a:pt x="0" y="25"/>
                    </a:cubicBezTo>
                  </a:path>
                </a:pathLst>
              </a:custGeom>
              <a:solidFill>
                <a:srgbClr val="FFFFFF"/>
              </a:solidFill>
              <a:ln w="9525">
                <a:noFill/>
                <a:round/>
                <a:headEnd/>
                <a:tailEnd/>
              </a:ln>
            </p:spPr>
            <p:txBody>
              <a:bodyPr/>
              <a:p>
                <a:endParaRPr lang="en-US"/>
              </a:p>
            </p:txBody>
          </p:sp>
          <p:sp>
            <p:nvSpPr>
              <p:cNvPr id="1048705" name="Freeform 44"/>
              <p:cNvSpPr/>
              <p:nvPr/>
            </p:nvSpPr>
            <p:spPr bwMode="auto">
              <a:xfrm>
                <a:off x="3342" y="3145"/>
                <a:ext cx="342" cy="154"/>
              </a:xfrm>
              <a:custGeom>
                <a:avLst/>
                <a:gdLst>
                  <a:gd name="T0" fmla="*/ 206411 w 126"/>
                  <a:gd name="T1" fmla="*/ 111842 h 53"/>
                  <a:gd name="T2" fmla="*/ 247505 w 126"/>
                  <a:gd name="T3" fmla="*/ 71639 h 53"/>
                  <a:gd name="T4" fmla="*/ 285499 w 126"/>
                  <a:gd name="T5" fmla="*/ 61304 h 53"/>
                  <a:gd name="T6" fmla="*/ 326748 w 126"/>
                  <a:gd name="T7" fmla="*/ 21098 h 53"/>
                  <a:gd name="T8" fmla="*/ 371108 w 126"/>
                  <a:gd name="T9" fmla="*/ 0 h 53"/>
                  <a:gd name="T10" fmla="*/ 273557 w 126"/>
                  <a:gd name="T11" fmla="*/ 80536 h 53"/>
                  <a:gd name="T12" fmla="*/ 180315 w 126"/>
                  <a:gd name="T13" fmla="*/ 162601 h 53"/>
                  <a:gd name="T14" fmla="*/ 135538 w 126"/>
                  <a:gd name="T15" fmla="*/ 188900 h 53"/>
                  <a:gd name="T16" fmla="*/ 94449 w 126"/>
                  <a:gd name="T17" fmla="*/ 213130 h 53"/>
                  <a:gd name="T18" fmla="*/ 77189 w 126"/>
                  <a:gd name="T19" fmla="*/ 208159 h 53"/>
                  <a:gd name="T20" fmla="*/ 56449 w 126"/>
                  <a:gd name="T21" fmla="*/ 223904 h 53"/>
                  <a:gd name="T22" fmla="*/ 0 w 126"/>
                  <a:gd name="T23" fmla="*/ 234010 h 53"/>
                  <a:gd name="T24" fmla="*/ 67189 w 126"/>
                  <a:gd name="T25" fmla="*/ 183472 h 53"/>
                  <a:gd name="T26" fmla="*/ 115224 w 126"/>
                  <a:gd name="T27" fmla="*/ 167944 h 53"/>
                  <a:gd name="T28" fmla="*/ 165175 w 126"/>
                  <a:gd name="T29" fmla="*/ 127588 h 53"/>
                  <a:gd name="T30" fmla="*/ 206411 w 126"/>
                  <a:gd name="T31" fmla="*/ 11748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53"/>
                  <a:gd name="T50" fmla="*/ 126 w 126"/>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53">
                    <a:moveTo>
                      <a:pt x="70" y="22"/>
                    </a:moveTo>
                    <a:cubicBezTo>
                      <a:pt x="77" y="23"/>
                      <a:pt x="79" y="17"/>
                      <a:pt x="84" y="14"/>
                    </a:cubicBezTo>
                    <a:cubicBezTo>
                      <a:pt x="87" y="12"/>
                      <a:pt x="92" y="13"/>
                      <a:pt x="97" y="12"/>
                    </a:cubicBezTo>
                    <a:cubicBezTo>
                      <a:pt x="102" y="11"/>
                      <a:pt x="106" y="6"/>
                      <a:pt x="111" y="4"/>
                    </a:cubicBezTo>
                    <a:cubicBezTo>
                      <a:pt x="116" y="2"/>
                      <a:pt x="121" y="4"/>
                      <a:pt x="126" y="0"/>
                    </a:cubicBezTo>
                    <a:cubicBezTo>
                      <a:pt x="117" y="9"/>
                      <a:pt x="104" y="11"/>
                      <a:pt x="93" y="16"/>
                    </a:cubicBezTo>
                    <a:cubicBezTo>
                      <a:pt x="82" y="22"/>
                      <a:pt x="72" y="26"/>
                      <a:pt x="61" y="32"/>
                    </a:cubicBezTo>
                    <a:cubicBezTo>
                      <a:pt x="56" y="34"/>
                      <a:pt x="51" y="35"/>
                      <a:pt x="46" y="37"/>
                    </a:cubicBezTo>
                    <a:cubicBezTo>
                      <a:pt x="41" y="38"/>
                      <a:pt x="37" y="42"/>
                      <a:pt x="32" y="42"/>
                    </a:cubicBezTo>
                    <a:cubicBezTo>
                      <a:pt x="30" y="43"/>
                      <a:pt x="28" y="41"/>
                      <a:pt x="26" y="41"/>
                    </a:cubicBezTo>
                    <a:cubicBezTo>
                      <a:pt x="23" y="41"/>
                      <a:pt x="21" y="43"/>
                      <a:pt x="19" y="44"/>
                    </a:cubicBezTo>
                    <a:cubicBezTo>
                      <a:pt x="14" y="47"/>
                      <a:pt x="5" y="53"/>
                      <a:pt x="0" y="46"/>
                    </a:cubicBezTo>
                    <a:cubicBezTo>
                      <a:pt x="10" y="47"/>
                      <a:pt x="16" y="40"/>
                      <a:pt x="23" y="36"/>
                    </a:cubicBezTo>
                    <a:cubicBezTo>
                      <a:pt x="28" y="33"/>
                      <a:pt x="34" y="35"/>
                      <a:pt x="39" y="33"/>
                    </a:cubicBezTo>
                    <a:cubicBezTo>
                      <a:pt x="45" y="31"/>
                      <a:pt x="50" y="27"/>
                      <a:pt x="56" y="25"/>
                    </a:cubicBezTo>
                    <a:cubicBezTo>
                      <a:pt x="61" y="24"/>
                      <a:pt x="66" y="25"/>
                      <a:pt x="70" y="23"/>
                    </a:cubicBezTo>
                  </a:path>
                </a:pathLst>
              </a:custGeom>
              <a:solidFill>
                <a:srgbClr val="FFFFFF"/>
              </a:solidFill>
              <a:ln w="9525">
                <a:noFill/>
                <a:round/>
                <a:headEnd/>
                <a:tailEnd/>
              </a:ln>
            </p:spPr>
            <p:txBody>
              <a:bodyPr/>
              <a:p>
                <a:endParaRPr lang="en-US"/>
              </a:p>
            </p:txBody>
          </p:sp>
          <p:sp>
            <p:nvSpPr>
              <p:cNvPr id="1048706" name="Freeform 45"/>
              <p:cNvSpPr/>
              <p:nvPr/>
            </p:nvSpPr>
            <p:spPr bwMode="auto">
              <a:xfrm>
                <a:off x="2404" y="2695"/>
                <a:ext cx="119" cy="99"/>
              </a:xfrm>
              <a:custGeom>
                <a:avLst/>
                <a:gdLst>
                  <a:gd name="T0" fmla="*/ 0 w 44"/>
                  <a:gd name="T1" fmla="*/ 78062 h 34"/>
                  <a:gd name="T2" fmla="*/ 72071 w 44"/>
                  <a:gd name="T3" fmla="*/ 108405 h 34"/>
                  <a:gd name="T4" fmla="*/ 117334 w 44"/>
                  <a:gd name="T5" fmla="*/ 0 h 34"/>
                  <a:gd name="T6" fmla="*/ 92033 w 44"/>
                  <a:gd name="T7" fmla="*/ 154271 h 34"/>
                  <a:gd name="T8" fmla="*/ 23443 w 44"/>
                  <a:gd name="T9" fmla="*/ 103021 h 34"/>
                  <a:gd name="T10" fmla="*/ 0 60000 65536"/>
                  <a:gd name="T11" fmla="*/ 0 60000 65536"/>
                  <a:gd name="T12" fmla="*/ 0 60000 65536"/>
                  <a:gd name="T13" fmla="*/ 0 60000 65536"/>
                  <a:gd name="T14" fmla="*/ 0 60000 65536"/>
                  <a:gd name="T15" fmla="*/ 0 w 44"/>
                  <a:gd name="T16" fmla="*/ 0 h 34"/>
                  <a:gd name="T17" fmla="*/ 44 w 44"/>
                  <a:gd name="T18" fmla="*/ 34 h 34"/>
                </a:gdLst>
                <a:ahLst/>
                <a:cxnLst>
                  <a:cxn ang="T10">
                    <a:pos x="T0" y="T1"/>
                  </a:cxn>
                  <a:cxn ang="T11">
                    <a:pos x="T2" y="T3"/>
                  </a:cxn>
                  <a:cxn ang="T12">
                    <a:pos x="T4" y="T5"/>
                  </a:cxn>
                  <a:cxn ang="T13">
                    <a:pos x="T6" y="T7"/>
                  </a:cxn>
                  <a:cxn ang="T14">
                    <a:pos x="T8" y="T9"/>
                  </a:cxn>
                </a:cxnLst>
                <a:rect l="T15" t="T16" r="T17" b="T18"/>
                <a:pathLst>
                  <a:path w="44" h="34">
                    <a:moveTo>
                      <a:pt x="0" y="15"/>
                    </a:moveTo>
                    <a:cubicBezTo>
                      <a:pt x="8" y="18"/>
                      <a:pt x="17" y="24"/>
                      <a:pt x="25" y="21"/>
                    </a:cubicBezTo>
                    <a:cubicBezTo>
                      <a:pt x="34" y="18"/>
                      <a:pt x="41" y="9"/>
                      <a:pt x="41" y="0"/>
                    </a:cubicBezTo>
                    <a:cubicBezTo>
                      <a:pt x="44" y="9"/>
                      <a:pt x="41" y="26"/>
                      <a:pt x="32" y="30"/>
                    </a:cubicBezTo>
                    <a:cubicBezTo>
                      <a:pt x="24" y="34"/>
                      <a:pt x="14" y="25"/>
                      <a:pt x="8" y="20"/>
                    </a:cubicBezTo>
                  </a:path>
                </a:pathLst>
              </a:custGeom>
              <a:solidFill>
                <a:srgbClr val="FFFFFF"/>
              </a:solidFill>
              <a:ln w="9525">
                <a:noFill/>
                <a:round/>
                <a:headEnd/>
                <a:tailEnd/>
              </a:ln>
            </p:spPr>
            <p:txBody>
              <a:bodyPr/>
              <a:p>
                <a:endParaRPr lang="en-US"/>
              </a:p>
            </p:txBody>
          </p:sp>
          <p:sp>
            <p:nvSpPr>
              <p:cNvPr id="1048707" name="Freeform 46"/>
              <p:cNvSpPr/>
              <p:nvPr/>
            </p:nvSpPr>
            <p:spPr bwMode="auto">
              <a:xfrm>
                <a:off x="2371" y="2846"/>
                <a:ext cx="367" cy="548"/>
              </a:xfrm>
              <a:custGeom>
                <a:avLst/>
                <a:gdLst>
                  <a:gd name="T0" fmla="*/ 0 w 135"/>
                  <a:gd name="T1" fmla="*/ 0 h 189"/>
                  <a:gd name="T2" fmla="*/ 119501 w 135"/>
                  <a:gd name="T3" fmla="*/ 570294 h 189"/>
                  <a:gd name="T4" fmla="*/ 229234 w 135"/>
                  <a:gd name="T5" fmla="*/ 828898 h 189"/>
                  <a:gd name="T6" fmla="*/ 402803 w 135"/>
                  <a:gd name="T7" fmla="*/ 944091 h 189"/>
                  <a:gd name="T8" fmla="*/ 208644 w 135"/>
                  <a:gd name="T9" fmla="*/ 720130 h 189"/>
                  <a:gd name="T10" fmla="*/ 107322 w 135"/>
                  <a:gd name="T11" fmla="*/ 354713 h 189"/>
                  <a:gd name="T12" fmla="*/ 0 w 135"/>
                  <a:gd name="T13" fmla="*/ 0 h 189"/>
                  <a:gd name="T14" fmla="*/ 0 60000 65536"/>
                  <a:gd name="T15" fmla="*/ 0 60000 65536"/>
                  <a:gd name="T16" fmla="*/ 0 60000 65536"/>
                  <a:gd name="T17" fmla="*/ 0 60000 65536"/>
                  <a:gd name="T18" fmla="*/ 0 60000 65536"/>
                  <a:gd name="T19" fmla="*/ 0 60000 65536"/>
                  <a:gd name="T20" fmla="*/ 0 60000 65536"/>
                  <a:gd name="T21" fmla="*/ 0 w 135"/>
                  <a:gd name="T22" fmla="*/ 0 h 189"/>
                  <a:gd name="T23" fmla="*/ 135 w 135"/>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89">
                    <a:moveTo>
                      <a:pt x="0" y="0"/>
                    </a:moveTo>
                    <a:cubicBezTo>
                      <a:pt x="18" y="41"/>
                      <a:pt x="23" y="80"/>
                      <a:pt x="40" y="114"/>
                    </a:cubicBezTo>
                    <a:cubicBezTo>
                      <a:pt x="56" y="148"/>
                      <a:pt x="56" y="154"/>
                      <a:pt x="77" y="166"/>
                    </a:cubicBezTo>
                    <a:cubicBezTo>
                      <a:pt x="97" y="178"/>
                      <a:pt x="126" y="185"/>
                      <a:pt x="135" y="189"/>
                    </a:cubicBezTo>
                    <a:cubicBezTo>
                      <a:pt x="113" y="181"/>
                      <a:pt x="85" y="167"/>
                      <a:pt x="70" y="144"/>
                    </a:cubicBezTo>
                    <a:cubicBezTo>
                      <a:pt x="55" y="121"/>
                      <a:pt x="44" y="97"/>
                      <a:pt x="36" y="71"/>
                    </a:cubicBezTo>
                    <a:cubicBezTo>
                      <a:pt x="28" y="45"/>
                      <a:pt x="4" y="1"/>
                      <a:pt x="0" y="0"/>
                    </a:cubicBezTo>
                    <a:close/>
                  </a:path>
                </a:pathLst>
              </a:custGeom>
              <a:solidFill>
                <a:srgbClr val="FFFFFF"/>
              </a:solidFill>
              <a:ln w="9525">
                <a:noFill/>
                <a:round/>
                <a:headEnd/>
                <a:tailEnd/>
              </a:ln>
            </p:spPr>
            <p:txBody>
              <a:bodyPr/>
              <a:p>
                <a:endParaRPr lang="en-US"/>
              </a:p>
            </p:txBody>
          </p:sp>
          <p:sp>
            <p:nvSpPr>
              <p:cNvPr id="1048708" name="Freeform 47"/>
              <p:cNvSpPr/>
              <p:nvPr/>
            </p:nvSpPr>
            <p:spPr bwMode="auto">
              <a:xfrm>
                <a:off x="3138" y="3368"/>
                <a:ext cx="73" cy="67"/>
              </a:xfrm>
              <a:custGeom>
                <a:avLst/>
                <a:gdLst>
                  <a:gd name="T0" fmla="*/ 77004 w 27"/>
                  <a:gd name="T1" fmla="*/ 40911 h 23"/>
                  <a:gd name="T2" fmla="*/ 23144 w 27"/>
                  <a:gd name="T3" fmla="*/ 30599 h 23"/>
                  <a:gd name="T4" fmla="*/ 71821 w 27"/>
                  <a:gd name="T5" fmla="*/ 97715 h 23"/>
                  <a:gd name="T6" fmla="*/ 0 60000 65536"/>
                  <a:gd name="T7" fmla="*/ 0 60000 65536"/>
                  <a:gd name="T8" fmla="*/ 0 60000 65536"/>
                  <a:gd name="T9" fmla="*/ 0 w 27"/>
                  <a:gd name="T10" fmla="*/ 0 h 23"/>
                  <a:gd name="T11" fmla="*/ 27 w 27"/>
                  <a:gd name="T12" fmla="*/ 23 h 23"/>
                </a:gdLst>
                <a:ahLst/>
                <a:cxnLst>
                  <a:cxn ang="T6">
                    <a:pos x="T0" y="T1"/>
                  </a:cxn>
                  <a:cxn ang="T7">
                    <a:pos x="T2" y="T3"/>
                  </a:cxn>
                  <a:cxn ang="T8">
                    <a:pos x="T4" y="T5"/>
                  </a:cxn>
                </a:cxnLst>
                <a:rect l="T9" t="T10" r="T11" b="T12"/>
                <a:pathLst>
                  <a:path w="27" h="23">
                    <a:moveTo>
                      <a:pt x="27" y="8"/>
                    </a:moveTo>
                    <a:cubicBezTo>
                      <a:pt x="21" y="7"/>
                      <a:pt x="12" y="0"/>
                      <a:pt x="8" y="6"/>
                    </a:cubicBezTo>
                    <a:cubicBezTo>
                      <a:pt x="0" y="17"/>
                      <a:pt x="18" y="23"/>
                      <a:pt x="25" y="19"/>
                    </a:cubicBezTo>
                  </a:path>
                </a:pathLst>
              </a:custGeom>
              <a:solidFill>
                <a:srgbClr val="F9D37E"/>
              </a:solidFill>
              <a:ln w="9525">
                <a:noFill/>
                <a:round/>
                <a:headEnd/>
                <a:tailEnd/>
              </a:ln>
            </p:spPr>
            <p:txBody>
              <a:bodyPr/>
              <a:p>
                <a:endParaRPr lang="en-US"/>
              </a:p>
            </p:txBody>
          </p:sp>
          <p:sp>
            <p:nvSpPr>
              <p:cNvPr id="1048709" name="Freeform 48"/>
              <p:cNvSpPr/>
              <p:nvPr/>
            </p:nvSpPr>
            <p:spPr bwMode="auto">
              <a:xfrm>
                <a:off x="3652" y="2272"/>
                <a:ext cx="87" cy="116"/>
              </a:xfrm>
              <a:custGeom>
                <a:avLst/>
                <a:gdLst>
                  <a:gd name="T0" fmla="*/ 95676 w 32"/>
                  <a:gd name="T1" fmla="*/ 94555 h 40"/>
                  <a:gd name="T2" fmla="*/ 92122 w 32"/>
                  <a:gd name="T3" fmla="*/ 179646 h 40"/>
                  <a:gd name="T4" fmla="*/ 0 60000 65536"/>
                  <a:gd name="T5" fmla="*/ 0 60000 65536"/>
                  <a:gd name="T6" fmla="*/ 0 w 32"/>
                  <a:gd name="T7" fmla="*/ 0 h 40"/>
                  <a:gd name="T8" fmla="*/ 32 w 32"/>
                  <a:gd name="T9" fmla="*/ 40 h 40"/>
                </a:gdLst>
                <a:ahLst/>
                <a:cxnLst>
                  <a:cxn ang="T4">
                    <a:pos x="T0" y="T1"/>
                  </a:cxn>
                  <a:cxn ang="T5">
                    <a:pos x="T2" y="T3"/>
                  </a:cxn>
                </a:cxnLst>
                <a:rect l="T6" t="T7" r="T8" b="T9"/>
                <a:pathLst>
                  <a:path w="32" h="40">
                    <a:moveTo>
                      <a:pt x="32" y="19"/>
                    </a:moveTo>
                    <a:cubicBezTo>
                      <a:pt x="2" y="0"/>
                      <a:pt x="0" y="40"/>
                      <a:pt x="31" y="36"/>
                    </a:cubicBezTo>
                  </a:path>
                </a:pathLst>
              </a:custGeom>
              <a:solidFill>
                <a:srgbClr val="F9D37E"/>
              </a:solidFill>
              <a:ln w="9525">
                <a:noFill/>
                <a:round/>
                <a:headEnd/>
                <a:tailEnd/>
              </a:ln>
            </p:spPr>
            <p:txBody>
              <a:bodyPr/>
              <a:p>
                <a:endParaRPr lang="en-US"/>
              </a:p>
            </p:txBody>
          </p:sp>
          <p:sp>
            <p:nvSpPr>
              <p:cNvPr id="1048710" name="Freeform 49"/>
              <p:cNvSpPr/>
              <p:nvPr/>
            </p:nvSpPr>
            <p:spPr bwMode="auto">
              <a:xfrm>
                <a:off x="3668" y="2310"/>
                <a:ext cx="52" cy="69"/>
              </a:xfrm>
              <a:custGeom>
                <a:avLst/>
                <a:gdLst>
                  <a:gd name="T0" fmla="*/ 56335 w 19"/>
                  <a:gd name="T1" fmla="*/ 19820 h 24"/>
                  <a:gd name="T2" fmla="*/ 12568 w 19"/>
                  <a:gd name="T3" fmla="*/ 46932 h 24"/>
                  <a:gd name="T4" fmla="*/ 59759 w 19"/>
                  <a:gd name="T5" fmla="*/ 22623 h 24"/>
                  <a:gd name="T6" fmla="*/ 0 60000 65536"/>
                  <a:gd name="T7" fmla="*/ 0 60000 65536"/>
                  <a:gd name="T8" fmla="*/ 0 60000 65536"/>
                  <a:gd name="T9" fmla="*/ 0 w 19"/>
                  <a:gd name="T10" fmla="*/ 0 h 24"/>
                  <a:gd name="T11" fmla="*/ 19 w 19"/>
                  <a:gd name="T12" fmla="*/ 24 h 24"/>
                </a:gdLst>
                <a:ahLst/>
                <a:cxnLst>
                  <a:cxn ang="T6">
                    <a:pos x="T0" y="T1"/>
                  </a:cxn>
                  <a:cxn ang="T7">
                    <a:pos x="T2" y="T3"/>
                  </a:cxn>
                  <a:cxn ang="T8">
                    <a:pos x="T4" y="T5"/>
                  </a:cxn>
                </a:cxnLst>
                <a:rect l="T9" t="T10" r="T11" b="T12"/>
                <a:pathLst>
                  <a:path w="19" h="24">
                    <a:moveTo>
                      <a:pt x="18" y="4"/>
                    </a:moveTo>
                    <a:cubicBezTo>
                      <a:pt x="13" y="2"/>
                      <a:pt x="0" y="0"/>
                      <a:pt x="4" y="10"/>
                    </a:cubicBezTo>
                    <a:cubicBezTo>
                      <a:pt x="9" y="24"/>
                      <a:pt x="17" y="7"/>
                      <a:pt x="19" y="5"/>
                    </a:cubicBezTo>
                  </a:path>
                </a:pathLst>
              </a:custGeom>
              <a:solidFill>
                <a:srgbClr val="E6CA8B"/>
              </a:solidFill>
              <a:ln w="9525">
                <a:noFill/>
                <a:round/>
                <a:headEnd/>
                <a:tailEnd/>
              </a:ln>
            </p:spPr>
            <p:txBody>
              <a:bodyPr/>
              <a:p>
                <a:endParaRPr lang="en-US"/>
              </a:p>
            </p:txBody>
          </p:sp>
          <p:sp>
            <p:nvSpPr>
              <p:cNvPr id="1048711" name="Freeform 50"/>
              <p:cNvSpPr/>
              <p:nvPr/>
            </p:nvSpPr>
            <p:spPr bwMode="auto">
              <a:xfrm>
                <a:off x="3007" y="2472"/>
                <a:ext cx="63" cy="75"/>
              </a:xfrm>
              <a:custGeom>
                <a:avLst/>
                <a:gdLst>
                  <a:gd name="T0" fmla="*/ 47351 w 23"/>
                  <a:gd name="T1" fmla="*/ 0 h 26"/>
                  <a:gd name="T2" fmla="*/ 67226 w 23"/>
                  <a:gd name="T3" fmla="*/ 48320 h 26"/>
                  <a:gd name="T4" fmla="*/ 0 60000 65536"/>
                  <a:gd name="T5" fmla="*/ 0 60000 65536"/>
                  <a:gd name="T6" fmla="*/ 0 w 23"/>
                  <a:gd name="T7" fmla="*/ 0 h 26"/>
                  <a:gd name="T8" fmla="*/ 23 w 23"/>
                  <a:gd name="T9" fmla="*/ 26 h 26"/>
                </a:gdLst>
                <a:ahLst/>
                <a:cxnLst>
                  <a:cxn ang="T4">
                    <a:pos x="T0" y="T1"/>
                  </a:cxn>
                  <a:cxn ang="T5">
                    <a:pos x="T2" y="T3"/>
                  </a:cxn>
                </a:cxnLst>
                <a:rect l="T6" t="T7" r="T8" b="T9"/>
                <a:pathLst>
                  <a:path w="23" h="26">
                    <a:moveTo>
                      <a:pt x="15" y="0"/>
                    </a:moveTo>
                    <a:cubicBezTo>
                      <a:pt x="0" y="15"/>
                      <a:pt x="23" y="26"/>
                      <a:pt x="21" y="10"/>
                    </a:cubicBezTo>
                  </a:path>
                </a:pathLst>
              </a:custGeom>
              <a:solidFill>
                <a:srgbClr val="E6CA8B"/>
              </a:solidFill>
              <a:ln w="9525">
                <a:noFill/>
                <a:round/>
                <a:headEnd/>
                <a:tailEnd/>
              </a:ln>
            </p:spPr>
            <p:txBody>
              <a:bodyPr/>
              <a:p>
                <a:endParaRPr lang="en-US"/>
              </a:p>
            </p:txBody>
          </p:sp>
          <p:sp>
            <p:nvSpPr>
              <p:cNvPr id="1048712" name="Freeform 51"/>
              <p:cNvSpPr/>
              <p:nvPr/>
            </p:nvSpPr>
            <p:spPr bwMode="auto">
              <a:xfrm>
                <a:off x="2534" y="1744"/>
                <a:ext cx="563" cy="714"/>
              </a:xfrm>
              <a:custGeom>
                <a:avLst/>
                <a:gdLst>
                  <a:gd name="T0" fmla="*/ 482040 w 207"/>
                  <a:gd name="T1" fmla="*/ 986998 h 246"/>
                  <a:gd name="T2" fmla="*/ 452606 w 207"/>
                  <a:gd name="T3" fmla="*/ 976923 h 246"/>
                  <a:gd name="T4" fmla="*/ 412869 w 207"/>
                  <a:gd name="T5" fmla="*/ 997705 h 246"/>
                  <a:gd name="T6" fmla="*/ 365526 w 207"/>
                  <a:gd name="T7" fmla="*/ 886506 h 246"/>
                  <a:gd name="T8" fmla="*/ 329034 w 207"/>
                  <a:gd name="T9" fmla="*/ 720316 h 246"/>
                  <a:gd name="T10" fmla="*/ 212539 w 207"/>
                  <a:gd name="T11" fmla="*/ 574468 h 246"/>
                  <a:gd name="T12" fmla="*/ 146592 w 207"/>
                  <a:gd name="T13" fmla="*/ 593633 h 246"/>
                  <a:gd name="T14" fmla="*/ 273281 w 207"/>
                  <a:gd name="T15" fmla="*/ 704201 h 246"/>
                  <a:gd name="T16" fmla="*/ 236781 w 207"/>
                  <a:gd name="T17" fmla="*/ 986998 h 246"/>
                  <a:gd name="T18" fmla="*/ 123515 w 207"/>
                  <a:gd name="T19" fmla="*/ 579237 h 246"/>
                  <a:gd name="T20" fmla="*/ 269560 w 207"/>
                  <a:gd name="T21" fmla="*/ 246313 h 246"/>
                  <a:gd name="T22" fmla="*/ 446024 w 207"/>
                  <a:gd name="T23" fmla="*/ 26409 h 246"/>
                  <a:gd name="T24" fmla="*/ 449307 w 207"/>
                  <a:gd name="T25" fmla="*/ 21002 h 246"/>
                  <a:gd name="T26" fmla="*/ 437116 w 207"/>
                  <a:gd name="T27" fmla="*/ 15476 h 246"/>
                  <a:gd name="T28" fmla="*/ 83775 w 207"/>
                  <a:gd name="T29" fmla="*/ 307296 h 246"/>
                  <a:gd name="T30" fmla="*/ 87058 w 207"/>
                  <a:gd name="T31" fmla="*/ 1006165 h 246"/>
                  <a:gd name="T32" fmla="*/ 425060 w 207"/>
                  <a:gd name="T33" fmla="*/ 1143552 h 246"/>
                  <a:gd name="T34" fmla="*/ 578065 w 207"/>
                  <a:gd name="T35" fmla="*/ 961297 h 246"/>
                  <a:gd name="T36" fmla="*/ 619713 w 207"/>
                  <a:gd name="T37" fmla="*/ 826182 h 246"/>
                  <a:gd name="T38" fmla="*/ 482040 w 207"/>
                  <a:gd name="T39" fmla="*/ 986998 h 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46"/>
                  <a:gd name="T62" fmla="*/ 207 w 207"/>
                  <a:gd name="T63" fmla="*/ 246 h 2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46">
                    <a:moveTo>
                      <a:pt x="161" y="196"/>
                    </a:moveTo>
                    <a:cubicBezTo>
                      <a:pt x="157" y="196"/>
                      <a:pt x="155" y="194"/>
                      <a:pt x="151" y="194"/>
                    </a:cubicBezTo>
                    <a:cubicBezTo>
                      <a:pt x="147" y="194"/>
                      <a:pt x="142" y="197"/>
                      <a:pt x="138" y="198"/>
                    </a:cubicBezTo>
                    <a:cubicBezTo>
                      <a:pt x="122" y="200"/>
                      <a:pt x="126" y="190"/>
                      <a:pt x="122" y="176"/>
                    </a:cubicBezTo>
                    <a:cubicBezTo>
                      <a:pt x="119" y="164"/>
                      <a:pt x="118" y="152"/>
                      <a:pt x="110" y="143"/>
                    </a:cubicBezTo>
                    <a:cubicBezTo>
                      <a:pt x="102" y="133"/>
                      <a:pt x="80" y="121"/>
                      <a:pt x="71" y="114"/>
                    </a:cubicBezTo>
                    <a:cubicBezTo>
                      <a:pt x="65" y="109"/>
                      <a:pt x="50" y="104"/>
                      <a:pt x="49" y="118"/>
                    </a:cubicBezTo>
                    <a:cubicBezTo>
                      <a:pt x="49" y="126"/>
                      <a:pt x="85" y="136"/>
                      <a:pt x="91" y="140"/>
                    </a:cubicBezTo>
                    <a:cubicBezTo>
                      <a:pt x="107" y="151"/>
                      <a:pt x="131" y="202"/>
                      <a:pt x="79" y="196"/>
                    </a:cubicBezTo>
                    <a:cubicBezTo>
                      <a:pt x="48" y="193"/>
                      <a:pt x="38" y="141"/>
                      <a:pt x="41" y="115"/>
                    </a:cubicBezTo>
                    <a:cubicBezTo>
                      <a:pt x="44" y="87"/>
                      <a:pt x="65" y="60"/>
                      <a:pt x="90" y="49"/>
                    </a:cubicBezTo>
                    <a:cubicBezTo>
                      <a:pt x="115" y="38"/>
                      <a:pt x="127" y="18"/>
                      <a:pt x="149" y="5"/>
                    </a:cubicBezTo>
                    <a:cubicBezTo>
                      <a:pt x="150" y="5"/>
                      <a:pt x="150" y="4"/>
                      <a:pt x="150" y="4"/>
                    </a:cubicBezTo>
                    <a:cubicBezTo>
                      <a:pt x="149" y="4"/>
                      <a:pt x="147" y="3"/>
                      <a:pt x="146" y="3"/>
                    </a:cubicBezTo>
                    <a:cubicBezTo>
                      <a:pt x="103" y="0"/>
                      <a:pt x="56" y="33"/>
                      <a:pt x="28" y="61"/>
                    </a:cubicBezTo>
                    <a:cubicBezTo>
                      <a:pt x="0" y="90"/>
                      <a:pt x="6" y="166"/>
                      <a:pt x="29" y="200"/>
                    </a:cubicBezTo>
                    <a:cubicBezTo>
                      <a:pt x="53" y="235"/>
                      <a:pt x="104" y="246"/>
                      <a:pt x="142" y="227"/>
                    </a:cubicBezTo>
                    <a:cubicBezTo>
                      <a:pt x="162" y="218"/>
                      <a:pt x="180" y="206"/>
                      <a:pt x="193" y="191"/>
                    </a:cubicBezTo>
                    <a:cubicBezTo>
                      <a:pt x="198" y="182"/>
                      <a:pt x="203" y="173"/>
                      <a:pt x="207" y="164"/>
                    </a:cubicBezTo>
                    <a:cubicBezTo>
                      <a:pt x="197" y="184"/>
                      <a:pt x="182" y="194"/>
                      <a:pt x="161" y="196"/>
                    </a:cubicBezTo>
                    <a:close/>
                  </a:path>
                </a:pathLst>
              </a:custGeom>
              <a:solidFill>
                <a:srgbClr val="E6CA8B"/>
              </a:solidFill>
              <a:ln w="9525">
                <a:noFill/>
                <a:round/>
                <a:headEnd/>
                <a:tailEnd/>
              </a:ln>
            </p:spPr>
            <p:txBody>
              <a:bodyPr/>
              <a:p>
                <a:endParaRPr lang="en-US"/>
              </a:p>
            </p:txBody>
          </p:sp>
          <p:sp>
            <p:nvSpPr>
              <p:cNvPr id="1048713" name="Freeform 52"/>
              <p:cNvSpPr/>
              <p:nvPr/>
            </p:nvSpPr>
            <p:spPr bwMode="auto">
              <a:xfrm>
                <a:off x="3412" y="1640"/>
                <a:ext cx="365" cy="557"/>
              </a:xfrm>
              <a:custGeom>
                <a:avLst/>
                <a:gdLst>
                  <a:gd name="T0" fmla="*/ 393770 w 134"/>
                  <a:gd name="T1" fmla="*/ 907829 h 192"/>
                  <a:gd name="T2" fmla="*/ 406033 w 134"/>
                  <a:gd name="T3" fmla="*/ 892378 h 192"/>
                  <a:gd name="T4" fmla="*/ 160142 w 134"/>
                  <a:gd name="T5" fmla="*/ 430515 h 192"/>
                  <a:gd name="T6" fmla="*/ 267052 w 134"/>
                  <a:gd name="T7" fmla="*/ 210999 h 192"/>
                  <a:gd name="T8" fmla="*/ 342618 w 134"/>
                  <a:gd name="T9" fmla="*/ 250865 h 192"/>
                  <a:gd name="T10" fmla="*/ 388376 w 134"/>
                  <a:gd name="T11" fmla="*/ 271207 h 192"/>
                  <a:gd name="T12" fmla="*/ 360625 w 134"/>
                  <a:gd name="T13" fmla="*/ 190027 h 192"/>
                  <a:gd name="T14" fmla="*/ 193613 w 134"/>
                  <a:gd name="T15" fmla="*/ 29179 h 192"/>
                  <a:gd name="T16" fmla="*/ 12266 w 134"/>
                  <a:gd name="T17" fmla="*/ 255849 h 192"/>
                  <a:gd name="T18" fmla="*/ 170330 w 134"/>
                  <a:gd name="T19" fmla="*/ 797032 h 192"/>
                  <a:gd name="T20" fmla="*/ 393770 w 134"/>
                  <a:gd name="T21" fmla="*/ 907829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92"/>
                  <a:gd name="T35" fmla="*/ 134 w 134"/>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92">
                    <a:moveTo>
                      <a:pt x="130" y="181"/>
                    </a:moveTo>
                    <a:cubicBezTo>
                      <a:pt x="132" y="180"/>
                      <a:pt x="133" y="179"/>
                      <a:pt x="134" y="178"/>
                    </a:cubicBezTo>
                    <a:cubicBezTo>
                      <a:pt x="88" y="173"/>
                      <a:pt x="49" y="136"/>
                      <a:pt x="53" y="86"/>
                    </a:cubicBezTo>
                    <a:cubicBezTo>
                      <a:pt x="54" y="64"/>
                      <a:pt x="61" y="40"/>
                      <a:pt x="88" y="42"/>
                    </a:cubicBezTo>
                    <a:cubicBezTo>
                      <a:pt x="97" y="43"/>
                      <a:pt x="105" y="49"/>
                      <a:pt x="113" y="50"/>
                    </a:cubicBezTo>
                    <a:cubicBezTo>
                      <a:pt x="119" y="51"/>
                      <a:pt x="124" y="53"/>
                      <a:pt x="128" y="54"/>
                    </a:cubicBezTo>
                    <a:cubicBezTo>
                      <a:pt x="125" y="47"/>
                      <a:pt x="122" y="42"/>
                      <a:pt x="119" y="38"/>
                    </a:cubicBezTo>
                    <a:cubicBezTo>
                      <a:pt x="107" y="21"/>
                      <a:pt x="88" y="10"/>
                      <a:pt x="64" y="6"/>
                    </a:cubicBezTo>
                    <a:cubicBezTo>
                      <a:pt x="23" y="0"/>
                      <a:pt x="0" y="18"/>
                      <a:pt x="4" y="51"/>
                    </a:cubicBezTo>
                    <a:cubicBezTo>
                      <a:pt x="8" y="84"/>
                      <a:pt x="16" y="141"/>
                      <a:pt x="56" y="159"/>
                    </a:cubicBezTo>
                    <a:cubicBezTo>
                      <a:pt x="96" y="178"/>
                      <a:pt x="107" y="192"/>
                      <a:pt x="130" y="181"/>
                    </a:cubicBezTo>
                    <a:close/>
                  </a:path>
                </a:pathLst>
              </a:custGeom>
              <a:solidFill>
                <a:srgbClr val="E6CA8B"/>
              </a:solidFill>
              <a:ln w="9525">
                <a:noFill/>
                <a:round/>
                <a:headEnd/>
                <a:tailEnd/>
              </a:ln>
            </p:spPr>
            <p:txBody>
              <a:bodyPr/>
              <a:p>
                <a:endParaRPr lang="en-US"/>
              </a:p>
            </p:txBody>
          </p:sp>
          <p:sp>
            <p:nvSpPr>
              <p:cNvPr id="1048714" name="Freeform 53"/>
              <p:cNvSpPr/>
              <p:nvPr/>
            </p:nvSpPr>
            <p:spPr bwMode="auto">
              <a:xfrm>
                <a:off x="3304" y="2107"/>
                <a:ext cx="228" cy="487"/>
              </a:xfrm>
              <a:custGeom>
                <a:avLst/>
                <a:gdLst>
                  <a:gd name="T0" fmla="*/ 235565 w 84"/>
                  <a:gd name="T1" fmla="*/ 798051 h 168"/>
                  <a:gd name="T2" fmla="*/ 165175 w 84"/>
                  <a:gd name="T3" fmla="*/ 698425 h 168"/>
                  <a:gd name="T4" fmla="*/ 138779 w 84"/>
                  <a:gd name="T5" fmla="*/ 472807 h 168"/>
                  <a:gd name="T6" fmla="*/ 149978 w 84"/>
                  <a:gd name="T7" fmla="*/ 204717 h 168"/>
                  <a:gd name="T8" fmla="*/ 123579 w 84"/>
                  <a:gd name="T9" fmla="*/ 0 h 168"/>
                  <a:gd name="T10" fmla="*/ 120381 w 84"/>
                  <a:gd name="T11" fmla="*/ 15320 h 168"/>
                  <a:gd name="T12" fmla="*/ 103129 w 84"/>
                  <a:gd name="T13" fmla="*/ 0 h 168"/>
                  <a:gd name="T14" fmla="*/ 62032 w 84"/>
                  <a:gd name="T15" fmla="*/ 189321 h 168"/>
                  <a:gd name="T16" fmla="*/ 44351 w 84"/>
                  <a:gd name="T17" fmla="*/ 309697 h 168"/>
                  <a:gd name="T18" fmla="*/ 35937 w 84"/>
                  <a:gd name="T19" fmla="*/ 404045 h 168"/>
                  <a:gd name="T20" fmla="*/ 15200 w 84"/>
                  <a:gd name="T21" fmla="*/ 614040 h 168"/>
                  <a:gd name="T22" fmla="*/ 77189 w 84"/>
                  <a:gd name="T23" fmla="*/ 772498 h 168"/>
                  <a:gd name="T24" fmla="*/ 206411 w 84"/>
                  <a:gd name="T25" fmla="*/ 822410 h 168"/>
                  <a:gd name="T26" fmla="*/ 247505 w 84"/>
                  <a:gd name="T27" fmla="*/ 803428 h 168"/>
                  <a:gd name="T28" fmla="*/ 235565 w 84"/>
                  <a:gd name="T29" fmla="*/ 798051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168"/>
                  <a:gd name="T47" fmla="*/ 84 w 84"/>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168">
                    <a:moveTo>
                      <a:pt x="80" y="160"/>
                    </a:moveTo>
                    <a:cubicBezTo>
                      <a:pt x="70" y="156"/>
                      <a:pt x="61" y="151"/>
                      <a:pt x="56" y="140"/>
                    </a:cubicBezTo>
                    <a:cubicBezTo>
                      <a:pt x="50" y="128"/>
                      <a:pt x="49" y="109"/>
                      <a:pt x="47" y="95"/>
                    </a:cubicBezTo>
                    <a:cubicBezTo>
                      <a:pt x="43" y="76"/>
                      <a:pt x="53" y="60"/>
                      <a:pt x="51" y="41"/>
                    </a:cubicBezTo>
                    <a:cubicBezTo>
                      <a:pt x="49" y="28"/>
                      <a:pt x="45" y="13"/>
                      <a:pt x="42" y="0"/>
                    </a:cubicBezTo>
                    <a:cubicBezTo>
                      <a:pt x="41" y="3"/>
                      <a:pt x="41" y="3"/>
                      <a:pt x="41" y="3"/>
                    </a:cubicBezTo>
                    <a:cubicBezTo>
                      <a:pt x="39" y="1"/>
                      <a:pt x="37" y="0"/>
                      <a:pt x="35" y="0"/>
                    </a:cubicBezTo>
                    <a:cubicBezTo>
                      <a:pt x="25" y="13"/>
                      <a:pt x="21" y="38"/>
                      <a:pt x="21" y="38"/>
                    </a:cubicBezTo>
                    <a:cubicBezTo>
                      <a:pt x="15" y="62"/>
                      <a:pt x="15" y="62"/>
                      <a:pt x="15" y="62"/>
                    </a:cubicBezTo>
                    <a:cubicBezTo>
                      <a:pt x="15" y="62"/>
                      <a:pt x="9" y="73"/>
                      <a:pt x="12" y="81"/>
                    </a:cubicBezTo>
                    <a:cubicBezTo>
                      <a:pt x="14" y="90"/>
                      <a:pt x="0" y="97"/>
                      <a:pt x="5" y="123"/>
                    </a:cubicBezTo>
                    <a:cubicBezTo>
                      <a:pt x="10" y="149"/>
                      <a:pt x="9" y="146"/>
                      <a:pt x="26" y="155"/>
                    </a:cubicBezTo>
                    <a:cubicBezTo>
                      <a:pt x="44" y="163"/>
                      <a:pt x="46" y="168"/>
                      <a:pt x="70" y="165"/>
                    </a:cubicBezTo>
                    <a:cubicBezTo>
                      <a:pt x="76" y="164"/>
                      <a:pt x="81" y="163"/>
                      <a:pt x="84" y="161"/>
                    </a:cubicBezTo>
                    <a:cubicBezTo>
                      <a:pt x="83" y="161"/>
                      <a:pt x="81" y="161"/>
                      <a:pt x="80" y="160"/>
                    </a:cubicBezTo>
                    <a:close/>
                  </a:path>
                </a:pathLst>
              </a:custGeom>
              <a:solidFill>
                <a:srgbClr val="E6CA8B"/>
              </a:solidFill>
              <a:ln w="9525">
                <a:noFill/>
                <a:round/>
                <a:headEnd/>
                <a:tailEnd/>
              </a:ln>
            </p:spPr>
            <p:txBody>
              <a:bodyPr/>
              <a:p>
                <a:endParaRPr lang="en-US"/>
              </a:p>
            </p:txBody>
          </p:sp>
          <p:sp>
            <p:nvSpPr>
              <p:cNvPr id="1048715" name="Freeform 54"/>
              <p:cNvSpPr/>
              <p:nvPr/>
            </p:nvSpPr>
            <p:spPr bwMode="auto">
              <a:xfrm>
                <a:off x="3314" y="2405"/>
                <a:ext cx="210" cy="183"/>
              </a:xfrm>
              <a:custGeom>
                <a:avLst/>
                <a:gdLst>
                  <a:gd name="T0" fmla="*/ 202047 w 77"/>
                  <a:gd name="T1" fmla="*/ 314109 h 63"/>
                  <a:gd name="T2" fmla="*/ 235838 w 77"/>
                  <a:gd name="T3" fmla="*/ 303350 h 63"/>
                  <a:gd name="T4" fmla="*/ 198715 w 77"/>
                  <a:gd name="T5" fmla="*/ 252961 h 63"/>
                  <a:gd name="T6" fmla="*/ 171559 w 77"/>
                  <a:gd name="T7" fmla="*/ 217988 h 63"/>
                  <a:gd name="T8" fmla="*/ 140296 w 77"/>
                  <a:gd name="T9" fmla="*/ 183259 h 63"/>
                  <a:gd name="T10" fmla="*/ 106497 w 77"/>
                  <a:gd name="T11" fmla="*/ 141247 h 63"/>
                  <a:gd name="T12" fmla="*/ 72862 w 77"/>
                  <a:gd name="T13" fmla="*/ 111714 h 63"/>
                  <a:gd name="T14" fmla="*/ 58358 w 77"/>
                  <a:gd name="T15" fmla="*/ 76959 h 63"/>
                  <a:gd name="T16" fmla="*/ 3325 w 77"/>
                  <a:gd name="T17" fmla="*/ 0 h 63"/>
                  <a:gd name="T18" fmla="*/ 0 w 77"/>
                  <a:gd name="T19" fmla="*/ 21077 h 63"/>
                  <a:gd name="T20" fmla="*/ 88402 w 77"/>
                  <a:gd name="T21" fmla="*/ 177841 h 63"/>
                  <a:gd name="T22" fmla="*/ 122223 w 77"/>
                  <a:gd name="T23" fmla="*/ 233647 h 63"/>
                  <a:gd name="T24" fmla="*/ 143621 w 77"/>
                  <a:gd name="T25" fmla="*/ 293250 h 63"/>
                  <a:gd name="T26" fmla="*/ 162483 w 77"/>
                  <a:gd name="T27" fmla="*/ 319524 h 63"/>
                  <a:gd name="T28" fmla="*/ 202047 w 77"/>
                  <a:gd name="T29" fmla="*/ 314109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3"/>
                  <a:gd name="T47" fmla="*/ 77 w 77"/>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3">
                    <a:moveTo>
                      <a:pt x="66" y="62"/>
                    </a:moveTo>
                    <a:cubicBezTo>
                      <a:pt x="71" y="62"/>
                      <a:pt x="74" y="61"/>
                      <a:pt x="77" y="60"/>
                    </a:cubicBezTo>
                    <a:cubicBezTo>
                      <a:pt x="75" y="56"/>
                      <a:pt x="68" y="53"/>
                      <a:pt x="65" y="50"/>
                    </a:cubicBezTo>
                    <a:cubicBezTo>
                      <a:pt x="61" y="48"/>
                      <a:pt x="59" y="45"/>
                      <a:pt x="56" y="43"/>
                    </a:cubicBezTo>
                    <a:cubicBezTo>
                      <a:pt x="53" y="40"/>
                      <a:pt x="49" y="39"/>
                      <a:pt x="46" y="36"/>
                    </a:cubicBezTo>
                    <a:cubicBezTo>
                      <a:pt x="42" y="34"/>
                      <a:pt x="39" y="30"/>
                      <a:pt x="35" y="28"/>
                    </a:cubicBezTo>
                    <a:cubicBezTo>
                      <a:pt x="32" y="25"/>
                      <a:pt x="27" y="24"/>
                      <a:pt x="24" y="22"/>
                    </a:cubicBezTo>
                    <a:cubicBezTo>
                      <a:pt x="22" y="20"/>
                      <a:pt x="21" y="17"/>
                      <a:pt x="19" y="15"/>
                    </a:cubicBezTo>
                    <a:cubicBezTo>
                      <a:pt x="17" y="13"/>
                      <a:pt x="8" y="6"/>
                      <a:pt x="1" y="0"/>
                    </a:cubicBezTo>
                    <a:cubicBezTo>
                      <a:pt x="0" y="2"/>
                      <a:pt x="0" y="3"/>
                      <a:pt x="0" y="4"/>
                    </a:cubicBezTo>
                    <a:cubicBezTo>
                      <a:pt x="10" y="15"/>
                      <a:pt x="27" y="32"/>
                      <a:pt x="29" y="35"/>
                    </a:cubicBezTo>
                    <a:cubicBezTo>
                      <a:pt x="32" y="40"/>
                      <a:pt x="36" y="42"/>
                      <a:pt x="40" y="46"/>
                    </a:cubicBezTo>
                    <a:cubicBezTo>
                      <a:pt x="44" y="49"/>
                      <a:pt x="43" y="54"/>
                      <a:pt x="47" y="58"/>
                    </a:cubicBezTo>
                    <a:cubicBezTo>
                      <a:pt x="48" y="60"/>
                      <a:pt x="51" y="61"/>
                      <a:pt x="53" y="63"/>
                    </a:cubicBezTo>
                    <a:cubicBezTo>
                      <a:pt x="56" y="63"/>
                      <a:pt x="61" y="63"/>
                      <a:pt x="66" y="62"/>
                    </a:cubicBezTo>
                    <a:close/>
                  </a:path>
                </a:pathLst>
              </a:custGeom>
              <a:solidFill>
                <a:srgbClr val="FFECC7"/>
              </a:solidFill>
              <a:ln w="9525">
                <a:noFill/>
                <a:round/>
                <a:headEnd/>
                <a:tailEnd/>
              </a:ln>
            </p:spPr>
            <p:txBody>
              <a:bodyPr/>
              <a:p>
                <a:endParaRPr lang="en-US"/>
              </a:p>
            </p:txBody>
          </p:sp>
          <p:sp>
            <p:nvSpPr>
              <p:cNvPr id="1048716" name="Freeform 55"/>
              <p:cNvSpPr/>
              <p:nvPr/>
            </p:nvSpPr>
            <p:spPr bwMode="auto">
              <a:xfrm>
                <a:off x="3323" y="2417"/>
                <a:ext cx="100" cy="101"/>
              </a:xfrm>
              <a:custGeom>
                <a:avLst/>
                <a:gdLst>
                  <a:gd name="T0" fmla="*/ 0 w 37"/>
                  <a:gd name="T1" fmla="*/ 0 h 35"/>
                  <a:gd name="T2" fmla="*/ 25392 w 37"/>
                  <a:gd name="T3" fmla="*/ 43211 h 35"/>
                  <a:gd name="T4" fmla="*/ 48292 w 37"/>
                  <a:gd name="T5" fmla="*/ 86678 h 35"/>
                  <a:gd name="T6" fmla="*/ 97049 w 37"/>
                  <a:gd name="T7" fmla="*/ 168096 h 35"/>
                  <a:gd name="T8" fmla="*/ 105268 w 37"/>
                  <a:gd name="T9" fmla="*/ 144854 h 35"/>
                  <a:gd name="T10" fmla="*/ 62008 w 37"/>
                  <a:gd name="T11" fmla="*/ 96455 h 35"/>
                  <a:gd name="T12" fmla="*/ 28386 w 37"/>
                  <a:gd name="T13" fmla="*/ 33425 h 35"/>
                  <a:gd name="T14" fmla="*/ 0 60000 65536"/>
                  <a:gd name="T15" fmla="*/ 0 60000 65536"/>
                  <a:gd name="T16" fmla="*/ 0 60000 65536"/>
                  <a:gd name="T17" fmla="*/ 0 60000 65536"/>
                  <a:gd name="T18" fmla="*/ 0 60000 65536"/>
                  <a:gd name="T19" fmla="*/ 0 60000 65536"/>
                  <a:gd name="T20" fmla="*/ 0 60000 65536"/>
                  <a:gd name="T21" fmla="*/ 0 w 37"/>
                  <a:gd name="T22" fmla="*/ 0 h 35"/>
                  <a:gd name="T23" fmla="*/ 37 w 3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5">
                    <a:moveTo>
                      <a:pt x="0" y="0"/>
                    </a:moveTo>
                    <a:cubicBezTo>
                      <a:pt x="2" y="4"/>
                      <a:pt x="6" y="6"/>
                      <a:pt x="9" y="9"/>
                    </a:cubicBezTo>
                    <a:cubicBezTo>
                      <a:pt x="11" y="13"/>
                      <a:pt x="14" y="15"/>
                      <a:pt x="17" y="18"/>
                    </a:cubicBezTo>
                    <a:cubicBezTo>
                      <a:pt x="23" y="23"/>
                      <a:pt x="28" y="30"/>
                      <a:pt x="34" y="35"/>
                    </a:cubicBezTo>
                    <a:cubicBezTo>
                      <a:pt x="35" y="33"/>
                      <a:pt x="36" y="32"/>
                      <a:pt x="37" y="30"/>
                    </a:cubicBezTo>
                    <a:cubicBezTo>
                      <a:pt x="32" y="27"/>
                      <a:pt x="27" y="23"/>
                      <a:pt x="22" y="20"/>
                    </a:cubicBezTo>
                    <a:cubicBezTo>
                      <a:pt x="18" y="16"/>
                      <a:pt x="13" y="12"/>
                      <a:pt x="10" y="7"/>
                    </a:cubicBezTo>
                  </a:path>
                </a:pathLst>
              </a:custGeom>
              <a:solidFill>
                <a:srgbClr val="F9D37E"/>
              </a:solidFill>
              <a:ln w="9525">
                <a:noFill/>
                <a:round/>
                <a:headEnd/>
                <a:tailEnd/>
              </a:ln>
            </p:spPr>
            <p:txBody>
              <a:bodyPr/>
              <a:p>
                <a:endParaRPr lang="en-US"/>
              </a:p>
            </p:txBody>
          </p:sp>
          <p:sp>
            <p:nvSpPr>
              <p:cNvPr id="1048717" name="Freeform 56"/>
              <p:cNvSpPr/>
              <p:nvPr/>
            </p:nvSpPr>
            <p:spPr bwMode="auto">
              <a:xfrm>
                <a:off x="3546" y="2240"/>
                <a:ext cx="46" cy="232"/>
              </a:xfrm>
              <a:custGeom>
                <a:avLst/>
                <a:gdLst>
                  <a:gd name="T0" fmla="*/ 0 w 17"/>
                  <a:gd name="T1" fmla="*/ 0 h 80"/>
                  <a:gd name="T2" fmla="*/ 19988 w 17"/>
                  <a:gd name="T3" fmla="*/ 65412 h 80"/>
                  <a:gd name="T4" fmla="*/ 43527 w 17"/>
                  <a:gd name="T5" fmla="*/ 215354 h 80"/>
                  <a:gd name="T6" fmla="*/ 28731 w 17"/>
                  <a:gd name="T7" fmla="*/ 400391 h 80"/>
                  <a:gd name="T8" fmla="*/ 28731 w 17"/>
                  <a:gd name="T9" fmla="*/ 305208 h 80"/>
                  <a:gd name="T10" fmla="*/ 25516 w 17"/>
                  <a:gd name="T11" fmla="*/ 229500 h 80"/>
                  <a:gd name="T12" fmla="*/ 16841 w 17"/>
                  <a:gd name="T13" fmla="*/ 124265 h 80"/>
                  <a:gd name="T14" fmla="*/ 11752 w 17"/>
                  <a:gd name="T15" fmla="*/ 39829 h 8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80"/>
                  <a:gd name="T26" fmla="*/ 17 w 1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80">
                    <a:moveTo>
                      <a:pt x="0" y="0"/>
                    </a:moveTo>
                    <a:cubicBezTo>
                      <a:pt x="4" y="3"/>
                      <a:pt x="5" y="8"/>
                      <a:pt x="7" y="13"/>
                    </a:cubicBezTo>
                    <a:cubicBezTo>
                      <a:pt x="10" y="22"/>
                      <a:pt x="14" y="33"/>
                      <a:pt x="15" y="43"/>
                    </a:cubicBezTo>
                    <a:cubicBezTo>
                      <a:pt x="17" y="54"/>
                      <a:pt x="12" y="69"/>
                      <a:pt x="10" y="80"/>
                    </a:cubicBezTo>
                    <a:cubicBezTo>
                      <a:pt x="8" y="74"/>
                      <a:pt x="9" y="67"/>
                      <a:pt x="10" y="61"/>
                    </a:cubicBezTo>
                    <a:cubicBezTo>
                      <a:pt x="11" y="55"/>
                      <a:pt x="10" y="52"/>
                      <a:pt x="9" y="46"/>
                    </a:cubicBezTo>
                    <a:cubicBezTo>
                      <a:pt x="7" y="40"/>
                      <a:pt x="6" y="32"/>
                      <a:pt x="6" y="25"/>
                    </a:cubicBezTo>
                    <a:cubicBezTo>
                      <a:pt x="6" y="19"/>
                      <a:pt x="4" y="14"/>
                      <a:pt x="4" y="8"/>
                    </a:cubicBezTo>
                  </a:path>
                </a:pathLst>
              </a:custGeom>
              <a:solidFill>
                <a:srgbClr val="FFECC7"/>
              </a:solidFill>
              <a:ln w="9525">
                <a:noFill/>
                <a:round/>
                <a:headEnd/>
                <a:tailEnd/>
              </a:ln>
            </p:spPr>
            <p:txBody>
              <a:bodyPr/>
              <a:p>
                <a:endParaRPr lang="en-US"/>
              </a:p>
            </p:txBody>
          </p:sp>
          <p:sp>
            <p:nvSpPr>
              <p:cNvPr id="1048718" name="Freeform 57"/>
              <p:cNvSpPr/>
              <p:nvPr/>
            </p:nvSpPr>
            <p:spPr bwMode="auto">
              <a:xfrm>
                <a:off x="3565" y="2307"/>
                <a:ext cx="16" cy="87"/>
              </a:xfrm>
              <a:custGeom>
                <a:avLst/>
                <a:gdLst>
                  <a:gd name="T0" fmla="*/ 0 w 6"/>
                  <a:gd name="T1" fmla="*/ 0 h 30"/>
                  <a:gd name="T2" fmla="*/ 15531 w 6"/>
                  <a:gd name="T3" fmla="*/ 149942 h 30"/>
                  <a:gd name="T4" fmla="*/ 10376 w 6"/>
                  <a:gd name="T5" fmla="*/ 60680 h 30"/>
                  <a:gd name="T6" fmla="*/ 4701 w 6"/>
                  <a:gd name="T7" fmla="*/ 0 h 30"/>
                  <a:gd name="T8" fmla="*/ 0 60000 65536"/>
                  <a:gd name="T9" fmla="*/ 0 60000 65536"/>
                  <a:gd name="T10" fmla="*/ 0 60000 65536"/>
                  <a:gd name="T11" fmla="*/ 0 60000 65536"/>
                  <a:gd name="T12" fmla="*/ 0 w 6"/>
                  <a:gd name="T13" fmla="*/ 0 h 30"/>
                  <a:gd name="T14" fmla="*/ 6 w 6"/>
                  <a:gd name="T15" fmla="*/ 30 h 30"/>
                </a:gdLst>
                <a:ahLst/>
                <a:cxnLst>
                  <a:cxn ang="T8">
                    <a:pos x="T0" y="T1"/>
                  </a:cxn>
                  <a:cxn ang="T9">
                    <a:pos x="T2" y="T3"/>
                  </a:cxn>
                  <a:cxn ang="T10">
                    <a:pos x="T4" y="T5"/>
                  </a:cxn>
                  <a:cxn ang="T11">
                    <a:pos x="T6" y="T7"/>
                  </a:cxn>
                </a:cxnLst>
                <a:rect l="T12" t="T13" r="T14" b="T15"/>
                <a:pathLst>
                  <a:path w="6" h="30">
                    <a:moveTo>
                      <a:pt x="0" y="0"/>
                    </a:moveTo>
                    <a:cubicBezTo>
                      <a:pt x="1" y="7"/>
                      <a:pt x="0" y="24"/>
                      <a:pt x="6" y="30"/>
                    </a:cubicBezTo>
                    <a:cubicBezTo>
                      <a:pt x="2" y="25"/>
                      <a:pt x="5" y="18"/>
                      <a:pt x="4" y="12"/>
                    </a:cubicBezTo>
                    <a:cubicBezTo>
                      <a:pt x="4" y="8"/>
                      <a:pt x="3" y="4"/>
                      <a:pt x="2" y="0"/>
                    </a:cubicBezTo>
                  </a:path>
                </a:pathLst>
              </a:custGeom>
              <a:solidFill>
                <a:srgbClr val="FFFFFF"/>
              </a:solidFill>
              <a:ln w="9525">
                <a:noFill/>
                <a:round/>
                <a:headEnd/>
                <a:tailEnd/>
              </a:ln>
            </p:spPr>
            <p:txBody>
              <a:bodyPr/>
              <a:p>
                <a:endParaRPr lang="en-US"/>
              </a:p>
            </p:txBody>
          </p:sp>
          <p:sp>
            <p:nvSpPr>
              <p:cNvPr id="1048719" name="Freeform 58"/>
              <p:cNvSpPr/>
              <p:nvPr/>
            </p:nvSpPr>
            <p:spPr bwMode="auto">
              <a:xfrm>
                <a:off x="3597" y="2275"/>
                <a:ext cx="41" cy="243"/>
              </a:xfrm>
              <a:custGeom>
                <a:avLst/>
                <a:gdLst>
                  <a:gd name="T0" fmla="*/ 5797 w 15"/>
                  <a:gd name="T1" fmla="*/ 0 h 84"/>
                  <a:gd name="T2" fmla="*/ 18319 w 15"/>
                  <a:gd name="T3" fmla="*/ 93202 h 84"/>
                  <a:gd name="T4" fmla="*/ 21667 w 15"/>
                  <a:gd name="T5" fmla="*/ 215148 h 84"/>
                  <a:gd name="T6" fmla="*/ 15845 w 15"/>
                  <a:gd name="T7" fmla="*/ 328811 h 84"/>
                  <a:gd name="T8" fmla="*/ 0 w 15"/>
                  <a:gd name="T9" fmla="*/ 412088 h 84"/>
                  <a:gd name="T10" fmla="*/ 37512 w 15"/>
                  <a:gd name="T11" fmla="*/ 206865 h 84"/>
                  <a:gd name="T12" fmla="*/ 21667 w 15"/>
                  <a:gd name="T13" fmla="*/ 15205 h 84"/>
                  <a:gd name="T14" fmla="*/ 0 60000 65536"/>
                  <a:gd name="T15" fmla="*/ 0 60000 65536"/>
                  <a:gd name="T16" fmla="*/ 0 60000 65536"/>
                  <a:gd name="T17" fmla="*/ 0 60000 65536"/>
                  <a:gd name="T18" fmla="*/ 0 60000 65536"/>
                  <a:gd name="T19" fmla="*/ 0 60000 65536"/>
                  <a:gd name="T20" fmla="*/ 0 60000 65536"/>
                  <a:gd name="T21" fmla="*/ 0 w 15"/>
                  <a:gd name="T22" fmla="*/ 0 h 84"/>
                  <a:gd name="T23" fmla="*/ 15 w 1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4">
                    <a:moveTo>
                      <a:pt x="2" y="0"/>
                    </a:moveTo>
                    <a:cubicBezTo>
                      <a:pt x="7" y="3"/>
                      <a:pt x="5" y="14"/>
                      <a:pt x="6" y="19"/>
                    </a:cubicBezTo>
                    <a:cubicBezTo>
                      <a:pt x="7" y="27"/>
                      <a:pt x="8" y="35"/>
                      <a:pt x="7" y="44"/>
                    </a:cubicBezTo>
                    <a:cubicBezTo>
                      <a:pt x="6" y="52"/>
                      <a:pt x="6" y="60"/>
                      <a:pt x="5" y="67"/>
                    </a:cubicBezTo>
                    <a:cubicBezTo>
                      <a:pt x="5" y="73"/>
                      <a:pt x="2" y="79"/>
                      <a:pt x="0" y="84"/>
                    </a:cubicBezTo>
                    <a:cubicBezTo>
                      <a:pt x="13" y="74"/>
                      <a:pt x="10" y="57"/>
                      <a:pt x="12" y="42"/>
                    </a:cubicBezTo>
                    <a:cubicBezTo>
                      <a:pt x="15" y="29"/>
                      <a:pt x="14" y="15"/>
                      <a:pt x="7" y="3"/>
                    </a:cubicBezTo>
                  </a:path>
                </a:pathLst>
              </a:custGeom>
              <a:solidFill>
                <a:srgbClr val="FFFFFF"/>
              </a:solidFill>
              <a:ln w="9525">
                <a:noFill/>
                <a:round/>
                <a:headEnd/>
                <a:tailEnd/>
              </a:ln>
            </p:spPr>
            <p:txBody>
              <a:bodyPr/>
              <a:p>
                <a:endParaRPr lang="en-US"/>
              </a:p>
            </p:txBody>
          </p:sp>
          <p:sp>
            <p:nvSpPr>
              <p:cNvPr id="1048720" name="Freeform 59"/>
              <p:cNvSpPr/>
              <p:nvPr/>
            </p:nvSpPr>
            <p:spPr bwMode="auto">
              <a:xfrm>
                <a:off x="3581" y="2397"/>
                <a:ext cx="177" cy="374"/>
              </a:xfrm>
              <a:custGeom>
                <a:avLst/>
                <a:gdLst>
                  <a:gd name="T0" fmla="*/ 66470 w 65"/>
                  <a:gd name="T1" fmla="*/ 20686 h 129"/>
                  <a:gd name="T2" fmla="*/ 41895 w 65"/>
                  <a:gd name="T3" fmla="*/ 304590 h 129"/>
                  <a:gd name="T4" fmla="*/ 27702 w 65"/>
                  <a:gd name="T5" fmla="*/ 488780 h 129"/>
                  <a:gd name="T6" fmla="*/ 70043 w 65"/>
                  <a:gd name="T7" fmla="*/ 254853 h 129"/>
                  <a:gd name="T8" fmla="*/ 124426 w 65"/>
                  <a:gd name="T9" fmla="*/ 315241 h 129"/>
                  <a:gd name="T10" fmla="*/ 157802 w 65"/>
                  <a:gd name="T11" fmla="*/ 499380 h 129"/>
                  <a:gd name="T12" fmla="*/ 105563 w 65"/>
                  <a:gd name="T13" fmla="*/ 643793 h 129"/>
                  <a:gd name="T14" fmla="*/ 187604 w 65"/>
                  <a:gd name="T15" fmla="*/ 578433 h 129"/>
                  <a:gd name="T16" fmla="*/ 166323 w 65"/>
                  <a:gd name="T17" fmla="*/ 419889 h 129"/>
                  <a:gd name="T18" fmla="*/ 136521 w 65"/>
                  <a:gd name="T19" fmla="*/ 233924 h 129"/>
                  <a:gd name="T20" fmla="*/ 124426 w 65"/>
                  <a:gd name="T21" fmla="*/ 149701 h 129"/>
                  <a:gd name="T22" fmla="*/ 130098 w 65"/>
                  <a:gd name="T23" fmla="*/ 59973 h 129"/>
                  <a:gd name="T24" fmla="*/ 75435 w 65"/>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29"/>
                  <a:gd name="T41" fmla="*/ 65 w 65"/>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29">
                    <a:moveTo>
                      <a:pt x="22" y="4"/>
                    </a:moveTo>
                    <a:cubicBezTo>
                      <a:pt x="25" y="23"/>
                      <a:pt x="19" y="42"/>
                      <a:pt x="14" y="61"/>
                    </a:cubicBezTo>
                    <a:cubicBezTo>
                      <a:pt x="11" y="73"/>
                      <a:pt x="0" y="86"/>
                      <a:pt x="9" y="98"/>
                    </a:cubicBezTo>
                    <a:cubicBezTo>
                      <a:pt x="9" y="81"/>
                      <a:pt x="16" y="66"/>
                      <a:pt x="23" y="51"/>
                    </a:cubicBezTo>
                    <a:cubicBezTo>
                      <a:pt x="31" y="32"/>
                      <a:pt x="37" y="55"/>
                      <a:pt x="41" y="63"/>
                    </a:cubicBezTo>
                    <a:cubicBezTo>
                      <a:pt x="46" y="73"/>
                      <a:pt x="51" y="89"/>
                      <a:pt x="52" y="100"/>
                    </a:cubicBezTo>
                    <a:cubicBezTo>
                      <a:pt x="53" y="114"/>
                      <a:pt x="37" y="117"/>
                      <a:pt x="35" y="129"/>
                    </a:cubicBezTo>
                    <a:cubicBezTo>
                      <a:pt x="45" y="128"/>
                      <a:pt x="59" y="128"/>
                      <a:pt x="62" y="116"/>
                    </a:cubicBezTo>
                    <a:cubicBezTo>
                      <a:pt x="65" y="105"/>
                      <a:pt x="60" y="95"/>
                      <a:pt x="55" y="84"/>
                    </a:cubicBezTo>
                    <a:cubicBezTo>
                      <a:pt x="50" y="73"/>
                      <a:pt x="48" y="60"/>
                      <a:pt x="45" y="47"/>
                    </a:cubicBezTo>
                    <a:cubicBezTo>
                      <a:pt x="43" y="41"/>
                      <a:pt x="41" y="36"/>
                      <a:pt x="41" y="30"/>
                    </a:cubicBezTo>
                    <a:cubicBezTo>
                      <a:pt x="41" y="24"/>
                      <a:pt x="43" y="18"/>
                      <a:pt x="43" y="12"/>
                    </a:cubicBezTo>
                    <a:cubicBezTo>
                      <a:pt x="35" y="17"/>
                      <a:pt x="27" y="8"/>
                      <a:pt x="25" y="0"/>
                    </a:cubicBezTo>
                  </a:path>
                </a:pathLst>
              </a:custGeom>
              <a:solidFill>
                <a:srgbClr val="F9D37E"/>
              </a:solidFill>
              <a:ln w="9525">
                <a:noFill/>
                <a:round/>
                <a:headEnd/>
                <a:tailEnd/>
              </a:ln>
            </p:spPr>
            <p:txBody>
              <a:bodyPr/>
              <a:p>
                <a:endParaRPr lang="en-US"/>
              </a:p>
            </p:txBody>
          </p:sp>
          <p:sp>
            <p:nvSpPr>
              <p:cNvPr id="1048721" name="Freeform 60"/>
              <p:cNvSpPr/>
              <p:nvPr/>
            </p:nvSpPr>
            <p:spPr bwMode="auto">
              <a:xfrm>
                <a:off x="3396" y="2574"/>
                <a:ext cx="163" cy="60"/>
              </a:xfrm>
              <a:custGeom>
                <a:avLst/>
                <a:gdLst>
                  <a:gd name="T0" fmla="*/ 0 w 60"/>
                  <a:gd name="T1" fmla="*/ 26660 h 21"/>
                  <a:gd name="T2" fmla="*/ 100490 w 60"/>
                  <a:gd name="T3" fmla="*/ 57706 h 21"/>
                  <a:gd name="T4" fmla="*/ 145162 w 60"/>
                  <a:gd name="T5" fmla="*/ 40189 h 21"/>
                  <a:gd name="T6" fmla="*/ 178004 w 60"/>
                  <a:gd name="T7" fmla="*/ 0 h 21"/>
                  <a:gd name="T8" fmla="*/ 118955 w 60"/>
                  <a:gd name="T9" fmla="*/ 88703 h 21"/>
                  <a:gd name="T10" fmla="*/ 65523 w 60"/>
                  <a:gd name="T11" fmla="*/ 88703 h 21"/>
                  <a:gd name="T12" fmla="*/ 26208 w 60"/>
                  <a:gd name="T13" fmla="*/ 62040 h 21"/>
                  <a:gd name="T14" fmla="*/ 0 60000 65536"/>
                  <a:gd name="T15" fmla="*/ 0 60000 65536"/>
                  <a:gd name="T16" fmla="*/ 0 60000 65536"/>
                  <a:gd name="T17" fmla="*/ 0 60000 65536"/>
                  <a:gd name="T18" fmla="*/ 0 60000 65536"/>
                  <a:gd name="T19" fmla="*/ 0 60000 65536"/>
                  <a:gd name="T20" fmla="*/ 0 60000 65536"/>
                  <a:gd name="T21" fmla="*/ 0 w 60"/>
                  <a:gd name="T22" fmla="*/ 0 h 21"/>
                  <a:gd name="T23" fmla="*/ 60 w 6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1">
                    <a:moveTo>
                      <a:pt x="0" y="6"/>
                    </a:moveTo>
                    <a:cubicBezTo>
                      <a:pt x="11" y="9"/>
                      <a:pt x="21" y="14"/>
                      <a:pt x="34" y="13"/>
                    </a:cubicBezTo>
                    <a:cubicBezTo>
                      <a:pt x="39" y="13"/>
                      <a:pt x="45" y="12"/>
                      <a:pt x="49" y="9"/>
                    </a:cubicBezTo>
                    <a:cubicBezTo>
                      <a:pt x="53" y="7"/>
                      <a:pt x="56" y="2"/>
                      <a:pt x="60" y="0"/>
                    </a:cubicBezTo>
                    <a:cubicBezTo>
                      <a:pt x="54" y="7"/>
                      <a:pt x="50" y="19"/>
                      <a:pt x="40" y="20"/>
                    </a:cubicBezTo>
                    <a:cubicBezTo>
                      <a:pt x="35" y="21"/>
                      <a:pt x="27" y="21"/>
                      <a:pt x="22" y="20"/>
                    </a:cubicBezTo>
                    <a:cubicBezTo>
                      <a:pt x="17" y="19"/>
                      <a:pt x="14" y="15"/>
                      <a:pt x="9" y="14"/>
                    </a:cubicBezTo>
                  </a:path>
                </a:pathLst>
              </a:custGeom>
              <a:solidFill>
                <a:srgbClr val="FFFFFF"/>
              </a:solidFill>
              <a:ln w="9525">
                <a:noFill/>
                <a:round/>
                <a:headEnd/>
                <a:tailEnd/>
              </a:ln>
            </p:spPr>
            <p:txBody>
              <a:bodyPr/>
              <a:p>
                <a:endParaRPr lang="en-US"/>
              </a:p>
            </p:txBody>
          </p:sp>
          <p:sp>
            <p:nvSpPr>
              <p:cNvPr id="1048722" name="Freeform 61"/>
              <p:cNvSpPr/>
              <p:nvPr/>
            </p:nvSpPr>
            <p:spPr bwMode="auto">
              <a:xfrm>
                <a:off x="2061" y="2112"/>
                <a:ext cx="345" cy="493"/>
              </a:xfrm>
              <a:custGeom>
                <a:avLst/>
                <a:gdLst>
                  <a:gd name="T0" fmla="*/ 367762 w 127"/>
                  <a:gd name="T1" fmla="*/ 0 h 170"/>
                  <a:gd name="T2" fmla="*/ 323091 w 127"/>
                  <a:gd name="T3" fmla="*/ 329597 h 170"/>
                  <a:gd name="T4" fmla="*/ 153843 w 127"/>
                  <a:gd name="T5" fmla="*/ 784520 h 170"/>
                  <a:gd name="T6" fmla="*/ 153843 w 127"/>
                  <a:gd name="T7" fmla="*/ 784520 h 170"/>
                  <a:gd name="T8" fmla="*/ 331977 w 127"/>
                  <a:gd name="T9" fmla="*/ 594822 h 170"/>
                  <a:gd name="T10" fmla="*/ 364529 w 127"/>
                  <a:gd name="T11" fmla="*/ 325914 h 170"/>
                  <a:gd name="T12" fmla="*/ 371348 w 127"/>
                  <a:gd name="T13" fmla="*/ 0 h 170"/>
                  <a:gd name="T14" fmla="*/ 0 60000 65536"/>
                  <a:gd name="T15" fmla="*/ 0 60000 65536"/>
                  <a:gd name="T16" fmla="*/ 0 60000 65536"/>
                  <a:gd name="T17" fmla="*/ 0 60000 65536"/>
                  <a:gd name="T18" fmla="*/ 0 60000 65536"/>
                  <a:gd name="T19" fmla="*/ 0 60000 65536"/>
                  <a:gd name="T20" fmla="*/ 0 60000 65536"/>
                  <a:gd name="T21" fmla="*/ 0 w 127"/>
                  <a:gd name="T22" fmla="*/ 0 h 170"/>
                  <a:gd name="T23" fmla="*/ 127 w 127"/>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0">
                    <a:moveTo>
                      <a:pt x="124" y="0"/>
                    </a:moveTo>
                    <a:cubicBezTo>
                      <a:pt x="112" y="30"/>
                      <a:pt x="109" y="35"/>
                      <a:pt x="109" y="66"/>
                    </a:cubicBezTo>
                    <a:cubicBezTo>
                      <a:pt x="108" y="96"/>
                      <a:pt x="105" y="145"/>
                      <a:pt x="52" y="157"/>
                    </a:cubicBezTo>
                    <a:cubicBezTo>
                      <a:pt x="0" y="170"/>
                      <a:pt x="52" y="157"/>
                      <a:pt x="52" y="157"/>
                    </a:cubicBezTo>
                    <a:cubicBezTo>
                      <a:pt x="52" y="157"/>
                      <a:pt x="101" y="154"/>
                      <a:pt x="112" y="119"/>
                    </a:cubicBezTo>
                    <a:cubicBezTo>
                      <a:pt x="123" y="83"/>
                      <a:pt x="127" y="77"/>
                      <a:pt x="123" y="65"/>
                    </a:cubicBezTo>
                    <a:cubicBezTo>
                      <a:pt x="119" y="52"/>
                      <a:pt x="120" y="10"/>
                      <a:pt x="125" y="0"/>
                    </a:cubicBezTo>
                  </a:path>
                </a:pathLst>
              </a:custGeom>
              <a:solidFill>
                <a:srgbClr val="E6CA8B"/>
              </a:solidFill>
              <a:ln w="9525">
                <a:noFill/>
                <a:round/>
                <a:headEnd/>
                <a:tailEnd/>
              </a:ln>
            </p:spPr>
            <p:txBody>
              <a:bodyPr/>
              <a:p>
                <a:endParaRPr lang="en-US"/>
              </a:p>
            </p:txBody>
          </p:sp>
          <p:sp>
            <p:nvSpPr>
              <p:cNvPr id="1048723" name="Freeform 62"/>
              <p:cNvSpPr/>
              <p:nvPr/>
            </p:nvSpPr>
            <p:spPr bwMode="auto">
              <a:xfrm>
                <a:off x="2365" y="2617"/>
                <a:ext cx="134" cy="139"/>
              </a:xfrm>
              <a:custGeom>
                <a:avLst/>
                <a:gdLst>
                  <a:gd name="T0" fmla="*/ 0 w 49"/>
                  <a:gd name="T1" fmla="*/ 70256 h 48"/>
                  <a:gd name="T2" fmla="*/ 128025 w 49"/>
                  <a:gd name="T3" fmla="*/ 153940 h 48"/>
                  <a:gd name="T4" fmla="*/ 144247 w 49"/>
                  <a:gd name="T5" fmla="*/ 44176 h 48"/>
                  <a:gd name="T6" fmla="*/ 43457 w 49"/>
                  <a:gd name="T7" fmla="*/ 64983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0" y="14"/>
                    </a:moveTo>
                    <a:cubicBezTo>
                      <a:pt x="10" y="21"/>
                      <a:pt x="26" y="48"/>
                      <a:pt x="41" y="31"/>
                    </a:cubicBezTo>
                    <a:cubicBezTo>
                      <a:pt x="44" y="28"/>
                      <a:pt x="49" y="13"/>
                      <a:pt x="46" y="9"/>
                    </a:cubicBezTo>
                    <a:cubicBezTo>
                      <a:pt x="40" y="0"/>
                      <a:pt x="21" y="11"/>
                      <a:pt x="14" y="13"/>
                    </a:cubicBezTo>
                  </a:path>
                </a:pathLst>
              </a:custGeom>
              <a:solidFill>
                <a:srgbClr val="E6CA8B"/>
              </a:solidFill>
              <a:ln w="9525">
                <a:noFill/>
                <a:round/>
                <a:headEnd/>
                <a:tailEnd/>
              </a:ln>
            </p:spPr>
            <p:txBody>
              <a:bodyPr/>
              <a:p>
                <a:endParaRPr lang="en-US"/>
              </a:p>
            </p:txBody>
          </p:sp>
          <p:sp>
            <p:nvSpPr>
              <p:cNvPr id="1048724" name="Freeform 63"/>
              <p:cNvSpPr/>
              <p:nvPr/>
            </p:nvSpPr>
            <p:spPr bwMode="auto">
              <a:xfrm>
                <a:off x="2178" y="2736"/>
                <a:ext cx="81" cy="75"/>
              </a:xfrm>
              <a:custGeom>
                <a:avLst/>
                <a:gdLst>
                  <a:gd name="T0" fmla="*/ 0 w 30"/>
                  <a:gd name="T1" fmla="*/ 104821 h 26"/>
                  <a:gd name="T2" fmla="*/ 79499 w 30"/>
                  <a:gd name="T3" fmla="*/ 124434 h 26"/>
                  <a:gd name="T4" fmla="*/ 16635 w 30"/>
                  <a:gd name="T5" fmla="*/ 96248 h 26"/>
                  <a:gd name="T6" fmla="*/ 0 60000 65536"/>
                  <a:gd name="T7" fmla="*/ 0 60000 65536"/>
                  <a:gd name="T8" fmla="*/ 0 60000 65536"/>
                  <a:gd name="T9" fmla="*/ 0 w 30"/>
                  <a:gd name="T10" fmla="*/ 0 h 26"/>
                  <a:gd name="T11" fmla="*/ 30 w 30"/>
                  <a:gd name="T12" fmla="*/ 26 h 26"/>
                </a:gdLst>
                <a:ahLst/>
                <a:cxnLst>
                  <a:cxn ang="T6">
                    <a:pos x="T0" y="T1"/>
                  </a:cxn>
                  <a:cxn ang="T7">
                    <a:pos x="T2" y="T3"/>
                  </a:cxn>
                  <a:cxn ang="T8">
                    <a:pos x="T4" y="T5"/>
                  </a:cxn>
                </a:cxnLst>
                <a:rect l="T9" t="T10" r="T11" b="T12"/>
                <a:pathLst>
                  <a:path w="30" h="26">
                    <a:moveTo>
                      <a:pt x="0" y="22"/>
                    </a:moveTo>
                    <a:cubicBezTo>
                      <a:pt x="0" y="0"/>
                      <a:pt x="30" y="8"/>
                      <a:pt x="28" y="26"/>
                    </a:cubicBezTo>
                    <a:cubicBezTo>
                      <a:pt x="20" y="21"/>
                      <a:pt x="13" y="22"/>
                      <a:pt x="6" y="20"/>
                    </a:cubicBezTo>
                  </a:path>
                </a:pathLst>
              </a:custGeom>
              <a:solidFill>
                <a:srgbClr val="E6CA8B"/>
              </a:solidFill>
              <a:ln w="9525">
                <a:noFill/>
                <a:round/>
                <a:headEnd/>
                <a:tailEnd/>
              </a:ln>
            </p:spPr>
            <p:txBody>
              <a:bodyPr/>
              <a:p>
                <a:endParaRPr lang="en-US"/>
              </a:p>
            </p:txBody>
          </p:sp>
          <p:sp>
            <p:nvSpPr>
              <p:cNvPr id="1048725" name="Freeform 64"/>
              <p:cNvSpPr/>
              <p:nvPr/>
            </p:nvSpPr>
            <p:spPr bwMode="auto">
              <a:xfrm>
                <a:off x="2181" y="2817"/>
                <a:ext cx="174" cy="186"/>
              </a:xfrm>
              <a:custGeom>
                <a:avLst/>
                <a:gdLst>
                  <a:gd name="T0" fmla="*/ 149436 w 64"/>
                  <a:gd name="T1" fmla="*/ 0 h 64"/>
                  <a:gd name="T2" fmla="*/ 185381 w 64"/>
                  <a:gd name="T3" fmla="*/ 183707 h 64"/>
                  <a:gd name="T4" fmla="*/ 152709 w 64"/>
                  <a:gd name="T5" fmla="*/ 224139 h 64"/>
                  <a:gd name="T6" fmla="*/ 0 w 64"/>
                  <a:gd name="T7" fmla="*/ 325959 h 64"/>
                  <a:gd name="T8" fmla="*/ 121939 w 64"/>
                  <a:gd name="T9" fmla="*/ 173570 h 64"/>
                  <a:gd name="T10" fmla="*/ 152709 w 64"/>
                  <a:gd name="T11" fmla="*/ 15761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50" y="0"/>
                    </a:moveTo>
                    <a:cubicBezTo>
                      <a:pt x="52" y="12"/>
                      <a:pt x="60" y="24"/>
                      <a:pt x="62" y="36"/>
                    </a:cubicBezTo>
                    <a:cubicBezTo>
                      <a:pt x="64" y="47"/>
                      <a:pt x="61" y="47"/>
                      <a:pt x="51" y="44"/>
                    </a:cubicBezTo>
                    <a:cubicBezTo>
                      <a:pt x="28" y="39"/>
                      <a:pt x="20" y="53"/>
                      <a:pt x="0" y="64"/>
                    </a:cubicBezTo>
                    <a:cubicBezTo>
                      <a:pt x="5" y="42"/>
                      <a:pt x="26" y="43"/>
                      <a:pt x="41" y="34"/>
                    </a:cubicBezTo>
                    <a:cubicBezTo>
                      <a:pt x="52" y="28"/>
                      <a:pt x="50" y="14"/>
                      <a:pt x="51" y="3"/>
                    </a:cubicBezTo>
                  </a:path>
                </a:pathLst>
              </a:custGeom>
              <a:solidFill>
                <a:srgbClr val="E6CA8B"/>
              </a:solidFill>
              <a:ln w="9525">
                <a:noFill/>
                <a:round/>
                <a:headEnd/>
                <a:tailEnd/>
              </a:ln>
            </p:spPr>
            <p:txBody>
              <a:bodyPr/>
              <a:p>
                <a:endParaRPr lang="en-US"/>
              </a:p>
            </p:txBody>
          </p:sp>
          <p:sp>
            <p:nvSpPr>
              <p:cNvPr id="1048726" name="Freeform 65"/>
              <p:cNvSpPr/>
              <p:nvPr/>
            </p:nvSpPr>
            <p:spPr bwMode="auto">
              <a:xfrm>
                <a:off x="3652" y="3197"/>
                <a:ext cx="62" cy="189"/>
              </a:xfrm>
              <a:custGeom>
                <a:avLst/>
                <a:gdLst>
                  <a:gd name="T0" fmla="*/ 41389 w 23"/>
                  <a:gd name="T1" fmla="*/ 5437 h 65"/>
                  <a:gd name="T2" fmla="*/ 64054 w 23"/>
                  <a:gd name="T3" fmla="*/ 332320 h 65"/>
                  <a:gd name="T4" fmla="*/ 0 60000 65536"/>
                  <a:gd name="T5" fmla="*/ 0 60000 65536"/>
                  <a:gd name="T6" fmla="*/ 0 w 23"/>
                  <a:gd name="T7" fmla="*/ 0 h 65"/>
                  <a:gd name="T8" fmla="*/ 23 w 23"/>
                  <a:gd name="T9" fmla="*/ 65 h 65"/>
                </a:gdLst>
                <a:ahLst/>
                <a:cxnLst>
                  <a:cxn ang="T4">
                    <a:pos x="T0" y="T1"/>
                  </a:cxn>
                  <a:cxn ang="T5">
                    <a:pos x="T2" y="T3"/>
                  </a:cxn>
                </a:cxnLst>
                <a:rect l="T6" t="T7" r="T8" b="T9"/>
                <a:pathLst>
                  <a:path w="23" h="65">
                    <a:moveTo>
                      <a:pt x="15" y="1"/>
                    </a:moveTo>
                    <a:cubicBezTo>
                      <a:pt x="0" y="0"/>
                      <a:pt x="12" y="55"/>
                      <a:pt x="23" y="65"/>
                    </a:cubicBezTo>
                  </a:path>
                </a:pathLst>
              </a:custGeom>
              <a:noFill/>
              <a:ln w="7938" cap="rnd">
                <a:solidFill>
                  <a:srgbClr val="C3992A"/>
                </a:solidFill>
                <a:round/>
                <a:headEnd/>
                <a:tailEnd/>
              </a:ln>
            </p:spPr>
            <p:txBody>
              <a:bodyPr/>
              <a:p>
                <a:endParaRPr lang="en-US"/>
              </a:p>
            </p:txBody>
          </p:sp>
          <p:sp>
            <p:nvSpPr>
              <p:cNvPr id="1048727" name="Freeform 66"/>
              <p:cNvSpPr/>
              <p:nvPr/>
            </p:nvSpPr>
            <p:spPr bwMode="auto">
              <a:xfrm>
                <a:off x="3508" y="3252"/>
                <a:ext cx="65" cy="221"/>
              </a:xfrm>
              <a:custGeom>
                <a:avLst/>
                <a:gdLst>
                  <a:gd name="T0" fmla="*/ 0 w 24"/>
                  <a:gd name="T1" fmla="*/ 45983 h 76"/>
                  <a:gd name="T2" fmla="*/ 52469 w 24"/>
                  <a:gd name="T3" fmla="*/ 203768 h 76"/>
                  <a:gd name="T4" fmla="*/ 23619 w 24"/>
                  <a:gd name="T5" fmla="*/ 388826 h 76"/>
                  <a:gd name="T6" fmla="*/ 0 60000 65536"/>
                  <a:gd name="T7" fmla="*/ 0 60000 65536"/>
                  <a:gd name="T8" fmla="*/ 0 60000 65536"/>
                  <a:gd name="T9" fmla="*/ 0 w 24"/>
                  <a:gd name="T10" fmla="*/ 0 h 76"/>
                  <a:gd name="T11" fmla="*/ 24 w 24"/>
                  <a:gd name="T12" fmla="*/ 76 h 76"/>
                </a:gdLst>
                <a:ahLst/>
                <a:cxnLst>
                  <a:cxn ang="T6">
                    <a:pos x="T0" y="T1"/>
                  </a:cxn>
                  <a:cxn ang="T7">
                    <a:pos x="T2" y="T3"/>
                  </a:cxn>
                  <a:cxn ang="T8">
                    <a:pos x="T4" y="T5"/>
                  </a:cxn>
                </a:cxnLst>
                <a:rect l="T9" t="T10" r="T11" b="T12"/>
                <a:pathLst>
                  <a:path w="24" h="76">
                    <a:moveTo>
                      <a:pt x="0" y="9"/>
                    </a:moveTo>
                    <a:cubicBezTo>
                      <a:pt x="20" y="0"/>
                      <a:pt x="17" y="28"/>
                      <a:pt x="18" y="40"/>
                    </a:cubicBezTo>
                    <a:cubicBezTo>
                      <a:pt x="21" y="58"/>
                      <a:pt x="24" y="65"/>
                      <a:pt x="8" y="76"/>
                    </a:cubicBezTo>
                  </a:path>
                </a:pathLst>
              </a:custGeom>
              <a:noFill/>
              <a:ln w="7938" cap="rnd">
                <a:solidFill>
                  <a:srgbClr val="C3992A"/>
                </a:solidFill>
                <a:round/>
                <a:headEnd/>
                <a:tailEnd/>
              </a:ln>
            </p:spPr>
            <p:txBody>
              <a:bodyPr/>
              <a:p>
                <a:endParaRPr lang="en-US"/>
              </a:p>
            </p:txBody>
          </p:sp>
          <p:sp>
            <p:nvSpPr>
              <p:cNvPr id="1048728" name="Freeform 67"/>
              <p:cNvSpPr/>
              <p:nvPr/>
            </p:nvSpPr>
            <p:spPr bwMode="auto">
              <a:xfrm>
                <a:off x="3102" y="1770"/>
                <a:ext cx="321" cy="235"/>
              </a:xfrm>
              <a:custGeom>
                <a:avLst/>
                <a:gdLst>
                  <a:gd name="T0" fmla="*/ 0 w 118"/>
                  <a:gd name="T1" fmla="*/ 406817 h 81"/>
                  <a:gd name="T2" fmla="*/ 3278 w 118"/>
                  <a:gd name="T3" fmla="*/ 345964 h 81"/>
                  <a:gd name="T4" fmla="*/ 21039 w 118"/>
                  <a:gd name="T5" fmla="*/ 266597 h 81"/>
                  <a:gd name="T6" fmla="*/ 53955 w 118"/>
                  <a:gd name="T7" fmla="*/ 311166 h 81"/>
                  <a:gd name="T8" fmla="*/ 71790 w 118"/>
                  <a:gd name="T9" fmla="*/ 245648 h 81"/>
                  <a:gd name="T10" fmla="*/ 99230 w 118"/>
                  <a:gd name="T11" fmla="*/ 195682 h 81"/>
                  <a:gd name="T12" fmla="*/ 149997 w 118"/>
                  <a:gd name="T13" fmla="*/ 211137 h 81"/>
                  <a:gd name="T14" fmla="*/ 195293 w 118"/>
                  <a:gd name="T15" fmla="*/ 60856 h 81"/>
                  <a:gd name="T16" fmla="*/ 287676 w 118"/>
                  <a:gd name="T17" fmla="*/ 79340 h 81"/>
                  <a:gd name="T18" fmla="*/ 296593 w 118"/>
                  <a:gd name="T19" fmla="*/ 76242 h 81"/>
                  <a:gd name="T20" fmla="*/ 321030 w 118"/>
                  <a:gd name="T21" fmla="*/ 121071 h 81"/>
                  <a:gd name="T22" fmla="*/ 353829 w 118"/>
                  <a:gd name="T23" fmla="*/ 12107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81"/>
                  <a:gd name="T38" fmla="*/ 118 w 11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81">
                    <a:moveTo>
                      <a:pt x="0" y="81"/>
                    </a:moveTo>
                    <a:cubicBezTo>
                      <a:pt x="0" y="77"/>
                      <a:pt x="0" y="73"/>
                      <a:pt x="1" y="69"/>
                    </a:cubicBezTo>
                    <a:cubicBezTo>
                      <a:pt x="10" y="76"/>
                      <a:pt x="7" y="57"/>
                      <a:pt x="7" y="53"/>
                    </a:cubicBezTo>
                    <a:cubicBezTo>
                      <a:pt x="11" y="56"/>
                      <a:pt x="14" y="59"/>
                      <a:pt x="18" y="62"/>
                    </a:cubicBezTo>
                    <a:cubicBezTo>
                      <a:pt x="19" y="57"/>
                      <a:pt x="22" y="53"/>
                      <a:pt x="24" y="49"/>
                    </a:cubicBezTo>
                    <a:cubicBezTo>
                      <a:pt x="30" y="50"/>
                      <a:pt x="32" y="43"/>
                      <a:pt x="33" y="39"/>
                    </a:cubicBezTo>
                    <a:cubicBezTo>
                      <a:pt x="38" y="42"/>
                      <a:pt x="43" y="39"/>
                      <a:pt x="50" y="42"/>
                    </a:cubicBezTo>
                    <a:cubicBezTo>
                      <a:pt x="47" y="32"/>
                      <a:pt x="57" y="17"/>
                      <a:pt x="65" y="12"/>
                    </a:cubicBezTo>
                    <a:cubicBezTo>
                      <a:pt x="74" y="7"/>
                      <a:pt x="95" y="0"/>
                      <a:pt x="96" y="16"/>
                    </a:cubicBezTo>
                    <a:cubicBezTo>
                      <a:pt x="97" y="15"/>
                      <a:pt x="98" y="15"/>
                      <a:pt x="99" y="15"/>
                    </a:cubicBezTo>
                    <a:cubicBezTo>
                      <a:pt x="102" y="18"/>
                      <a:pt x="103" y="22"/>
                      <a:pt x="107" y="24"/>
                    </a:cubicBezTo>
                    <a:cubicBezTo>
                      <a:pt x="109" y="20"/>
                      <a:pt x="115" y="20"/>
                      <a:pt x="118" y="24"/>
                    </a:cubicBezTo>
                  </a:path>
                </a:pathLst>
              </a:custGeom>
              <a:noFill/>
              <a:ln w="7938" cap="rnd">
                <a:solidFill>
                  <a:srgbClr val="C3992A"/>
                </a:solidFill>
                <a:round/>
                <a:headEnd/>
                <a:tailEnd/>
              </a:ln>
            </p:spPr>
            <p:txBody>
              <a:bodyPr/>
              <a:p>
                <a:endParaRPr lang="en-US"/>
              </a:p>
            </p:txBody>
          </p:sp>
          <p:sp>
            <p:nvSpPr>
              <p:cNvPr id="1048729" name="Freeform 68"/>
              <p:cNvSpPr/>
              <p:nvPr/>
            </p:nvSpPr>
            <p:spPr bwMode="auto">
              <a:xfrm>
                <a:off x="3336" y="1796"/>
                <a:ext cx="71" cy="293"/>
              </a:xfrm>
              <a:custGeom>
                <a:avLst/>
                <a:gdLst>
                  <a:gd name="T0" fmla="*/ 80454 w 26"/>
                  <a:gd name="T1" fmla="*/ 506687 h 101"/>
                  <a:gd name="T2" fmla="*/ 52215 w 26"/>
                  <a:gd name="T3" fmla="*/ 385643 h 101"/>
                  <a:gd name="T4" fmla="*/ 52215 w 26"/>
                  <a:gd name="T5" fmla="*/ 326707 h 101"/>
                  <a:gd name="T6" fmla="*/ 28247 w 26"/>
                  <a:gd name="T7" fmla="*/ 300998 h 101"/>
                  <a:gd name="T8" fmla="*/ 37368 w 26"/>
                  <a:gd name="T9" fmla="*/ 240161 h 101"/>
                  <a:gd name="T10" fmla="*/ 21589 w 26"/>
                  <a:gd name="T11" fmla="*/ 184718 h 101"/>
                  <a:gd name="T12" fmla="*/ 28247 w 26"/>
                  <a:gd name="T13" fmla="*/ 150222 h 101"/>
                  <a:gd name="T14" fmla="*/ 9121 w 26"/>
                  <a:gd name="T15" fmla="*/ 129831 h 101"/>
                  <a:gd name="T16" fmla="*/ 9121 w 26"/>
                  <a:gd name="T17" fmla="*/ 55444 h 101"/>
                  <a:gd name="T18" fmla="*/ 15803 w 2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01"/>
                  <a:gd name="T32" fmla="*/ 26 w 2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01">
                    <a:moveTo>
                      <a:pt x="26" y="101"/>
                    </a:moveTo>
                    <a:cubicBezTo>
                      <a:pt x="22" y="95"/>
                      <a:pt x="18" y="85"/>
                      <a:pt x="17" y="77"/>
                    </a:cubicBezTo>
                    <a:cubicBezTo>
                      <a:pt x="17" y="73"/>
                      <a:pt x="20" y="70"/>
                      <a:pt x="17" y="65"/>
                    </a:cubicBezTo>
                    <a:cubicBezTo>
                      <a:pt x="15" y="62"/>
                      <a:pt x="10" y="62"/>
                      <a:pt x="9" y="60"/>
                    </a:cubicBezTo>
                    <a:cubicBezTo>
                      <a:pt x="8" y="55"/>
                      <a:pt x="13" y="52"/>
                      <a:pt x="12" y="48"/>
                    </a:cubicBezTo>
                    <a:cubicBezTo>
                      <a:pt x="12" y="45"/>
                      <a:pt x="8" y="41"/>
                      <a:pt x="7" y="37"/>
                    </a:cubicBezTo>
                    <a:cubicBezTo>
                      <a:pt x="7" y="35"/>
                      <a:pt x="10" y="33"/>
                      <a:pt x="9" y="30"/>
                    </a:cubicBezTo>
                    <a:cubicBezTo>
                      <a:pt x="8" y="28"/>
                      <a:pt x="4" y="28"/>
                      <a:pt x="3" y="26"/>
                    </a:cubicBezTo>
                    <a:cubicBezTo>
                      <a:pt x="0" y="21"/>
                      <a:pt x="5" y="17"/>
                      <a:pt x="3" y="11"/>
                    </a:cubicBezTo>
                    <a:cubicBezTo>
                      <a:pt x="5" y="0"/>
                      <a:pt x="5" y="0"/>
                      <a:pt x="5" y="0"/>
                    </a:cubicBezTo>
                  </a:path>
                </a:pathLst>
              </a:custGeom>
              <a:noFill/>
              <a:ln w="7938" cap="rnd">
                <a:solidFill>
                  <a:srgbClr val="C3992A"/>
                </a:solidFill>
                <a:round/>
                <a:headEnd/>
                <a:tailEnd/>
              </a:ln>
            </p:spPr>
            <p:txBody>
              <a:bodyPr/>
              <a:p>
                <a:endParaRPr lang="en-US"/>
              </a:p>
            </p:txBody>
          </p:sp>
          <p:sp>
            <p:nvSpPr>
              <p:cNvPr id="1048730" name="Freeform 69"/>
              <p:cNvSpPr/>
              <p:nvPr/>
            </p:nvSpPr>
            <p:spPr bwMode="auto">
              <a:xfrm>
                <a:off x="3219" y="1886"/>
                <a:ext cx="101" cy="461"/>
              </a:xfrm>
              <a:custGeom>
                <a:avLst/>
                <a:gdLst>
                  <a:gd name="T0" fmla="*/ 0 w 37"/>
                  <a:gd name="T1" fmla="*/ 0 h 159"/>
                  <a:gd name="T2" fmla="*/ 5776 w 37"/>
                  <a:gd name="T3" fmla="*/ 34416 h 159"/>
                  <a:gd name="T4" fmla="*/ 18205 w 37"/>
                  <a:gd name="T5" fmla="*/ 74195 h 159"/>
                  <a:gd name="T6" fmla="*/ 12428 w 37"/>
                  <a:gd name="T7" fmla="*/ 115117 h 159"/>
                  <a:gd name="T8" fmla="*/ 39701 w 37"/>
                  <a:gd name="T9" fmla="*/ 265574 h 159"/>
                  <a:gd name="T10" fmla="*/ 67897 w 37"/>
                  <a:gd name="T11" fmla="*/ 349948 h 159"/>
                  <a:gd name="T12" fmla="*/ 83516 w 37"/>
                  <a:gd name="T13" fmla="*/ 454465 h 159"/>
                  <a:gd name="T14" fmla="*/ 98060 w 37"/>
                  <a:gd name="T15" fmla="*/ 554803 h 159"/>
                  <a:gd name="T16" fmla="*/ 95945 w 37"/>
                  <a:gd name="T17" fmla="*/ 573255 h 159"/>
                  <a:gd name="T18" fmla="*/ 108373 w 37"/>
                  <a:gd name="T19" fmla="*/ 589294 h 159"/>
                  <a:gd name="T20" fmla="*/ 110936 w 37"/>
                  <a:gd name="T21" fmla="*/ 639262 h 159"/>
                  <a:gd name="T22" fmla="*/ 101824 w 37"/>
                  <a:gd name="T23" fmla="*/ 714640 h 159"/>
                  <a:gd name="T24" fmla="*/ 105056 w 37"/>
                  <a:gd name="T25" fmla="*/ 794149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59"/>
                  <a:gd name="T41" fmla="*/ 37 w 37"/>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59">
                    <a:moveTo>
                      <a:pt x="0" y="0"/>
                    </a:moveTo>
                    <a:cubicBezTo>
                      <a:pt x="2" y="7"/>
                      <a:pt x="2" y="7"/>
                      <a:pt x="2" y="7"/>
                    </a:cubicBezTo>
                    <a:cubicBezTo>
                      <a:pt x="6" y="15"/>
                      <a:pt x="6" y="15"/>
                      <a:pt x="6" y="15"/>
                    </a:cubicBezTo>
                    <a:cubicBezTo>
                      <a:pt x="4" y="23"/>
                      <a:pt x="4" y="23"/>
                      <a:pt x="4" y="23"/>
                    </a:cubicBezTo>
                    <a:cubicBezTo>
                      <a:pt x="19" y="30"/>
                      <a:pt x="11" y="41"/>
                      <a:pt x="13" y="53"/>
                    </a:cubicBezTo>
                    <a:cubicBezTo>
                      <a:pt x="14" y="59"/>
                      <a:pt x="19" y="64"/>
                      <a:pt x="22" y="70"/>
                    </a:cubicBezTo>
                    <a:cubicBezTo>
                      <a:pt x="26" y="77"/>
                      <a:pt x="27" y="83"/>
                      <a:pt x="27" y="91"/>
                    </a:cubicBezTo>
                    <a:cubicBezTo>
                      <a:pt x="28" y="98"/>
                      <a:pt x="30" y="105"/>
                      <a:pt x="32" y="111"/>
                    </a:cubicBezTo>
                    <a:cubicBezTo>
                      <a:pt x="32" y="112"/>
                      <a:pt x="31" y="114"/>
                      <a:pt x="31" y="115"/>
                    </a:cubicBezTo>
                    <a:cubicBezTo>
                      <a:pt x="32" y="117"/>
                      <a:pt x="34" y="117"/>
                      <a:pt x="35" y="118"/>
                    </a:cubicBezTo>
                    <a:cubicBezTo>
                      <a:pt x="36" y="121"/>
                      <a:pt x="37" y="124"/>
                      <a:pt x="36" y="128"/>
                    </a:cubicBezTo>
                    <a:cubicBezTo>
                      <a:pt x="33" y="143"/>
                      <a:pt x="33" y="143"/>
                      <a:pt x="33" y="143"/>
                    </a:cubicBezTo>
                    <a:cubicBezTo>
                      <a:pt x="34" y="159"/>
                      <a:pt x="34" y="159"/>
                      <a:pt x="34" y="159"/>
                    </a:cubicBezTo>
                  </a:path>
                </a:pathLst>
              </a:custGeom>
              <a:noFill/>
              <a:ln w="7938" cap="rnd">
                <a:solidFill>
                  <a:srgbClr val="C3992A"/>
                </a:solidFill>
                <a:round/>
                <a:headEnd/>
                <a:tailEnd/>
              </a:ln>
            </p:spPr>
            <p:txBody>
              <a:bodyPr/>
              <a:p>
                <a:endParaRPr lang="en-US"/>
              </a:p>
            </p:txBody>
          </p:sp>
          <p:sp>
            <p:nvSpPr>
              <p:cNvPr id="1048731" name="Freeform 70"/>
              <p:cNvSpPr/>
              <p:nvPr/>
            </p:nvSpPr>
            <p:spPr bwMode="auto">
              <a:xfrm>
                <a:off x="2428" y="1933"/>
                <a:ext cx="147" cy="75"/>
              </a:xfrm>
              <a:custGeom>
                <a:avLst/>
                <a:gdLst>
                  <a:gd name="T0" fmla="*/ 0 w 54"/>
                  <a:gd name="T1" fmla="*/ 71527 h 26"/>
                  <a:gd name="T2" fmla="*/ 33325 w 54"/>
                  <a:gd name="T3" fmla="*/ 0 h 26"/>
                  <a:gd name="T4" fmla="*/ 45575 w 54"/>
                  <a:gd name="T5" fmla="*/ 37953 h 26"/>
                  <a:gd name="T6" fmla="*/ 66390 w 54"/>
                  <a:gd name="T7" fmla="*/ 14954 h 26"/>
                  <a:gd name="T8" fmla="*/ 81759 w 54"/>
                  <a:gd name="T9" fmla="*/ 58088 h 26"/>
                  <a:gd name="T10" fmla="*/ 126200 w 54"/>
                  <a:gd name="T11" fmla="*/ 124434 h 26"/>
                  <a:gd name="T12" fmla="*/ 162816 w 54"/>
                  <a:gd name="T13" fmla="*/ 96248 h 26"/>
                  <a:gd name="T14" fmla="*/ 0 60000 65536"/>
                  <a:gd name="T15" fmla="*/ 0 60000 65536"/>
                  <a:gd name="T16" fmla="*/ 0 60000 65536"/>
                  <a:gd name="T17" fmla="*/ 0 60000 65536"/>
                  <a:gd name="T18" fmla="*/ 0 60000 65536"/>
                  <a:gd name="T19" fmla="*/ 0 60000 65536"/>
                  <a:gd name="T20" fmla="*/ 0 60000 65536"/>
                  <a:gd name="T21" fmla="*/ 0 w 54"/>
                  <a:gd name="T22" fmla="*/ 0 h 26"/>
                  <a:gd name="T23" fmla="*/ 54 w 5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6">
                    <a:moveTo>
                      <a:pt x="0" y="15"/>
                    </a:moveTo>
                    <a:cubicBezTo>
                      <a:pt x="5" y="11"/>
                      <a:pt x="9" y="5"/>
                      <a:pt x="11" y="0"/>
                    </a:cubicBezTo>
                    <a:cubicBezTo>
                      <a:pt x="13" y="2"/>
                      <a:pt x="13" y="6"/>
                      <a:pt x="15" y="8"/>
                    </a:cubicBezTo>
                    <a:cubicBezTo>
                      <a:pt x="17" y="6"/>
                      <a:pt x="19" y="4"/>
                      <a:pt x="22" y="3"/>
                    </a:cubicBezTo>
                    <a:cubicBezTo>
                      <a:pt x="22" y="7"/>
                      <a:pt x="24" y="10"/>
                      <a:pt x="27" y="12"/>
                    </a:cubicBezTo>
                    <a:cubicBezTo>
                      <a:pt x="35" y="3"/>
                      <a:pt x="37" y="22"/>
                      <a:pt x="42" y="26"/>
                    </a:cubicBezTo>
                    <a:cubicBezTo>
                      <a:pt x="54" y="20"/>
                      <a:pt x="54" y="20"/>
                      <a:pt x="54" y="20"/>
                    </a:cubicBezTo>
                  </a:path>
                </a:pathLst>
              </a:custGeom>
              <a:noFill/>
              <a:ln w="7938" cap="rnd">
                <a:solidFill>
                  <a:srgbClr val="C3992A"/>
                </a:solidFill>
                <a:round/>
                <a:headEnd/>
                <a:tailEnd/>
              </a:ln>
            </p:spPr>
            <p:txBody>
              <a:bodyPr/>
              <a:p>
                <a:endParaRPr lang="en-US"/>
              </a:p>
            </p:txBody>
          </p:sp>
          <p:sp>
            <p:nvSpPr>
              <p:cNvPr id="1048732" name="Freeform 71"/>
              <p:cNvSpPr/>
              <p:nvPr/>
            </p:nvSpPr>
            <p:spPr bwMode="auto">
              <a:xfrm>
                <a:off x="3695" y="2429"/>
                <a:ext cx="57" cy="226"/>
              </a:xfrm>
              <a:custGeom>
                <a:avLst/>
                <a:gdLst>
                  <a:gd name="T0" fmla="*/ 25932 w 21"/>
                  <a:gd name="T1" fmla="*/ 0 h 78"/>
                  <a:gd name="T2" fmla="*/ 62032 w 21"/>
                  <a:gd name="T3" fmla="*/ 387561 h 78"/>
                  <a:gd name="T4" fmla="*/ 0 60000 65536"/>
                  <a:gd name="T5" fmla="*/ 0 60000 65536"/>
                  <a:gd name="T6" fmla="*/ 0 w 21"/>
                  <a:gd name="T7" fmla="*/ 0 h 78"/>
                  <a:gd name="T8" fmla="*/ 21 w 21"/>
                  <a:gd name="T9" fmla="*/ 78 h 78"/>
                </a:gdLst>
                <a:ahLst/>
                <a:cxnLst>
                  <a:cxn ang="T4">
                    <a:pos x="T0" y="T1"/>
                  </a:cxn>
                  <a:cxn ang="T5">
                    <a:pos x="T2" y="T3"/>
                  </a:cxn>
                </a:cxnLst>
                <a:rect l="T6" t="T7" r="T8" b="T9"/>
                <a:pathLst>
                  <a:path w="21" h="78">
                    <a:moveTo>
                      <a:pt x="9" y="0"/>
                    </a:moveTo>
                    <a:cubicBezTo>
                      <a:pt x="0" y="11"/>
                      <a:pt x="4" y="43"/>
                      <a:pt x="21" y="78"/>
                    </a:cubicBezTo>
                  </a:path>
                </a:pathLst>
              </a:custGeom>
              <a:noFill/>
              <a:ln w="12700" cap="rnd">
                <a:solidFill>
                  <a:srgbClr val="000000"/>
                </a:solidFill>
                <a:round/>
                <a:headEnd/>
                <a:tailEnd/>
              </a:ln>
            </p:spPr>
            <p:txBody>
              <a:bodyPr/>
              <a:p>
                <a:endParaRPr lang="en-US"/>
              </a:p>
            </p:txBody>
          </p:sp>
          <p:sp>
            <p:nvSpPr>
              <p:cNvPr id="1048733" name="Freeform 72"/>
              <p:cNvSpPr/>
              <p:nvPr/>
            </p:nvSpPr>
            <p:spPr bwMode="auto">
              <a:xfrm>
                <a:off x="2635" y="2405"/>
                <a:ext cx="87" cy="256"/>
              </a:xfrm>
              <a:custGeom>
                <a:avLst/>
                <a:gdLst>
                  <a:gd name="T0" fmla="*/ 71462 w 32"/>
                  <a:gd name="T1" fmla="*/ 0 h 88"/>
                  <a:gd name="T2" fmla="*/ 92122 w 32"/>
                  <a:gd name="T3" fmla="*/ 91459 h 88"/>
                  <a:gd name="T4" fmla="*/ 59383 w 32"/>
                  <a:gd name="T5" fmla="*/ 128559 h 88"/>
                  <a:gd name="T6" fmla="*/ 95676 w 32"/>
                  <a:gd name="T7" fmla="*/ 190234 h 88"/>
                  <a:gd name="T8" fmla="*/ 56871 w 32"/>
                  <a:gd name="T9" fmla="*/ 236495 h 88"/>
                  <a:gd name="T10" fmla="*/ 77974 w 32"/>
                  <a:gd name="T11" fmla="*/ 287328 h 88"/>
                  <a:gd name="T12" fmla="*/ 26285 w 32"/>
                  <a:gd name="T13" fmla="*/ 322511 h 88"/>
                  <a:gd name="T14" fmla="*/ 38304 w 32"/>
                  <a:gd name="T15" fmla="*/ 359389 h 88"/>
                  <a:gd name="T16" fmla="*/ 0 w 32"/>
                  <a:gd name="T17" fmla="*/ 451491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8"/>
                  <a:gd name="T29" fmla="*/ 32 w 3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8">
                    <a:moveTo>
                      <a:pt x="24" y="0"/>
                    </a:moveTo>
                    <a:cubicBezTo>
                      <a:pt x="28" y="5"/>
                      <a:pt x="28" y="12"/>
                      <a:pt x="31" y="18"/>
                    </a:cubicBezTo>
                    <a:cubicBezTo>
                      <a:pt x="26" y="19"/>
                      <a:pt x="23" y="22"/>
                      <a:pt x="20" y="25"/>
                    </a:cubicBezTo>
                    <a:cubicBezTo>
                      <a:pt x="23" y="30"/>
                      <a:pt x="29" y="32"/>
                      <a:pt x="32" y="37"/>
                    </a:cubicBezTo>
                    <a:cubicBezTo>
                      <a:pt x="27" y="39"/>
                      <a:pt x="23" y="42"/>
                      <a:pt x="19" y="46"/>
                    </a:cubicBezTo>
                    <a:cubicBezTo>
                      <a:pt x="21" y="49"/>
                      <a:pt x="24" y="53"/>
                      <a:pt x="26" y="56"/>
                    </a:cubicBezTo>
                    <a:cubicBezTo>
                      <a:pt x="20" y="59"/>
                      <a:pt x="14" y="60"/>
                      <a:pt x="9" y="63"/>
                    </a:cubicBezTo>
                    <a:cubicBezTo>
                      <a:pt x="10" y="65"/>
                      <a:pt x="11" y="68"/>
                      <a:pt x="13" y="70"/>
                    </a:cubicBezTo>
                    <a:cubicBezTo>
                      <a:pt x="8" y="76"/>
                      <a:pt x="1" y="82"/>
                      <a:pt x="0" y="88"/>
                    </a:cubicBezTo>
                  </a:path>
                </a:pathLst>
              </a:custGeom>
              <a:noFill/>
              <a:ln w="7938" cap="rnd">
                <a:solidFill>
                  <a:srgbClr val="C3992A"/>
                </a:solidFill>
                <a:round/>
                <a:headEnd/>
                <a:tailEnd/>
              </a:ln>
            </p:spPr>
            <p:txBody>
              <a:bodyPr/>
              <a:p>
                <a:endParaRPr lang="en-US"/>
              </a:p>
            </p:txBody>
          </p:sp>
          <p:sp>
            <p:nvSpPr>
              <p:cNvPr id="1048734" name="Freeform 73"/>
              <p:cNvSpPr/>
              <p:nvPr/>
            </p:nvSpPr>
            <p:spPr bwMode="auto">
              <a:xfrm>
                <a:off x="3720" y="2179"/>
                <a:ext cx="174" cy="226"/>
              </a:xfrm>
              <a:custGeom>
                <a:avLst/>
                <a:gdLst>
                  <a:gd name="T0" fmla="*/ 0 w 64"/>
                  <a:gd name="T1" fmla="*/ 0 h 78"/>
                  <a:gd name="T2" fmla="*/ 53758 w 64"/>
                  <a:gd name="T3" fmla="*/ 114736 h 78"/>
                  <a:gd name="T4" fmla="*/ 90029 w 64"/>
                  <a:gd name="T5" fmla="*/ 128411 h 78"/>
                  <a:gd name="T6" fmla="*/ 86872 w 64"/>
                  <a:gd name="T7" fmla="*/ 214176 h 78"/>
                  <a:gd name="T8" fmla="*/ 125220 w 64"/>
                  <a:gd name="T9" fmla="*/ 208896 h 78"/>
                  <a:gd name="T10" fmla="*/ 125220 w 64"/>
                  <a:gd name="T11" fmla="*/ 267543 h 78"/>
                  <a:gd name="T12" fmla="*/ 166798 w 64"/>
                  <a:gd name="T13" fmla="*/ 363307 h 78"/>
                  <a:gd name="T14" fmla="*/ 191014 w 64"/>
                  <a:gd name="T15" fmla="*/ 387561 h 7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78"/>
                  <a:gd name="T26" fmla="*/ 64 w 6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78">
                    <a:moveTo>
                      <a:pt x="0" y="0"/>
                    </a:moveTo>
                    <a:cubicBezTo>
                      <a:pt x="22" y="0"/>
                      <a:pt x="5" y="17"/>
                      <a:pt x="18" y="23"/>
                    </a:cubicBezTo>
                    <a:cubicBezTo>
                      <a:pt x="23" y="25"/>
                      <a:pt x="27" y="20"/>
                      <a:pt x="30" y="26"/>
                    </a:cubicBezTo>
                    <a:cubicBezTo>
                      <a:pt x="33" y="30"/>
                      <a:pt x="26" y="38"/>
                      <a:pt x="29" y="43"/>
                    </a:cubicBezTo>
                    <a:cubicBezTo>
                      <a:pt x="32" y="43"/>
                      <a:pt x="39" y="40"/>
                      <a:pt x="42" y="42"/>
                    </a:cubicBezTo>
                    <a:cubicBezTo>
                      <a:pt x="45" y="45"/>
                      <a:pt x="40" y="51"/>
                      <a:pt x="42" y="54"/>
                    </a:cubicBezTo>
                    <a:cubicBezTo>
                      <a:pt x="46" y="61"/>
                      <a:pt x="64" y="59"/>
                      <a:pt x="56" y="73"/>
                    </a:cubicBezTo>
                    <a:cubicBezTo>
                      <a:pt x="59" y="74"/>
                      <a:pt x="61" y="76"/>
                      <a:pt x="64" y="78"/>
                    </a:cubicBezTo>
                  </a:path>
                </a:pathLst>
              </a:custGeom>
              <a:noFill/>
              <a:ln w="7938" cap="rnd">
                <a:solidFill>
                  <a:srgbClr val="C3992A"/>
                </a:solidFill>
                <a:round/>
                <a:headEnd/>
                <a:tailEnd/>
              </a:ln>
            </p:spPr>
            <p:txBody>
              <a:bodyPr/>
              <a:p>
                <a:endParaRPr lang="en-US"/>
              </a:p>
            </p:txBody>
          </p:sp>
          <p:sp>
            <p:nvSpPr>
              <p:cNvPr id="1048735" name="Freeform 74"/>
              <p:cNvSpPr/>
              <p:nvPr/>
            </p:nvSpPr>
            <p:spPr bwMode="auto">
              <a:xfrm>
                <a:off x="3140" y="2843"/>
                <a:ext cx="291" cy="81"/>
              </a:xfrm>
              <a:custGeom>
                <a:avLst/>
                <a:gdLst>
                  <a:gd name="T0" fmla="*/ 0 w 107"/>
                  <a:gd name="T1" fmla="*/ 137119 h 28"/>
                  <a:gd name="T2" fmla="*/ 80479 w 107"/>
                  <a:gd name="T3" fmla="*/ 108407 h 28"/>
                  <a:gd name="T4" fmla="*/ 111279 w 107"/>
                  <a:gd name="T5" fmla="*/ 72773 h 28"/>
                  <a:gd name="T6" fmla="*/ 158592 w 107"/>
                  <a:gd name="T7" fmla="*/ 39291 h 28"/>
                  <a:gd name="T8" fmla="*/ 221388 w 107"/>
                  <a:gd name="T9" fmla="*/ 54496 h 28"/>
                  <a:gd name="T10" fmla="*/ 263029 w 107"/>
                  <a:gd name="T11" fmla="*/ 9951 h 28"/>
                  <a:gd name="T12" fmla="*/ 320035 w 107"/>
                  <a:gd name="T13" fmla="*/ 9951 h 28"/>
                  <a:gd name="T14" fmla="*/ 0 60000 65536"/>
                  <a:gd name="T15" fmla="*/ 0 60000 65536"/>
                  <a:gd name="T16" fmla="*/ 0 60000 65536"/>
                  <a:gd name="T17" fmla="*/ 0 60000 65536"/>
                  <a:gd name="T18" fmla="*/ 0 60000 65536"/>
                  <a:gd name="T19" fmla="*/ 0 60000 65536"/>
                  <a:gd name="T20" fmla="*/ 0 60000 65536"/>
                  <a:gd name="T21" fmla="*/ 0 w 107"/>
                  <a:gd name="T22" fmla="*/ 0 h 28"/>
                  <a:gd name="T23" fmla="*/ 107 w 10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8">
                    <a:moveTo>
                      <a:pt x="0" y="28"/>
                    </a:moveTo>
                    <a:cubicBezTo>
                      <a:pt x="10" y="22"/>
                      <a:pt x="17" y="23"/>
                      <a:pt x="27" y="22"/>
                    </a:cubicBezTo>
                    <a:cubicBezTo>
                      <a:pt x="33" y="21"/>
                      <a:pt x="33" y="18"/>
                      <a:pt x="37" y="15"/>
                    </a:cubicBezTo>
                    <a:cubicBezTo>
                      <a:pt x="41" y="11"/>
                      <a:pt x="47" y="8"/>
                      <a:pt x="53" y="8"/>
                    </a:cubicBezTo>
                    <a:cubicBezTo>
                      <a:pt x="61" y="9"/>
                      <a:pt x="66" y="14"/>
                      <a:pt x="74" y="11"/>
                    </a:cubicBezTo>
                    <a:cubicBezTo>
                      <a:pt x="79" y="8"/>
                      <a:pt x="82" y="4"/>
                      <a:pt x="88" y="2"/>
                    </a:cubicBezTo>
                    <a:cubicBezTo>
                      <a:pt x="95" y="0"/>
                      <a:pt x="100" y="2"/>
                      <a:pt x="107" y="2"/>
                    </a:cubicBezTo>
                  </a:path>
                </a:pathLst>
              </a:custGeom>
              <a:noFill/>
              <a:ln w="7938" cap="rnd">
                <a:solidFill>
                  <a:srgbClr val="C3992A"/>
                </a:solidFill>
                <a:round/>
                <a:headEnd/>
                <a:tailEnd/>
              </a:ln>
            </p:spPr>
            <p:txBody>
              <a:bodyPr/>
              <a:p>
                <a:endParaRPr lang="en-US"/>
              </a:p>
            </p:txBody>
          </p:sp>
          <p:sp>
            <p:nvSpPr>
              <p:cNvPr id="1048736" name="Freeform 75"/>
              <p:cNvSpPr/>
              <p:nvPr/>
            </p:nvSpPr>
            <p:spPr bwMode="auto">
              <a:xfrm>
                <a:off x="3464" y="2811"/>
                <a:ext cx="109" cy="32"/>
              </a:xfrm>
              <a:custGeom>
                <a:avLst/>
                <a:gdLst>
                  <a:gd name="T0" fmla="*/ 0 w 40"/>
                  <a:gd name="T1" fmla="*/ 56431 h 11"/>
                  <a:gd name="T2" fmla="*/ 79017 w 40"/>
                  <a:gd name="T3" fmla="*/ 10240 h 11"/>
                  <a:gd name="T4" fmla="*/ 121595 w 40"/>
                  <a:gd name="T5" fmla="*/ 21268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0" y="11"/>
                    </a:moveTo>
                    <a:cubicBezTo>
                      <a:pt x="8" y="4"/>
                      <a:pt x="16" y="0"/>
                      <a:pt x="26" y="2"/>
                    </a:cubicBezTo>
                    <a:cubicBezTo>
                      <a:pt x="32" y="3"/>
                      <a:pt x="35" y="4"/>
                      <a:pt x="40" y="4"/>
                    </a:cubicBezTo>
                  </a:path>
                </a:pathLst>
              </a:custGeom>
              <a:noFill/>
              <a:ln w="7938" cap="rnd">
                <a:solidFill>
                  <a:srgbClr val="C3992A"/>
                </a:solidFill>
                <a:round/>
                <a:headEnd/>
                <a:tailEnd/>
              </a:ln>
            </p:spPr>
            <p:txBody>
              <a:bodyPr/>
              <a:p>
                <a:endParaRPr lang="en-US"/>
              </a:p>
            </p:txBody>
          </p:sp>
          <p:sp>
            <p:nvSpPr>
              <p:cNvPr id="1048737" name="Freeform 76"/>
              <p:cNvSpPr/>
              <p:nvPr/>
            </p:nvSpPr>
            <p:spPr bwMode="auto">
              <a:xfrm>
                <a:off x="3592" y="2762"/>
                <a:ext cx="125" cy="52"/>
              </a:xfrm>
              <a:custGeom>
                <a:avLst/>
                <a:gdLst>
                  <a:gd name="T0" fmla="*/ 0 w 46"/>
                  <a:gd name="T1" fmla="*/ 87129 h 18"/>
                  <a:gd name="T2" fmla="*/ 41500 w 46"/>
                  <a:gd name="T3" fmla="*/ 43666 h 18"/>
                  <a:gd name="T4" fmla="*/ 77652 w 46"/>
                  <a:gd name="T5" fmla="*/ 53496 h 18"/>
                  <a:gd name="T6" fmla="*/ 107152 w 46"/>
                  <a:gd name="T7" fmla="*/ 33774 h 18"/>
                  <a:gd name="T8" fmla="*/ 136910 w 46"/>
                  <a:gd name="T9" fmla="*/ 5232 h 18"/>
                  <a:gd name="T10" fmla="*/ 0 60000 65536"/>
                  <a:gd name="T11" fmla="*/ 0 60000 65536"/>
                  <a:gd name="T12" fmla="*/ 0 60000 65536"/>
                  <a:gd name="T13" fmla="*/ 0 60000 65536"/>
                  <a:gd name="T14" fmla="*/ 0 60000 65536"/>
                  <a:gd name="T15" fmla="*/ 0 w 46"/>
                  <a:gd name="T16" fmla="*/ 0 h 18"/>
                  <a:gd name="T17" fmla="*/ 46 w 46"/>
                  <a:gd name="T18" fmla="*/ 18 h 18"/>
                </a:gdLst>
                <a:ahLst/>
                <a:cxnLst>
                  <a:cxn ang="T10">
                    <a:pos x="T0" y="T1"/>
                  </a:cxn>
                  <a:cxn ang="T11">
                    <a:pos x="T2" y="T3"/>
                  </a:cxn>
                  <a:cxn ang="T12">
                    <a:pos x="T4" y="T5"/>
                  </a:cxn>
                  <a:cxn ang="T13">
                    <a:pos x="T6" y="T7"/>
                  </a:cxn>
                  <a:cxn ang="T14">
                    <a:pos x="T8" y="T9"/>
                  </a:cxn>
                </a:cxnLst>
                <a:rect l="T15" t="T16" r="T17" b="T18"/>
                <a:pathLst>
                  <a:path w="46" h="18">
                    <a:moveTo>
                      <a:pt x="0" y="18"/>
                    </a:moveTo>
                    <a:cubicBezTo>
                      <a:pt x="5" y="15"/>
                      <a:pt x="8" y="10"/>
                      <a:pt x="14" y="9"/>
                    </a:cubicBezTo>
                    <a:cubicBezTo>
                      <a:pt x="18" y="9"/>
                      <a:pt x="21" y="11"/>
                      <a:pt x="26" y="11"/>
                    </a:cubicBezTo>
                    <a:cubicBezTo>
                      <a:pt x="31" y="11"/>
                      <a:pt x="33" y="10"/>
                      <a:pt x="36" y="7"/>
                    </a:cubicBezTo>
                    <a:cubicBezTo>
                      <a:pt x="39" y="4"/>
                      <a:pt x="42" y="0"/>
                      <a:pt x="46" y="1"/>
                    </a:cubicBezTo>
                  </a:path>
                </a:pathLst>
              </a:custGeom>
              <a:noFill/>
              <a:ln w="7938" cap="rnd">
                <a:solidFill>
                  <a:srgbClr val="C3992A"/>
                </a:solidFill>
                <a:round/>
                <a:headEnd/>
                <a:tailEnd/>
              </a:ln>
            </p:spPr>
            <p:txBody>
              <a:bodyPr/>
              <a:p>
                <a:endParaRPr lang="en-US"/>
              </a:p>
            </p:txBody>
          </p:sp>
          <p:sp>
            <p:nvSpPr>
              <p:cNvPr id="1048738" name="Freeform 77"/>
              <p:cNvSpPr/>
              <p:nvPr/>
            </p:nvSpPr>
            <p:spPr bwMode="auto">
              <a:xfrm>
                <a:off x="3323" y="3220"/>
                <a:ext cx="176" cy="58"/>
              </a:xfrm>
              <a:custGeom>
                <a:avLst/>
                <a:gdLst>
                  <a:gd name="T0" fmla="*/ 0 w 65"/>
                  <a:gd name="T1" fmla="*/ 79138 h 20"/>
                  <a:gd name="T2" fmla="*/ 54452 w 65"/>
                  <a:gd name="T3" fmla="*/ 84529 h 20"/>
                  <a:gd name="T4" fmla="*/ 95032 w 65"/>
                  <a:gd name="T5" fmla="*/ 39829 h 20"/>
                  <a:gd name="T6" fmla="*/ 135509 w 65"/>
                  <a:gd name="T7" fmla="*/ 34438 h 20"/>
                  <a:gd name="T8" fmla="*/ 188033 w 65"/>
                  <a:gd name="T9" fmla="*/ 0 h 20"/>
                  <a:gd name="T10" fmla="*/ 0 60000 65536"/>
                  <a:gd name="T11" fmla="*/ 0 60000 65536"/>
                  <a:gd name="T12" fmla="*/ 0 60000 65536"/>
                  <a:gd name="T13" fmla="*/ 0 60000 65536"/>
                  <a:gd name="T14" fmla="*/ 0 60000 65536"/>
                  <a:gd name="T15" fmla="*/ 0 w 65"/>
                  <a:gd name="T16" fmla="*/ 0 h 20"/>
                  <a:gd name="T17" fmla="*/ 65 w 65"/>
                  <a:gd name="T18" fmla="*/ 20 h 20"/>
                </a:gdLst>
                <a:ahLst/>
                <a:cxnLst>
                  <a:cxn ang="T10">
                    <a:pos x="T0" y="T1"/>
                  </a:cxn>
                  <a:cxn ang="T11">
                    <a:pos x="T2" y="T3"/>
                  </a:cxn>
                  <a:cxn ang="T12">
                    <a:pos x="T4" y="T5"/>
                  </a:cxn>
                  <a:cxn ang="T13">
                    <a:pos x="T6" y="T7"/>
                  </a:cxn>
                  <a:cxn ang="T14">
                    <a:pos x="T8" y="T9"/>
                  </a:cxn>
                </a:cxnLst>
                <a:rect l="T15" t="T16" r="T17" b="T18"/>
                <a:pathLst>
                  <a:path w="65" h="20">
                    <a:moveTo>
                      <a:pt x="0" y="16"/>
                    </a:moveTo>
                    <a:cubicBezTo>
                      <a:pt x="5" y="20"/>
                      <a:pt x="13" y="20"/>
                      <a:pt x="19" y="17"/>
                    </a:cubicBezTo>
                    <a:cubicBezTo>
                      <a:pt x="25" y="15"/>
                      <a:pt x="28" y="11"/>
                      <a:pt x="33" y="8"/>
                    </a:cubicBezTo>
                    <a:cubicBezTo>
                      <a:pt x="37" y="6"/>
                      <a:pt x="43" y="8"/>
                      <a:pt x="47" y="7"/>
                    </a:cubicBezTo>
                    <a:cubicBezTo>
                      <a:pt x="54" y="6"/>
                      <a:pt x="59" y="2"/>
                      <a:pt x="65" y="0"/>
                    </a:cubicBezTo>
                  </a:path>
                </a:pathLst>
              </a:custGeom>
              <a:noFill/>
              <a:ln w="7938" cap="rnd">
                <a:solidFill>
                  <a:srgbClr val="C3992A"/>
                </a:solidFill>
                <a:round/>
                <a:headEnd/>
                <a:tailEnd/>
              </a:ln>
            </p:spPr>
            <p:txBody>
              <a:bodyPr/>
              <a:p>
                <a:endParaRPr lang="en-US"/>
              </a:p>
            </p:txBody>
          </p:sp>
          <p:sp>
            <p:nvSpPr>
              <p:cNvPr id="1048739" name="Freeform 78"/>
              <p:cNvSpPr/>
              <p:nvPr/>
            </p:nvSpPr>
            <p:spPr bwMode="auto">
              <a:xfrm>
                <a:off x="1536" y="802"/>
                <a:ext cx="2377" cy="2285"/>
              </a:xfrm>
              <a:custGeom>
                <a:avLst/>
                <a:gdLst>
                  <a:gd name="T0" fmla="*/ 2457658 w 874"/>
                  <a:gd name="T1" fmla="*/ 3389235 h 788"/>
                  <a:gd name="T2" fmla="*/ 2433257 w 874"/>
                  <a:gd name="T3" fmla="*/ 3139088 h 788"/>
                  <a:gd name="T4" fmla="*/ 2483851 w 874"/>
                  <a:gd name="T5" fmla="*/ 2884076 h 788"/>
                  <a:gd name="T6" fmla="*/ 2604066 w 874"/>
                  <a:gd name="T7" fmla="*/ 2765137 h 788"/>
                  <a:gd name="T8" fmla="*/ 2553453 w 874"/>
                  <a:gd name="T9" fmla="*/ 2323958 h 788"/>
                  <a:gd name="T10" fmla="*/ 2508252 w 874"/>
                  <a:gd name="T11" fmla="*/ 1770347 h 788"/>
                  <a:gd name="T12" fmla="*/ 2373891 w 874"/>
                  <a:gd name="T13" fmla="*/ 1189505 h 788"/>
                  <a:gd name="T14" fmla="*/ 2167035 w 874"/>
                  <a:gd name="T15" fmla="*/ 539828 h 788"/>
                  <a:gd name="T16" fmla="*/ 2161400 w 874"/>
                  <a:gd name="T17" fmla="*/ 534513 h 788"/>
                  <a:gd name="T18" fmla="*/ 2130586 w 874"/>
                  <a:gd name="T19" fmla="*/ 505376 h 788"/>
                  <a:gd name="T20" fmla="*/ 2083269 w 874"/>
                  <a:gd name="T21" fmla="*/ 479169 h 788"/>
                  <a:gd name="T22" fmla="*/ 2062589 w 874"/>
                  <a:gd name="T23" fmla="*/ 410210 h 788"/>
                  <a:gd name="T24" fmla="*/ 2014110 w 874"/>
                  <a:gd name="T25" fmla="*/ 384631 h 788"/>
                  <a:gd name="T26" fmla="*/ 1975543 w 874"/>
                  <a:gd name="T27" fmla="*/ 344818 h 788"/>
                  <a:gd name="T28" fmla="*/ 1954582 w 874"/>
                  <a:gd name="T29" fmla="*/ 334779 h 788"/>
                  <a:gd name="T30" fmla="*/ 1939278 w 874"/>
                  <a:gd name="T31" fmla="*/ 305079 h 788"/>
                  <a:gd name="T32" fmla="*/ 1903988 w 874"/>
                  <a:gd name="T33" fmla="*/ 305079 h 788"/>
                  <a:gd name="T34" fmla="*/ 1852235 w 874"/>
                  <a:gd name="T35" fmla="*/ 199668 h 788"/>
                  <a:gd name="T36" fmla="*/ 1158997 w 874"/>
                  <a:gd name="T37" fmla="*/ 34426 h 788"/>
                  <a:gd name="T38" fmla="*/ 389700 w 874"/>
                  <a:gd name="T39" fmla="*/ 734181 h 788"/>
                  <a:gd name="T40" fmla="*/ 5635 w 874"/>
                  <a:gd name="T41" fmla="*/ 2144275 h 788"/>
                  <a:gd name="T42" fmla="*/ 48522 w 874"/>
                  <a:gd name="T43" fmla="*/ 2709784 h 788"/>
                  <a:gd name="T44" fmla="*/ 57013 w 874"/>
                  <a:gd name="T45" fmla="*/ 2674065 h 788"/>
                  <a:gd name="T46" fmla="*/ 69202 w 874"/>
                  <a:gd name="T47" fmla="*/ 2615255 h 788"/>
                  <a:gd name="T48" fmla="*/ 92235 w 874"/>
                  <a:gd name="T49" fmla="*/ 2694377 h 788"/>
                  <a:gd name="T50" fmla="*/ 128725 w 874"/>
                  <a:gd name="T51" fmla="*/ 2699733 h 788"/>
                  <a:gd name="T52" fmla="*/ 161897 w 874"/>
                  <a:gd name="T53" fmla="*/ 2715073 h 788"/>
                  <a:gd name="T54" fmla="*/ 146572 w 874"/>
                  <a:gd name="T55" fmla="*/ 2804875 h 788"/>
                  <a:gd name="T56" fmla="*/ 188207 w 874"/>
                  <a:gd name="T57" fmla="*/ 2814998 h 788"/>
                  <a:gd name="T58" fmla="*/ 206796 w 874"/>
                  <a:gd name="T59" fmla="*/ 2854931 h 788"/>
                  <a:gd name="T60" fmla="*/ 173926 w 874"/>
                  <a:gd name="T61" fmla="*/ 2939200 h 788"/>
                  <a:gd name="T62" fmla="*/ 158598 w 874"/>
                  <a:gd name="T63" fmla="*/ 2960148 h 788"/>
                  <a:gd name="T64" fmla="*/ 175996 w 874"/>
                  <a:gd name="T65" fmla="*/ 3039244 h 788"/>
                  <a:gd name="T66" fmla="*/ 194607 w 874"/>
                  <a:gd name="T67" fmla="*/ 3059963 h 788"/>
                  <a:gd name="T68" fmla="*/ 224539 w 874"/>
                  <a:gd name="T69" fmla="*/ 3099713 h 788"/>
                  <a:gd name="T70" fmla="*/ 212491 w 874"/>
                  <a:gd name="T71" fmla="*/ 3178879 h 788"/>
                  <a:gd name="T72" fmla="*/ 188207 w 874"/>
                  <a:gd name="T73" fmla="*/ 3218625 h 788"/>
                  <a:gd name="T74" fmla="*/ 186116 w 874"/>
                  <a:gd name="T75" fmla="*/ 3234180 h 788"/>
                  <a:gd name="T76" fmla="*/ 266325 w 874"/>
                  <a:gd name="T77" fmla="*/ 3439215 h 788"/>
                  <a:gd name="T78" fmla="*/ 718681 w 874"/>
                  <a:gd name="T79" fmla="*/ 3899286 h 788"/>
                  <a:gd name="T80" fmla="*/ 787122 w 874"/>
                  <a:gd name="T81" fmla="*/ 3768475 h 788"/>
                  <a:gd name="T82" fmla="*/ 927895 w 874"/>
                  <a:gd name="T83" fmla="*/ 3728760 h 7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4"/>
                  <a:gd name="T127" fmla="*/ 0 h 788"/>
                  <a:gd name="T128" fmla="*/ 874 w 874"/>
                  <a:gd name="T129" fmla="*/ 788 h 7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4" h="788">
                    <a:moveTo>
                      <a:pt x="821" y="678"/>
                    </a:moveTo>
                    <a:cubicBezTo>
                      <a:pt x="820" y="650"/>
                      <a:pt x="814" y="649"/>
                      <a:pt x="813" y="628"/>
                    </a:cubicBezTo>
                    <a:cubicBezTo>
                      <a:pt x="813" y="614"/>
                      <a:pt x="806" y="584"/>
                      <a:pt x="830" y="577"/>
                    </a:cubicBezTo>
                    <a:cubicBezTo>
                      <a:pt x="854" y="570"/>
                      <a:pt x="860" y="574"/>
                      <a:pt x="870" y="553"/>
                    </a:cubicBezTo>
                    <a:cubicBezTo>
                      <a:pt x="874" y="530"/>
                      <a:pt x="860" y="500"/>
                      <a:pt x="853" y="465"/>
                    </a:cubicBezTo>
                    <a:cubicBezTo>
                      <a:pt x="844" y="424"/>
                      <a:pt x="846" y="384"/>
                      <a:pt x="838" y="354"/>
                    </a:cubicBezTo>
                    <a:cubicBezTo>
                      <a:pt x="829" y="319"/>
                      <a:pt x="822" y="278"/>
                      <a:pt x="793" y="238"/>
                    </a:cubicBezTo>
                    <a:cubicBezTo>
                      <a:pt x="767" y="203"/>
                      <a:pt x="770" y="166"/>
                      <a:pt x="724" y="108"/>
                    </a:cubicBezTo>
                    <a:cubicBezTo>
                      <a:pt x="723" y="108"/>
                      <a:pt x="722" y="108"/>
                      <a:pt x="722" y="107"/>
                    </a:cubicBezTo>
                    <a:cubicBezTo>
                      <a:pt x="719" y="106"/>
                      <a:pt x="715" y="102"/>
                      <a:pt x="712" y="101"/>
                    </a:cubicBezTo>
                    <a:cubicBezTo>
                      <a:pt x="708" y="99"/>
                      <a:pt x="699" y="99"/>
                      <a:pt x="696" y="96"/>
                    </a:cubicBezTo>
                    <a:cubicBezTo>
                      <a:pt x="692" y="93"/>
                      <a:pt x="689" y="82"/>
                      <a:pt x="689" y="82"/>
                    </a:cubicBezTo>
                    <a:cubicBezTo>
                      <a:pt x="689" y="82"/>
                      <a:pt x="678" y="80"/>
                      <a:pt x="673" y="77"/>
                    </a:cubicBezTo>
                    <a:cubicBezTo>
                      <a:pt x="667" y="73"/>
                      <a:pt x="667" y="72"/>
                      <a:pt x="660" y="69"/>
                    </a:cubicBezTo>
                    <a:cubicBezTo>
                      <a:pt x="657" y="68"/>
                      <a:pt x="655" y="68"/>
                      <a:pt x="653" y="67"/>
                    </a:cubicBezTo>
                    <a:cubicBezTo>
                      <a:pt x="651" y="66"/>
                      <a:pt x="648" y="61"/>
                      <a:pt x="648" y="61"/>
                    </a:cubicBezTo>
                    <a:cubicBezTo>
                      <a:pt x="648" y="61"/>
                      <a:pt x="640" y="63"/>
                      <a:pt x="636" y="61"/>
                    </a:cubicBezTo>
                    <a:cubicBezTo>
                      <a:pt x="628" y="58"/>
                      <a:pt x="627" y="45"/>
                      <a:pt x="619" y="40"/>
                    </a:cubicBezTo>
                    <a:cubicBezTo>
                      <a:pt x="552" y="16"/>
                      <a:pt x="462" y="0"/>
                      <a:pt x="387" y="7"/>
                    </a:cubicBezTo>
                    <a:cubicBezTo>
                      <a:pt x="241" y="25"/>
                      <a:pt x="197" y="78"/>
                      <a:pt x="130" y="147"/>
                    </a:cubicBezTo>
                    <a:cubicBezTo>
                      <a:pt x="73" y="207"/>
                      <a:pt x="5" y="327"/>
                      <a:pt x="2" y="429"/>
                    </a:cubicBezTo>
                    <a:cubicBezTo>
                      <a:pt x="0" y="469"/>
                      <a:pt x="6" y="507"/>
                      <a:pt x="16" y="542"/>
                    </a:cubicBezTo>
                    <a:cubicBezTo>
                      <a:pt x="18" y="540"/>
                      <a:pt x="20" y="537"/>
                      <a:pt x="19" y="535"/>
                    </a:cubicBezTo>
                    <a:cubicBezTo>
                      <a:pt x="18" y="529"/>
                      <a:pt x="23" y="523"/>
                      <a:pt x="23" y="523"/>
                    </a:cubicBezTo>
                    <a:cubicBezTo>
                      <a:pt x="31" y="539"/>
                      <a:pt x="31" y="539"/>
                      <a:pt x="31" y="539"/>
                    </a:cubicBezTo>
                    <a:cubicBezTo>
                      <a:pt x="31" y="539"/>
                      <a:pt x="39" y="540"/>
                      <a:pt x="43" y="540"/>
                    </a:cubicBezTo>
                    <a:cubicBezTo>
                      <a:pt x="47" y="540"/>
                      <a:pt x="54" y="543"/>
                      <a:pt x="54" y="543"/>
                    </a:cubicBezTo>
                    <a:cubicBezTo>
                      <a:pt x="49" y="561"/>
                      <a:pt x="49" y="561"/>
                      <a:pt x="49" y="561"/>
                    </a:cubicBezTo>
                    <a:cubicBezTo>
                      <a:pt x="63" y="563"/>
                      <a:pt x="63" y="563"/>
                      <a:pt x="63" y="563"/>
                    </a:cubicBezTo>
                    <a:cubicBezTo>
                      <a:pt x="69" y="571"/>
                      <a:pt x="69" y="571"/>
                      <a:pt x="69" y="571"/>
                    </a:cubicBezTo>
                    <a:cubicBezTo>
                      <a:pt x="58" y="588"/>
                      <a:pt x="58" y="588"/>
                      <a:pt x="58" y="588"/>
                    </a:cubicBezTo>
                    <a:cubicBezTo>
                      <a:pt x="53" y="592"/>
                      <a:pt x="53" y="592"/>
                      <a:pt x="53" y="592"/>
                    </a:cubicBezTo>
                    <a:cubicBezTo>
                      <a:pt x="59" y="608"/>
                      <a:pt x="59" y="608"/>
                      <a:pt x="59" y="608"/>
                    </a:cubicBezTo>
                    <a:cubicBezTo>
                      <a:pt x="65" y="612"/>
                      <a:pt x="65" y="612"/>
                      <a:pt x="65" y="612"/>
                    </a:cubicBezTo>
                    <a:cubicBezTo>
                      <a:pt x="65" y="612"/>
                      <a:pt x="75" y="616"/>
                      <a:pt x="75" y="620"/>
                    </a:cubicBezTo>
                    <a:cubicBezTo>
                      <a:pt x="75" y="624"/>
                      <a:pt x="71" y="636"/>
                      <a:pt x="71" y="636"/>
                    </a:cubicBezTo>
                    <a:cubicBezTo>
                      <a:pt x="63" y="644"/>
                      <a:pt x="63" y="644"/>
                      <a:pt x="63" y="644"/>
                    </a:cubicBezTo>
                    <a:cubicBezTo>
                      <a:pt x="62" y="647"/>
                      <a:pt x="62" y="647"/>
                      <a:pt x="62" y="647"/>
                    </a:cubicBezTo>
                    <a:cubicBezTo>
                      <a:pt x="71" y="661"/>
                      <a:pt x="80" y="675"/>
                      <a:pt x="89" y="688"/>
                    </a:cubicBezTo>
                    <a:cubicBezTo>
                      <a:pt x="139" y="754"/>
                      <a:pt x="212" y="788"/>
                      <a:pt x="240" y="780"/>
                    </a:cubicBezTo>
                    <a:cubicBezTo>
                      <a:pt x="255" y="776"/>
                      <a:pt x="245" y="768"/>
                      <a:pt x="263" y="754"/>
                    </a:cubicBezTo>
                    <a:cubicBezTo>
                      <a:pt x="276" y="744"/>
                      <a:pt x="298" y="749"/>
                      <a:pt x="310" y="746"/>
                    </a:cubicBezTo>
                  </a:path>
                </a:pathLst>
              </a:custGeom>
              <a:noFill/>
              <a:ln w="12700" cap="rnd">
                <a:solidFill>
                  <a:srgbClr val="000000"/>
                </a:solidFill>
                <a:round/>
                <a:headEnd/>
                <a:tailEnd/>
              </a:ln>
            </p:spPr>
            <p:txBody>
              <a:bodyPr/>
              <a:p>
                <a:endParaRPr lang="en-US"/>
              </a:p>
            </p:txBody>
          </p:sp>
          <p:sp>
            <p:nvSpPr>
              <p:cNvPr id="1048740" name="Freeform 79"/>
              <p:cNvSpPr/>
              <p:nvPr/>
            </p:nvSpPr>
            <p:spPr bwMode="auto">
              <a:xfrm>
                <a:off x="2357" y="2637"/>
                <a:ext cx="139" cy="99"/>
              </a:xfrm>
              <a:custGeom>
                <a:avLst/>
                <a:gdLst>
                  <a:gd name="T0" fmla="*/ 0 w 51"/>
                  <a:gd name="T1" fmla="*/ 30539 h 34"/>
                  <a:gd name="T2" fmla="*/ 121677 w 51"/>
                  <a:gd name="T3" fmla="*/ 154271 h 34"/>
                  <a:gd name="T4" fmla="*/ 155326 w 51"/>
                  <a:gd name="T5" fmla="*/ 0 h 34"/>
                  <a:gd name="T6" fmla="*/ 0 60000 65536"/>
                  <a:gd name="T7" fmla="*/ 0 60000 65536"/>
                  <a:gd name="T8" fmla="*/ 0 60000 65536"/>
                  <a:gd name="T9" fmla="*/ 0 w 51"/>
                  <a:gd name="T10" fmla="*/ 0 h 34"/>
                  <a:gd name="T11" fmla="*/ 51 w 51"/>
                  <a:gd name="T12" fmla="*/ 34 h 34"/>
                </a:gdLst>
                <a:ahLst/>
                <a:cxnLst>
                  <a:cxn ang="T6">
                    <a:pos x="T0" y="T1"/>
                  </a:cxn>
                  <a:cxn ang="T7">
                    <a:pos x="T2" y="T3"/>
                  </a:cxn>
                  <a:cxn ang="T8">
                    <a:pos x="T4" y="T5"/>
                  </a:cxn>
                </a:cxnLst>
                <a:rect l="T9" t="T10" r="T11" b="T12"/>
                <a:pathLst>
                  <a:path w="51" h="34">
                    <a:moveTo>
                      <a:pt x="0" y="6"/>
                    </a:moveTo>
                    <a:cubicBezTo>
                      <a:pt x="20" y="31"/>
                      <a:pt x="28" y="34"/>
                      <a:pt x="40" y="30"/>
                    </a:cubicBezTo>
                    <a:cubicBezTo>
                      <a:pt x="51" y="26"/>
                      <a:pt x="51" y="0"/>
                      <a:pt x="51" y="0"/>
                    </a:cubicBezTo>
                  </a:path>
                </a:pathLst>
              </a:custGeom>
              <a:noFill/>
              <a:ln w="12700" cap="rnd">
                <a:solidFill>
                  <a:srgbClr val="000000"/>
                </a:solidFill>
                <a:round/>
                <a:headEnd/>
                <a:tailEnd/>
              </a:ln>
            </p:spPr>
            <p:txBody>
              <a:bodyPr/>
              <a:p>
                <a:endParaRPr lang="en-US"/>
              </a:p>
            </p:txBody>
          </p:sp>
          <p:sp>
            <p:nvSpPr>
              <p:cNvPr id="1048741" name="Freeform 80"/>
              <p:cNvSpPr/>
              <p:nvPr/>
            </p:nvSpPr>
            <p:spPr bwMode="auto">
              <a:xfrm>
                <a:off x="2651" y="2675"/>
                <a:ext cx="198" cy="490"/>
              </a:xfrm>
              <a:custGeom>
                <a:avLst/>
                <a:gdLst>
                  <a:gd name="T0" fmla="*/ 0 w 73"/>
                  <a:gd name="T1" fmla="*/ 0 h 169"/>
                  <a:gd name="T2" fmla="*/ 90708 w 73"/>
                  <a:gd name="T3" fmla="*/ 470441 h 169"/>
                  <a:gd name="T4" fmla="*/ 213883 w 73"/>
                  <a:gd name="T5" fmla="*/ 844221 h 169"/>
                  <a:gd name="T6" fmla="*/ 0 60000 65536"/>
                  <a:gd name="T7" fmla="*/ 0 60000 65536"/>
                  <a:gd name="T8" fmla="*/ 0 60000 65536"/>
                  <a:gd name="T9" fmla="*/ 0 w 73"/>
                  <a:gd name="T10" fmla="*/ 0 h 169"/>
                  <a:gd name="T11" fmla="*/ 73 w 73"/>
                  <a:gd name="T12" fmla="*/ 169 h 169"/>
                </a:gdLst>
                <a:ahLst/>
                <a:cxnLst>
                  <a:cxn ang="T6">
                    <a:pos x="T0" y="T1"/>
                  </a:cxn>
                  <a:cxn ang="T7">
                    <a:pos x="T2" y="T3"/>
                  </a:cxn>
                  <a:cxn ang="T8">
                    <a:pos x="T4" y="T5"/>
                  </a:cxn>
                </a:cxnLst>
                <a:rect l="T9" t="T10" r="T11" b="T12"/>
                <a:pathLst>
                  <a:path w="73" h="169">
                    <a:moveTo>
                      <a:pt x="0" y="0"/>
                    </a:moveTo>
                    <a:cubicBezTo>
                      <a:pt x="24" y="32"/>
                      <a:pt x="14" y="34"/>
                      <a:pt x="31" y="94"/>
                    </a:cubicBezTo>
                    <a:cubicBezTo>
                      <a:pt x="48" y="154"/>
                      <a:pt x="40" y="152"/>
                      <a:pt x="73" y="169"/>
                    </a:cubicBezTo>
                  </a:path>
                </a:pathLst>
              </a:custGeom>
              <a:noFill/>
              <a:ln w="12700" cap="rnd">
                <a:solidFill>
                  <a:srgbClr val="000000"/>
                </a:solidFill>
                <a:round/>
                <a:headEnd/>
                <a:tailEnd/>
              </a:ln>
            </p:spPr>
            <p:txBody>
              <a:bodyPr/>
              <a:p>
                <a:endParaRPr lang="en-US"/>
              </a:p>
            </p:txBody>
          </p:sp>
          <p:sp>
            <p:nvSpPr>
              <p:cNvPr id="1048742" name="Freeform 81"/>
              <p:cNvSpPr/>
              <p:nvPr/>
            </p:nvSpPr>
            <p:spPr bwMode="auto">
              <a:xfrm>
                <a:off x="2140" y="2594"/>
                <a:ext cx="739" cy="325"/>
              </a:xfrm>
              <a:custGeom>
                <a:avLst/>
                <a:gdLst>
                  <a:gd name="T0" fmla="*/ 0 w 272"/>
                  <a:gd name="T1" fmla="*/ 336215 h 112"/>
                  <a:gd name="T2" fmla="*/ 560627 w 272"/>
                  <a:gd name="T3" fmla="*/ 140325 h 112"/>
                  <a:gd name="T4" fmla="*/ 807681 w 272"/>
                  <a:gd name="T5" fmla="*/ 562885 h 112"/>
                  <a:gd name="T6" fmla="*/ 0 60000 65536"/>
                  <a:gd name="T7" fmla="*/ 0 60000 65536"/>
                  <a:gd name="T8" fmla="*/ 0 60000 65536"/>
                  <a:gd name="T9" fmla="*/ 0 w 272"/>
                  <a:gd name="T10" fmla="*/ 0 h 112"/>
                  <a:gd name="T11" fmla="*/ 272 w 272"/>
                  <a:gd name="T12" fmla="*/ 112 h 112"/>
                </a:gdLst>
                <a:ahLst/>
                <a:cxnLst>
                  <a:cxn ang="T6">
                    <a:pos x="T0" y="T1"/>
                  </a:cxn>
                  <a:cxn ang="T7">
                    <a:pos x="T2" y="T3"/>
                  </a:cxn>
                  <a:cxn ang="T8">
                    <a:pos x="T4" y="T5"/>
                  </a:cxn>
                </a:cxnLst>
                <a:rect l="T9" t="T10" r="T11" b="T12"/>
                <a:pathLst>
                  <a:path w="272" h="112">
                    <a:moveTo>
                      <a:pt x="0" y="67"/>
                    </a:moveTo>
                    <a:cubicBezTo>
                      <a:pt x="30" y="18"/>
                      <a:pt x="141" y="0"/>
                      <a:pt x="189" y="28"/>
                    </a:cubicBezTo>
                    <a:cubicBezTo>
                      <a:pt x="237" y="56"/>
                      <a:pt x="242" y="90"/>
                      <a:pt x="272" y="112"/>
                    </a:cubicBezTo>
                  </a:path>
                </a:pathLst>
              </a:custGeom>
              <a:noFill/>
              <a:ln w="12700" cap="rnd">
                <a:solidFill>
                  <a:srgbClr val="000000"/>
                </a:solidFill>
                <a:round/>
                <a:headEnd/>
                <a:tailEnd/>
              </a:ln>
            </p:spPr>
            <p:txBody>
              <a:bodyPr/>
              <a:p>
                <a:endParaRPr lang="en-US"/>
              </a:p>
            </p:txBody>
          </p:sp>
          <p:sp>
            <p:nvSpPr>
              <p:cNvPr id="1048743" name="Freeform 82"/>
              <p:cNvSpPr/>
              <p:nvPr/>
            </p:nvSpPr>
            <p:spPr bwMode="auto">
              <a:xfrm>
                <a:off x="2534" y="1744"/>
                <a:ext cx="585" cy="714"/>
              </a:xfrm>
              <a:custGeom>
                <a:avLst/>
                <a:gdLst>
                  <a:gd name="T0" fmla="*/ 438323 w 215"/>
                  <a:gd name="T1" fmla="*/ 15476 h 246"/>
                  <a:gd name="T2" fmla="*/ 83962 w 215"/>
                  <a:gd name="T3" fmla="*/ 307296 h 246"/>
                  <a:gd name="T4" fmla="*/ 87266 w 215"/>
                  <a:gd name="T5" fmla="*/ 1006165 h 246"/>
                  <a:gd name="T6" fmla="*/ 426114 w 215"/>
                  <a:gd name="T7" fmla="*/ 1143552 h 246"/>
                  <a:gd name="T8" fmla="*/ 642760 w 215"/>
                  <a:gd name="T9" fmla="*/ 690435 h 246"/>
                  <a:gd name="T10" fmla="*/ 0 60000 65536"/>
                  <a:gd name="T11" fmla="*/ 0 60000 65536"/>
                  <a:gd name="T12" fmla="*/ 0 60000 65536"/>
                  <a:gd name="T13" fmla="*/ 0 60000 65536"/>
                  <a:gd name="T14" fmla="*/ 0 60000 65536"/>
                  <a:gd name="T15" fmla="*/ 0 w 215"/>
                  <a:gd name="T16" fmla="*/ 0 h 246"/>
                  <a:gd name="T17" fmla="*/ 215 w 215"/>
                  <a:gd name="T18" fmla="*/ 246 h 246"/>
                </a:gdLst>
                <a:ahLst/>
                <a:cxnLst>
                  <a:cxn ang="T10">
                    <a:pos x="T0" y="T1"/>
                  </a:cxn>
                  <a:cxn ang="T11">
                    <a:pos x="T2" y="T3"/>
                  </a:cxn>
                  <a:cxn ang="T12">
                    <a:pos x="T4" y="T5"/>
                  </a:cxn>
                  <a:cxn ang="T13">
                    <a:pos x="T6" y="T7"/>
                  </a:cxn>
                  <a:cxn ang="T14">
                    <a:pos x="T8" y="T9"/>
                  </a:cxn>
                </a:cxnLst>
                <a:rect l="T15" t="T16" r="T17" b="T18"/>
                <a:pathLst>
                  <a:path w="215" h="246">
                    <a:moveTo>
                      <a:pt x="146" y="3"/>
                    </a:moveTo>
                    <a:cubicBezTo>
                      <a:pt x="103" y="0"/>
                      <a:pt x="56" y="33"/>
                      <a:pt x="28" y="61"/>
                    </a:cubicBezTo>
                    <a:cubicBezTo>
                      <a:pt x="0" y="90"/>
                      <a:pt x="6" y="166"/>
                      <a:pt x="29" y="200"/>
                    </a:cubicBezTo>
                    <a:cubicBezTo>
                      <a:pt x="53" y="235"/>
                      <a:pt x="104" y="246"/>
                      <a:pt x="142" y="227"/>
                    </a:cubicBezTo>
                    <a:cubicBezTo>
                      <a:pt x="181" y="209"/>
                      <a:pt x="215" y="179"/>
                      <a:pt x="214" y="137"/>
                    </a:cubicBezTo>
                  </a:path>
                </a:pathLst>
              </a:custGeom>
              <a:noFill/>
              <a:ln w="12700" cap="rnd">
                <a:solidFill>
                  <a:srgbClr val="000000"/>
                </a:solidFill>
                <a:round/>
                <a:headEnd/>
                <a:tailEnd/>
              </a:ln>
            </p:spPr>
            <p:txBody>
              <a:bodyPr/>
              <a:p>
                <a:endParaRPr lang="en-US"/>
              </a:p>
            </p:txBody>
          </p:sp>
          <p:sp>
            <p:nvSpPr>
              <p:cNvPr id="1048744" name="Freeform 83"/>
              <p:cNvSpPr/>
              <p:nvPr/>
            </p:nvSpPr>
            <p:spPr bwMode="auto">
              <a:xfrm>
                <a:off x="3412" y="1640"/>
                <a:ext cx="411" cy="557"/>
              </a:xfrm>
              <a:custGeom>
                <a:avLst/>
                <a:gdLst>
                  <a:gd name="T0" fmla="*/ 192694 w 151"/>
                  <a:gd name="T1" fmla="*/ 29179 h 192"/>
                  <a:gd name="T2" fmla="*/ 12240 w 151"/>
                  <a:gd name="T3" fmla="*/ 255849 h 192"/>
                  <a:gd name="T4" fmla="*/ 168396 w 151"/>
                  <a:gd name="T5" fmla="*/ 797032 h 192"/>
                  <a:gd name="T6" fmla="*/ 391982 w 151"/>
                  <a:gd name="T7" fmla="*/ 907829 h 192"/>
                  <a:gd name="T8" fmla="*/ 430521 w 151"/>
                  <a:gd name="T9" fmla="*/ 606796 h 192"/>
                  <a:gd name="T10" fmla="*/ 358675 w 151"/>
                  <a:gd name="T11" fmla="*/ 190027 h 192"/>
                  <a:gd name="T12" fmla="*/ 0 60000 65536"/>
                  <a:gd name="T13" fmla="*/ 0 60000 65536"/>
                  <a:gd name="T14" fmla="*/ 0 60000 65536"/>
                  <a:gd name="T15" fmla="*/ 0 60000 65536"/>
                  <a:gd name="T16" fmla="*/ 0 60000 65536"/>
                  <a:gd name="T17" fmla="*/ 0 60000 65536"/>
                  <a:gd name="T18" fmla="*/ 0 w 151"/>
                  <a:gd name="T19" fmla="*/ 0 h 192"/>
                  <a:gd name="T20" fmla="*/ 151 w 151"/>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51" h="192">
                    <a:moveTo>
                      <a:pt x="64" y="6"/>
                    </a:moveTo>
                    <a:cubicBezTo>
                      <a:pt x="23" y="0"/>
                      <a:pt x="0" y="18"/>
                      <a:pt x="4" y="51"/>
                    </a:cubicBezTo>
                    <a:cubicBezTo>
                      <a:pt x="8" y="84"/>
                      <a:pt x="16" y="141"/>
                      <a:pt x="56" y="159"/>
                    </a:cubicBezTo>
                    <a:cubicBezTo>
                      <a:pt x="96" y="178"/>
                      <a:pt x="107" y="192"/>
                      <a:pt x="130" y="181"/>
                    </a:cubicBezTo>
                    <a:cubicBezTo>
                      <a:pt x="151" y="171"/>
                      <a:pt x="142" y="146"/>
                      <a:pt x="143" y="121"/>
                    </a:cubicBezTo>
                    <a:cubicBezTo>
                      <a:pt x="145" y="97"/>
                      <a:pt x="131" y="52"/>
                      <a:pt x="119" y="38"/>
                    </a:cubicBezTo>
                  </a:path>
                </a:pathLst>
              </a:custGeom>
              <a:noFill/>
              <a:ln w="12700" cap="rnd">
                <a:solidFill>
                  <a:srgbClr val="000000"/>
                </a:solidFill>
                <a:round/>
                <a:headEnd/>
                <a:tailEnd/>
              </a:ln>
            </p:spPr>
            <p:txBody>
              <a:bodyPr/>
              <a:p>
                <a:endParaRPr lang="en-US"/>
              </a:p>
            </p:txBody>
          </p:sp>
          <p:sp>
            <p:nvSpPr>
              <p:cNvPr id="1048745" name="Freeform 84"/>
              <p:cNvSpPr/>
              <p:nvPr/>
            </p:nvSpPr>
            <p:spPr bwMode="auto">
              <a:xfrm>
                <a:off x="3304" y="2089"/>
                <a:ext cx="301" cy="505"/>
              </a:xfrm>
              <a:custGeom>
                <a:avLst/>
                <a:gdLst>
                  <a:gd name="T0" fmla="*/ 128413 w 111"/>
                  <a:gd name="T1" fmla="*/ 0 h 174"/>
                  <a:gd name="T2" fmla="*/ 61591 w 111"/>
                  <a:gd name="T3" fmla="*/ 221811 h 174"/>
                  <a:gd name="T4" fmla="*/ 44128 w 111"/>
                  <a:gd name="T5" fmla="*/ 341844 h 174"/>
                  <a:gd name="T6" fmla="*/ 35355 w 111"/>
                  <a:gd name="T7" fmla="*/ 438627 h 174"/>
                  <a:gd name="T8" fmla="*/ 15096 w 111"/>
                  <a:gd name="T9" fmla="*/ 648437 h 174"/>
                  <a:gd name="T10" fmla="*/ 76674 w 111"/>
                  <a:gd name="T11" fmla="*/ 809930 h 174"/>
                  <a:gd name="T12" fmla="*/ 204829 w 111"/>
                  <a:gd name="T13" fmla="*/ 860587 h 174"/>
                  <a:gd name="T14" fmla="*/ 286641 w 111"/>
                  <a:gd name="T15" fmla="*/ 780472 h 174"/>
                  <a:gd name="T16" fmla="*/ 321240 w 111"/>
                  <a:gd name="T17" fmla="*/ 558881 h 174"/>
                  <a:gd name="T18" fmla="*/ 266420 w 111"/>
                  <a:gd name="T19" fmla="*/ 201367 h 174"/>
                  <a:gd name="T20" fmla="*/ 155134 w 111"/>
                  <a:gd name="T21" fmla="*/ 2923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74"/>
                  <a:gd name="T35" fmla="*/ 111 w 111"/>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74">
                    <a:moveTo>
                      <a:pt x="44" y="0"/>
                    </a:moveTo>
                    <a:cubicBezTo>
                      <a:pt x="27" y="4"/>
                      <a:pt x="21" y="44"/>
                      <a:pt x="21" y="44"/>
                    </a:cubicBezTo>
                    <a:cubicBezTo>
                      <a:pt x="15" y="68"/>
                      <a:pt x="15" y="68"/>
                      <a:pt x="15" y="68"/>
                    </a:cubicBezTo>
                    <a:cubicBezTo>
                      <a:pt x="15" y="68"/>
                      <a:pt x="9" y="79"/>
                      <a:pt x="12" y="87"/>
                    </a:cubicBezTo>
                    <a:cubicBezTo>
                      <a:pt x="14" y="96"/>
                      <a:pt x="0" y="103"/>
                      <a:pt x="5" y="129"/>
                    </a:cubicBezTo>
                    <a:cubicBezTo>
                      <a:pt x="10" y="155"/>
                      <a:pt x="9" y="152"/>
                      <a:pt x="26" y="161"/>
                    </a:cubicBezTo>
                    <a:cubicBezTo>
                      <a:pt x="44" y="169"/>
                      <a:pt x="46" y="174"/>
                      <a:pt x="70" y="171"/>
                    </a:cubicBezTo>
                    <a:cubicBezTo>
                      <a:pt x="94" y="168"/>
                      <a:pt x="91" y="157"/>
                      <a:pt x="98" y="155"/>
                    </a:cubicBezTo>
                    <a:cubicBezTo>
                      <a:pt x="104" y="152"/>
                      <a:pt x="108" y="130"/>
                      <a:pt x="110" y="111"/>
                    </a:cubicBezTo>
                    <a:cubicBezTo>
                      <a:pt x="111" y="91"/>
                      <a:pt x="104" y="57"/>
                      <a:pt x="91" y="40"/>
                    </a:cubicBezTo>
                    <a:cubicBezTo>
                      <a:pt x="77" y="23"/>
                      <a:pt x="53" y="6"/>
                      <a:pt x="53" y="6"/>
                    </a:cubicBezTo>
                  </a:path>
                </a:pathLst>
              </a:custGeom>
              <a:noFill/>
              <a:ln w="12700" cap="rnd">
                <a:solidFill>
                  <a:srgbClr val="000000"/>
                </a:solidFill>
                <a:round/>
                <a:headEnd/>
                <a:tailEnd/>
              </a:ln>
            </p:spPr>
            <p:txBody>
              <a:bodyPr/>
              <a:p>
                <a:endParaRPr lang="en-US"/>
              </a:p>
            </p:txBody>
          </p:sp>
          <p:sp>
            <p:nvSpPr>
              <p:cNvPr id="1048746" name="Freeform 85"/>
              <p:cNvSpPr/>
              <p:nvPr/>
            </p:nvSpPr>
            <p:spPr bwMode="auto">
              <a:xfrm>
                <a:off x="1925" y="1814"/>
                <a:ext cx="530" cy="867"/>
              </a:xfrm>
              <a:custGeom>
                <a:avLst/>
                <a:gdLst>
                  <a:gd name="T0" fmla="*/ 0 w 195"/>
                  <a:gd name="T1" fmla="*/ 1439090 h 299"/>
                  <a:gd name="T2" fmla="*/ 303647 w 195"/>
                  <a:gd name="T3" fmla="*/ 1299456 h 299"/>
                  <a:gd name="T4" fmla="*/ 503100 w 195"/>
                  <a:gd name="T5" fmla="*/ 973687 h 299"/>
                  <a:gd name="T6" fmla="*/ 526828 w 195"/>
                  <a:gd name="T7" fmla="*/ 434561 h 299"/>
                  <a:gd name="T8" fmla="*/ 521650 w 195"/>
                  <a:gd name="T9" fmla="*/ 0 h 299"/>
                  <a:gd name="T10" fmla="*/ 0 60000 65536"/>
                  <a:gd name="T11" fmla="*/ 0 60000 65536"/>
                  <a:gd name="T12" fmla="*/ 0 60000 65536"/>
                  <a:gd name="T13" fmla="*/ 0 60000 65536"/>
                  <a:gd name="T14" fmla="*/ 0 60000 65536"/>
                  <a:gd name="T15" fmla="*/ 0 w 195"/>
                  <a:gd name="T16" fmla="*/ 0 h 299"/>
                  <a:gd name="T17" fmla="*/ 195 w 195"/>
                  <a:gd name="T18" fmla="*/ 299 h 299"/>
                </a:gdLst>
                <a:ahLst/>
                <a:cxnLst>
                  <a:cxn ang="T10">
                    <a:pos x="T0" y="T1"/>
                  </a:cxn>
                  <a:cxn ang="T11">
                    <a:pos x="T2" y="T3"/>
                  </a:cxn>
                  <a:cxn ang="T12">
                    <a:pos x="T4" y="T5"/>
                  </a:cxn>
                  <a:cxn ang="T13">
                    <a:pos x="T6" y="T7"/>
                  </a:cxn>
                  <a:cxn ang="T14">
                    <a:pos x="T8" y="T9"/>
                  </a:cxn>
                </a:cxnLst>
                <a:rect l="T15" t="T16" r="T17" b="T18"/>
                <a:pathLst>
                  <a:path w="195" h="299">
                    <a:moveTo>
                      <a:pt x="0" y="288"/>
                    </a:moveTo>
                    <a:cubicBezTo>
                      <a:pt x="7" y="299"/>
                      <a:pt x="43" y="271"/>
                      <a:pt x="102" y="260"/>
                    </a:cubicBezTo>
                    <a:cubicBezTo>
                      <a:pt x="162" y="250"/>
                      <a:pt x="160" y="227"/>
                      <a:pt x="169" y="195"/>
                    </a:cubicBezTo>
                    <a:cubicBezTo>
                      <a:pt x="178" y="163"/>
                      <a:pt x="162" y="145"/>
                      <a:pt x="177" y="87"/>
                    </a:cubicBezTo>
                    <a:cubicBezTo>
                      <a:pt x="192" y="30"/>
                      <a:pt x="195" y="17"/>
                      <a:pt x="175" y="0"/>
                    </a:cubicBezTo>
                  </a:path>
                </a:pathLst>
              </a:custGeom>
              <a:noFill/>
              <a:ln w="12700" cap="rnd">
                <a:solidFill>
                  <a:srgbClr val="000000"/>
                </a:solidFill>
                <a:round/>
                <a:headEnd/>
                <a:tailEnd/>
              </a:ln>
            </p:spPr>
            <p:txBody>
              <a:bodyPr/>
              <a:p>
                <a:endParaRPr lang="en-US"/>
              </a:p>
            </p:txBody>
          </p:sp>
          <p:sp>
            <p:nvSpPr>
              <p:cNvPr id="1048747" name="Freeform 86"/>
              <p:cNvSpPr/>
              <p:nvPr/>
            </p:nvSpPr>
            <p:spPr bwMode="auto">
              <a:xfrm>
                <a:off x="2235" y="2698"/>
                <a:ext cx="1536" cy="914"/>
              </a:xfrm>
              <a:custGeom>
                <a:avLst/>
                <a:gdLst>
                  <a:gd name="T0" fmla="*/ 1680232 w 565"/>
                  <a:gd name="T1" fmla="*/ 602857 h 315"/>
                  <a:gd name="T2" fmla="*/ 1670570 w 565"/>
                  <a:gd name="T3" fmla="*/ 1046028 h 315"/>
                  <a:gd name="T4" fmla="*/ 1565866 w 565"/>
                  <a:gd name="T5" fmla="*/ 1397732 h 315"/>
                  <a:gd name="T6" fmla="*/ 1399266 w 565"/>
                  <a:gd name="T7" fmla="*/ 1497895 h 315"/>
                  <a:gd name="T8" fmla="*/ 1107304 w 565"/>
                  <a:gd name="T9" fmla="*/ 1537809 h 315"/>
                  <a:gd name="T10" fmla="*/ 644321 w 565"/>
                  <a:gd name="T11" fmla="*/ 1296818 h 315"/>
                  <a:gd name="T12" fmla="*/ 307254 w 565"/>
                  <a:gd name="T13" fmla="*/ 1059851 h 315"/>
                  <a:gd name="T14" fmla="*/ 194235 w 565"/>
                  <a:gd name="T15" fmla="*/ 642115 h 315"/>
                  <a:gd name="T16" fmla="*/ 0 w 565"/>
                  <a:gd name="T17" fmla="*/ 0 h 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
                  <a:gd name="T28" fmla="*/ 0 h 315"/>
                  <a:gd name="T29" fmla="*/ 565 w 565"/>
                  <a:gd name="T30" fmla="*/ 315 h 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 h="315">
                    <a:moveTo>
                      <a:pt x="563" y="120"/>
                    </a:moveTo>
                    <a:cubicBezTo>
                      <a:pt x="565" y="136"/>
                      <a:pt x="555" y="158"/>
                      <a:pt x="560" y="208"/>
                    </a:cubicBezTo>
                    <a:cubicBezTo>
                      <a:pt x="565" y="253"/>
                      <a:pt x="542" y="264"/>
                      <a:pt x="525" y="278"/>
                    </a:cubicBezTo>
                    <a:cubicBezTo>
                      <a:pt x="511" y="289"/>
                      <a:pt x="491" y="288"/>
                      <a:pt x="469" y="298"/>
                    </a:cubicBezTo>
                    <a:cubicBezTo>
                      <a:pt x="447" y="307"/>
                      <a:pt x="447" y="315"/>
                      <a:pt x="371" y="306"/>
                    </a:cubicBezTo>
                    <a:cubicBezTo>
                      <a:pt x="295" y="297"/>
                      <a:pt x="245" y="269"/>
                      <a:pt x="216" y="258"/>
                    </a:cubicBezTo>
                    <a:cubicBezTo>
                      <a:pt x="188" y="248"/>
                      <a:pt x="144" y="242"/>
                      <a:pt x="103" y="211"/>
                    </a:cubicBezTo>
                    <a:cubicBezTo>
                      <a:pt x="88" y="200"/>
                      <a:pt x="75" y="161"/>
                      <a:pt x="65" y="128"/>
                    </a:cubicBezTo>
                    <a:cubicBezTo>
                      <a:pt x="48" y="74"/>
                      <a:pt x="34" y="19"/>
                      <a:pt x="0" y="0"/>
                    </a:cubicBezTo>
                  </a:path>
                </a:pathLst>
              </a:custGeom>
              <a:noFill/>
              <a:ln w="12700" cap="rnd">
                <a:solidFill>
                  <a:srgbClr val="000000"/>
                </a:solidFill>
                <a:round/>
                <a:headEnd/>
                <a:tailEnd/>
              </a:ln>
            </p:spPr>
            <p:txBody>
              <a:bodyPr/>
              <a:p>
                <a:endParaRPr lang="en-US"/>
              </a:p>
            </p:txBody>
          </p:sp>
          <p:sp>
            <p:nvSpPr>
              <p:cNvPr id="1048748" name="Freeform 87"/>
              <p:cNvSpPr/>
              <p:nvPr/>
            </p:nvSpPr>
            <p:spPr bwMode="auto">
              <a:xfrm>
                <a:off x="3369" y="2875"/>
                <a:ext cx="128" cy="229"/>
              </a:xfrm>
              <a:custGeom>
                <a:avLst/>
                <a:gdLst>
                  <a:gd name="T0" fmla="*/ 36698 w 47"/>
                  <a:gd name="T1" fmla="*/ 5284 h 79"/>
                  <a:gd name="T2" fmla="*/ 3293 w 47"/>
                  <a:gd name="T3" fmla="*/ 134090 h 79"/>
                  <a:gd name="T4" fmla="*/ 21286 w 47"/>
                  <a:gd name="T5" fmla="*/ 354298 h 79"/>
                  <a:gd name="T6" fmla="*/ 93462 w 47"/>
                  <a:gd name="T7" fmla="*/ 373079 h 79"/>
                  <a:gd name="T8" fmla="*/ 138727 w 47"/>
                  <a:gd name="T9" fmla="*/ 299007 h 79"/>
                  <a:gd name="T10" fmla="*/ 96651 w 47"/>
                  <a:gd name="T11" fmla="*/ 94336 h 79"/>
                  <a:gd name="T12" fmla="*/ 36698 w 47"/>
                  <a:gd name="T13" fmla="*/ 5284 h 79"/>
                  <a:gd name="T14" fmla="*/ 0 60000 65536"/>
                  <a:gd name="T15" fmla="*/ 0 60000 65536"/>
                  <a:gd name="T16" fmla="*/ 0 60000 65536"/>
                  <a:gd name="T17" fmla="*/ 0 60000 65536"/>
                  <a:gd name="T18" fmla="*/ 0 60000 65536"/>
                  <a:gd name="T19" fmla="*/ 0 60000 65536"/>
                  <a:gd name="T20" fmla="*/ 0 60000 65536"/>
                  <a:gd name="T21" fmla="*/ 0 w 47"/>
                  <a:gd name="T22" fmla="*/ 0 h 79"/>
                  <a:gd name="T23" fmla="*/ 47 w 4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9">
                    <a:moveTo>
                      <a:pt x="12" y="1"/>
                    </a:moveTo>
                    <a:cubicBezTo>
                      <a:pt x="0" y="5"/>
                      <a:pt x="1" y="11"/>
                      <a:pt x="1" y="27"/>
                    </a:cubicBezTo>
                    <a:cubicBezTo>
                      <a:pt x="0" y="43"/>
                      <a:pt x="2" y="62"/>
                      <a:pt x="7" y="71"/>
                    </a:cubicBezTo>
                    <a:cubicBezTo>
                      <a:pt x="12" y="79"/>
                      <a:pt x="22" y="76"/>
                      <a:pt x="31" y="75"/>
                    </a:cubicBezTo>
                    <a:cubicBezTo>
                      <a:pt x="40" y="74"/>
                      <a:pt x="47" y="67"/>
                      <a:pt x="46" y="60"/>
                    </a:cubicBezTo>
                    <a:cubicBezTo>
                      <a:pt x="46" y="53"/>
                      <a:pt x="37" y="31"/>
                      <a:pt x="32" y="19"/>
                    </a:cubicBezTo>
                    <a:cubicBezTo>
                      <a:pt x="27" y="7"/>
                      <a:pt x="17" y="0"/>
                      <a:pt x="12" y="1"/>
                    </a:cubicBezTo>
                    <a:close/>
                  </a:path>
                </a:pathLst>
              </a:custGeom>
              <a:noFill/>
              <a:ln w="7938" cap="rnd">
                <a:solidFill>
                  <a:srgbClr val="000000"/>
                </a:solidFill>
                <a:round/>
                <a:headEnd/>
                <a:tailEnd/>
              </a:ln>
            </p:spPr>
            <p:txBody>
              <a:bodyPr/>
              <a:p>
                <a:endParaRPr lang="en-US"/>
              </a:p>
            </p:txBody>
          </p:sp>
          <p:sp>
            <p:nvSpPr>
              <p:cNvPr id="1048749" name="Freeform 88"/>
              <p:cNvSpPr/>
              <p:nvPr/>
            </p:nvSpPr>
            <p:spPr bwMode="auto">
              <a:xfrm>
                <a:off x="3475" y="2823"/>
                <a:ext cx="163" cy="264"/>
              </a:xfrm>
              <a:custGeom>
                <a:avLst/>
                <a:gdLst>
                  <a:gd name="T0" fmla="*/ 94836 w 60"/>
                  <a:gd name="T1" fmla="*/ 55472 h 91"/>
                  <a:gd name="T2" fmla="*/ 8878 w 60"/>
                  <a:gd name="T3" fmla="*/ 126381 h 91"/>
                  <a:gd name="T4" fmla="*/ 33005 w 60"/>
                  <a:gd name="T5" fmla="*/ 376699 h 91"/>
                  <a:gd name="T6" fmla="*/ 115687 w 60"/>
                  <a:gd name="T7" fmla="*/ 395823 h 91"/>
                  <a:gd name="T8" fmla="*/ 174891 w 60"/>
                  <a:gd name="T9" fmla="*/ 340931 h 91"/>
                  <a:gd name="T10" fmla="*/ 131104 w 60"/>
                  <a:gd name="T11" fmla="*/ 145502 h 91"/>
                  <a:gd name="T12" fmla="*/ 94836 w 60"/>
                  <a:gd name="T13" fmla="*/ 55472 h 91"/>
                  <a:gd name="T14" fmla="*/ 0 60000 65536"/>
                  <a:gd name="T15" fmla="*/ 0 60000 65536"/>
                  <a:gd name="T16" fmla="*/ 0 60000 65536"/>
                  <a:gd name="T17" fmla="*/ 0 60000 65536"/>
                  <a:gd name="T18" fmla="*/ 0 60000 65536"/>
                  <a:gd name="T19" fmla="*/ 0 60000 65536"/>
                  <a:gd name="T20" fmla="*/ 0 60000 65536"/>
                  <a:gd name="T21" fmla="*/ 0 w 60"/>
                  <a:gd name="T22" fmla="*/ 0 h 91"/>
                  <a:gd name="T23" fmla="*/ 60 w 6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1">
                    <a:moveTo>
                      <a:pt x="32" y="11"/>
                    </a:moveTo>
                    <a:cubicBezTo>
                      <a:pt x="20" y="0"/>
                      <a:pt x="0" y="11"/>
                      <a:pt x="3" y="25"/>
                    </a:cubicBezTo>
                    <a:cubicBezTo>
                      <a:pt x="5" y="35"/>
                      <a:pt x="9" y="59"/>
                      <a:pt x="11" y="75"/>
                    </a:cubicBezTo>
                    <a:cubicBezTo>
                      <a:pt x="13" y="91"/>
                      <a:pt x="27" y="81"/>
                      <a:pt x="39" y="79"/>
                    </a:cubicBezTo>
                    <a:cubicBezTo>
                      <a:pt x="51" y="77"/>
                      <a:pt x="59" y="74"/>
                      <a:pt x="59" y="68"/>
                    </a:cubicBezTo>
                    <a:cubicBezTo>
                      <a:pt x="60" y="61"/>
                      <a:pt x="49" y="40"/>
                      <a:pt x="44" y="29"/>
                    </a:cubicBezTo>
                    <a:cubicBezTo>
                      <a:pt x="41" y="24"/>
                      <a:pt x="38" y="16"/>
                      <a:pt x="32" y="11"/>
                    </a:cubicBezTo>
                    <a:close/>
                  </a:path>
                </a:pathLst>
              </a:custGeom>
              <a:noFill/>
              <a:ln w="7938" cap="rnd">
                <a:solidFill>
                  <a:srgbClr val="000000"/>
                </a:solidFill>
                <a:round/>
                <a:headEnd/>
                <a:tailEnd/>
              </a:ln>
            </p:spPr>
            <p:txBody>
              <a:bodyPr/>
              <a:p>
                <a:endParaRPr lang="en-US"/>
              </a:p>
            </p:txBody>
          </p:sp>
          <p:sp>
            <p:nvSpPr>
              <p:cNvPr id="1048750" name="Freeform 89"/>
              <p:cNvSpPr/>
              <p:nvPr/>
            </p:nvSpPr>
            <p:spPr bwMode="auto">
              <a:xfrm>
                <a:off x="3605" y="2794"/>
                <a:ext cx="139" cy="232"/>
              </a:xfrm>
              <a:custGeom>
                <a:avLst/>
                <a:gdLst>
                  <a:gd name="T0" fmla="*/ 24663 w 51"/>
                  <a:gd name="T1" fmla="*/ 29148 h 80"/>
                  <a:gd name="T2" fmla="*/ 12308 w 51"/>
                  <a:gd name="T3" fmla="*/ 184382 h 80"/>
                  <a:gd name="T4" fmla="*/ 61528 w 51"/>
                  <a:gd name="T5" fmla="*/ 395000 h 80"/>
                  <a:gd name="T6" fmla="*/ 155326 w 51"/>
                  <a:gd name="T7" fmla="*/ 310573 h 80"/>
                  <a:gd name="T8" fmla="*/ 109472 w 51"/>
                  <a:gd name="T9" fmla="*/ 94555 h 80"/>
                  <a:gd name="T10" fmla="*/ 24663 w 51"/>
                  <a:gd name="T11" fmla="*/ 29148 h 80"/>
                  <a:gd name="T12" fmla="*/ 0 60000 65536"/>
                  <a:gd name="T13" fmla="*/ 0 60000 65536"/>
                  <a:gd name="T14" fmla="*/ 0 60000 65536"/>
                  <a:gd name="T15" fmla="*/ 0 60000 65536"/>
                  <a:gd name="T16" fmla="*/ 0 60000 65536"/>
                  <a:gd name="T17" fmla="*/ 0 60000 65536"/>
                  <a:gd name="T18" fmla="*/ 0 w 51"/>
                  <a:gd name="T19" fmla="*/ 0 h 80"/>
                  <a:gd name="T20" fmla="*/ 51 w 5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1" h="80">
                    <a:moveTo>
                      <a:pt x="8" y="6"/>
                    </a:moveTo>
                    <a:cubicBezTo>
                      <a:pt x="0" y="10"/>
                      <a:pt x="1" y="21"/>
                      <a:pt x="4" y="37"/>
                    </a:cubicBezTo>
                    <a:cubicBezTo>
                      <a:pt x="7" y="53"/>
                      <a:pt x="9" y="80"/>
                      <a:pt x="20" y="79"/>
                    </a:cubicBezTo>
                    <a:cubicBezTo>
                      <a:pt x="30" y="77"/>
                      <a:pt x="51" y="71"/>
                      <a:pt x="51" y="62"/>
                    </a:cubicBezTo>
                    <a:cubicBezTo>
                      <a:pt x="51" y="52"/>
                      <a:pt x="42" y="28"/>
                      <a:pt x="36" y="19"/>
                    </a:cubicBezTo>
                    <a:cubicBezTo>
                      <a:pt x="30" y="9"/>
                      <a:pt x="18" y="0"/>
                      <a:pt x="8" y="6"/>
                    </a:cubicBezTo>
                    <a:close/>
                  </a:path>
                </a:pathLst>
              </a:custGeom>
              <a:noFill/>
              <a:ln w="7938" cap="rnd">
                <a:solidFill>
                  <a:srgbClr val="000000"/>
                </a:solidFill>
                <a:round/>
                <a:headEnd/>
                <a:tailEnd/>
              </a:ln>
            </p:spPr>
            <p:txBody>
              <a:bodyPr/>
              <a:p>
                <a:endParaRPr lang="en-US"/>
              </a:p>
            </p:txBody>
          </p:sp>
          <p:sp>
            <p:nvSpPr>
              <p:cNvPr id="1048751" name="Freeform 90"/>
              <p:cNvSpPr/>
              <p:nvPr/>
            </p:nvSpPr>
            <p:spPr bwMode="auto">
              <a:xfrm>
                <a:off x="3698" y="2742"/>
                <a:ext cx="109" cy="243"/>
              </a:xfrm>
              <a:custGeom>
                <a:avLst/>
                <a:gdLst>
                  <a:gd name="T0" fmla="*/ 118393 w 40"/>
                  <a:gd name="T1" fmla="*/ 303655 h 84"/>
                  <a:gd name="T2" fmla="*/ 70477 w 40"/>
                  <a:gd name="T3" fmla="*/ 28787 h 84"/>
                  <a:gd name="T4" fmla="*/ 58173 w 40"/>
                  <a:gd name="T5" fmla="*/ 68078 h 84"/>
                  <a:gd name="T6" fmla="*/ 27779 w 40"/>
                  <a:gd name="T7" fmla="*/ 54496 h 84"/>
                  <a:gd name="T8" fmla="*/ 12303 w 40"/>
                  <a:gd name="T9" fmla="*/ 191692 h 84"/>
                  <a:gd name="T10" fmla="*/ 8984 w 40"/>
                  <a:gd name="T11" fmla="*/ 196940 h 84"/>
                  <a:gd name="T12" fmla="*/ 54854 w 40"/>
                  <a:gd name="T13" fmla="*/ 396666 h 84"/>
                  <a:gd name="T14" fmla="*/ 109387 w 40"/>
                  <a:gd name="T15" fmla="*/ 372797 h 84"/>
                  <a:gd name="T16" fmla="*/ 118393 w 40"/>
                  <a:gd name="T17" fmla="*/ 303655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84"/>
                  <a:gd name="T29" fmla="*/ 40 w 4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84">
                    <a:moveTo>
                      <a:pt x="39" y="62"/>
                    </a:moveTo>
                    <a:cubicBezTo>
                      <a:pt x="38" y="46"/>
                      <a:pt x="30" y="10"/>
                      <a:pt x="23" y="6"/>
                    </a:cubicBezTo>
                    <a:cubicBezTo>
                      <a:pt x="20" y="5"/>
                      <a:pt x="21" y="0"/>
                      <a:pt x="19" y="14"/>
                    </a:cubicBezTo>
                    <a:cubicBezTo>
                      <a:pt x="19" y="14"/>
                      <a:pt x="14" y="8"/>
                      <a:pt x="9" y="11"/>
                    </a:cubicBezTo>
                    <a:cubicBezTo>
                      <a:pt x="0" y="16"/>
                      <a:pt x="4" y="31"/>
                      <a:pt x="4" y="39"/>
                    </a:cubicBezTo>
                    <a:cubicBezTo>
                      <a:pt x="3" y="40"/>
                      <a:pt x="3" y="40"/>
                      <a:pt x="3" y="40"/>
                    </a:cubicBezTo>
                    <a:cubicBezTo>
                      <a:pt x="9" y="52"/>
                      <a:pt x="18" y="72"/>
                      <a:pt x="18" y="81"/>
                    </a:cubicBezTo>
                    <a:cubicBezTo>
                      <a:pt x="26" y="84"/>
                      <a:pt x="31" y="83"/>
                      <a:pt x="36" y="76"/>
                    </a:cubicBezTo>
                    <a:cubicBezTo>
                      <a:pt x="36" y="76"/>
                      <a:pt x="40" y="72"/>
                      <a:pt x="39" y="62"/>
                    </a:cubicBezTo>
                    <a:close/>
                  </a:path>
                </a:pathLst>
              </a:custGeom>
              <a:noFill/>
              <a:ln w="7938" cap="rnd">
                <a:solidFill>
                  <a:srgbClr val="000000"/>
                </a:solidFill>
                <a:round/>
                <a:headEnd/>
                <a:tailEnd/>
              </a:ln>
            </p:spPr>
            <p:txBody>
              <a:bodyPr/>
              <a:p>
                <a:endParaRPr lang="en-US"/>
              </a:p>
            </p:txBody>
          </p:sp>
          <p:sp>
            <p:nvSpPr>
              <p:cNvPr id="1048752" name="Freeform 91"/>
              <p:cNvSpPr/>
              <p:nvPr/>
            </p:nvSpPr>
            <p:spPr bwMode="auto">
              <a:xfrm>
                <a:off x="3750" y="2782"/>
                <a:ext cx="46" cy="177"/>
              </a:xfrm>
              <a:custGeom>
                <a:avLst/>
                <a:gdLst>
                  <a:gd name="T0" fmla="*/ 0 w 17"/>
                  <a:gd name="T1" fmla="*/ 0 h 61"/>
                  <a:gd name="T2" fmla="*/ 45570 w 17"/>
                  <a:gd name="T3" fmla="*/ 306648 h 61"/>
                  <a:gd name="T4" fmla="*/ 0 60000 65536"/>
                  <a:gd name="T5" fmla="*/ 0 60000 65536"/>
                  <a:gd name="T6" fmla="*/ 0 w 17"/>
                  <a:gd name="T7" fmla="*/ 0 h 61"/>
                  <a:gd name="T8" fmla="*/ 17 w 17"/>
                  <a:gd name="T9" fmla="*/ 61 h 61"/>
                </a:gdLst>
                <a:ahLst/>
                <a:cxnLst>
                  <a:cxn ang="T4">
                    <a:pos x="T0" y="T1"/>
                  </a:cxn>
                  <a:cxn ang="T5">
                    <a:pos x="T2" y="T3"/>
                  </a:cxn>
                </a:cxnLst>
                <a:rect l="T6" t="T7" r="T8" b="T9"/>
                <a:pathLst>
                  <a:path w="17" h="61">
                    <a:moveTo>
                      <a:pt x="0" y="0"/>
                    </a:moveTo>
                    <a:cubicBezTo>
                      <a:pt x="9" y="8"/>
                      <a:pt x="17" y="46"/>
                      <a:pt x="16" y="61"/>
                    </a:cubicBezTo>
                  </a:path>
                </a:pathLst>
              </a:custGeom>
              <a:noFill/>
              <a:ln w="7938" cap="rnd">
                <a:solidFill>
                  <a:srgbClr val="000000"/>
                </a:solidFill>
                <a:round/>
                <a:headEnd/>
                <a:tailEnd/>
              </a:ln>
            </p:spPr>
            <p:txBody>
              <a:bodyPr/>
              <a:p>
                <a:endParaRPr lang="en-US"/>
              </a:p>
            </p:txBody>
          </p:sp>
          <p:sp>
            <p:nvSpPr>
              <p:cNvPr id="1048753" name="Freeform 92"/>
              <p:cNvSpPr/>
              <p:nvPr/>
            </p:nvSpPr>
            <p:spPr bwMode="auto">
              <a:xfrm>
                <a:off x="3246" y="2884"/>
                <a:ext cx="128" cy="226"/>
              </a:xfrm>
              <a:custGeom>
                <a:avLst/>
                <a:gdLst>
                  <a:gd name="T0" fmla="*/ 45710 w 47"/>
                  <a:gd name="T1" fmla="*/ 15296 h 78"/>
                  <a:gd name="T2" fmla="*/ 15450 w 47"/>
                  <a:gd name="T3" fmla="*/ 114736 h 78"/>
                  <a:gd name="T4" fmla="*/ 15450 w 47"/>
                  <a:gd name="T5" fmla="*/ 259150 h 78"/>
                  <a:gd name="T6" fmla="*/ 87808 w 47"/>
                  <a:gd name="T7" fmla="*/ 387561 h 78"/>
                  <a:gd name="T8" fmla="*/ 124487 w 47"/>
                  <a:gd name="T9" fmla="*/ 298120 h 78"/>
                  <a:gd name="T10" fmla="*/ 124487 w 47"/>
                  <a:gd name="T11" fmla="*/ 143782 h 78"/>
                  <a:gd name="T12" fmla="*/ 45710 w 47"/>
                  <a:gd name="T13" fmla="*/ 15296 h 78"/>
                  <a:gd name="T14" fmla="*/ 0 60000 65536"/>
                  <a:gd name="T15" fmla="*/ 0 60000 65536"/>
                  <a:gd name="T16" fmla="*/ 0 60000 65536"/>
                  <a:gd name="T17" fmla="*/ 0 60000 65536"/>
                  <a:gd name="T18" fmla="*/ 0 60000 65536"/>
                  <a:gd name="T19" fmla="*/ 0 60000 65536"/>
                  <a:gd name="T20" fmla="*/ 0 60000 65536"/>
                  <a:gd name="T21" fmla="*/ 0 w 47"/>
                  <a:gd name="T22" fmla="*/ 0 h 78"/>
                  <a:gd name="T23" fmla="*/ 47 w 4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8">
                    <a:moveTo>
                      <a:pt x="15" y="3"/>
                    </a:moveTo>
                    <a:cubicBezTo>
                      <a:pt x="6" y="4"/>
                      <a:pt x="6" y="13"/>
                      <a:pt x="5" y="23"/>
                    </a:cubicBezTo>
                    <a:cubicBezTo>
                      <a:pt x="4" y="33"/>
                      <a:pt x="0" y="33"/>
                      <a:pt x="5" y="52"/>
                    </a:cubicBezTo>
                    <a:cubicBezTo>
                      <a:pt x="9" y="71"/>
                      <a:pt x="21" y="78"/>
                      <a:pt x="29" y="78"/>
                    </a:cubicBezTo>
                    <a:cubicBezTo>
                      <a:pt x="36" y="78"/>
                      <a:pt x="38" y="72"/>
                      <a:pt x="41" y="60"/>
                    </a:cubicBezTo>
                    <a:cubicBezTo>
                      <a:pt x="45" y="49"/>
                      <a:pt x="47" y="46"/>
                      <a:pt x="41" y="29"/>
                    </a:cubicBezTo>
                    <a:cubicBezTo>
                      <a:pt x="35" y="13"/>
                      <a:pt x="19" y="0"/>
                      <a:pt x="15" y="3"/>
                    </a:cubicBezTo>
                    <a:close/>
                  </a:path>
                </a:pathLst>
              </a:custGeom>
              <a:noFill/>
              <a:ln w="7938" cap="rnd">
                <a:solidFill>
                  <a:srgbClr val="000000"/>
                </a:solidFill>
                <a:round/>
                <a:headEnd/>
                <a:tailEnd/>
              </a:ln>
            </p:spPr>
            <p:txBody>
              <a:bodyPr/>
              <a:p>
                <a:endParaRPr lang="en-US"/>
              </a:p>
            </p:txBody>
          </p:sp>
          <p:sp>
            <p:nvSpPr>
              <p:cNvPr id="1048754" name="Freeform 93"/>
              <p:cNvSpPr/>
              <p:nvPr/>
            </p:nvSpPr>
            <p:spPr bwMode="auto">
              <a:xfrm>
                <a:off x="2860" y="2922"/>
                <a:ext cx="395" cy="194"/>
              </a:xfrm>
              <a:custGeom>
                <a:avLst/>
                <a:gdLst>
                  <a:gd name="T0" fmla="*/ 21305 w 145"/>
                  <a:gd name="T1" fmla="*/ 0 h 67"/>
                  <a:gd name="T2" fmla="*/ 12275 w 145"/>
                  <a:gd name="T3" fmla="*/ 167286 h 67"/>
                  <a:gd name="T4" fmla="*/ 38879 w 145"/>
                  <a:gd name="T5" fmla="*/ 188047 h 67"/>
                  <a:gd name="T6" fmla="*/ 72310 w 145"/>
                  <a:gd name="T7" fmla="*/ 226980 h 67"/>
                  <a:gd name="T8" fmla="*/ 96917 w 145"/>
                  <a:gd name="T9" fmla="*/ 203364 h 67"/>
                  <a:gd name="T10" fmla="*/ 124673 w 145"/>
                  <a:gd name="T11" fmla="*/ 266403 h 67"/>
                  <a:gd name="T12" fmla="*/ 181515 w 145"/>
                  <a:gd name="T13" fmla="*/ 286364 h 67"/>
                  <a:gd name="T14" fmla="*/ 218288 w 145"/>
                  <a:gd name="T15" fmla="*/ 276389 h 67"/>
                  <a:gd name="T16" fmla="*/ 284882 w 145"/>
                  <a:gd name="T17" fmla="*/ 302261 h 67"/>
                  <a:gd name="T18" fmla="*/ 324033 w 145"/>
                  <a:gd name="T19" fmla="*/ 281653 h 67"/>
                  <a:gd name="T20" fmla="*/ 393962 w 145"/>
                  <a:gd name="T21" fmla="*/ 320540 h 67"/>
                  <a:gd name="T22" fmla="*/ 436431 w 145"/>
                  <a:gd name="T23" fmla="*/ 242231 h 67"/>
                  <a:gd name="T24" fmla="*/ 409547 w 145"/>
                  <a:gd name="T25" fmla="*/ 64944 h 67"/>
                  <a:gd name="T26" fmla="*/ 355083 w 145"/>
                  <a:gd name="T27" fmla="*/ 24256 h 67"/>
                  <a:gd name="T28" fmla="*/ 306024 w 145"/>
                  <a:gd name="T29" fmla="*/ 64944 h 67"/>
                  <a:gd name="T30" fmla="*/ 239452 w 145"/>
                  <a:gd name="T31" fmla="*/ 64944 h 67"/>
                  <a:gd name="T32" fmla="*/ 170436 w 145"/>
                  <a:gd name="T33" fmla="*/ 73679 h 67"/>
                  <a:gd name="T34" fmla="*/ 87900 w 145"/>
                  <a:gd name="T35" fmla="*/ 24256 h 67"/>
                  <a:gd name="T36" fmla="*/ 21305 w 145"/>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67"/>
                  <a:gd name="T59" fmla="*/ 145 w 145"/>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67">
                    <a:moveTo>
                      <a:pt x="7" y="0"/>
                    </a:moveTo>
                    <a:cubicBezTo>
                      <a:pt x="0" y="12"/>
                      <a:pt x="1" y="29"/>
                      <a:pt x="4" y="34"/>
                    </a:cubicBezTo>
                    <a:cubicBezTo>
                      <a:pt x="8" y="40"/>
                      <a:pt x="11" y="34"/>
                      <a:pt x="13" y="38"/>
                    </a:cubicBezTo>
                    <a:cubicBezTo>
                      <a:pt x="15" y="43"/>
                      <a:pt x="17" y="44"/>
                      <a:pt x="24" y="46"/>
                    </a:cubicBezTo>
                    <a:cubicBezTo>
                      <a:pt x="31" y="47"/>
                      <a:pt x="32" y="41"/>
                      <a:pt x="32" y="41"/>
                    </a:cubicBezTo>
                    <a:cubicBezTo>
                      <a:pt x="36" y="48"/>
                      <a:pt x="32" y="50"/>
                      <a:pt x="41" y="54"/>
                    </a:cubicBezTo>
                    <a:cubicBezTo>
                      <a:pt x="50" y="57"/>
                      <a:pt x="52" y="57"/>
                      <a:pt x="60" y="58"/>
                    </a:cubicBezTo>
                    <a:cubicBezTo>
                      <a:pt x="69" y="58"/>
                      <a:pt x="70" y="62"/>
                      <a:pt x="72" y="56"/>
                    </a:cubicBezTo>
                    <a:cubicBezTo>
                      <a:pt x="76" y="61"/>
                      <a:pt x="88" y="63"/>
                      <a:pt x="94" y="61"/>
                    </a:cubicBezTo>
                    <a:cubicBezTo>
                      <a:pt x="101" y="59"/>
                      <a:pt x="102" y="58"/>
                      <a:pt x="107" y="57"/>
                    </a:cubicBezTo>
                    <a:cubicBezTo>
                      <a:pt x="115" y="63"/>
                      <a:pt x="121" y="67"/>
                      <a:pt x="130" y="65"/>
                    </a:cubicBezTo>
                    <a:cubicBezTo>
                      <a:pt x="139" y="64"/>
                      <a:pt x="143" y="59"/>
                      <a:pt x="144" y="49"/>
                    </a:cubicBezTo>
                    <a:cubicBezTo>
                      <a:pt x="145" y="38"/>
                      <a:pt x="139" y="20"/>
                      <a:pt x="135" y="13"/>
                    </a:cubicBezTo>
                    <a:cubicBezTo>
                      <a:pt x="131" y="5"/>
                      <a:pt x="126" y="3"/>
                      <a:pt x="117" y="5"/>
                    </a:cubicBezTo>
                    <a:cubicBezTo>
                      <a:pt x="108" y="7"/>
                      <a:pt x="108" y="12"/>
                      <a:pt x="101" y="13"/>
                    </a:cubicBezTo>
                    <a:cubicBezTo>
                      <a:pt x="93" y="13"/>
                      <a:pt x="91" y="11"/>
                      <a:pt x="79" y="13"/>
                    </a:cubicBezTo>
                    <a:cubicBezTo>
                      <a:pt x="66" y="16"/>
                      <a:pt x="73" y="16"/>
                      <a:pt x="56" y="15"/>
                    </a:cubicBezTo>
                    <a:cubicBezTo>
                      <a:pt x="39" y="13"/>
                      <a:pt x="38" y="7"/>
                      <a:pt x="29" y="5"/>
                    </a:cubicBezTo>
                    <a:cubicBezTo>
                      <a:pt x="19" y="2"/>
                      <a:pt x="7" y="0"/>
                      <a:pt x="7" y="0"/>
                    </a:cubicBezTo>
                    <a:close/>
                  </a:path>
                </a:pathLst>
              </a:custGeom>
              <a:noFill/>
              <a:ln w="7938" cap="rnd">
                <a:solidFill>
                  <a:srgbClr val="000000"/>
                </a:solidFill>
                <a:round/>
                <a:headEnd/>
                <a:tailEnd/>
              </a:ln>
            </p:spPr>
            <p:txBody>
              <a:bodyPr/>
              <a:p>
                <a:endParaRPr lang="en-US"/>
              </a:p>
            </p:txBody>
          </p:sp>
          <p:sp>
            <p:nvSpPr>
              <p:cNvPr id="1048755" name="Freeform 94"/>
              <p:cNvSpPr/>
              <p:nvPr/>
            </p:nvSpPr>
            <p:spPr bwMode="auto">
              <a:xfrm>
                <a:off x="2629" y="2663"/>
                <a:ext cx="212" cy="105"/>
              </a:xfrm>
              <a:custGeom>
                <a:avLst/>
                <a:gdLst>
                  <a:gd name="T0" fmla="*/ 0 w 78"/>
                  <a:gd name="T1" fmla="*/ 0 h 36"/>
                  <a:gd name="T2" fmla="*/ 232262 w 78"/>
                  <a:gd name="T3" fmla="*/ 188300 h 36"/>
                  <a:gd name="T4" fmla="*/ 0 60000 65536"/>
                  <a:gd name="T5" fmla="*/ 0 60000 65536"/>
                  <a:gd name="T6" fmla="*/ 0 w 78"/>
                  <a:gd name="T7" fmla="*/ 0 h 36"/>
                  <a:gd name="T8" fmla="*/ 78 w 78"/>
                  <a:gd name="T9" fmla="*/ 36 h 36"/>
                </a:gdLst>
                <a:ahLst/>
                <a:cxnLst>
                  <a:cxn ang="T4">
                    <a:pos x="T0" y="T1"/>
                  </a:cxn>
                  <a:cxn ang="T5">
                    <a:pos x="T2" y="T3"/>
                  </a:cxn>
                </a:cxnLst>
                <a:rect l="T6" t="T7" r="T8" b="T9"/>
                <a:pathLst>
                  <a:path w="78" h="36">
                    <a:moveTo>
                      <a:pt x="0" y="0"/>
                    </a:moveTo>
                    <a:cubicBezTo>
                      <a:pt x="30" y="3"/>
                      <a:pt x="56" y="17"/>
                      <a:pt x="78" y="36"/>
                    </a:cubicBezTo>
                  </a:path>
                </a:pathLst>
              </a:custGeom>
              <a:noFill/>
              <a:ln w="12700" cap="rnd">
                <a:solidFill>
                  <a:srgbClr val="000000"/>
                </a:solidFill>
                <a:round/>
                <a:headEnd/>
                <a:tailEnd/>
              </a:ln>
            </p:spPr>
            <p:txBody>
              <a:bodyPr/>
              <a:p>
                <a:endParaRPr lang="en-US"/>
              </a:p>
            </p:txBody>
          </p:sp>
          <p:sp>
            <p:nvSpPr>
              <p:cNvPr id="1048756" name="Freeform 95"/>
              <p:cNvSpPr/>
              <p:nvPr/>
            </p:nvSpPr>
            <p:spPr bwMode="auto">
              <a:xfrm>
                <a:off x="2939" y="2945"/>
                <a:ext cx="11" cy="95"/>
              </a:xfrm>
              <a:custGeom>
                <a:avLst/>
                <a:gdLst>
                  <a:gd name="T0" fmla="*/ 12870 w 4"/>
                  <a:gd name="T1" fmla="*/ 0 h 33"/>
                  <a:gd name="T2" fmla="*/ 12870 w 4"/>
                  <a:gd name="T3" fmla="*/ 155432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0"/>
                    </a:moveTo>
                    <a:cubicBezTo>
                      <a:pt x="1" y="13"/>
                      <a:pt x="0" y="24"/>
                      <a:pt x="4" y="33"/>
                    </a:cubicBezTo>
                  </a:path>
                </a:pathLst>
              </a:custGeom>
              <a:noFill/>
              <a:ln w="7938" cap="rnd">
                <a:solidFill>
                  <a:srgbClr val="000000"/>
                </a:solidFill>
                <a:round/>
                <a:headEnd/>
                <a:tailEnd/>
              </a:ln>
            </p:spPr>
            <p:txBody>
              <a:bodyPr/>
              <a:p>
                <a:endParaRPr lang="en-US"/>
              </a:p>
            </p:txBody>
          </p:sp>
          <p:sp>
            <p:nvSpPr>
              <p:cNvPr id="1048757" name="Freeform 96"/>
              <p:cNvSpPr/>
              <p:nvPr/>
            </p:nvSpPr>
            <p:spPr bwMode="auto">
              <a:xfrm>
                <a:off x="3029" y="2968"/>
                <a:ext cx="30" cy="113"/>
              </a:xfrm>
              <a:custGeom>
                <a:avLst/>
                <a:gdLst>
                  <a:gd name="T0" fmla="*/ 18095 w 11"/>
                  <a:gd name="T1" fmla="*/ 0 h 39"/>
                  <a:gd name="T2" fmla="*/ 33799 w 11"/>
                  <a:gd name="T3" fmla="*/ 193407 h 39"/>
                  <a:gd name="T4" fmla="*/ 0 60000 65536"/>
                  <a:gd name="T5" fmla="*/ 0 60000 65536"/>
                  <a:gd name="T6" fmla="*/ 0 w 11"/>
                  <a:gd name="T7" fmla="*/ 0 h 39"/>
                  <a:gd name="T8" fmla="*/ 11 w 11"/>
                  <a:gd name="T9" fmla="*/ 39 h 39"/>
                </a:gdLst>
                <a:ahLst/>
                <a:cxnLst>
                  <a:cxn ang="T4">
                    <a:pos x="T0" y="T1"/>
                  </a:cxn>
                  <a:cxn ang="T5">
                    <a:pos x="T2" y="T3"/>
                  </a:cxn>
                </a:cxnLst>
                <a:rect l="T6" t="T7" r="T8" b="T9"/>
                <a:pathLst>
                  <a:path w="11" h="39">
                    <a:moveTo>
                      <a:pt x="6" y="0"/>
                    </a:moveTo>
                    <a:cubicBezTo>
                      <a:pt x="0" y="10"/>
                      <a:pt x="7" y="33"/>
                      <a:pt x="11" y="39"/>
                    </a:cubicBezTo>
                  </a:path>
                </a:pathLst>
              </a:custGeom>
              <a:noFill/>
              <a:ln w="7938" cap="rnd">
                <a:solidFill>
                  <a:srgbClr val="000000"/>
                </a:solidFill>
                <a:round/>
                <a:headEnd/>
                <a:tailEnd/>
              </a:ln>
            </p:spPr>
            <p:txBody>
              <a:bodyPr/>
              <a:p>
                <a:endParaRPr lang="en-US"/>
              </a:p>
            </p:txBody>
          </p:sp>
          <p:sp>
            <p:nvSpPr>
              <p:cNvPr id="1048758" name="Freeform 97"/>
              <p:cNvSpPr/>
              <p:nvPr/>
            </p:nvSpPr>
            <p:spPr bwMode="auto">
              <a:xfrm>
                <a:off x="3135" y="2953"/>
                <a:ext cx="22" cy="134"/>
              </a:xfrm>
              <a:custGeom>
                <a:avLst/>
                <a:gdLst>
                  <a:gd name="T0" fmla="*/ 16343 w 8"/>
                  <a:gd name="T1" fmla="*/ 0 h 46"/>
                  <a:gd name="T2" fmla="*/ 25955 w 8"/>
                  <a:gd name="T3" fmla="*/ 238272 h 46"/>
                  <a:gd name="T4" fmla="*/ 0 60000 65536"/>
                  <a:gd name="T5" fmla="*/ 0 60000 65536"/>
                  <a:gd name="T6" fmla="*/ 0 w 8"/>
                  <a:gd name="T7" fmla="*/ 0 h 46"/>
                  <a:gd name="T8" fmla="*/ 8 w 8"/>
                  <a:gd name="T9" fmla="*/ 46 h 46"/>
                </a:gdLst>
                <a:ahLst/>
                <a:cxnLst>
                  <a:cxn ang="T4">
                    <a:pos x="T0" y="T1"/>
                  </a:cxn>
                  <a:cxn ang="T5">
                    <a:pos x="T2" y="T3"/>
                  </a:cxn>
                </a:cxnLst>
                <a:rect l="T6" t="T7" r="T8" b="T9"/>
                <a:pathLst>
                  <a:path w="8" h="46">
                    <a:moveTo>
                      <a:pt x="5" y="0"/>
                    </a:moveTo>
                    <a:cubicBezTo>
                      <a:pt x="0" y="12"/>
                      <a:pt x="4" y="38"/>
                      <a:pt x="8" y="46"/>
                    </a:cubicBezTo>
                  </a:path>
                </a:pathLst>
              </a:custGeom>
              <a:noFill/>
              <a:ln w="7938" cap="rnd">
                <a:solidFill>
                  <a:srgbClr val="000000"/>
                </a:solidFill>
                <a:round/>
                <a:headEnd/>
                <a:tailEnd/>
              </a:ln>
            </p:spPr>
            <p:txBody>
              <a:bodyPr/>
              <a:p>
                <a:endParaRPr lang="en-US"/>
              </a:p>
            </p:txBody>
          </p:sp>
          <p:sp>
            <p:nvSpPr>
              <p:cNvPr id="1048759" name="Freeform 98"/>
              <p:cNvSpPr/>
              <p:nvPr/>
            </p:nvSpPr>
            <p:spPr bwMode="auto">
              <a:xfrm>
                <a:off x="2768" y="3081"/>
                <a:ext cx="188" cy="261"/>
              </a:xfrm>
              <a:custGeom>
                <a:avLst/>
                <a:gdLst>
                  <a:gd name="T0" fmla="*/ 0 w 69"/>
                  <a:gd name="T1" fmla="*/ 0 h 90"/>
                  <a:gd name="T2" fmla="*/ 209465 w 69"/>
                  <a:gd name="T3" fmla="*/ 450245 h 90"/>
                  <a:gd name="T4" fmla="*/ 0 60000 65536"/>
                  <a:gd name="T5" fmla="*/ 0 60000 65536"/>
                  <a:gd name="T6" fmla="*/ 0 w 69"/>
                  <a:gd name="T7" fmla="*/ 0 h 90"/>
                  <a:gd name="T8" fmla="*/ 69 w 69"/>
                  <a:gd name="T9" fmla="*/ 90 h 90"/>
                </a:gdLst>
                <a:ahLst/>
                <a:cxnLst>
                  <a:cxn ang="T4">
                    <a:pos x="T0" y="T1"/>
                  </a:cxn>
                  <a:cxn ang="T5">
                    <a:pos x="T2" y="T3"/>
                  </a:cxn>
                </a:cxnLst>
                <a:rect l="T6" t="T7" r="T8" b="T9"/>
                <a:pathLst>
                  <a:path w="69" h="90">
                    <a:moveTo>
                      <a:pt x="0" y="0"/>
                    </a:moveTo>
                    <a:cubicBezTo>
                      <a:pt x="13" y="39"/>
                      <a:pt x="11" y="63"/>
                      <a:pt x="69" y="90"/>
                    </a:cubicBezTo>
                  </a:path>
                </a:pathLst>
              </a:custGeom>
              <a:noFill/>
              <a:ln w="12700" cap="rnd">
                <a:solidFill>
                  <a:srgbClr val="000000"/>
                </a:solidFill>
                <a:round/>
                <a:headEnd/>
                <a:tailEnd/>
              </a:ln>
            </p:spPr>
            <p:txBody>
              <a:bodyPr/>
              <a:p>
                <a:endParaRPr lang="en-US"/>
              </a:p>
            </p:txBody>
          </p:sp>
          <p:sp>
            <p:nvSpPr>
              <p:cNvPr id="1048760" name="Freeform 99"/>
              <p:cNvSpPr/>
              <p:nvPr/>
            </p:nvSpPr>
            <p:spPr bwMode="auto">
              <a:xfrm>
                <a:off x="3189" y="3386"/>
                <a:ext cx="38" cy="29"/>
              </a:xfrm>
              <a:custGeom>
                <a:avLst/>
                <a:gdLst>
                  <a:gd name="T0" fmla="*/ 0 w 14"/>
                  <a:gd name="T1" fmla="*/ 0 h 10"/>
                  <a:gd name="T2" fmla="*/ 11935 w 14"/>
                  <a:gd name="T3" fmla="*/ 50074 h 10"/>
                  <a:gd name="T4" fmla="*/ 0 60000 65536"/>
                  <a:gd name="T5" fmla="*/ 0 60000 65536"/>
                  <a:gd name="T6" fmla="*/ 0 w 14"/>
                  <a:gd name="T7" fmla="*/ 0 h 10"/>
                  <a:gd name="T8" fmla="*/ 14 w 14"/>
                  <a:gd name="T9" fmla="*/ 10 h 10"/>
                </a:gdLst>
                <a:ahLst/>
                <a:cxnLst>
                  <a:cxn ang="T4">
                    <a:pos x="T0" y="T1"/>
                  </a:cxn>
                  <a:cxn ang="T5">
                    <a:pos x="T2" y="T3"/>
                  </a:cxn>
                </a:cxnLst>
                <a:rect l="T6" t="T7" r="T8" b="T9"/>
                <a:pathLst>
                  <a:path w="14" h="10">
                    <a:moveTo>
                      <a:pt x="0" y="0"/>
                    </a:moveTo>
                    <a:cubicBezTo>
                      <a:pt x="8" y="0"/>
                      <a:pt x="14" y="9"/>
                      <a:pt x="4" y="10"/>
                    </a:cubicBezTo>
                  </a:path>
                </a:pathLst>
              </a:custGeom>
              <a:noFill/>
              <a:ln w="7938" cap="rnd">
                <a:solidFill>
                  <a:srgbClr val="000000"/>
                </a:solidFill>
                <a:round/>
                <a:headEnd/>
                <a:tailEnd/>
              </a:ln>
            </p:spPr>
            <p:txBody>
              <a:bodyPr/>
              <a:p>
                <a:endParaRPr lang="en-US"/>
              </a:p>
            </p:txBody>
          </p:sp>
          <p:sp>
            <p:nvSpPr>
              <p:cNvPr id="1048761" name="Freeform 100"/>
              <p:cNvSpPr/>
              <p:nvPr/>
            </p:nvSpPr>
            <p:spPr bwMode="auto">
              <a:xfrm>
                <a:off x="2942" y="3075"/>
                <a:ext cx="33" cy="105"/>
              </a:xfrm>
              <a:custGeom>
                <a:avLst/>
                <a:gdLst>
                  <a:gd name="T0" fmla="*/ 33336 w 12"/>
                  <a:gd name="T1" fmla="*/ 0 h 36"/>
                  <a:gd name="T2" fmla="*/ 7381 w 12"/>
                  <a:gd name="T3" fmla="*/ 120135 h 36"/>
                  <a:gd name="T4" fmla="*/ 3493 w 12"/>
                  <a:gd name="T5" fmla="*/ 188300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10" y="0"/>
                    </a:moveTo>
                    <a:cubicBezTo>
                      <a:pt x="12" y="3"/>
                      <a:pt x="3" y="19"/>
                      <a:pt x="2" y="23"/>
                    </a:cubicBezTo>
                    <a:cubicBezTo>
                      <a:pt x="1" y="27"/>
                      <a:pt x="0" y="32"/>
                      <a:pt x="1" y="36"/>
                    </a:cubicBezTo>
                  </a:path>
                </a:pathLst>
              </a:custGeom>
              <a:noFill/>
              <a:ln w="7938" cap="rnd">
                <a:solidFill>
                  <a:srgbClr val="000000"/>
                </a:solidFill>
                <a:round/>
                <a:headEnd/>
                <a:tailEnd/>
              </a:ln>
            </p:spPr>
            <p:txBody>
              <a:bodyPr/>
              <a:p>
                <a:endParaRPr lang="en-US"/>
              </a:p>
            </p:txBody>
          </p:sp>
          <p:sp>
            <p:nvSpPr>
              <p:cNvPr id="1048762" name="Freeform 101"/>
              <p:cNvSpPr/>
              <p:nvPr/>
            </p:nvSpPr>
            <p:spPr bwMode="auto">
              <a:xfrm>
                <a:off x="3081" y="3101"/>
                <a:ext cx="19" cy="111"/>
              </a:xfrm>
              <a:custGeom>
                <a:avLst/>
                <a:gdLst>
                  <a:gd name="T0" fmla="*/ 20797 w 7"/>
                  <a:gd name="T1" fmla="*/ 0 h 38"/>
                  <a:gd name="T2" fmla="*/ 5600 w 7"/>
                  <a:gd name="T3" fmla="*/ 201164 h 38"/>
                  <a:gd name="T4" fmla="*/ 0 60000 65536"/>
                  <a:gd name="T5" fmla="*/ 0 60000 65536"/>
                  <a:gd name="T6" fmla="*/ 0 w 7"/>
                  <a:gd name="T7" fmla="*/ 0 h 38"/>
                  <a:gd name="T8" fmla="*/ 7 w 7"/>
                  <a:gd name="T9" fmla="*/ 38 h 38"/>
                </a:gdLst>
                <a:ahLst/>
                <a:cxnLst>
                  <a:cxn ang="T4">
                    <a:pos x="T0" y="T1"/>
                  </a:cxn>
                  <a:cxn ang="T5">
                    <a:pos x="T2" y="T3"/>
                  </a:cxn>
                </a:cxnLst>
                <a:rect l="T6" t="T7" r="T8" b="T9"/>
                <a:pathLst>
                  <a:path w="7" h="38">
                    <a:moveTo>
                      <a:pt x="7" y="0"/>
                    </a:moveTo>
                    <a:cubicBezTo>
                      <a:pt x="1" y="7"/>
                      <a:pt x="0" y="29"/>
                      <a:pt x="2" y="38"/>
                    </a:cubicBezTo>
                  </a:path>
                </a:pathLst>
              </a:custGeom>
              <a:noFill/>
              <a:ln w="7938" cap="rnd">
                <a:solidFill>
                  <a:srgbClr val="000000"/>
                </a:solidFill>
                <a:round/>
                <a:headEnd/>
                <a:tailEnd/>
              </a:ln>
            </p:spPr>
            <p:txBody>
              <a:bodyPr/>
              <a:p>
                <a:endParaRPr lang="en-US"/>
              </a:p>
            </p:txBody>
          </p:sp>
          <p:sp>
            <p:nvSpPr>
              <p:cNvPr id="1048763" name="Freeform 102"/>
              <p:cNvSpPr/>
              <p:nvPr/>
            </p:nvSpPr>
            <p:spPr bwMode="auto">
              <a:xfrm>
                <a:off x="3184" y="3113"/>
                <a:ext cx="14" cy="113"/>
              </a:xfrm>
              <a:custGeom>
                <a:avLst/>
                <a:gdLst>
                  <a:gd name="T0" fmla="*/ 3819 w 5"/>
                  <a:gd name="T1" fmla="*/ 0 h 39"/>
                  <a:gd name="T2" fmla="*/ 8232 w 5"/>
                  <a:gd name="T3" fmla="*/ 193407 h 39"/>
                  <a:gd name="T4" fmla="*/ 0 60000 65536"/>
                  <a:gd name="T5" fmla="*/ 0 60000 65536"/>
                  <a:gd name="T6" fmla="*/ 0 w 5"/>
                  <a:gd name="T7" fmla="*/ 0 h 39"/>
                  <a:gd name="T8" fmla="*/ 5 w 5"/>
                  <a:gd name="T9" fmla="*/ 39 h 39"/>
                </a:gdLst>
                <a:ahLst/>
                <a:cxnLst>
                  <a:cxn ang="T4">
                    <a:pos x="T0" y="T1"/>
                  </a:cxn>
                  <a:cxn ang="T5">
                    <a:pos x="T2" y="T3"/>
                  </a:cxn>
                </a:cxnLst>
                <a:rect l="T6" t="T7" r="T8" b="T9"/>
                <a:pathLst>
                  <a:path w="5" h="39">
                    <a:moveTo>
                      <a:pt x="1" y="0"/>
                    </a:moveTo>
                    <a:cubicBezTo>
                      <a:pt x="0" y="9"/>
                      <a:pt x="5" y="30"/>
                      <a:pt x="2" y="39"/>
                    </a:cubicBezTo>
                  </a:path>
                </a:pathLst>
              </a:custGeom>
              <a:noFill/>
              <a:ln w="7938" cap="rnd">
                <a:solidFill>
                  <a:srgbClr val="000000"/>
                </a:solidFill>
                <a:round/>
                <a:headEnd/>
                <a:tailEnd/>
              </a:ln>
            </p:spPr>
            <p:txBody>
              <a:bodyPr/>
              <a:p>
                <a:endParaRPr lang="en-US"/>
              </a:p>
            </p:txBody>
          </p:sp>
          <p:sp>
            <p:nvSpPr>
              <p:cNvPr id="1048764" name="Freeform 103"/>
              <p:cNvSpPr/>
              <p:nvPr/>
            </p:nvSpPr>
            <p:spPr bwMode="auto">
              <a:xfrm>
                <a:off x="3388" y="3078"/>
                <a:ext cx="33" cy="142"/>
              </a:xfrm>
              <a:custGeom>
                <a:avLst/>
                <a:gdLst>
                  <a:gd name="T0" fmla="*/ 0 w 12"/>
                  <a:gd name="T1" fmla="*/ 0 h 49"/>
                  <a:gd name="T2" fmla="*/ 3493 w 12"/>
                  <a:gd name="T3" fmla="*/ 73988 h 49"/>
                  <a:gd name="T4" fmla="*/ 39287 w 12"/>
                  <a:gd name="T5" fmla="*/ 244034 h 49"/>
                  <a:gd name="T6" fmla="*/ 0 60000 65536"/>
                  <a:gd name="T7" fmla="*/ 0 60000 65536"/>
                  <a:gd name="T8" fmla="*/ 0 60000 65536"/>
                  <a:gd name="T9" fmla="*/ 0 w 12"/>
                  <a:gd name="T10" fmla="*/ 0 h 49"/>
                  <a:gd name="T11" fmla="*/ 12 w 12"/>
                  <a:gd name="T12" fmla="*/ 49 h 49"/>
                </a:gdLst>
                <a:ahLst/>
                <a:cxnLst>
                  <a:cxn ang="T6">
                    <a:pos x="T0" y="T1"/>
                  </a:cxn>
                  <a:cxn ang="T7">
                    <a:pos x="T2" y="T3"/>
                  </a:cxn>
                  <a:cxn ang="T8">
                    <a:pos x="T4" y="T5"/>
                  </a:cxn>
                </a:cxnLst>
                <a:rect l="T9" t="T10" r="T11" b="T12"/>
                <a:pathLst>
                  <a:path w="12" h="49">
                    <a:moveTo>
                      <a:pt x="0" y="0"/>
                    </a:moveTo>
                    <a:cubicBezTo>
                      <a:pt x="0" y="4"/>
                      <a:pt x="0" y="9"/>
                      <a:pt x="1" y="15"/>
                    </a:cubicBezTo>
                    <a:cubicBezTo>
                      <a:pt x="4" y="27"/>
                      <a:pt x="7" y="47"/>
                      <a:pt x="12" y="49"/>
                    </a:cubicBezTo>
                  </a:path>
                </a:pathLst>
              </a:custGeom>
              <a:noFill/>
              <a:ln w="7938" cap="rnd">
                <a:solidFill>
                  <a:srgbClr val="000000"/>
                </a:solidFill>
                <a:round/>
                <a:headEnd/>
                <a:tailEnd/>
              </a:ln>
            </p:spPr>
            <p:txBody>
              <a:bodyPr/>
              <a:p>
                <a:endParaRPr lang="en-US"/>
              </a:p>
            </p:txBody>
          </p:sp>
          <p:sp>
            <p:nvSpPr>
              <p:cNvPr id="1048765" name="Freeform 104"/>
              <p:cNvSpPr/>
              <p:nvPr/>
            </p:nvSpPr>
            <p:spPr bwMode="auto">
              <a:xfrm>
                <a:off x="3483" y="3084"/>
                <a:ext cx="16" cy="113"/>
              </a:xfrm>
              <a:custGeom>
                <a:avLst/>
                <a:gdLst>
                  <a:gd name="T0" fmla="*/ 0 w 6"/>
                  <a:gd name="T1" fmla="*/ 0 h 39"/>
                  <a:gd name="T2" fmla="*/ 7531 w 6"/>
                  <a:gd name="T3" fmla="*/ 193407 h 39"/>
                  <a:gd name="T4" fmla="*/ 0 60000 65536"/>
                  <a:gd name="T5" fmla="*/ 0 60000 65536"/>
                  <a:gd name="T6" fmla="*/ 0 w 6"/>
                  <a:gd name="T7" fmla="*/ 0 h 39"/>
                  <a:gd name="T8" fmla="*/ 6 w 6"/>
                  <a:gd name="T9" fmla="*/ 39 h 39"/>
                </a:gdLst>
                <a:ahLst/>
                <a:cxnLst>
                  <a:cxn ang="T4">
                    <a:pos x="T0" y="T1"/>
                  </a:cxn>
                  <a:cxn ang="T5">
                    <a:pos x="T2" y="T3"/>
                  </a:cxn>
                </a:cxnLst>
                <a:rect l="T6" t="T7" r="T8" b="T9"/>
                <a:pathLst>
                  <a:path w="6" h="39">
                    <a:moveTo>
                      <a:pt x="0" y="0"/>
                    </a:moveTo>
                    <a:cubicBezTo>
                      <a:pt x="4" y="7"/>
                      <a:pt x="6" y="31"/>
                      <a:pt x="3" y="39"/>
                    </a:cubicBezTo>
                  </a:path>
                </a:pathLst>
              </a:custGeom>
              <a:noFill/>
              <a:ln w="7938" cap="rnd">
                <a:solidFill>
                  <a:srgbClr val="000000"/>
                </a:solidFill>
                <a:round/>
                <a:headEnd/>
                <a:tailEnd/>
              </a:ln>
            </p:spPr>
            <p:txBody>
              <a:bodyPr/>
              <a:p>
                <a:endParaRPr lang="en-US"/>
              </a:p>
            </p:txBody>
          </p:sp>
          <p:sp>
            <p:nvSpPr>
              <p:cNvPr id="1048766" name="Freeform 105"/>
              <p:cNvSpPr/>
              <p:nvPr/>
            </p:nvSpPr>
            <p:spPr bwMode="auto">
              <a:xfrm>
                <a:off x="3499" y="3038"/>
                <a:ext cx="3" cy="2"/>
              </a:xfrm>
              <a:custGeom>
                <a:avLst/>
                <a:gdLst>
                  <a:gd name="T0" fmla="*/ 6561 w 1"/>
                  <a:gd name="T1" fmla="*/ 0 h 1"/>
                  <a:gd name="T2" fmla="*/ 0 w 1"/>
                  <a:gd name="T3" fmla="*/ 256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0" y="1"/>
                    </a:cubicBezTo>
                  </a:path>
                </a:pathLst>
              </a:custGeom>
              <a:noFill/>
              <a:ln w="7938" cap="rnd">
                <a:solidFill>
                  <a:srgbClr val="000000"/>
                </a:solidFill>
                <a:round/>
                <a:headEnd/>
                <a:tailEnd/>
              </a:ln>
            </p:spPr>
            <p:txBody>
              <a:bodyPr/>
              <a:p>
                <a:endParaRPr lang="en-US"/>
              </a:p>
            </p:txBody>
          </p:sp>
          <p:sp>
            <p:nvSpPr>
              <p:cNvPr id="1048767" name="Freeform 106"/>
              <p:cNvSpPr/>
              <p:nvPr/>
            </p:nvSpPr>
            <p:spPr bwMode="auto">
              <a:xfrm>
                <a:off x="3559" y="3058"/>
                <a:ext cx="14" cy="101"/>
              </a:xfrm>
              <a:custGeom>
                <a:avLst/>
                <a:gdLst>
                  <a:gd name="T0" fmla="*/ 0 w 5"/>
                  <a:gd name="T1" fmla="*/ 0 h 35"/>
                  <a:gd name="T2" fmla="*/ 14991 w 5"/>
                  <a:gd name="T3" fmla="*/ 168096 h 35"/>
                  <a:gd name="T4" fmla="*/ 0 60000 65536"/>
                  <a:gd name="T5" fmla="*/ 0 60000 65536"/>
                  <a:gd name="T6" fmla="*/ 0 w 5"/>
                  <a:gd name="T7" fmla="*/ 0 h 35"/>
                  <a:gd name="T8" fmla="*/ 5 w 5"/>
                  <a:gd name="T9" fmla="*/ 35 h 35"/>
                </a:gdLst>
                <a:ahLst/>
                <a:cxnLst>
                  <a:cxn ang="T4">
                    <a:pos x="T0" y="T1"/>
                  </a:cxn>
                  <a:cxn ang="T5">
                    <a:pos x="T2" y="T3"/>
                  </a:cxn>
                </a:cxnLst>
                <a:rect l="T6" t="T7" r="T8" b="T9"/>
                <a:pathLst>
                  <a:path w="5" h="35">
                    <a:moveTo>
                      <a:pt x="0" y="0"/>
                    </a:moveTo>
                    <a:cubicBezTo>
                      <a:pt x="3" y="9"/>
                      <a:pt x="5" y="30"/>
                      <a:pt x="4" y="35"/>
                    </a:cubicBezTo>
                  </a:path>
                </a:pathLst>
              </a:custGeom>
              <a:noFill/>
              <a:ln w="7938" cap="rnd">
                <a:solidFill>
                  <a:srgbClr val="000000"/>
                </a:solidFill>
                <a:round/>
                <a:headEnd/>
                <a:tailEnd/>
              </a:ln>
            </p:spPr>
            <p:txBody>
              <a:bodyPr/>
              <a:p>
                <a:endParaRPr lang="en-US"/>
              </a:p>
            </p:txBody>
          </p:sp>
          <p:sp>
            <p:nvSpPr>
              <p:cNvPr id="1048768" name="Freeform 107"/>
              <p:cNvSpPr/>
              <p:nvPr/>
            </p:nvSpPr>
            <p:spPr bwMode="auto">
              <a:xfrm>
                <a:off x="3635" y="3029"/>
                <a:ext cx="11" cy="107"/>
              </a:xfrm>
              <a:custGeom>
                <a:avLst/>
                <a:gdLst>
                  <a:gd name="T0" fmla="*/ 0 w 4"/>
                  <a:gd name="T1" fmla="*/ 0 h 37"/>
                  <a:gd name="T2" fmla="*/ 9438 w 4"/>
                  <a:gd name="T3" fmla="*/ 180810 h 37"/>
                  <a:gd name="T4" fmla="*/ 0 60000 65536"/>
                  <a:gd name="T5" fmla="*/ 0 60000 65536"/>
                  <a:gd name="T6" fmla="*/ 0 w 4"/>
                  <a:gd name="T7" fmla="*/ 0 h 37"/>
                  <a:gd name="T8" fmla="*/ 4 w 4"/>
                  <a:gd name="T9" fmla="*/ 37 h 37"/>
                </a:gdLst>
                <a:ahLst/>
                <a:cxnLst>
                  <a:cxn ang="T4">
                    <a:pos x="T0" y="T1"/>
                  </a:cxn>
                  <a:cxn ang="T5">
                    <a:pos x="T2" y="T3"/>
                  </a:cxn>
                </a:cxnLst>
                <a:rect l="T6" t="T7" r="T8" b="T9"/>
                <a:pathLst>
                  <a:path w="4" h="37">
                    <a:moveTo>
                      <a:pt x="0" y="0"/>
                    </a:moveTo>
                    <a:cubicBezTo>
                      <a:pt x="4" y="12"/>
                      <a:pt x="4" y="30"/>
                      <a:pt x="3" y="37"/>
                    </a:cubicBezTo>
                  </a:path>
                </a:pathLst>
              </a:custGeom>
              <a:noFill/>
              <a:ln w="7938" cap="rnd">
                <a:solidFill>
                  <a:srgbClr val="000000"/>
                </a:solidFill>
                <a:round/>
                <a:headEnd/>
                <a:tailEnd/>
              </a:ln>
            </p:spPr>
            <p:txBody>
              <a:bodyPr/>
              <a:p>
                <a:endParaRPr lang="en-US"/>
              </a:p>
            </p:txBody>
          </p:sp>
          <p:sp>
            <p:nvSpPr>
              <p:cNvPr id="1048769" name="Freeform 108"/>
              <p:cNvSpPr/>
              <p:nvPr/>
            </p:nvSpPr>
            <p:spPr bwMode="auto">
              <a:xfrm>
                <a:off x="3701" y="3009"/>
                <a:ext cx="13" cy="113"/>
              </a:xfrm>
              <a:custGeom>
                <a:avLst/>
                <a:gdLst>
                  <a:gd name="T0" fmla="*/ 0 w 5"/>
                  <a:gd name="T1" fmla="*/ 0 h 39"/>
                  <a:gd name="T2" fmla="*/ 6536 w 5"/>
                  <a:gd name="T3" fmla="*/ 193407 h 39"/>
                  <a:gd name="T4" fmla="*/ 0 60000 65536"/>
                  <a:gd name="T5" fmla="*/ 0 60000 65536"/>
                  <a:gd name="T6" fmla="*/ 0 w 5"/>
                  <a:gd name="T7" fmla="*/ 0 h 39"/>
                  <a:gd name="T8" fmla="*/ 5 w 5"/>
                  <a:gd name="T9" fmla="*/ 39 h 39"/>
                </a:gdLst>
                <a:ahLst/>
                <a:cxnLst>
                  <a:cxn ang="T4">
                    <a:pos x="T0" y="T1"/>
                  </a:cxn>
                  <a:cxn ang="T5">
                    <a:pos x="T2" y="T3"/>
                  </a:cxn>
                </a:cxnLst>
                <a:rect l="T6" t="T7" r="T8" b="T9"/>
                <a:pathLst>
                  <a:path w="5" h="39">
                    <a:moveTo>
                      <a:pt x="0" y="0"/>
                    </a:moveTo>
                    <a:cubicBezTo>
                      <a:pt x="2" y="11"/>
                      <a:pt x="5" y="36"/>
                      <a:pt x="3" y="39"/>
                    </a:cubicBezTo>
                  </a:path>
                </a:pathLst>
              </a:custGeom>
              <a:noFill/>
              <a:ln w="7938" cap="rnd">
                <a:solidFill>
                  <a:srgbClr val="000000"/>
                </a:solidFill>
                <a:round/>
                <a:headEnd/>
                <a:tailEnd/>
              </a:ln>
            </p:spPr>
            <p:txBody>
              <a:bodyPr/>
              <a:p>
                <a:endParaRPr lang="en-US"/>
              </a:p>
            </p:txBody>
          </p:sp>
          <p:sp>
            <p:nvSpPr>
              <p:cNvPr id="1048770" name="Freeform 109"/>
              <p:cNvSpPr/>
              <p:nvPr/>
            </p:nvSpPr>
            <p:spPr bwMode="auto">
              <a:xfrm>
                <a:off x="2828" y="2994"/>
                <a:ext cx="927" cy="264"/>
              </a:xfrm>
              <a:custGeom>
                <a:avLst/>
                <a:gdLst>
                  <a:gd name="T0" fmla="*/ 1013855 w 341"/>
                  <a:gd name="T1" fmla="*/ 0 h 91"/>
                  <a:gd name="T2" fmla="*/ 1013855 w 341"/>
                  <a:gd name="T3" fmla="*/ 145502 h 91"/>
                  <a:gd name="T4" fmla="*/ 957765 w 341"/>
                  <a:gd name="T5" fmla="*/ 226468 h 91"/>
                  <a:gd name="T6" fmla="*/ 904023 w 341"/>
                  <a:gd name="T7" fmla="*/ 245581 h 91"/>
                  <a:gd name="T8" fmla="*/ 852353 w 341"/>
                  <a:gd name="T9" fmla="*/ 285677 h 91"/>
                  <a:gd name="T10" fmla="*/ 802005 w 341"/>
                  <a:gd name="T11" fmla="*/ 305793 h 91"/>
                  <a:gd name="T12" fmla="*/ 736092 w 341"/>
                  <a:gd name="T13" fmla="*/ 340931 h 91"/>
                  <a:gd name="T14" fmla="*/ 685787 w 341"/>
                  <a:gd name="T15" fmla="*/ 391083 h 91"/>
                  <a:gd name="T16" fmla="*/ 650550 w 341"/>
                  <a:gd name="T17" fmla="*/ 391083 h 91"/>
                  <a:gd name="T18" fmla="*/ 596988 w 341"/>
                  <a:gd name="T19" fmla="*/ 435841 h 91"/>
                  <a:gd name="T20" fmla="*/ 522317 w 341"/>
                  <a:gd name="T21" fmla="*/ 406662 h 91"/>
                  <a:gd name="T22" fmla="*/ 461703 w 341"/>
                  <a:gd name="T23" fmla="*/ 427416 h 91"/>
                  <a:gd name="T24" fmla="*/ 387494 w 341"/>
                  <a:gd name="T25" fmla="*/ 406662 h 91"/>
                  <a:gd name="T26" fmla="*/ 331401 w 341"/>
                  <a:gd name="T27" fmla="*/ 411425 h 91"/>
                  <a:gd name="T28" fmla="*/ 274490 w 341"/>
                  <a:gd name="T29" fmla="*/ 376699 h 91"/>
                  <a:gd name="T30" fmla="*/ 220305 w 341"/>
                  <a:gd name="T31" fmla="*/ 380386 h 91"/>
                  <a:gd name="T32" fmla="*/ 137191 w 341"/>
                  <a:gd name="T33" fmla="*/ 330232 h 91"/>
                  <a:gd name="T34" fmla="*/ 111036 w 341"/>
                  <a:gd name="T35" fmla="*/ 326765 h 91"/>
                  <a:gd name="T36" fmla="*/ 65757 w 341"/>
                  <a:gd name="T37" fmla="*/ 316490 h 91"/>
                  <a:gd name="T38" fmla="*/ 12171 w 341"/>
                  <a:gd name="T39" fmla="*/ 271218 h 91"/>
                  <a:gd name="T40" fmla="*/ 62476 w 341"/>
                  <a:gd name="T41" fmla="*/ 55472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1"/>
                  <a:gd name="T64" fmla="*/ 0 h 91"/>
                  <a:gd name="T65" fmla="*/ 341 w 34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1" h="91">
                    <a:moveTo>
                      <a:pt x="340" y="0"/>
                    </a:moveTo>
                    <a:cubicBezTo>
                      <a:pt x="341" y="9"/>
                      <a:pt x="341" y="22"/>
                      <a:pt x="340" y="29"/>
                    </a:cubicBezTo>
                    <a:cubicBezTo>
                      <a:pt x="337" y="34"/>
                      <a:pt x="330" y="42"/>
                      <a:pt x="321" y="45"/>
                    </a:cubicBezTo>
                    <a:cubicBezTo>
                      <a:pt x="311" y="48"/>
                      <a:pt x="308" y="49"/>
                      <a:pt x="303" y="49"/>
                    </a:cubicBezTo>
                    <a:cubicBezTo>
                      <a:pt x="297" y="48"/>
                      <a:pt x="299" y="53"/>
                      <a:pt x="286" y="57"/>
                    </a:cubicBezTo>
                    <a:cubicBezTo>
                      <a:pt x="272" y="61"/>
                      <a:pt x="276" y="53"/>
                      <a:pt x="269" y="61"/>
                    </a:cubicBezTo>
                    <a:cubicBezTo>
                      <a:pt x="262" y="69"/>
                      <a:pt x="253" y="66"/>
                      <a:pt x="247" y="68"/>
                    </a:cubicBezTo>
                    <a:cubicBezTo>
                      <a:pt x="242" y="70"/>
                      <a:pt x="242" y="76"/>
                      <a:pt x="230" y="78"/>
                    </a:cubicBezTo>
                    <a:cubicBezTo>
                      <a:pt x="219" y="80"/>
                      <a:pt x="225" y="76"/>
                      <a:pt x="218" y="78"/>
                    </a:cubicBezTo>
                    <a:cubicBezTo>
                      <a:pt x="210" y="81"/>
                      <a:pt x="213" y="83"/>
                      <a:pt x="200" y="87"/>
                    </a:cubicBezTo>
                    <a:cubicBezTo>
                      <a:pt x="188" y="91"/>
                      <a:pt x="180" y="80"/>
                      <a:pt x="175" y="81"/>
                    </a:cubicBezTo>
                    <a:cubicBezTo>
                      <a:pt x="170" y="81"/>
                      <a:pt x="172" y="83"/>
                      <a:pt x="155" y="85"/>
                    </a:cubicBezTo>
                    <a:cubicBezTo>
                      <a:pt x="137" y="87"/>
                      <a:pt x="137" y="82"/>
                      <a:pt x="130" y="81"/>
                    </a:cubicBezTo>
                    <a:cubicBezTo>
                      <a:pt x="124" y="79"/>
                      <a:pt x="121" y="83"/>
                      <a:pt x="111" y="82"/>
                    </a:cubicBezTo>
                    <a:cubicBezTo>
                      <a:pt x="100" y="80"/>
                      <a:pt x="98" y="75"/>
                      <a:pt x="92" y="75"/>
                    </a:cubicBezTo>
                    <a:cubicBezTo>
                      <a:pt x="85" y="74"/>
                      <a:pt x="88" y="76"/>
                      <a:pt x="74" y="76"/>
                    </a:cubicBezTo>
                    <a:cubicBezTo>
                      <a:pt x="60" y="76"/>
                      <a:pt x="50" y="68"/>
                      <a:pt x="46" y="66"/>
                    </a:cubicBezTo>
                    <a:cubicBezTo>
                      <a:pt x="42" y="64"/>
                      <a:pt x="37" y="65"/>
                      <a:pt x="37" y="65"/>
                    </a:cubicBezTo>
                    <a:cubicBezTo>
                      <a:pt x="37" y="65"/>
                      <a:pt x="30" y="67"/>
                      <a:pt x="22" y="63"/>
                    </a:cubicBezTo>
                    <a:cubicBezTo>
                      <a:pt x="15" y="60"/>
                      <a:pt x="6" y="61"/>
                      <a:pt x="4" y="54"/>
                    </a:cubicBezTo>
                    <a:cubicBezTo>
                      <a:pt x="0" y="42"/>
                      <a:pt x="8" y="20"/>
                      <a:pt x="21" y="11"/>
                    </a:cubicBezTo>
                  </a:path>
                </a:pathLst>
              </a:custGeom>
              <a:noFill/>
              <a:ln w="7938" cap="rnd">
                <a:solidFill>
                  <a:srgbClr val="000000"/>
                </a:solidFill>
                <a:round/>
                <a:headEnd/>
                <a:tailEnd/>
              </a:ln>
            </p:spPr>
            <p:txBody>
              <a:bodyPr/>
              <a:p>
                <a:endParaRPr lang="en-US"/>
              </a:p>
            </p:txBody>
          </p:sp>
          <p:sp>
            <p:nvSpPr>
              <p:cNvPr id="1048771" name="Freeform 110"/>
              <p:cNvSpPr/>
              <p:nvPr/>
            </p:nvSpPr>
            <p:spPr bwMode="auto">
              <a:xfrm>
                <a:off x="3747" y="2977"/>
                <a:ext cx="22" cy="101"/>
              </a:xfrm>
              <a:custGeom>
                <a:avLst/>
                <a:gdLst>
                  <a:gd name="T0" fmla="*/ 25955 w 8"/>
                  <a:gd name="T1" fmla="*/ 5189 h 35"/>
                  <a:gd name="T2" fmla="*/ 0 w 8"/>
                  <a:gd name="T3" fmla="*/ 0 h 35"/>
                  <a:gd name="T4" fmla="*/ 6927 w 8"/>
                  <a:gd name="T5" fmla="*/ 28214 h 35"/>
                  <a:gd name="T6" fmla="*/ 6927 w 8"/>
                  <a:gd name="T7" fmla="*/ 168096 h 35"/>
                  <a:gd name="T8" fmla="*/ 25955 w 8"/>
                  <a:gd name="T9" fmla="*/ 5189 h 35"/>
                  <a:gd name="T10" fmla="*/ 25955 w 8"/>
                  <a:gd name="T11" fmla="*/ 5189 h 35"/>
                  <a:gd name="T12" fmla="*/ 0 60000 65536"/>
                  <a:gd name="T13" fmla="*/ 0 60000 65536"/>
                  <a:gd name="T14" fmla="*/ 0 60000 65536"/>
                  <a:gd name="T15" fmla="*/ 0 60000 65536"/>
                  <a:gd name="T16" fmla="*/ 0 60000 65536"/>
                  <a:gd name="T17" fmla="*/ 0 60000 65536"/>
                  <a:gd name="T18" fmla="*/ 0 w 8"/>
                  <a:gd name="T19" fmla="*/ 0 h 35"/>
                  <a:gd name="T20" fmla="*/ 8 w 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 h="35">
                    <a:moveTo>
                      <a:pt x="8" y="1"/>
                    </a:moveTo>
                    <a:cubicBezTo>
                      <a:pt x="5" y="2"/>
                      <a:pt x="2" y="1"/>
                      <a:pt x="0" y="0"/>
                    </a:cubicBezTo>
                    <a:cubicBezTo>
                      <a:pt x="0" y="1"/>
                      <a:pt x="2" y="6"/>
                      <a:pt x="2" y="6"/>
                    </a:cubicBezTo>
                    <a:cubicBezTo>
                      <a:pt x="3" y="17"/>
                      <a:pt x="3" y="28"/>
                      <a:pt x="2" y="35"/>
                    </a:cubicBezTo>
                    <a:cubicBezTo>
                      <a:pt x="8" y="27"/>
                      <a:pt x="8" y="16"/>
                      <a:pt x="8" y="1"/>
                    </a:cubicBezTo>
                    <a:cubicBezTo>
                      <a:pt x="8" y="1"/>
                      <a:pt x="8" y="2"/>
                      <a:pt x="8" y="1"/>
                    </a:cubicBezTo>
                    <a:close/>
                  </a:path>
                </a:pathLst>
              </a:custGeom>
              <a:noFill/>
              <a:ln w="7938" cap="rnd">
                <a:solidFill>
                  <a:srgbClr val="000000"/>
                </a:solidFill>
                <a:round/>
                <a:headEnd/>
                <a:tailEnd/>
              </a:ln>
            </p:spPr>
            <p:txBody>
              <a:bodyPr/>
              <a:p>
                <a:endParaRPr lang="en-US"/>
              </a:p>
            </p:txBody>
          </p:sp>
          <p:sp>
            <p:nvSpPr>
              <p:cNvPr id="1048772" name="Freeform 111"/>
              <p:cNvSpPr/>
              <p:nvPr/>
            </p:nvSpPr>
            <p:spPr bwMode="auto">
              <a:xfrm>
                <a:off x="3255" y="3067"/>
                <a:ext cx="54" cy="159"/>
              </a:xfrm>
              <a:custGeom>
                <a:avLst/>
                <a:gdLst>
                  <a:gd name="T0" fmla="*/ 0 w 20"/>
                  <a:gd name="T1" fmla="*/ 0 h 55"/>
                  <a:gd name="T2" fmla="*/ 44898 w 20"/>
                  <a:gd name="T3" fmla="*/ 268563 h 55"/>
                  <a:gd name="T4" fmla="*/ 0 60000 65536"/>
                  <a:gd name="T5" fmla="*/ 0 60000 65536"/>
                  <a:gd name="T6" fmla="*/ 0 w 20"/>
                  <a:gd name="T7" fmla="*/ 0 h 55"/>
                  <a:gd name="T8" fmla="*/ 20 w 20"/>
                  <a:gd name="T9" fmla="*/ 55 h 55"/>
                </a:gdLst>
                <a:ahLst/>
                <a:cxnLst>
                  <a:cxn ang="T4">
                    <a:pos x="T0" y="T1"/>
                  </a:cxn>
                  <a:cxn ang="T5">
                    <a:pos x="T2" y="T3"/>
                  </a:cxn>
                </a:cxnLst>
                <a:rect l="T6" t="T7" r="T8" b="T9"/>
                <a:pathLst>
                  <a:path w="20" h="55">
                    <a:moveTo>
                      <a:pt x="0" y="0"/>
                    </a:moveTo>
                    <a:cubicBezTo>
                      <a:pt x="20" y="1"/>
                      <a:pt x="13" y="44"/>
                      <a:pt x="16" y="55"/>
                    </a:cubicBezTo>
                  </a:path>
                </a:pathLst>
              </a:custGeom>
              <a:noFill/>
              <a:ln w="7938" cap="rnd">
                <a:solidFill>
                  <a:srgbClr val="000000"/>
                </a:solidFill>
                <a:round/>
                <a:headEnd/>
                <a:tailEnd/>
              </a:ln>
            </p:spPr>
            <p:txBody>
              <a:bodyPr/>
              <a:p>
                <a:endParaRPr lang="en-US"/>
              </a:p>
            </p:txBody>
          </p:sp>
          <p:sp>
            <p:nvSpPr>
              <p:cNvPr id="1048773" name="Freeform 112"/>
              <p:cNvSpPr/>
              <p:nvPr/>
            </p:nvSpPr>
            <p:spPr bwMode="auto">
              <a:xfrm>
                <a:off x="3037" y="2469"/>
                <a:ext cx="38" cy="67"/>
              </a:xfrm>
              <a:custGeom>
                <a:avLst/>
                <a:gdLst>
                  <a:gd name="T0" fmla="*/ 0 w 14"/>
                  <a:gd name="T1" fmla="*/ 35420 h 23"/>
                  <a:gd name="T2" fmla="*/ 23994 w 14"/>
                  <a:gd name="T3" fmla="*/ 0 h 23"/>
                  <a:gd name="T4" fmla="*/ 15200 w 14"/>
                  <a:gd name="T5" fmla="*/ 119176 h 23"/>
                  <a:gd name="T6" fmla="*/ 0 60000 65536"/>
                  <a:gd name="T7" fmla="*/ 0 60000 65536"/>
                  <a:gd name="T8" fmla="*/ 0 60000 65536"/>
                  <a:gd name="T9" fmla="*/ 0 w 14"/>
                  <a:gd name="T10" fmla="*/ 0 h 23"/>
                  <a:gd name="T11" fmla="*/ 14 w 14"/>
                  <a:gd name="T12" fmla="*/ 23 h 23"/>
                </a:gdLst>
                <a:ahLst/>
                <a:cxnLst>
                  <a:cxn ang="T6">
                    <a:pos x="T0" y="T1"/>
                  </a:cxn>
                  <a:cxn ang="T7">
                    <a:pos x="T2" y="T3"/>
                  </a:cxn>
                  <a:cxn ang="T8">
                    <a:pos x="T4" y="T5"/>
                  </a:cxn>
                </a:cxnLst>
                <a:rect l="T9" t="T10" r="T11" b="T12"/>
                <a:pathLst>
                  <a:path w="14" h="23">
                    <a:moveTo>
                      <a:pt x="0" y="7"/>
                    </a:moveTo>
                    <a:cubicBezTo>
                      <a:pt x="1" y="3"/>
                      <a:pt x="4" y="1"/>
                      <a:pt x="8" y="0"/>
                    </a:cubicBezTo>
                    <a:cubicBezTo>
                      <a:pt x="14" y="7"/>
                      <a:pt x="7" y="16"/>
                      <a:pt x="5" y="23"/>
                    </a:cubicBezTo>
                  </a:path>
                </a:pathLst>
              </a:custGeom>
              <a:noFill/>
              <a:ln w="7938" cap="rnd">
                <a:solidFill>
                  <a:srgbClr val="000000"/>
                </a:solidFill>
                <a:round/>
                <a:headEnd/>
                <a:tailEnd/>
              </a:ln>
            </p:spPr>
            <p:txBody>
              <a:bodyPr/>
              <a:p>
                <a:endParaRPr lang="en-US"/>
              </a:p>
            </p:txBody>
          </p:sp>
          <p:sp>
            <p:nvSpPr>
              <p:cNvPr id="1048774" name="Freeform 113"/>
              <p:cNvSpPr/>
              <p:nvPr/>
            </p:nvSpPr>
            <p:spPr bwMode="auto">
              <a:xfrm>
                <a:off x="3668" y="2301"/>
                <a:ext cx="60" cy="43"/>
              </a:xfrm>
              <a:custGeom>
                <a:avLst/>
                <a:gdLst>
                  <a:gd name="T0" fmla="*/ 67448 w 22"/>
                  <a:gd name="T1" fmla="*/ 27093 h 15"/>
                  <a:gd name="T2" fmla="*/ 15723 w 22"/>
                  <a:gd name="T3" fmla="*/ 14514 h 15"/>
                  <a:gd name="T4" fmla="*/ 21398 w 22"/>
                  <a:gd name="T5" fmla="*/ 68338 h 15"/>
                  <a:gd name="T6" fmla="*/ 0 60000 65536"/>
                  <a:gd name="T7" fmla="*/ 0 60000 65536"/>
                  <a:gd name="T8" fmla="*/ 0 60000 65536"/>
                  <a:gd name="T9" fmla="*/ 0 w 22"/>
                  <a:gd name="T10" fmla="*/ 0 h 15"/>
                  <a:gd name="T11" fmla="*/ 22 w 22"/>
                  <a:gd name="T12" fmla="*/ 15 h 15"/>
                </a:gdLst>
                <a:ahLst/>
                <a:cxnLst>
                  <a:cxn ang="T6">
                    <a:pos x="T0" y="T1"/>
                  </a:cxn>
                  <a:cxn ang="T7">
                    <a:pos x="T2" y="T3"/>
                  </a:cxn>
                  <a:cxn ang="T8">
                    <a:pos x="T4" y="T5"/>
                  </a:cxn>
                </a:cxnLst>
                <a:rect l="T9" t="T10" r="T11" b="T12"/>
                <a:pathLst>
                  <a:path w="22" h="15">
                    <a:moveTo>
                      <a:pt x="22" y="6"/>
                    </a:moveTo>
                    <a:cubicBezTo>
                      <a:pt x="18" y="5"/>
                      <a:pt x="9" y="0"/>
                      <a:pt x="5" y="3"/>
                    </a:cubicBezTo>
                    <a:cubicBezTo>
                      <a:pt x="0" y="6"/>
                      <a:pt x="3" y="12"/>
                      <a:pt x="7" y="15"/>
                    </a:cubicBezTo>
                  </a:path>
                </a:pathLst>
              </a:custGeom>
              <a:noFill/>
              <a:ln w="7938" cap="rnd">
                <a:solidFill>
                  <a:srgbClr val="000000"/>
                </a:solidFill>
                <a:round/>
                <a:headEnd/>
                <a:tailEnd/>
              </a:ln>
            </p:spPr>
            <p:txBody>
              <a:bodyPr/>
              <a:p>
                <a:endParaRPr lang="en-US"/>
              </a:p>
            </p:txBody>
          </p:sp>
          <p:sp>
            <p:nvSpPr>
              <p:cNvPr id="1048775" name="Freeform 114"/>
              <p:cNvSpPr/>
              <p:nvPr/>
            </p:nvSpPr>
            <p:spPr bwMode="auto">
              <a:xfrm>
                <a:off x="2561" y="1947"/>
                <a:ext cx="536" cy="131"/>
              </a:xfrm>
              <a:custGeom>
                <a:avLst/>
                <a:gdLst>
                  <a:gd name="T0" fmla="*/ 0 w 197"/>
                  <a:gd name="T1" fmla="*/ 186288 h 45"/>
                  <a:gd name="T2" fmla="*/ 36554 w 197"/>
                  <a:gd name="T3" fmla="*/ 231829 h 45"/>
                  <a:gd name="T4" fmla="*/ 48599 w 197"/>
                  <a:gd name="T5" fmla="*/ 169779 h 45"/>
                  <a:gd name="T6" fmla="*/ 62902 w 197"/>
                  <a:gd name="T7" fmla="*/ 175237 h 45"/>
                  <a:gd name="T8" fmla="*/ 80669 w 197"/>
                  <a:gd name="T9" fmla="*/ 134458 h 45"/>
                  <a:gd name="T10" fmla="*/ 120445 w 197"/>
                  <a:gd name="T11" fmla="*/ 21338 h 45"/>
                  <a:gd name="T12" fmla="*/ 183426 w 197"/>
                  <a:gd name="T13" fmla="*/ 86967 h 45"/>
                  <a:gd name="T14" fmla="*/ 204132 w 197"/>
                  <a:gd name="T15" fmla="*/ 77983 h 45"/>
                  <a:gd name="T16" fmla="*/ 249452 w 197"/>
                  <a:gd name="T17" fmla="*/ 10262 h 45"/>
                  <a:gd name="T18" fmla="*/ 324585 w 197"/>
                  <a:gd name="T19" fmla="*/ 10262 h 45"/>
                  <a:gd name="T20" fmla="*/ 378566 w 197"/>
                  <a:gd name="T21" fmla="*/ 86967 h 45"/>
                  <a:gd name="T22" fmla="*/ 411833 w 197"/>
                  <a:gd name="T23" fmla="*/ 5450 h 45"/>
                  <a:gd name="T24" fmla="*/ 441365 w 197"/>
                  <a:gd name="T25" fmla="*/ 21338 h 45"/>
                  <a:gd name="T26" fmla="*/ 462535 w 197"/>
                  <a:gd name="T27" fmla="*/ 72306 h 45"/>
                  <a:gd name="T28" fmla="*/ 499068 w 197"/>
                  <a:gd name="T29" fmla="*/ 51212 h 45"/>
                  <a:gd name="T30" fmla="*/ 534261 w 197"/>
                  <a:gd name="T31" fmla="*/ 180829 h 45"/>
                  <a:gd name="T32" fmla="*/ 574059 w 197"/>
                  <a:gd name="T33" fmla="*/ 154041 h 45"/>
                  <a:gd name="T34" fmla="*/ 591477 w 197"/>
                  <a:gd name="T35" fmla="*/ 10830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45"/>
                  <a:gd name="T56" fmla="*/ 197 w 19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45">
                    <a:moveTo>
                      <a:pt x="0" y="36"/>
                    </a:moveTo>
                    <a:cubicBezTo>
                      <a:pt x="5" y="37"/>
                      <a:pt x="12" y="45"/>
                      <a:pt x="12" y="45"/>
                    </a:cubicBezTo>
                    <a:cubicBezTo>
                      <a:pt x="16" y="33"/>
                      <a:pt x="16" y="33"/>
                      <a:pt x="16" y="33"/>
                    </a:cubicBezTo>
                    <a:cubicBezTo>
                      <a:pt x="21" y="34"/>
                      <a:pt x="21" y="34"/>
                      <a:pt x="21" y="34"/>
                    </a:cubicBezTo>
                    <a:cubicBezTo>
                      <a:pt x="21" y="34"/>
                      <a:pt x="25" y="30"/>
                      <a:pt x="27" y="26"/>
                    </a:cubicBezTo>
                    <a:cubicBezTo>
                      <a:pt x="31" y="18"/>
                      <a:pt x="34" y="12"/>
                      <a:pt x="40" y="4"/>
                    </a:cubicBezTo>
                    <a:cubicBezTo>
                      <a:pt x="45" y="9"/>
                      <a:pt x="54" y="16"/>
                      <a:pt x="61" y="17"/>
                    </a:cubicBezTo>
                    <a:cubicBezTo>
                      <a:pt x="67" y="18"/>
                      <a:pt x="63" y="20"/>
                      <a:pt x="68" y="15"/>
                    </a:cubicBezTo>
                    <a:cubicBezTo>
                      <a:pt x="74" y="11"/>
                      <a:pt x="76" y="4"/>
                      <a:pt x="83" y="2"/>
                    </a:cubicBezTo>
                    <a:cubicBezTo>
                      <a:pt x="87" y="11"/>
                      <a:pt x="103" y="4"/>
                      <a:pt x="108" y="2"/>
                    </a:cubicBezTo>
                    <a:cubicBezTo>
                      <a:pt x="121" y="0"/>
                      <a:pt x="121" y="5"/>
                      <a:pt x="126" y="17"/>
                    </a:cubicBezTo>
                    <a:cubicBezTo>
                      <a:pt x="131" y="11"/>
                      <a:pt x="134" y="9"/>
                      <a:pt x="137" y="1"/>
                    </a:cubicBezTo>
                    <a:cubicBezTo>
                      <a:pt x="140" y="4"/>
                      <a:pt x="144" y="3"/>
                      <a:pt x="147" y="4"/>
                    </a:cubicBezTo>
                    <a:cubicBezTo>
                      <a:pt x="149" y="6"/>
                      <a:pt x="152" y="14"/>
                      <a:pt x="154" y="14"/>
                    </a:cubicBezTo>
                    <a:cubicBezTo>
                      <a:pt x="158" y="15"/>
                      <a:pt x="161" y="9"/>
                      <a:pt x="166" y="10"/>
                    </a:cubicBezTo>
                    <a:cubicBezTo>
                      <a:pt x="171" y="12"/>
                      <a:pt x="175" y="31"/>
                      <a:pt x="178" y="35"/>
                    </a:cubicBezTo>
                    <a:cubicBezTo>
                      <a:pt x="182" y="32"/>
                      <a:pt x="188" y="33"/>
                      <a:pt x="191" y="30"/>
                    </a:cubicBezTo>
                    <a:cubicBezTo>
                      <a:pt x="194" y="27"/>
                      <a:pt x="192" y="23"/>
                      <a:pt x="197" y="21"/>
                    </a:cubicBezTo>
                  </a:path>
                </a:pathLst>
              </a:custGeom>
              <a:noFill/>
              <a:ln w="7938" cap="rnd">
                <a:solidFill>
                  <a:srgbClr val="000000"/>
                </a:solidFill>
                <a:round/>
                <a:headEnd/>
                <a:tailEnd/>
              </a:ln>
            </p:spPr>
            <p:txBody>
              <a:bodyPr/>
              <a:p>
                <a:endParaRPr lang="en-US"/>
              </a:p>
            </p:txBody>
          </p:sp>
          <p:sp>
            <p:nvSpPr>
              <p:cNvPr id="1048776" name="Freeform 115"/>
              <p:cNvSpPr/>
              <p:nvPr/>
            </p:nvSpPr>
            <p:spPr bwMode="auto">
              <a:xfrm>
                <a:off x="2670" y="2049"/>
                <a:ext cx="193" cy="237"/>
              </a:xfrm>
              <a:custGeom>
                <a:avLst/>
                <a:gdLst>
                  <a:gd name="T0" fmla="*/ 47179 w 71"/>
                  <a:gd name="T1" fmla="*/ 53672 h 82"/>
                  <a:gd name="T2" fmla="*/ 12170 w 71"/>
                  <a:gd name="T3" fmla="*/ 77453 h 82"/>
                  <a:gd name="T4" fmla="*/ 95269 w 71"/>
                  <a:gd name="T5" fmla="*/ 146186 h 82"/>
                  <a:gd name="T6" fmla="*/ 175434 w 71"/>
                  <a:gd name="T7" fmla="*/ 287987 h 82"/>
                  <a:gd name="T8" fmla="*/ 211789 w 71"/>
                  <a:gd name="T9" fmla="*/ 36544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16" y="11"/>
                    </a:moveTo>
                    <a:cubicBezTo>
                      <a:pt x="9" y="0"/>
                      <a:pt x="0" y="3"/>
                      <a:pt x="4" y="16"/>
                    </a:cubicBezTo>
                    <a:cubicBezTo>
                      <a:pt x="9" y="31"/>
                      <a:pt x="20" y="27"/>
                      <a:pt x="32" y="30"/>
                    </a:cubicBezTo>
                    <a:cubicBezTo>
                      <a:pt x="48" y="33"/>
                      <a:pt x="55" y="44"/>
                      <a:pt x="59" y="59"/>
                    </a:cubicBezTo>
                    <a:cubicBezTo>
                      <a:pt x="60" y="62"/>
                      <a:pt x="65" y="82"/>
                      <a:pt x="71" y="75"/>
                    </a:cubicBezTo>
                  </a:path>
                </a:pathLst>
              </a:custGeom>
              <a:noFill/>
              <a:ln w="7938" cap="rnd">
                <a:solidFill>
                  <a:srgbClr val="000000"/>
                </a:solidFill>
                <a:round/>
                <a:headEnd/>
                <a:tailEnd/>
              </a:ln>
            </p:spPr>
            <p:txBody>
              <a:bodyPr/>
              <a:p>
                <a:endParaRPr lang="en-US"/>
              </a:p>
            </p:txBody>
          </p:sp>
          <p:sp>
            <p:nvSpPr>
              <p:cNvPr id="1048777" name="Freeform 116"/>
              <p:cNvSpPr/>
              <p:nvPr/>
            </p:nvSpPr>
            <p:spPr bwMode="auto">
              <a:xfrm>
                <a:off x="2898" y="2257"/>
                <a:ext cx="177" cy="56"/>
              </a:xfrm>
              <a:custGeom>
                <a:avLst/>
                <a:gdLst>
                  <a:gd name="T0" fmla="*/ 0 w 65"/>
                  <a:gd name="T1" fmla="*/ 108074 h 19"/>
                  <a:gd name="T2" fmla="*/ 75435 w 65"/>
                  <a:gd name="T3" fmla="*/ 11781 h 19"/>
                  <a:gd name="T4" fmla="*/ 108877 w 65"/>
                  <a:gd name="T5" fmla="*/ 28911 h 19"/>
                  <a:gd name="T6" fmla="*/ 196568 w 65"/>
                  <a:gd name="T7" fmla="*/ 40683 h 19"/>
                  <a:gd name="T8" fmla="*/ 0 60000 65536"/>
                  <a:gd name="T9" fmla="*/ 0 60000 65536"/>
                  <a:gd name="T10" fmla="*/ 0 60000 65536"/>
                  <a:gd name="T11" fmla="*/ 0 60000 65536"/>
                  <a:gd name="T12" fmla="*/ 0 w 65"/>
                  <a:gd name="T13" fmla="*/ 0 h 19"/>
                  <a:gd name="T14" fmla="*/ 65 w 65"/>
                  <a:gd name="T15" fmla="*/ 19 h 19"/>
                </a:gdLst>
                <a:ahLst/>
                <a:cxnLst>
                  <a:cxn ang="T8">
                    <a:pos x="T0" y="T1"/>
                  </a:cxn>
                  <a:cxn ang="T9">
                    <a:pos x="T2" y="T3"/>
                  </a:cxn>
                  <a:cxn ang="T10">
                    <a:pos x="T4" y="T5"/>
                  </a:cxn>
                  <a:cxn ang="T11">
                    <a:pos x="T6" y="T7"/>
                  </a:cxn>
                </a:cxnLst>
                <a:rect l="T12" t="T13" r="T14" b="T15"/>
                <a:pathLst>
                  <a:path w="65" h="19">
                    <a:moveTo>
                      <a:pt x="0" y="19"/>
                    </a:moveTo>
                    <a:cubicBezTo>
                      <a:pt x="9" y="15"/>
                      <a:pt x="17" y="5"/>
                      <a:pt x="25" y="2"/>
                    </a:cubicBezTo>
                    <a:cubicBezTo>
                      <a:pt x="31" y="0"/>
                      <a:pt x="30" y="3"/>
                      <a:pt x="36" y="5"/>
                    </a:cubicBezTo>
                    <a:cubicBezTo>
                      <a:pt x="47" y="8"/>
                      <a:pt x="55" y="1"/>
                      <a:pt x="65" y="7"/>
                    </a:cubicBezTo>
                  </a:path>
                </a:pathLst>
              </a:custGeom>
              <a:noFill/>
              <a:ln w="7938" cap="rnd">
                <a:solidFill>
                  <a:srgbClr val="000000"/>
                </a:solidFill>
                <a:round/>
                <a:headEnd/>
                <a:tailEnd/>
              </a:ln>
            </p:spPr>
            <p:txBody>
              <a:bodyPr/>
              <a:p>
                <a:endParaRPr lang="en-US"/>
              </a:p>
            </p:txBody>
          </p:sp>
          <p:sp>
            <p:nvSpPr>
              <p:cNvPr id="1048778" name="Freeform 117"/>
              <p:cNvSpPr/>
              <p:nvPr/>
            </p:nvSpPr>
            <p:spPr bwMode="auto">
              <a:xfrm>
                <a:off x="3442" y="1759"/>
                <a:ext cx="299" cy="150"/>
              </a:xfrm>
              <a:custGeom>
                <a:avLst/>
                <a:gdLst>
                  <a:gd name="T0" fmla="*/ 0 w 110"/>
                  <a:gd name="T1" fmla="*/ 221282 h 52"/>
                  <a:gd name="T2" fmla="*/ 50449 w 110"/>
                  <a:gd name="T3" fmla="*/ 210912 h 52"/>
                  <a:gd name="T4" fmla="*/ 103992 w 110"/>
                  <a:gd name="T5" fmla="*/ 244281 h 52"/>
                  <a:gd name="T6" fmla="*/ 146026 w 110"/>
                  <a:gd name="T7" fmla="*/ 244281 h 52"/>
                  <a:gd name="T8" fmla="*/ 172996 w 110"/>
                  <a:gd name="T9" fmla="*/ 191299 h 52"/>
                  <a:gd name="T10" fmla="*/ 223932 w 110"/>
                  <a:gd name="T11" fmla="*/ 172754 h 52"/>
                  <a:gd name="T12" fmla="*/ 238007 w 110"/>
                  <a:gd name="T13" fmla="*/ 114663 h 52"/>
                  <a:gd name="T14" fmla="*/ 274194 w 110"/>
                  <a:gd name="T15" fmla="*/ 66317 h 52"/>
                  <a:gd name="T16" fmla="*/ 307016 w 110"/>
                  <a:gd name="T17" fmla="*/ 28183 h 52"/>
                  <a:gd name="T18" fmla="*/ 327916 w 1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52"/>
                  <a:gd name="T32" fmla="*/ 110 w 1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52">
                    <a:moveTo>
                      <a:pt x="0" y="46"/>
                    </a:moveTo>
                    <a:cubicBezTo>
                      <a:pt x="5" y="47"/>
                      <a:pt x="12" y="43"/>
                      <a:pt x="17" y="44"/>
                    </a:cubicBezTo>
                    <a:cubicBezTo>
                      <a:pt x="24" y="46"/>
                      <a:pt x="25" y="52"/>
                      <a:pt x="35" y="51"/>
                    </a:cubicBezTo>
                    <a:cubicBezTo>
                      <a:pt x="38" y="51"/>
                      <a:pt x="46" y="52"/>
                      <a:pt x="49" y="51"/>
                    </a:cubicBezTo>
                    <a:cubicBezTo>
                      <a:pt x="55" y="48"/>
                      <a:pt x="53" y="43"/>
                      <a:pt x="58" y="40"/>
                    </a:cubicBezTo>
                    <a:cubicBezTo>
                      <a:pt x="64" y="36"/>
                      <a:pt x="70" y="41"/>
                      <a:pt x="75" y="36"/>
                    </a:cubicBezTo>
                    <a:cubicBezTo>
                      <a:pt x="77" y="33"/>
                      <a:pt x="78" y="27"/>
                      <a:pt x="80" y="24"/>
                    </a:cubicBezTo>
                    <a:cubicBezTo>
                      <a:pt x="83" y="20"/>
                      <a:pt x="87" y="16"/>
                      <a:pt x="92" y="14"/>
                    </a:cubicBezTo>
                    <a:cubicBezTo>
                      <a:pt x="98" y="10"/>
                      <a:pt x="98" y="11"/>
                      <a:pt x="103" y="6"/>
                    </a:cubicBezTo>
                    <a:cubicBezTo>
                      <a:pt x="106" y="3"/>
                      <a:pt x="107" y="1"/>
                      <a:pt x="110" y="0"/>
                    </a:cubicBezTo>
                  </a:path>
                </a:pathLst>
              </a:custGeom>
              <a:noFill/>
              <a:ln w="7938" cap="rnd">
                <a:solidFill>
                  <a:srgbClr val="000000"/>
                </a:solidFill>
                <a:round/>
                <a:headEnd/>
                <a:tailEnd/>
              </a:ln>
            </p:spPr>
            <p:txBody>
              <a:bodyPr/>
              <a:p>
                <a:endParaRPr lang="en-US"/>
              </a:p>
            </p:txBody>
          </p:sp>
          <p:sp>
            <p:nvSpPr>
              <p:cNvPr id="1048779" name="Freeform 118"/>
              <p:cNvSpPr/>
              <p:nvPr/>
            </p:nvSpPr>
            <p:spPr bwMode="auto">
              <a:xfrm>
                <a:off x="3592" y="1880"/>
                <a:ext cx="16" cy="186"/>
              </a:xfrm>
              <a:custGeom>
                <a:avLst/>
                <a:gdLst>
                  <a:gd name="T0" fmla="*/ 4701 w 6"/>
                  <a:gd name="T1" fmla="*/ 0 h 64"/>
                  <a:gd name="T2" fmla="*/ 10376 w 6"/>
                  <a:gd name="T3" fmla="*/ 50592 h 64"/>
                  <a:gd name="T4" fmla="*/ 10376 w 6"/>
                  <a:gd name="T5" fmla="*/ 101794 h 64"/>
                  <a:gd name="T6" fmla="*/ 0 w 6"/>
                  <a:gd name="T7" fmla="*/ 152389 h 64"/>
                  <a:gd name="T8" fmla="*/ 10376 w 6"/>
                  <a:gd name="T9" fmla="*/ 197602 h 64"/>
                  <a:gd name="T10" fmla="*/ 7531 w 6"/>
                  <a:gd name="T11" fmla="*/ 234494 h 64"/>
                  <a:gd name="T12" fmla="*/ 15531 w 6"/>
                  <a:gd name="T13" fmla="*/ 269944 h 64"/>
                  <a:gd name="T14" fmla="*/ 0 w 6"/>
                  <a:gd name="T15" fmla="*/ 325959 h 6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4"/>
                  <a:gd name="T26" fmla="*/ 6 w 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4">
                    <a:moveTo>
                      <a:pt x="2" y="0"/>
                    </a:moveTo>
                    <a:cubicBezTo>
                      <a:pt x="1" y="5"/>
                      <a:pt x="3" y="6"/>
                      <a:pt x="4" y="10"/>
                    </a:cubicBezTo>
                    <a:cubicBezTo>
                      <a:pt x="5" y="17"/>
                      <a:pt x="6" y="13"/>
                      <a:pt x="4" y="20"/>
                    </a:cubicBezTo>
                    <a:cubicBezTo>
                      <a:pt x="3" y="24"/>
                      <a:pt x="0" y="24"/>
                      <a:pt x="0" y="30"/>
                    </a:cubicBezTo>
                    <a:cubicBezTo>
                      <a:pt x="1" y="33"/>
                      <a:pt x="3" y="36"/>
                      <a:pt x="4" y="39"/>
                    </a:cubicBezTo>
                    <a:cubicBezTo>
                      <a:pt x="4" y="42"/>
                      <a:pt x="3" y="44"/>
                      <a:pt x="3" y="46"/>
                    </a:cubicBezTo>
                    <a:cubicBezTo>
                      <a:pt x="4" y="48"/>
                      <a:pt x="6" y="53"/>
                      <a:pt x="6" y="53"/>
                    </a:cubicBezTo>
                    <a:cubicBezTo>
                      <a:pt x="6" y="59"/>
                      <a:pt x="4" y="60"/>
                      <a:pt x="0" y="64"/>
                    </a:cubicBezTo>
                  </a:path>
                </a:pathLst>
              </a:custGeom>
              <a:noFill/>
              <a:ln w="7938" cap="rnd">
                <a:solidFill>
                  <a:srgbClr val="000000"/>
                </a:solidFill>
                <a:round/>
                <a:headEnd/>
                <a:tailEnd/>
              </a:ln>
            </p:spPr>
            <p:txBody>
              <a:bodyPr/>
              <a:p>
                <a:endParaRPr lang="en-US"/>
              </a:p>
            </p:txBody>
          </p:sp>
          <p:sp>
            <p:nvSpPr>
              <p:cNvPr id="1048780" name="Freeform 119"/>
              <p:cNvSpPr/>
              <p:nvPr/>
            </p:nvSpPr>
            <p:spPr bwMode="auto">
              <a:xfrm>
                <a:off x="2175" y="2736"/>
                <a:ext cx="84" cy="61"/>
              </a:xfrm>
              <a:custGeom>
                <a:avLst/>
                <a:gdLst>
                  <a:gd name="T0" fmla="*/ 0 w 31"/>
                  <a:gd name="T1" fmla="*/ 90780 h 21"/>
                  <a:gd name="T2" fmla="*/ 90303 w 31"/>
                  <a:gd name="T3" fmla="*/ 106297 h 21"/>
                  <a:gd name="T4" fmla="*/ 0 60000 65536"/>
                  <a:gd name="T5" fmla="*/ 0 60000 65536"/>
                  <a:gd name="T6" fmla="*/ 0 w 31"/>
                  <a:gd name="T7" fmla="*/ 0 h 21"/>
                  <a:gd name="T8" fmla="*/ 31 w 31"/>
                  <a:gd name="T9" fmla="*/ 21 h 21"/>
                </a:gdLst>
                <a:ahLst/>
                <a:cxnLst>
                  <a:cxn ang="T4">
                    <a:pos x="T0" y="T1"/>
                  </a:cxn>
                  <a:cxn ang="T5">
                    <a:pos x="T2" y="T3"/>
                  </a:cxn>
                </a:cxnLst>
                <a:rect l="T6" t="T7" r="T8" b="T9"/>
                <a:pathLst>
                  <a:path w="31" h="21">
                    <a:moveTo>
                      <a:pt x="0" y="18"/>
                    </a:moveTo>
                    <a:cubicBezTo>
                      <a:pt x="7" y="0"/>
                      <a:pt x="27" y="3"/>
                      <a:pt x="31" y="21"/>
                    </a:cubicBezTo>
                  </a:path>
                </a:pathLst>
              </a:custGeom>
              <a:noFill/>
              <a:ln w="7938" cap="rnd">
                <a:solidFill>
                  <a:srgbClr val="000000"/>
                </a:solidFill>
                <a:round/>
                <a:headEnd/>
                <a:tailEnd/>
              </a:ln>
            </p:spPr>
            <p:txBody>
              <a:bodyPr/>
              <a:p>
                <a:endParaRPr lang="en-US"/>
              </a:p>
            </p:txBody>
          </p:sp>
          <p:sp>
            <p:nvSpPr>
              <p:cNvPr id="1048781" name="Freeform 120"/>
              <p:cNvSpPr/>
              <p:nvPr/>
            </p:nvSpPr>
            <p:spPr bwMode="auto">
              <a:xfrm>
                <a:off x="3361" y="3055"/>
                <a:ext cx="19" cy="6"/>
              </a:xfrm>
              <a:custGeom>
                <a:avLst/>
                <a:gdLst>
                  <a:gd name="T0" fmla="*/ 20797 w 7"/>
                  <a:gd name="T1" fmla="*/ 6561 h 2"/>
                  <a:gd name="T2" fmla="*/ 0 w 7"/>
                  <a:gd name="T3" fmla="*/ 13122 h 2"/>
                  <a:gd name="T4" fmla="*/ 0 60000 65536"/>
                  <a:gd name="T5" fmla="*/ 0 60000 65536"/>
                  <a:gd name="T6" fmla="*/ 0 w 7"/>
                  <a:gd name="T7" fmla="*/ 0 h 2"/>
                  <a:gd name="T8" fmla="*/ 7 w 7"/>
                  <a:gd name="T9" fmla="*/ 2 h 2"/>
                </a:gdLst>
                <a:ahLst/>
                <a:cxnLst>
                  <a:cxn ang="T4">
                    <a:pos x="T0" y="T1"/>
                  </a:cxn>
                  <a:cxn ang="T5">
                    <a:pos x="T2" y="T3"/>
                  </a:cxn>
                </a:cxnLst>
                <a:rect l="T6" t="T7" r="T8" b="T9"/>
                <a:pathLst>
                  <a:path w="7" h="2">
                    <a:moveTo>
                      <a:pt x="7" y="1"/>
                    </a:moveTo>
                    <a:cubicBezTo>
                      <a:pt x="5" y="0"/>
                      <a:pt x="1" y="1"/>
                      <a:pt x="0" y="2"/>
                    </a:cubicBezTo>
                  </a:path>
                </a:pathLst>
              </a:custGeom>
              <a:noFill/>
              <a:ln w="7938" cap="rnd">
                <a:solidFill>
                  <a:srgbClr val="000000"/>
                </a:solidFill>
                <a:round/>
                <a:headEnd/>
                <a:tailEnd/>
              </a:ln>
            </p:spPr>
            <p:txBody>
              <a:bodyPr/>
              <a:p>
                <a:endParaRPr lang="en-US"/>
              </a:p>
            </p:txBody>
          </p:sp>
          <p:sp>
            <p:nvSpPr>
              <p:cNvPr id="1048782" name="Freeform 121"/>
              <p:cNvSpPr/>
              <p:nvPr/>
            </p:nvSpPr>
            <p:spPr bwMode="auto">
              <a:xfrm>
                <a:off x="2890" y="3304"/>
                <a:ext cx="68" cy="64"/>
              </a:xfrm>
              <a:custGeom>
                <a:avLst/>
                <a:gdLst>
                  <a:gd name="T0" fmla="*/ 57153 w 25"/>
                  <a:gd name="T1" fmla="*/ 83139 h 22"/>
                  <a:gd name="T2" fmla="*/ 48555 w 25"/>
                  <a:gd name="T3" fmla="*/ 35232 h 22"/>
                  <a:gd name="T4" fmla="*/ 24252 w 25"/>
                  <a:gd name="T5" fmla="*/ 112733 h 22"/>
                  <a:gd name="T6" fmla="*/ 33228 w 25"/>
                  <a:gd name="T7" fmla="*/ 0 h 22"/>
                  <a:gd name="T8" fmla="*/ 0 60000 65536"/>
                  <a:gd name="T9" fmla="*/ 0 60000 65536"/>
                  <a:gd name="T10" fmla="*/ 0 60000 65536"/>
                  <a:gd name="T11" fmla="*/ 0 60000 65536"/>
                  <a:gd name="T12" fmla="*/ 0 w 25"/>
                  <a:gd name="T13" fmla="*/ 0 h 22"/>
                  <a:gd name="T14" fmla="*/ 25 w 25"/>
                  <a:gd name="T15" fmla="*/ 22 h 22"/>
                </a:gdLst>
                <a:ahLst/>
                <a:cxnLst>
                  <a:cxn ang="T8">
                    <a:pos x="T0" y="T1"/>
                  </a:cxn>
                  <a:cxn ang="T9">
                    <a:pos x="T2" y="T3"/>
                  </a:cxn>
                  <a:cxn ang="T10">
                    <a:pos x="T4" y="T5"/>
                  </a:cxn>
                  <a:cxn ang="T11">
                    <a:pos x="T6" y="T7"/>
                  </a:cxn>
                </a:cxnLst>
                <a:rect l="T12" t="T13" r="T14" b="T15"/>
                <a:pathLst>
                  <a:path w="25" h="22">
                    <a:moveTo>
                      <a:pt x="19" y="16"/>
                    </a:moveTo>
                    <a:cubicBezTo>
                      <a:pt x="25" y="11"/>
                      <a:pt x="24" y="4"/>
                      <a:pt x="16" y="7"/>
                    </a:cubicBezTo>
                    <a:cubicBezTo>
                      <a:pt x="9" y="9"/>
                      <a:pt x="13" y="17"/>
                      <a:pt x="8" y="22"/>
                    </a:cubicBezTo>
                    <a:cubicBezTo>
                      <a:pt x="0" y="17"/>
                      <a:pt x="7" y="5"/>
                      <a:pt x="11" y="0"/>
                    </a:cubicBezTo>
                  </a:path>
                </a:pathLst>
              </a:custGeom>
              <a:noFill/>
              <a:ln w="17463">
                <a:solidFill>
                  <a:srgbClr val="FFECC7"/>
                </a:solidFill>
                <a:miter lim="800000"/>
                <a:headEnd/>
                <a:tailEnd/>
              </a:ln>
            </p:spPr>
            <p:txBody>
              <a:bodyPr/>
              <a:p>
                <a:endParaRPr lang="en-US"/>
              </a:p>
            </p:txBody>
          </p:sp>
          <p:sp>
            <p:nvSpPr>
              <p:cNvPr id="1048783" name="Freeform 122"/>
              <p:cNvSpPr/>
              <p:nvPr/>
            </p:nvSpPr>
            <p:spPr bwMode="auto">
              <a:xfrm>
                <a:off x="2398" y="1799"/>
                <a:ext cx="33" cy="29"/>
              </a:xfrm>
              <a:custGeom>
                <a:avLst/>
                <a:gdLst>
                  <a:gd name="T0" fmla="*/ 0 w 12"/>
                  <a:gd name="T1" fmla="*/ 50074 h 10"/>
                  <a:gd name="T2" fmla="*/ 39287 w 12"/>
                  <a:gd name="T3" fmla="*/ 0 h 10"/>
                  <a:gd name="T4" fmla="*/ 0 60000 65536"/>
                  <a:gd name="T5" fmla="*/ 0 60000 65536"/>
                  <a:gd name="T6" fmla="*/ 0 w 12"/>
                  <a:gd name="T7" fmla="*/ 0 h 10"/>
                  <a:gd name="T8" fmla="*/ 12 w 12"/>
                  <a:gd name="T9" fmla="*/ 10 h 10"/>
                </a:gdLst>
                <a:ahLst/>
                <a:cxnLst>
                  <a:cxn ang="T4">
                    <a:pos x="T0" y="T1"/>
                  </a:cxn>
                  <a:cxn ang="T5">
                    <a:pos x="T2" y="T3"/>
                  </a:cxn>
                </a:cxnLst>
                <a:rect l="T6" t="T7" r="T8" b="T9"/>
                <a:pathLst>
                  <a:path w="12" h="10">
                    <a:moveTo>
                      <a:pt x="0" y="10"/>
                    </a:moveTo>
                    <a:cubicBezTo>
                      <a:pt x="4" y="7"/>
                      <a:pt x="8" y="3"/>
                      <a:pt x="12" y="0"/>
                    </a:cubicBezTo>
                  </a:path>
                </a:pathLst>
              </a:custGeom>
              <a:noFill/>
              <a:ln w="17463">
                <a:solidFill>
                  <a:srgbClr val="FFECC7"/>
                </a:solidFill>
                <a:miter lim="800000"/>
                <a:headEnd/>
                <a:tailEnd/>
              </a:ln>
            </p:spPr>
            <p:txBody>
              <a:bodyPr/>
              <a:p>
                <a:endParaRPr lang="en-US"/>
              </a:p>
            </p:txBody>
          </p:sp>
          <p:sp>
            <p:nvSpPr>
              <p:cNvPr id="1048784" name="Freeform 123"/>
              <p:cNvSpPr/>
              <p:nvPr/>
            </p:nvSpPr>
            <p:spPr bwMode="auto">
              <a:xfrm>
                <a:off x="2888" y="1730"/>
                <a:ext cx="29" cy="32"/>
              </a:xfrm>
              <a:custGeom>
                <a:avLst/>
                <a:gdLst>
                  <a:gd name="T0" fmla="*/ 23179 w 11"/>
                  <a:gd name="T1" fmla="*/ 56431 h 11"/>
                  <a:gd name="T2" fmla="*/ 7000 w 11"/>
                  <a:gd name="T3" fmla="*/ 0 h 11"/>
                  <a:gd name="T4" fmla="*/ 2655 w 11"/>
                  <a:gd name="T5" fmla="*/ 5083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0" y="11"/>
                    </a:moveTo>
                    <a:cubicBezTo>
                      <a:pt x="11" y="6"/>
                      <a:pt x="7" y="2"/>
                      <a:pt x="3" y="0"/>
                    </a:cubicBezTo>
                    <a:cubicBezTo>
                      <a:pt x="1" y="3"/>
                      <a:pt x="0" y="7"/>
                      <a:pt x="1" y="10"/>
                    </a:cubicBezTo>
                  </a:path>
                </a:pathLst>
              </a:custGeom>
              <a:noFill/>
              <a:ln w="17463">
                <a:solidFill>
                  <a:srgbClr val="FFECC7"/>
                </a:solidFill>
                <a:miter lim="800000"/>
                <a:headEnd/>
                <a:tailEnd/>
              </a:ln>
            </p:spPr>
            <p:txBody>
              <a:bodyPr/>
              <a:p>
                <a:endParaRPr lang="en-US"/>
              </a:p>
            </p:txBody>
          </p:sp>
          <p:sp>
            <p:nvSpPr>
              <p:cNvPr id="1048785" name="Freeform 124"/>
              <p:cNvSpPr/>
              <p:nvPr/>
            </p:nvSpPr>
            <p:spPr bwMode="auto">
              <a:xfrm>
                <a:off x="3372" y="2075"/>
                <a:ext cx="43" cy="49"/>
              </a:xfrm>
              <a:custGeom>
                <a:avLst/>
                <a:gdLst>
                  <a:gd name="T0" fmla="*/ 43712 w 16"/>
                  <a:gd name="T1" fmla="*/ 43010 h 17"/>
                  <a:gd name="T2" fmla="*/ 27482 w 16"/>
                  <a:gd name="T3" fmla="*/ 80746 h 17"/>
                  <a:gd name="T4" fmla="*/ 0 60000 65536"/>
                  <a:gd name="T5" fmla="*/ 0 60000 65536"/>
                  <a:gd name="T6" fmla="*/ 0 w 16"/>
                  <a:gd name="T7" fmla="*/ 0 h 17"/>
                  <a:gd name="T8" fmla="*/ 16 w 16"/>
                  <a:gd name="T9" fmla="*/ 17 h 17"/>
                </a:gdLst>
                <a:ahLst/>
                <a:cxnLst>
                  <a:cxn ang="T4">
                    <a:pos x="T0" y="T1"/>
                  </a:cxn>
                  <a:cxn ang="T5">
                    <a:pos x="T2" y="T3"/>
                  </a:cxn>
                </a:cxnLst>
                <a:rect l="T6" t="T7" r="T8" b="T9"/>
                <a:pathLst>
                  <a:path w="16" h="17">
                    <a:moveTo>
                      <a:pt x="16" y="9"/>
                    </a:moveTo>
                    <a:cubicBezTo>
                      <a:pt x="9" y="0"/>
                      <a:pt x="0" y="10"/>
                      <a:pt x="10" y="17"/>
                    </a:cubicBezTo>
                  </a:path>
                </a:pathLst>
              </a:custGeom>
              <a:noFill/>
              <a:ln w="17463">
                <a:solidFill>
                  <a:srgbClr val="FFECC7"/>
                </a:solidFill>
                <a:miter lim="800000"/>
                <a:headEnd/>
                <a:tailEnd/>
              </a:ln>
            </p:spPr>
            <p:txBody>
              <a:bodyPr/>
              <a:p>
                <a:endParaRPr lang="en-US"/>
              </a:p>
            </p:txBody>
          </p:sp>
          <p:sp>
            <p:nvSpPr>
              <p:cNvPr id="1048786" name="Freeform 125"/>
              <p:cNvSpPr/>
              <p:nvPr/>
            </p:nvSpPr>
            <p:spPr bwMode="auto">
              <a:xfrm>
                <a:off x="3714" y="2301"/>
                <a:ext cx="8" cy="17"/>
              </a:xfrm>
              <a:custGeom>
                <a:avLst/>
                <a:gdLst>
                  <a:gd name="T0" fmla="*/ 0 w 3"/>
                  <a:gd name="T1" fmla="*/ 24814 h 6"/>
                  <a:gd name="T2" fmla="*/ 7531 w 3"/>
                  <a:gd name="T3" fmla="*/ 0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6"/>
                    </a:moveTo>
                    <a:cubicBezTo>
                      <a:pt x="1" y="4"/>
                      <a:pt x="2" y="2"/>
                      <a:pt x="3" y="0"/>
                    </a:cubicBezTo>
                  </a:path>
                </a:pathLst>
              </a:custGeom>
              <a:noFill/>
              <a:ln w="17463">
                <a:solidFill>
                  <a:srgbClr val="FFECC7"/>
                </a:solidFill>
                <a:miter lim="800000"/>
                <a:headEnd/>
                <a:tailEnd/>
              </a:ln>
            </p:spPr>
            <p:txBody>
              <a:bodyPr/>
              <a:p>
                <a:endParaRPr lang="en-US"/>
              </a:p>
            </p:txBody>
          </p:sp>
          <p:sp>
            <p:nvSpPr>
              <p:cNvPr id="1048787" name="Freeform 126"/>
              <p:cNvSpPr/>
              <p:nvPr/>
            </p:nvSpPr>
            <p:spPr bwMode="auto">
              <a:xfrm>
                <a:off x="3703" y="2431"/>
                <a:ext cx="38" cy="44"/>
              </a:xfrm>
              <a:custGeom>
                <a:avLst/>
                <a:gdLst>
                  <a:gd name="T0" fmla="*/ 0 w 14"/>
                  <a:gd name="T1" fmla="*/ 0 h 15"/>
                  <a:gd name="T2" fmla="*/ 0 w 14"/>
                  <a:gd name="T3" fmla="*/ 59972 h 15"/>
                  <a:gd name="T4" fmla="*/ 0 60000 65536"/>
                  <a:gd name="T5" fmla="*/ 0 60000 65536"/>
                  <a:gd name="T6" fmla="*/ 0 w 14"/>
                  <a:gd name="T7" fmla="*/ 0 h 15"/>
                  <a:gd name="T8" fmla="*/ 14 w 14"/>
                  <a:gd name="T9" fmla="*/ 15 h 15"/>
                </a:gdLst>
                <a:ahLst/>
                <a:cxnLst>
                  <a:cxn ang="T4">
                    <a:pos x="T0" y="T1"/>
                  </a:cxn>
                  <a:cxn ang="T5">
                    <a:pos x="T2" y="T3"/>
                  </a:cxn>
                </a:cxnLst>
                <a:rect l="T6" t="T7" r="T8" b="T9"/>
                <a:pathLst>
                  <a:path w="14" h="15">
                    <a:moveTo>
                      <a:pt x="0" y="0"/>
                    </a:moveTo>
                    <a:cubicBezTo>
                      <a:pt x="14" y="4"/>
                      <a:pt x="8" y="15"/>
                      <a:pt x="0" y="11"/>
                    </a:cubicBezTo>
                  </a:path>
                </a:pathLst>
              </a:custGeom>
              <a:noFill/>
              <a:ln w="17463">
                <a:solidFill>
                  <a:srgbClr val="FFECC7"/>
                </a:solidFill>
                <a:miter lim="800000"/>
                <a:headEnd/>
                <a:tailEnd/>
              </a:ln>
            </p:spPr>
            <p:txBody>
              <a:bodyPr/>
              <a:p>
                <a:endParaRPr lang="en-US"/>
              </a:p>
            </p:txBody>
          </p:sp>
          <p:sp>
            <p:nvSpPr>
              <p:cNvPr id="1048788" name="Freeform 127"/>
              <p:cNvSpPr/>
              <p:nvPr/>
            </p:nvSpPr>
            <p:spPr bwMode="auto">
              <a:xfrm>
                <a:off x="3048" y="2521"/>
                <a:ext cx="27" cy="6"/>
              </a:xfrm>
              <a:custGeom>
                <a:avLst/>
                <a:gdLst>
                  <a:gd name="T0" fmla="*/ 0 w 10"/>
                  <a:gd name="T1" fmla="*/ 0 h 2"/>
                  <a:gd name="T2" fmla="*/ 28264 w 10"/>
                  <a:gd name="T3" fmla="*/ 13122 h 2"/>
                  <a:gd name="T4" fmla="*/ 0 60000 65536"/>
                  <a:gd name="T5" fmla="*/ 0 60000 65536"/>
                  <a:gd name="T6" fmla="*/ 0 w 10"/>
                  <a:gd name="T7" fmla="*/ 0 h 2"/>
                  <a:gd name="T8" fmla="*/ 10 w 10"/>
                  <a:gd name="T9" fmla="*/ 2 h 2"/>
                </a:gdLst>
                <a:ahLst/>
                <a:cxnLst>
                  <a:cxn ang="T4">
                    <a:pos x="T0" y="T1"/>
                  </a:cxn>
                  <a:cxn ang="T5">
                    <a:pos x="T2" y="T3"/>
                  </a:cxn>
                </a:cxnLst>
                <a:rect l="T6" t="T7" r="T8" b="T9"/>
                <a:pathLst>
                  <a:path w="10" h="2">
                    <a:moveTo>
                      <a:pt x="0" y="0"/>
                    </a:moveTo>
                    <a:cubicBezTo>
                      <a:pt x="4" y="0"/>
                      <a:pt x="7" y="1"/>
                      <a:pt x="10" y="2"/>
                    </a:cubicBezTo>
                  </a:path>
                </a:pathLst>
              </a:custGeom>
              <a:noFill/>
              <a:ln w="17463">
                <a:solidFill>
                  <a:srgbClr val="FFECC7"/>
                </a:solidFill>
                <a:miter lim="800000"/>
                <a:headEnd/>
                <a:tailEnd/>
              </a:ln>
            </p:spPr>
            <p:txBody>
              <a:bodyPr/>
              <a:p>
                <a:endParaRPr lang="en-US"/>
              </a:p>
            </p:txBody>
          </p:sp>
          <p:sp>
            <p:nvSpPr>
              <p:cNvPr id="1048789" name="Freeform 128"/>
              <p:cNvSpPr/>
              <p:nvPr/>
            </p:nvSpPr>
            <p:spPr bwMode="auto">
              <a:xfrm>
                <a:off x="2814" y="2736"/>
                <a:ext cx="27" cy="26"/>
              </a:xfrm>
              <a:custGeom>
                <a:avLst/>
                <a:gdLst>
                  <a:gd name="T0" fmla="*/ 16629 w 10"/>
                  <a:gd name="T1" fmla="*/ 43666 h 9"/>
                  <a:gd name="T2" fmla="*/ 19821 w 10"/>
                  <a:gd name="T3" fmla="*/ 0 h 9"/>
                  <a:gd name="T4" fmla="*/ 0 w 10"/>
                  <a:gd name="T5" fmla="*/ 23334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6" y="9"/>
                    </a:moveTo>
                    <a:cubicBezTo>
                      <a:pt x="9" y="6"/>
                      <a:pt x="10" y="3"/>
                      <a:pt x="7" y="0"/>
                    </a:cubicBezTo>
                    <a:cubicBezTo>
                      <a:pt x="4" y="0"/>
                      <a:pt x="1" y="2"/>
                      <a:pt x="0" y="5"/>
                    </a:cubicBezTo>
                  </a:path>
                </a:pathLst>
              </a:custGeom>
              <a:noFill/>
              <a:ln w="17463">
                <a:solidFill>
                  <a:srgbClr val="FFECC7"/>
                </a:solidFill>
                <a:miter lim="800000"/>
                <a:headEnd/>
                <a:tailEnd/>
              </a:ln>
            </p:spPr>
            <p:txBody>
              <a:bodyPr/>
              <a:p>
                <a:endParaRPr lang="en-US"/>
              </a:p>
            </p:txBody>
          </p:sp>
          <p:sp>
            <p:nvSpPr>
              <p:cNvPr id="1048790" name="Freeform 129"/>
              <p:cNvSpPr/>
              <p:nvPr/>
            </p:nvSpPr>
            <p:spPr bwMode="auto">
              <a:xfrm>
                <a:off x="2137" y="2768"/>
                <a:ext cx="11" cy="11"/>
              </a:xfrm>
              <a:custGeom>
                <a:avLst/>
                <a:gdLst>
                  <a:gd name="T0" fmla="*/ 12870 w 4"/>
                  <a:gd name="T1" fmla="*/ 12870 h 4"/>
                  <a:gd name="T2" fmla="*/ 0 w 4"/>
                  <a:gd name="T3" fmla="*/ 0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4"/>
                    </a:moveTo>
                    <a:cubicBezTo>
                      <a:pt x="3" y="3"/>
                      <a:pt x="2" y="1"/>
                      <a:pt x="0" y="0"/>
                    </a:cubicBezTo>
                  </a:path>
                </a:pathLst>
              </a:custGeom>
              <a:noFill/>
              <a:ln w="17463">
                <a:solidFill>
                  <a:srgbClr val="FFECC7"/>
                </a:solidFill>
                <a:miter lim="800000"/>
                <a:headEnd/>
                <a:tailEnd/>
              </a:ln>
            </p:spPr>
            <p:txBody>
              <a:bodyPr/>
              <a:p>
                <a:endParaRPr lang="en-US"/>
              </a:p>
            </p:txBody>
          </p:sp>
          <p:sp>
            <p:nvSpPr>
              <p:cNvPr id="1048791" name="Freeform 130"/>
              <p:cNvSpPr/>
              <p:nvPr/>
            </p:nvSpPr>
            <p:spPr bwMode="auto">
              <a:xfrm>
                <a:off x="1903" y="2643"/>
                <a:ext cx="65" cy="41"/>
              </a:xfrm>
              <a:custGeom>
                <a:avLst/>
                <a:gdLst>
                  <a:gd name="T0" fmla="*/ 35143 w 24"/>
                  <a:gd name="T1" fmla="*/ 5599 h 14"/>
                  <a:gd name="T2" fmla="*/ 52469 w 24"/>
                  <a:gd name="T3" fmla="*/ 0 h 14"/>
                  <a:gd name="T4" fmla="*/ 0 60000 65536"/>
                  <a:gd name="T5" fmla="*/ 0 60000 65536"/>
                  <a:gd name="T6" fmla="*/ 0 w 24"/>
                  <a:gd name="T7" fmla="*/ 0 h 14"/>
                  <a:gd name="T8" fmla="*/ 24 w 24"/>
                  <a:gd name="T9" fmla="*/ 14 h 14"/>
                </a:gdLst>
                <a:ahLst/>
                <a:cxnLst>
                  <a:cxn ang="T4">
                    <a:pos x="T0" y="T1"/>
                  </a:cxn>
                  <a:cxn ang="T5">
                    <a:pos x="T2" y="T3"/>
                  </a:cxn>
                </a:cxnLst>
                <a:rect l="T6" t="T7" r="T8" b="T9"/>
                <a:pathLst>
                  <a:path w="24" h="14">
                    <a:moveTo>
                      <a:pt x="12" y="1"/>
                    </a:moveTo>
                    <a:cubicBezTo>
                      <a:pt x="0" y="14"/>
                      <a:pt x="24" y="13"/>
                      <a:pt x="18" y="0"/>
                    </a:cubicBezTo>
                  </a:path>
                </a:pathLst>
              </a:custGeom>
              <a:noFill/>
              <a:ln w="17463">
                <a:solidFill>
                  <a:srgbClr val="FFECC7"/>
                </a:solidFill>
                <a:miter lim="800000"/>
                <a:headEnd/>
                <a:tailEnd/>
              </a:ln>
            </p:spPr>
            <p:txBody>
              <a:bodyPr/>
              <a:p>
                <a:endParaRPr lang="en-US"/>
              </a:p>
            </p:txBody>
          </p:sp>
          <p:sp>
            <p:nvSpPr>
              <p:cNvPr id="1048792" name="Freeform 131"/>
              <p:cNvSpPr/>
              <p:nvPr/>
            </p:nvSpPr>
            <p:spPr bwMode="auto">
              <a:xfrm>
                <a:off x="3521" y="3261"/>
                <a:ext cx="60" cy="75"/>
              </a:xfrm>
              <a:custGeom>
                <a:avLst/>
                <a:gdLst>
                  <a:gd name="T0" fmla="*/ 3325 w 22"/>
                  <a:gd name="T1" fmla="*/ 37953 h 26"/>
                  <a:gd name="T2" fmla="*/ 21398 w 22"/>
                  <a:gd name="T3" fmla="*/ 0 h 26"/>
                  <a:gd name="T4" fmla="*/ 9068 w 22"/>
                  <a:gd name="T5" fmla="*/ 63297 h 26"/>
                  <a:gd name="T6" fmla="*/ 24731 w 22"/>
                  <a:gd name="T7" fmla="*/ 124434 h 26"/>
                  <a:gd name="T8" fmla="*/ 0 60000 65536"/>
                  <a:gd name="T9" fmla="*/ 0 60000 65536"/>
                  <a:gd name="T10" fmla="*/ 0 60000 65536"/>
                  <a:gd name="T11" fmla="*/ 0 60000 65536"/>
                  <a:gd name="T12" fmla="*/ 0 w 22"/>
                  <a:gd name="T13" fmla="*/ 0 h 26"/>
                  <a:gd name="T14" fmla="*/ 22 w 22"/>
                  <a:gd name="T15" fmla="*/ 26 h 26"/>
                </a:gdLst>
                <a:ahLst/>
                <a:cxnLst>
                  <a:cxn ang="T8">
                    <a:pos x="T0" y="T1"/>
                  </a:cxn>
                  <a:cxn ang="T9">
                    <a:pos x="T2" y="T3"/>
                  </a:cxn>
                  <a:cxn ang="T10">
                    <a:pos x="T4" y="T5"/>
                  </a:cxn>
                  <a:cxn ang="T11">
                    <a:pos x="T6" y="T7"/>
                  </a:cxn>
                </a:cxnLst>
                <a:rect l="T12" t="T13" r="T14" b="T15"/>
                <a:pathLst>
                  <a:path w="22" h="26">
                    <a:moveTo>
                      <a:pt x="1" y="8"/>
                    </a:moveTo>
                    <a:cubicBezTo>
                      <a:pt x="0" y="3"/>
                      <a:pt x="3" y="1"/>
                      <a:pt x="7" y="0"/>
                    </a:cubicBezTo>
                    <a:cubicBezTo>
                      <a:pt x="9" y="5"/>
                      <a:pt x="6" y="9"/>
                      <a:pt x="3" y="13"/>
                    </a:cubicBezTo>
                    <a:cubicBezTo>
                      <a:pt x="18" y="9"/>
                      <a:pt x="22" y="20"/>
                      <a:pt x="8" y="26"/>
                    </a:cubicBezTo>
                  </a:path>
                </a:pathLst>
              </a:custGeom>
              <a:noFill/>
              <a:ln w="17463">
                <a:solidFill>
                  <a:srgbClr val="FFECC7"/>
                </a:solidFill>
                <a:miter lim="800000"/>
                <a:headEnd/>
                <a:tailEnd/>
              </a:ln>
            </p:spPr>
            <p:txBody>
              <a:bodyPr/>
              <a:p>
                <a:endParaRPr lang="en-US"/>
              </a:p>
            </p:txBody>
          </p:sp>
          <p:sp>
            <p:nvSpPr>
              <p:cNvPr id="1048793" name="Freeform 132"/>
              <p:cNvSpPr/>
              <p:nvPr/>
            </p:nvSpPr>
            <p:spPr bwMode="auto">
              <a:xfrm>
                <a:off x="3660" y="3217"/>
                <a:ext cx="22" cy="12"/>
              </a:xfrm>
              <a:custGeom>
                <a:avLst/>
                <a:gdLst>
                  <a:gd name="T0" fmla="*/ 25955 w 8"/>
                  <a:gd name="T1" fmla="*/ 6561 h 4"/>
                  <a:gd name="T2" fmla="*/ 0 w 8"/>
                  <a:gd name="T3" fmla="*/ 26244 h 4"/>
                  <a:gd name="T4" fmla="*/ 0 60000 65536"/>
                  <a:gd name="T5" fmla="*/ 0 60000 65536"/>
                  <a:gd name="T6" fmla="*/ 0 w 8"/>
                  <a:gd name="T7" fmla="*/ 0 h 4"/>
                  <a:gd name="T8" fmla="*/ 8 w 8"/>
                  <a:gd name="T9" fmla="*/ 4 h 4"/>
                </a:gdLst>
                <a:ahLst/>
                <a:cxnLst>
                  <a:cxn ang="T4">
                    <a:pos x="T0" y="T1"/>
                  </a:cxn>
                  <a:cxn ang="T5">
                    <a:pos x="T2" y="T3"/>
                  </a:cxn>
                </a:cxnLst>
                <a:rect l="T6" t="T7" r="T8" b="T9"/>
                <a:pathLst>
                  <a:path w="8" h="4">
                    <a:moveTo>
                      <a:pt x="8" y="1"/>
                    </a:moveTo>
                    <a:cubicBezTo>
                      <a:pt x="5" y="0"/>
                      <a:pt x="1" y="0"/>
                      <a:pt x="0" y="4"/>
                    </a:cubicBezTo>
                  </a:path>
                </a:pathLst>
              </a:custGeom>
              <a:noFill/>
              <a:ln w="17463">
                <a:solidFill>
                  <a:srgbClr val="FFECC7"/>
                </a:solidFill>
                <a:miter lim="800000"/>
                <a:headEnd/>
                <a:tailEnd/>
              </a:ln>
            </p:spPr>
            <p:txBody>
              <a:bodyPr/>
              <a:p>
                <a:endParaRPr lang="en-US"/>
              </a:p>
            </p:txBody>
          </p:sp>
          <p:sp>
            <p:nvSpPr>
              <p:cNvPr id="1048794" name="Freeform 133"/>
              <p:cNvSpPr/>
              <p:nvPr/>
            </p:nvSpPr>
            <p:spPr bwMode="auto">
              <a:xfrm>
                <a:off x="3537" y="3429"/>
                <a:ext cx="44" cy="58"/>
              </a:xfrm>
              <a:custGeom>
                <a:avLst/>
                <a:gdLst>
                  <a:gd name="T0" fmla="*/ 0 w 16"/>
                  <a:gd name="T1" fmla="*/ 44706 h 20"/>
                  <a:gd name="T2" fmla="*/ 12870 w 16"/>
                  <a:gd name="T3" fmla="*/ 0 h 20"/>
                  <a:gd name="T4" fmla="*/ 0 60000 65536"/>
                  <a:gd name="T5" fmla="*/ 0 60000 65536"/>
                  <a:gd name="T6" fmla="*/ 0 w 16"/>
                  <a:gd name="T7" fmla="*/ 0 h 20"/>
                  <a:gd name="T8" fmla="*/ 16 w 16"/>
                  <a:gd name="T9" fmla="*/ 20 h 20"/>
                </a:gdLst>
                <a:ahLst/>
                <a:cxnLst>
                  <a:cxn ang="T4">
                    <a:pos x="T0" y="T1"/>
                  </a:cxn>
                  <a:cxn ang="T5">
                    <a:pos x="T2" y="T3"/>
                  </a:cxn>
                </a:cxnLst>
                <a:rect l="T6" t="T7" r="T8" b="T9"/>
                <a:pathLst>
                  <a:path w="16" h="20">
                    <a:moveTo>
                      <a:pt x="0" y="9"/>
                    </a:moveTo>
                    <a:cubicBezTo>
                      <a:pt x="6" y="20"/>
                      <a:pt x="16" y="6"/>
                      <a:pt x="4" y="0"/>
                    </a:cubicBezTo>
                  </a:path>
                </a:pathLst>
              </a:custGeom>
              <a:noFill/>
              <a:ln w="17463">
                <a:solidFill>
                  <a:srgbClr val="FFECC7"/>
                </a:solidFill>
                <a:miter lim="800000"/>
                <a:headEnd/>
                <a:tailEnd/>
              </a:ln>
            </p:spPr>
            <p:txBody>
              <a:bodyPr/>
              <a:p>
                <a:endParaRPr lang="en-US"/>
              </a:p>
            </p:txBody>
          </p:sp>
          <p:sp>
            <p:nvSpPr>
              <p:cNvPr id="1048795" name="Freeform 134"/>
              <p:cNvSpPr/>
              <p:nvPr/>
            </p:nvSpPr>
            <p:spPr bwMode="auto">
              <a:xfrm>
                <a:off x="3684" y="3371"/>
                <a:ext cx="25" cy="12"/>
              </a:xfrm>
              <a:custGeom>
                <a:avLst/>
                <a:gdLst>
                  <a:gd name="T0" fmla="*/ 31744 w 9"/>
                  <a:gd name="T1" fmla="*/ 0 h 4"/>
                  <a:gd name="T2" fmla="*/ 0 w 9"/>
                  <a:gd name="T3" fmla="*/ 26244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9" y="0"/>
                    </a:moveTo>
                    <a:cubicBezTo>
                      <a:pt x="7" y="2"/>
                      <a:pt x="4" y="4"/>
                      <a:pt x="0" y="4"/>
                    </a:cubicBezTo>
                  </a:path>
                </a:pathLst>
              </a:custGeom>
              <a:noFill/>
              <a:ln w="17463">
                <a:solidFill>
                  <a:srgbClr val="FFECC7"/>
                </a:solidFill>
                <a:miter lim="800000"/>
                <a:headEnd/>
                <a:tailEnd/>
              </a:ln>
            </p:spPr>
            <p:txBody>
              <a:bodyPr/>
              <a:p>
                <a:endParaRPr lang="en-US"/>
              </a:p>
            </p:txBody>
          </p:sp>
          <p:sp>
            <p:nvSpPr>
              <p:cNvPr id="1048796" name="Freeform 135"/>
              <p:cNvSpPr/>
              <p:nvPr/>
            </p:nvSpPr>
            <p:spPr bwMode="auto">
              <a:xfrm>
                <a:off x="3325" y="3264"/>
                <a:ext cx="17" cy="35"/>
              </a:xfrm>
              <a:custGeom>
                <a:avLst/>
                <a:gdLst>
                  <a:gd name="T0" fmla="*/ 24814 w 6"/>
                  <a:gd name="T1" fmla="*/ 0 h 12"/>
                  <a:gd name="T2" fmla="*/ 0 w 6"/>
                  <a:gd name="T3" fmla="*/ 62679 h 12"/>
                  <a:gd name="T4" fmla="*/ 0 60000 65536"/>
                  <a:gd name="T5" fmla="*/ 0 60000 65536"/>
                  <a:gd name="T6" fmla="*/ 0 w 6"/>
                  <a:gd name="T7" fmla="*/ 0 h 12"/>
                  <a:gd name="T8" fmla="*/ 6 w 6"/>
                  <a:gd name="T9" fmla="*/ 12 h 12"/>
                </a:gdLst>
                <a:ahLst/>
                <a:cxnLst>
                  <a:cxn ang="T4">
                    <a:pos x="T0" y="T1"/>
                  </a:cxn>
                  <a:cxn ang="T5">
                    <a:pos x="T2" y="T3"/>
                  </a:cxn>
                </a:cxnLst>
                <a:rect l="T6" t="T7" r="T8" b="T9"/>
                <a:pathLst>
                  <a:path w="6" h="12">
                    <a:moveTo>
                      <a:pt x="6" y="0"/>
                    </a:moveTo>
                    <a:cubicBezTo>
                      <a:pt x="5" y="4"/>
                      <a:pt x="2" y="8"/>
                      <a:pt x="0" y="12"/>
                    </a:cubicBezTo>
                  </a:path>
                </a:pathLst>
              </a:custGeom>
              <a:noFill/>
              <a:ln w="17463">
                <a:solidFill>
                  <a:srgbClr val="FFECC7"/>
                </a:solidFill>
                <a:miter lim="800000"/>
                <a:headEnd/>
                <a:tailEnd/>
              </a:ln>
            </p:spPr>
            <p:txBody>
              <a:bodyPr/>
              <a:p>
                <a:endParaRPr lang="en-US"/>
              </a:p>
            </p:txBody>
          </p:sp>
          <p:sp>
            <p:nvSpPr>
              <p:cNvPr id="1048797" name="Freeform 136"/>
              <p:cNvSpPr/>
              <p:nvPr/>
            </p:nvSpPr>
            <p:spPr bwMode="auto">
              <a:xfrm>
                <a:off x="3418" y="2846"/>
                <a:ext cx="5" cy="18"/>
              </a:xfrm>
              <a:custGeom>
                <a:avLst/>
                <a:gdLst>
                  <a:gd name="T0" fmla="*/ 2918 w 2"/>
                  <a:gd name="T1" fmla="*/ 0 h 6"/>
                  <a:gd name="T2" fmla="*/ 2918 w 2"/>
                  <a:gd name="T3" fmla="*/ 39366 h 6"/>
                  <a:gd name="T4" fmla="*/ 0 60000 65536"/>
                  <a:gd name="T5" fmla="*/ 0 60000 65536"/>
                  <a:gd name="T6" fmla="*/ 0 w 2"/>
                  <a:gd name="T7" fmla="*/ 0 h 6"/>
                  <a:gd name="T8" fmla="*/ 2 w 2"/>
                  <a:gd name="T9" fmla="*/ 6 h 6"/>
                </a:gdLst>
                <a:ahLst/>
                <a:cxnLst>
                  <a:cxn ang="T4">
                    <a:pos x="T0" y="T1"/>
                  </a:cxn>
                  <a:cxn ang="T5">
                    <a:pos x="T2" y="T3"/>
                  </a:cxn>
                </a:cxnLst>
                <a:rect l="T6" t="T7" r="T8" b="T9"/>
                <a:pathLst>
                  <a:path w="2" h="6">
                    <a:moveTo>
                      <a:pt x="2" y="0"/>
                    </a:moveTo>
                    <a:cubicBezTo>
                      <a:pt x="1" y="2"/>
                      <a:pt x="0" y="4"/>
                      <a:pt x="2" y="6"/>
                    </a:cubicBezTo>
                  </a:path>
                </a:pathLst>
              </a:custGeom>
              <a:noFill/>
              <a:ln w="17463">
                <a:solidFill>
                  <a:srgbClr val="FFECC7"/>
                </a:solidFill>
                <a:miter lim="800000"/>
                <a:headEnd/>
                <a:tailEnd/>
              </a:ln>
            </p:spPr>
            <p:txBody>
              <a:bodyPr/>
              <a:p>
                <a:endParaRPr lang="en-US"/>
              </a:p>
            </p:txBody>
          </p:sp>
          <p:sp>
            <p:nvSpPr>
              <p:cNvPr id="1048798" name="Freeform 137"/>
              <p:cNvSpPr/>
              <p:nvPr/>
            </p:nvSpPr>
            <p:spPr bwMode="auto">
              <a:xfrm>
                <a:off x="3475" y="2829"/>
                <a:ext cx="3" cy="14"/>
              </a:xfrm>
              <a:custGeom>
                <a:avLst/>
                <a:gdLst>
                  <a:gd name="T0" fmla="*/ 6561 w 1"/>
                  <a:gd name="T1" fmla="*/ 0 h 5"/>
                  <a:gd name="T2" fmla="*/ 6561 w 1"/>
                  <a:gd name="T3" fmla="*/ 18746 h 5"/>
                  <a:gd name="T4" fmla="*/ 0 60000 65536"/>
                  <a:gd name="T5" fmla="*/ 0 60000 65536"/>
                  <a:gd name="T6" fmla="*/ 0 w 1"/>
                  <a:gd name="T7" fmla="*/ 0 h 5"/>
                  <a:gd name="T8" fmla="*/ 1 w 1"/>
                  <a:gd name="T9" fmla="*/ 5 h 5"/>
                </a:gdLst>
                <a:ahLst/>
                <a:cxnLst>
                  <a:cxn ang="T4">
                    <a:pos x="T0" y="T1"/>
                  </a:cxn>
                  <a:cxn ang="T5">
                    <a:pos x="T2" y="T3"/>
                  </a:cxn>
                </a:cxnLst>
                <a:rect l="T6" t="T7" r="T8" b="T9"/>
                <a:pathLst>
                  <a:path w="1" h="5">
                    <a:moveTo>
                      <a:pt x="1" y="0"/>
                    </a:moveTo>
                    <a:cubicBezTo>
                      <a:pt x="0" y="2"/>
                      <a:pt x="0" y="3"/>
                      <a:pt x="1" y="5"/>
                    </a:cubicBezTo>
                  </a:path>
                </a:pathLst>
              </a:custGeom>
              <a:noFill/>
              <a:ln w="17463">
                <a:solidFill>
                  <a:srgbClr val="FFECC7"/>
                </a:solidFill>
                <a:miter lim="800000"/>
                <a:headEnd/>
                <a:tailEnd/>
              </a:ln>
            </p:spPr>
            <p:txBody>
              <a:bodyPr/>
              <a:p>
                <a:endParaRPr lang="en-US"/>
              </a:p>
            </p:txBody>
          </p:sp>
          <p:sp>
            <p:nvSpPr>
              <p:cNvPr id="1048799" name="Freeform 138"/>
              <p:cNvSpPr/>
              <p:nvPr/>
            </p:nvSpPr>
            <p:spPr bwMode="auto">
              <a:xfrm>
                <a:off x="3149" y="2916"/>
                <a:ext cx="5" cy="14"/>
              </a:xfrm>
              <a:custGeom>
                <a:avLst/>
                <a:gdLst>
                  <a:gd name="T0" fmla="*/ 1638 w 2"/>
                  <a:gd name="T1" fmla="*/ 0 h 5"/>
                  <a:gd name="T2" fmla="*/ 2918 w 2"/>
                  <a:gd name="T3" fmla="*/ 18746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1" y="0"/>
                    </a:moveTo>
                    <a:cubicBezTo>
                      <a:pt x="0" y="2"/>
                      <a:pt x="0" y="4"/>
                      <a:pt x="2" y="5"/>
                    </a:cubicBezTo>
                  </a:path>
                </a:pathLst>
              </a:custGeom>
              <a:noFill/>
              <a:ln w="17463">
                <a:solidFill>
                  <a:srgbClr val="FFECC7"/>
                </a:solidFill>
                <a:miter lim="800000"/>
                <a:headEnd/>
                <a:tailEnd/>
              </a:ln>
            </p:spPr>
            <p:txBody>
              <a:bodyPr/>
              <a:p>
                <a:endParaRPr lang="en-US"/>
              </a:p>
            </p:txBody>
          </p:sp>
          <p:sp>
            <p:nvSpPr>
              <p:cNvPr id="1048800" name="Freeform 139"/>
              <p:cNvSpPr/>
              <p:nvPr/>
            </p:nvSpPr>
            <p:spPr bwMode="auto">
              <a:xfrm>
                <a:off x="3279" y="2272"/>
                <a:ext cx="44" cy="67"/>
              </a:xfrm>
              <a:custGeom>
                <a:avLst/>
                <a:gdLst>
                  <a:gd name="T0" fmla="*/ 52385 w 16"/>
                  <a:gd name="T1" fmla="*/ 108890 h 23"/>
                  <a:gd name="T2" fmla="*/ 12870 w 16"/>
                  <a:gd name="T3" fmla="*/ 113711 h 23"/>
                  <a:gd name="T4" fmla="*/ 42782 w 16"/>
                  <a:gd name="T5" fmla="*/ 83680 h 23"/>
                  <a:gd name="T6" fmla="*/ 48892 w 16"/>
                  <a:gd name="T7" fmla="*/ 0 h 23"/>
                  <a:gd name="T8" fmla="*/ 0 60000 65536"/>
                  <a:gd name="T9" fmla="*/ 0 60000 65536"/>
                  <a:gd name="T10" fmla="*/ 0 60000 65536"/>
                  <a:gd name="T11" fmla="*/ 0 60000 65536"/>
                  <a:gd name="T12" fmla="*/ 0 w 16"/>
                  <a:gd name="T13" fmla="*/ 0 h 23"/>
                  <a:gd name="T14" fmla="*/ 16 w 16"/>
                  <a:gd name="T15" fmla="*/ 23 h 23"/>
                </a:gdLst>
                <a:ahLst/>
                <a:cxnLst>
                  <a:cxn ang="T8">
                    <a:pos x="T0" y="T1"/>
                  </a:cxn>
                  <a:cxn ang="T9">
                    <a:pos x="T2" y="T3"/>
                  </a:cxn>
                  <a:cxn ang="T10">
                    <a:pos x="T4" y="T5"/>
                  </a:cxn>
                  <a:cxn ang="T11">
                    <a:pos x="T6" y="T7"/>
                  </a:cxn>
                </a:cxnLst>
                <a:rect l="T12" t="T13" r="T14" b="T15"/>
                <a:pathLst>
                  <a:path w="16" h="23">
                    <a:moveTo>
                      <a:pt x="16" y="21"/>
                    </a:moveTo>
                    <a:cubicBezTo>
                      <a:pt x="12" y="22"/>
                      <a:pt x="7" y="23"/>
                      <a:pt x="4" y="22"/>
                    </a:cubicBezTo>
                    <a:cubicBezTo>
                      <a:pt x="6" y="19"/>
                      <a:pt x="9" y="16"/>
                      <a:pt x="13" y="16"/>
                    </a:cubicBezTo>
                    <a:cubicBezTo>
                      <a:pt x="0" y="13"/>
                      <a:pt x="12" y="6"/>
                      <a:pt x="15" y="0"/>
                    </a:cubicBezTo>
                  </a:path>
                </a:pathLst>
              </a:custGeom>
              <a:noFill/>
              <a:ln w="17463">
                <a:solidFill>
                  <a:srgbClr val="FFECC7"/>
                </a:solidFill>
                <a:miter lim="800000"/>
                <a:headEnd/>
                <a:tailEnd/>
              </a:ln>
            </p:spPr>
            <p:txBody>
              <a:bodyPr/>
              <a:p>
                <a:endParaRPr lang="en-US"/>
              </a:p>
            </p:txBody>
          </p:sp>
          <p:sp>
            <p:nvSpPr>
              <p:cNvPr id="1048801" name="Freeform 140"/>
              <p:cNvSpPr/>
              <p:nvPr/>
            </p:nvSpPr>
            <p:spPr bwMode="auto">
              <a:xfrm>
                <a:off x="3363" y="2049"/>
                <a:ext cx="52" cy="32"/>
              </a:xfrm>
              <a:custGeom>
                <a:avLst/>
                <a:gdLst>
                  <a:gd name="T0" fmla="*/ 37757 w 19"/>
                  <a:gd name="T1" fmla="*/ 56431 h 11"/>
                  <a:gd name="T2" fmla="*/ 59759 w 19"/>
                  <a:gd name="T3" fmla="*/ 5443 h 11"/>
                  <a:gd name="T4" fmla="*/ 0 w 19"/>
                  <a:gd name="T5" fmla="*/ 29789 h 11"/>
                  <a:gd name="T6" fmla="*/ 0 60000 65536"/>
                  <a:gd name="T7" fmla="*/ 0 60000 65536"/>
                  <a:gd name="T8" fmla="*/ 0 60000 65536"/>
                  <a:gd name="T9" fmla="*/ 0 w 19"/>
                  <a:gd name="T10" fmla="*/ 0 h 11"/>
                  <a:gd name="T11" fmla="*/ 19 w 19"/>
                  <a:gd name="T12" fmla="*/ 11 h 11"/>
                </a:gdLst>
                <a:ahLst/>
                <a:cxnLst>
                  <a:cxn ang="T6">
                    <a:pos x="T0" y="T1"/>
                  </a:cxn>
                  <a:cxn ang="T7">
                    <a:pos x="T2" y="T3"/>
                  </a:cxn>
                  <a:cxn ang="T8">
                    <a:pos x="T4" y="T5"/>
                  </a:cxn>
                </a:cxnLst>
                <a:rect l="T9" t="T10" r="T11" b="T12"/>
                <a:pathLst>
                  <a:path w="19" h="11">
                    <a:moveTo>
                      <a:pt x="12" y="11"/>
                    </a:moveTo>
                    <a:cubicBezTo>
                      <a:pt x="16" y="8"/>
                      <a:pt x="19" y="5"/>
                      <a:pt x="19" y="1"/>
                    </a:cubicBezTo>
                    <a:cubicBezTo>
                      <a:pt x="13" y="0"/>
                      <a:pt x="5" y="3"/>
                      <a:pt x="0" y="6"/>
                    </a:cubicBezTo>
                  </a:path>
                </a:pathLst>
              </a:custGeom>
              <a:noFill/>
              <a:ln w="17463">
                <a:solidFill>
                  <a:srgbClr val="FFECC7"/>
                </a:solidFill>
                <a:miter lim="800000"/>
                <a:headEnd/>
                <a:tailEnd/>
              </a:ln>
            </p:spPr>
            <p:txBody>
              <a:bodyPr/>
              <a:p>
                <a:endParaRPr lang="en-US"/>
              </a:p>
            </p:txBody>
          </p:sp>
          <p:sp>
            <p:nvSpPr>
              <p:cNvPr id="1048802" name="Freeform 141"/>
              <p:cNvSpPr/>
              <p:nvPr/>
            </p:nvSpPr>
            <p:spPr bwMode="auto">
              <a:xfrm>
                <a:off x="2898" y="2260"/>
                <a:ext cx="63" cy="58"/>
              </a:xfrm>
              <a:custGeom>
                <a:avLst/>
                <a:gdLst>
                  <a:gd name="T0" fmla="*/ 5859 w 23"/>
                  <a:gd name="T1" fmla="*/ 99867 h 20"/>
                  <a:gd name="T2" fmla="*/ 0 w 23"/>
                  <a:gd name="T3" fmla="*/ 55387 h 20"/>
                  <a:gd name="T4" fmla="*/ 34672 w 23"/>
                  <a:gd name="T5" fmla="*/ 74260 h 20"/>
                  <a:gd name="T6" fmla="*/ 41761 w 23"/>
                  <a:gd name="T7" fmla="*/ 0 h 20"/>
                  <a:gd name="T8" fmla="*/ 73064 w 23"/>
                  <a:gd name="T9" fmla="*/ 65412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 y="20"/>
                    </a:moveTo>
                    <a:cubicBezTo>
                      <a:pt x="3" y="17"/>
                      <a:pt x="2" y="13"/>
                      <a:pt x="0" y="11"/>
                    </a:cubicBezTo>
                    <a:cubicBezTo>
                      <a:pt x="2" y="12"/>
                      <a:pt x="8" y="17"/>
                      <a:pt x="11" y="15"/>
                    </a:cubicBezTo>
                    <a:cubicBezTo>
                      <a:pt x="15" y="11"/>
                      <a:pt x="8" y="4"/>
                      <a:pt x="13" y="0"/>
                    </a:cubicBezTo>
                    <a:cubicBezTo>
                      <a:pt x="17" y="4"/>
                      <a:pt x="19" y="10"/>
                      <a:pt x="23" y="13"/>
                    </a:cubicBezTo>
                  </a:path>
                </a:pathLst>
              </a:custGeom>
              <a:noFill/>
              <a:ln w="17463">
                <a:solidFill>
                  <a:srgbClr val="F9D37E"/>
                </a:solidFill>
                <a:miter lim="800000"/>
                <a:headEnd/>
                <a:tailEnd/>
              </a:ln>
            </p:spPr>
            <p:txBody>
              <a:bodyPr/>
              <a:p>
                <a:endParaRPr lang="en-US"/>
              </a:p>
            </p:txBody>
          </p:sp>
          <p:sp>
            <p:nvSpPr>
              <p:cNvPr id="1048803" name="Freeform 142"/>
              <p:cNvSpPr/>
              <p:nvPr/>
            </p:nvSpPr>
            <p:spPr bwMode="auto">
              <a:xfrm>
                <a:off x="3592" y="2011"/>
                <a:ext cx="27" cy="26"/>
              </a:xfrm>
              <a:custGeom>
                <a:avLst/>
                <a:gdLst>
                  <a:gd name="T0" fmla="*/ 5476 w 10"/>
                  <a:gd name="T1" fmla="*/ 38457 h 9"/>
                  <a:gd name="T2" fmla="*/ 28264 w 10"/>
                  <a:gd name="T3" fmla="*/ 28542 h 9"/>
                  <a:gd name="T4" fmla="*/ 0 w 10"/>
                  <a:gd name="T5" fmla="*/ 5232 h 9"/>
                  <a:gd name="T6" fmla="*/ 3127 w 10"/>
                  <a:gd name="T7" fmla="*/ 0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2" y="8"/>
                    </a:moveTo>
                    <a:cubicBezTo>
                      <a:pt x="5" y="9"/>
                      <a:pt x="8" y="8"/>
                      <a:pt x="10" y="6"/>
                    </a:cubicBezTo>
                    <a:cubicBezTo>
                      <a:pt x="7" y="2"/>
                      <a:pt x="3" y="3"/>
                      <a:pt x="0" y="1"/>
                    </a:cubicBezTo>
                    <a:cubicBezTo>
                      <a:pt x="0" y="1"/>
                      <a:pt x="1" y="0"/>
                      <a:pt x="1" y="0"/>
                    </a:cubicBezTo>
                  </a:path>
                </a:pathLst>
              </a:custGeom>
              <a:noFill/>
              <a:ln w="17463">
                <a:solidFill>
                  <a:srgbClr val="F9D37E"/>
                </a:solidFill>
                <a:miter lim="800000"/>
                <a:headEnd/>
                <a:tailEnd/>
              </a:ln>
            </p:spPr>
            <p:txBody>
              <a:bodyPr/>
              <a:p>
                <a:endParaRPr lang="en-US"/>
              </a:p>
            </p:txBody>
          </p:sp>
          <p:sp>
            <p:nvSpPr>
              <p:cNvPr id="1048804" name="Freeform 143"/>
              <p:cNvSpPr/>
              <p:nvPr/>
            </p:nvSpPr>
            <p:spPr bwMode="auto">
              <a:xfrm>
                <a:off x="3766" y="2768"/>
                <a:ext cx="41" cy="272"/>
              </a:xfrm>
              <a:custGeom>
                <a:avLst/>
                <a:gdLst>
                  <a:gd name="T0" fmla="*/ 0 w 15"/>
                  <a:gd name="T1" fmla="*/ 461940 h 94"/>
                  <a:gd name="T2" fmla="*/ 3348 w 15"/>
                  <a:gd name="T3" fmla="*/ 358675 h 94"/>
                  <a:gd name="T4" fmla="*/ 34167 w 15"/>
                  <a:gd name="T5" fmla="*/ 329210 h 94"/>
                  <a:gd name="T6" fmla="*/ 43310 w 15"/>
                  <a:gd name="T7" fmla="*/ 260090 h 94"/>
                  <a:gd name="T8" fmla="*/ 3348 w 15"/>
                  <a:gd name="T9" fmla="*/ 0 h 94"/>
                  <a:gd name="T10" fmla="*/ 0 60000 65536"/>
                  <a:gd name="T11" fmla="*/ 0 60000 65536"/>
                  <a:gd name="T12" fmla="*/ 0 60000 65536"/>
                  <a:gd name="T13" fmla="*/ 0 60000 65536"/>
                  <a:gd name="T14" fmla="*/ 0 60000 65536"/>
                  <a:gd name="T15" fmla="*/ 0 w 15"/>
                  <a:gd name="T16" fmla="*/ 0 h 94"/>
                  <a:gd name="T17" fmla="*/ 15 w 15"/>
                  <a:gd name="T18" fmla="*/ 94 h 94"/>
                </a:gdLst>
                <a:ahLst/>
                <a:cxnLst>
                  <a:cxn ang="T10">
                    <a:pos x="T0" y="T1"/>
                  </a:cxn>
                  <a:cxn ang="T11">
                    <a:pos x="T2" y="T3"/>
                  </a:cxn>
                  <a:cxn ang="T12">
                    <a:pos x="T4" y="T5"/>
                  </a:cxn>
                  <a:cxn ang="T13">
                    <a:pos x="T6" y="T7"/>
                  </a:cxn>
                  <a:cxn ang="T14">
                    <a:pos x="T8" y="T9"/>
                  </a:cxn>
                </a:cxnLst>
                <a:rect l="T15" t="T16" r="T17" b="T18"/>
                <a:pathLst>
                  <a:path w="15" h="94">
                    <a:moveTo>
                      <a:pt x="0" y="94"/>
                    </a:moveTo>
                    <a:cubicBezTo>
                      <a:pt x="1" y="88"/>
                      <a:pt x="1" y="81"/>
                      <a:pt x="1" y="73"/>
                    </a:cubicBezTo>
                    <a:cubicBezTo>
                      <a:pt x="5" y="73"/>
                      <a:pt x="8" y="71"/>
                      <a:pt x="11" y="67"/>
                    </a:cubicBezTo>
                    <a:cubicBezTo>
                      <a:pt x="11" y="67"/>
                      <a:pt x="15" y="63"/>
                      <a:pt x="14" y="53"/>
                    </a:cubicBezTo>
                    <a:cubicBezTo>
                      <a:pt x="13" y="39"/>
                      <a:pt x="7" y="9"/>
                      <a:pt x="1" y="0"/>
                    </a:cubicBezTo>
                  </a:path>
                </a:pathLst>
              </a:custGeom>
              <a:noFill/>
              <a:ln w="12700" cap="rnd">
                <a:solidFill>
                  <a:srgbClr val="000000"/>
                </a:solidFill>
                <a:round/>
                <a:headEnd/>
                <a:tailEnd/>
              </a:ln>
            </p:spPr>
            <p:txBody>
              <a:bodyPr/>
              <a:p>
                <a:endParaRPr lang="en-US"/>
              </a:p>
            </p:txBody>
          </p:sp>
          <p:sp>
            <p:nvSpPr>
              <p:cNvPr id="1048805" name="Freeform 144"/>
              <p:cNvSpPr/>
              <p:nvPr/>
            </p:nvSpPr>
            <p:spPr bwMode="auto">
              <a:xfrm>
                <a:off x="2238" y="1277"/>
                <a:ext cx="30" cy="32"/>
              </a:xfrm>
              <a:custGeom>
                <a:avLst/>
                <a:gdLst>
                  <a:gd name="T0" fmla="*/ 33799 w 11"/>
                  <a:gd name="T1" fmla="*/ 0 h 11"/>
                  <a:gd name="T2" fmla="*/ 18095 w 11"/>
                  <a:gd name="T3" fmla="*/ 56431 h 11"/>
                  <a:gd name="T4" fmla="*/ 0 w 11"/>
                  <a:gd name="T5" fmla="*/ 21268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1" y="0"/>
                    </a:moveTo>
                    <a:cubicBezTo>
                      <a:pt x="8" y="3"/>
                      <a:pt x="6" y="7"/>
                      <a:pt x="6" y="11"/>
                    </a:cubicBezTo>
                    <a:cubicBezTo>
                      <a:pt x="5" y="8"/>
                      <a:pt x="1" y="5"/>
                      <a:pt x="0" y="4"/>
                    </a:cubicBezTo>
                  </a:path>
                </a:pathLst>
              </a:custGeom>
              <a:solidFill>
                <a:srgbClr val="BEA66E"/>
              </a:solidFill>
              <a:ln w="9525">
                <a:noFill/>
                <a:round/>
                <a:headEnd/>
                <a:tailEnd/>
              </a:ln>
            </p:spPr>
            <p:txBody>
              <a:bodyPr/>
              <a:p>
                <a:endParaRPr lang="en-US"/>
              </a:p>
            </p:txBody>
          </p:sp>
          <p:sp>
            <p:nvSpPr>
              <p:cNvPr id="1048806" name="Freeform 145"/>
              <p:cNvSpPr/>
              <p:nvPr/>
            </p:nvSpPr>
            <p:spPr bwMode="auto">
              <a:xfrm>
                <a:off x="2545" y="1008"/>
                <a:ext cx="27" cy="31"/>
              </a:xfrm>
              <a:custGeom>
                <a:avLst/>
                <a:gdLst>
                  <a:gd name="T0" fmla="*/ 11634 w 10"/>
                  <a:gd name="T1" fmla="*/ 0 h 11"/>
                  <a:gd name="T2" fmla="*/ 28264 w 10"/>
                  <a:gd name="T3" fmla="*/ 28066 h 11"/>
                  <a:gd name="T4" fmla="*/ 0 w 10"/>
                  <a:gd name="T5" fmla="*/ 43530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4" y="0"/>
                    </a:moveTo>
                    <a:cubicBezTo>
                      <a:pt x="5" y="3"/>
                      <a:pt x="7" y="6"/>
                      <a:pt x="10" y="7"/>
                    </a:cubicBezTo>
                    <a:cubicBezTo>
                      <a:pt x="7" y="8"/>
                      <a:pt x="3" y="10"/>
                      <a:pt x="0" y="11"/>
                    </a:cubicBezTo>
                  </a:path>
                </a:pathLst>
              </a:custGeom>
              <a:solidFill>
                <a:srgbClr val="BEA66E"/>
              </a:solidFill>
              <a:ln w="9525">
                <a:noFill/>
                <a:round/>
                <a:headEnd/>
                <a:tailEnd/>
              </a:ln>
            </p:spPr>
            <p:txBody>
              <a:bodyPr/>
              <a:p>
                <a:endParaRPr lang="en-US"/>
              </a:p>
            </p:txBody>
          </p:sp>
          <p:sp>
            <p:nvSpPr>
              <p:cNvPr id="1048807" name="Freeform 146"/>
              <p:cNvSpPr/>
              <p:nvPr/>
            </p:nvSpPr>
            <p:spPr bwMode="auto">
              <a:xfrm>
                <a:off x="2278" y="1034"/>
                <a:ext cx="47" cy="26"/>
              </a:xfrm>
              <a:custGeom>
                <a:avLst/>
                <a:gdLst>
                  <a:gd name="T0" fmla="*/ 54462 w 17"/>
                  <a:gd name="T1" fmla="*/ 0 h 9"/>
                  <a:gd name="T2" fmla="*/ 58006 w 17"/>
                  <a:gd name="T3" fmla="*/ 43666 h 9"/>
                  <a:gd name="T4" fmla="*/ 0 w 17"/>
                  <a:gd name="T5" fmla="*/ 43666 h 9"/>
                  <a:gd name="T6" fmla="*/ 0 60000 65536"/>
                  <a:gd name="T7" fmla="*/ 0 60000 65536"/>
                  <a:gd name="T8" fmla="*/ 0 60000 65536"/>
                  <a:gd name="T9" fmla="*/ 0 w 17"/>
                  <a:gd name="T10" fmla="*/ 0 h 9"/>
                  <a:gd name="T11" fmla="*/ 17 w 17"/>
                  <a:gd name="T12" fmla="*/ 9 h 9"/>
                </a:gdLst>
                <a:ahLst/>
                <a:cxnLst>
                  <a:cxn ang="T6">
                    <a:pos x="T0" y="T1"/>
                  </a:cxn>
                  <a:cxn ang="T7">
                    <a:pos x="T2" y="T3"/>
                  </a:cxn>
                  <a:cxn ang="T8">
                    <a:pos x="T4" y="T5"/>
                  </a:cxn>
                </a:cxnLst>
                <a:rect l="T9" t="T10" r="T11" b="T12"/>
                <a:pathLst>
                  <a:path w="17" h="9">
                    <a:moveTo>
                      <a:pt x="16" y="0"/>
                    </a:moveTo>
                    <a:cubicBezTo>
                      <a:pt x="16" y="3"/>
                      <a:pt x="16" y="6"/>
                      <a:pt x="17" y="9"/>
                    </a:cubicBezTo>
                    <a:cubicBezTo>
                      <a:pt x="12" y="9"/>
                      <a:pt x="5" y="9"/>
                      <a:pt x="0" y="9"/>
                    </a:cubicBezTo>
                  </a:path>
                </a:pathLst>
              </a:custGeom>
              <a:solidFill>
                <a:srgbClr val="BEA66E"/>
              </a:solidFill>
              <a:ln w="9525">
                <a:noFill/>
                <a:round/>
                <a:headEnd/>
                <a:tailEnd/>
              </a:ln>
            </p:spPr>
            <p:txBody>
              <a:bodyPr/>
              <a:p>
                <a:endParaRPr lang="en-US"/>
              </a:p>
            </p:txBody>
          </p:sp>
          <p:sp>
            <p:nvSpPr>
              <p:cNvPr id="1048808" name="Freeform 147"/>
              <p:cNvSpPr/>
              <p:nvPr/>
            </p:nvSpPr>
            <p:spPr bwMode="auto">
              <a:xfrm>
                <a:off x="2844" y="1405"/>
                <a:ext cx="35" cy="58"/>
              </a:xfrm>
              <a:custGeom>
                <a:avLst/>
                <a:gdLst>
                  <a:gd name="T0" fmla="*/ 27849 w 13"/>
                  <a:gd name="T1" fmla="*/ 0 h 20"/>
                  <a:gd name="T2" fmla="*/ 4935 w 13"/>
                  <a:gd name="T3" fmla="*/ 15416 h 20"/>
                  <a:gd name="T4" fmla="*/ 3102 w 13"/>
                  <a:gd name="T5" fmla="*/ 50074 h 20"/>
                  <a:gd name="T6" fmla="*/ 11453 w 13"/>
                  <a:gd name="T7" fmla="*/ 74260 h 20"/>
                  <a:gd name="T8" fmla="*/ 27849 w 13"/>
                  <a:gd name="T9" fmla="*/ 99867 h 20"/>
                  <a:gd name="T10" fmla="*/ 32843 w 13"/>
                  <a:gd name="T11" fmla="*/ 55387 h 20"/>
                  <a:gd name="T12" fmla="*/ 35773 w 13"/>
                  <a:gd name="T13" fmla="*/ 20924 h 20"/>
                  <a:gd name="T14" fmla="*/ 0 60000 65536"/>
                  <a:gd name="T15" fmla="*/ 0 60000 65536"/>
                  <a:gd name="T16" fmla="*/ 0 60000 65536"/>
                  <a:gd name="T17" fmla="*/ 0 60000 65536"/>
                  <a:gd name="T18" fmla="*/ 0 60000 65536"/>
                  <a:gd name="T19" fmla="*/ 0 60000 65536"/>
                  <a:gd name="T20" fmla="*/ 0 60000 65536"/>
                  <a:gd name="T21" fmla="*/ 0 w 13"/>
                  <a:gd name="T22" fmla="*/ 0 h 20"/>
                  <a:gd name="T23" fmla="*/ 13 w 1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0">
                    <a:moveTo>
                      <a:pt x="10" y="0"/>
                    </a:moveTo>
                    <a:cubicBezTo>
                      <a:pt x="8" y="1"/>
                      <a:pt x="4" y="2"/>
                      <a:pt x="2" y="3"/>
                    </a:cubicBezTo>
                    <a:cubicBezTo>
                      <a:pt x="0" y="5"/>
                      <a:pt x="1" y="7"/>
                      <a:pt x="1" y="10"/>
                    </a:cubicBezTo>
                    <a:cubicBezTo>
                      <a:pt x="1" y="13"/>
                      <a:pt x="1" y="13"/>
                      <a:pt x="4" y="15"/>
                    </a:cubicBezTo>
                    <a:cubicBezTo>
                      <a:pt x="6" y="16"/>
                      <a:pt x="8" y="20"/>
                      <a:pt x="10" y="20"/>
                    </a:cubicBezTo>
                    <a:cubicBezTo>
                      <a:pt x="12" y="17"/>
                      <a:pt x="11" y="14"/>
                      <a:pt x="12" y="11"/>
                    </a:cubicBezTo>
                    <a:cubicBezTo>
                      <a:pt x="13" y="8"/>
                      <a:pt x="13" y="6"/>
                      <a:pt x="13" y="4"/>
                    </a:cubicBezTo>
                  </a:path>
                </a:pathLst>
              </a:custGeom>
              <a:solidFill>
                <a:srgbClr val="F9D37E"/>
              </a:solidFill>
              <a:ln w="9525">
                <a:noFill/>
                <a:round/>
                <a:headEnd/>
                <a:tailEnd/>
              </a:ln>
            </p:spPr>
            <p:txBody>
              <a:bodyPr/>
              <a:p>
                <a:endParaRPr lang="en-US"/>
              </a:p>
            </p:txBody>
          </p:sp>
          <p:sp>
            <p:nvSpPr>
              <p:cNvPr id="1048809" name="Freeform 148"/>
              <p:cNvSpPr/>
              <p:nvPr/>
            </p:nvSpPr>
            <p:spPr bwMode="auto">
              <a:xfrm>
                <a:off x="2934" y="1312"/>
                <a:ext cx="46" cy="49"/>
              </a:xfrm>
              <a:custGeom>
                <a:avLst/>
                <a:gdLst>
                  <a:gd name="T0" fmla="*/ 23474 w 17"/>
                  <a:gd name="T1" fmla="*/ 0 h 17"/>
                  <a:gd name="T2" fmla="*/ 5528 w 17"/>
                  <a:gd name="T3" fmla="*/ 33190 h 17"/>
                  <a:gd name="T4" fmla="*/ 0 w 17"/>
                  <a:gd name="T5" fmla="*/ 57906 h 17"/>
                  <a:gd name="T6" fmla="*/ 16841 w 17"/>
                  <a:gd name="T7" fmla="*/ 71024 h 17"/>
                  <a:gd name="T8" fmla="*/ 25516 w 17"/>
                  <a:gd name="T9" fmla="*/ 80746 h 17"/>
                  <a:gd name="T10" fmla="*/ 45570 w 17"/>
                  <a:gd name="T11" fmla="*/ 37834 h 17"/>
                  <a:gd name="T12" fmla="*/ 31800 w 17"/>
                  <a:gd name="T13" fmla="*/ 517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cubicBezTo>
                      <a:pt x="5" y="1"/>
                      <a:pt x="3" y="5"/>
                      <a:pt x="2" y="7"/>
                    </a:cubicBezTo>
                    <a:cubicBezTo>
                      <a:pt x="2" y="8"/>
                      <a:pt x="0" y="12"/>
                      <a:pt x="0" y="12"/>
                    </a:cubicBezTo>
                    <a:cubicBezTo>
                      <a:pt x="1" y="13"/>
                      <a:pt x="5" y="15"/>
                      <a:pt x="6" y="15"/>
                    </a:cubicBezTo>
                    <a:cubicBezTo>
                      <a:pt x="7" y="16"/>
                      <a:pt x="8" y="17"/>
                      <a:pt x="9" y="17"/>
                    </a:cubicBezTo>
                    <a:cubicBezTo>
                      <a:pt x="12" y="15"/>
                      <a:pt x="15" y="11"/>
                      <a:pt x="16" y="8"/>
                    </a:cubicBezTo>
                    <a:cubicBezTo>
                      <a:pt x="17" y="4"/>
                      <a:pt x="13" y="4"/>
                      <a:pt x="11" y="1"/>
                    </a:cubicBezTo>
                  </a:path>
                </a:pathLst>
              </a:custGeom>
              <a:solidFill>
                <a:srgbClr val="F9D37E"/>
              </a:solidFill>
              <a:ln w="9525">
                <a:noFill/>
                <a:round/>
                <a:headEnd/>
                <a:tailEnd/>
              </a:ln>
            </p:spPr>
            <p:txBody>
              <a:bodyPr/>
              <a:p>
                <a:endParaRPr lang="en-US"/>
              </a:p>
            </p:txBody>
          </p:sp>
          <p:sp>
            <p:nvSpPr>
              <p:cNvPr id="1048810" name="Freeform 149"/>
              <p:cNvSpPr/>
              <p:nvPr/>
            </p:nvSpPr>
            <p:spPr bwMode="auto">
              <a:xfrm>
                <a:off x="2953" y="1318"/>
                <a:ext cx="24" cy="32"/>
              </a:xfrm>
              <a:custGeom>
                <a:avLst/>
                <a:gdLst>
                  <a:gd name="T0" fmla="*/ 10376 w 9"/>
                  <a:gd name="T1" fmla="*/ 0 h 11"/>
                  <a:gd name="T2" fmla="*/ 0 w 9"/>
                  <a:gd name="T3" fmla="*/ 15834 h 11"/>
                  <a:gd name="T4" fmla="*/ 7531 w 9"/>
                  <a:gd name="T5" fmla="*/ 50836 h 11"/>
                  <a:gd name="T6" fmla="*/ 10376 w 9"/>
                  <a:gd name="T7" fmla="*/ 56431 h 11"/>
                  <a:gd name="T8" fmla="*/ 20083 w 9"/>
                  <a:gd name="T9" fmla="*/ 35232 h 11"/>
                  <a:gd name="T10" fmla="*/ 23061 w 9"/>
                  <a:gd name="T11" fmla="*/ 2664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4" y="0"/>
                    </a:moveTo>
                    <a:cubicBezTo>
                      <a:pt x="2" y="1"/>
                      <a:pt x="1" y="2"/>
                      <a:pt x="0" y="3"/>
                    </a:cubicBezTo>
                    <a:cubicBezTo>
                      <a:pt x="1" y="5"/>
                      <a:pt x="2" y="8"/>
                      <a:pt x="3" y="10"/>
                    </a:cubicBezTo>
                    <a:cubicBezTo>
                      <a:pt x="3" y="10"/>
                      <a:pt x="3" y="11"/>
                      <a:pt x="4" y="11"/>
                    </a:cubicBezTo>
                    <a:cubicBezTo>
                      <a:pt x="5" y="11"/>
                      <a:pt x="7" y="8"/>
                      <a:pt x="8" y="7"/>
                    </a:cubicBezTo>
                    <a:cubicBezTo>
                      <a:pt x="9" y="6"/>
                      <a:pt x="9" y="6"/>
                      <a:pt x="9" y="5"/>
                    </a:cubicBezTo>
                  </a:path>
                </a:pathLst>
              </a:custGeom>
              <a:solidFill>
                <a:srgbClr val="BEA66E"/>
              </a:solidFill>
              <a:ln w="9525">
                <a:noFill/>
                <a:round/>
                <a:headEnd/>
                <a:tailEnd/>
              </a:ln>
            </p:spPr>
            <p:txBody>
              <a:bodyPr/>
              <a:p>
                <a:endParaRPr lang="en-US"/>
              </a:p>
            </p:txBody>
          </p:sp>
          <p:sp>
            <p:nvSpPr>
              <p:cNvPr id="1048811" name="Freeform 150"/>
              <p:cNvSpPr/>
              <p:nvPr/>
            </p:nvSpPr>
            <p:spPr bwMode="auto">
              <a:xfrm>
                <a:off x="3029" y="1553"/>
                <a:ext cx="16" cy="20"/>
              </a:xfrm>
              <a:custGeom>
                <a:avLst/>
                <a:gdLst>
                  <a:gd name="T0" fmla="*/ 0 w 6"/>
                  <a:gd name="T1" fmla="*/ 0 h 7"/>
                  <a:gd name="T2" fmla="*/ 10376 w 6"/>
                  <a:gd name="T3" fmla="*/ 31046 h 7"/>
                  <a:gd name="T4" fmla="*/ 15531 w 6"/>
                  <a:gd name="T5" fmla="*/ 4923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0" y="2"/>
                      <a:pt x="3" y="6"/>
                      <a:pt x="4" y="7"/>
                    </a:cubicBezTo>
                    <a:cubicBezTo>
                      <a:pt x="5" y="5"/>
                      <a:pt x="5" y="3"/>
                      <a:pt x="6" y="1"/>
                    </a:cubicBezTo>
                  </a:path>
                </a:pathLst>
              </a:custGeom>
              <a:solidFill>
                <a:srgbClr val="F9D37E"/>
              </a:solidFill>
              <a:ln w="9525">
                <a:noFill/>
                <a:round/>
                <a:headEnd/>
                <a:tailEnd/>
              </a:ln>
            </p:spPr>
            <p:txBody>
              <a:bodyPr/>
              <a:p>
                <a:endParaRPr lang="en-US"/>
              </a:p>
            </p:txBody>
          </p:sp>
          <p:sp>
            <p:nvSpPr>
              <p:cNvPr id="1048812" name="Freeform 151"/>
              <p:cNvSpPr/>
              <p:nvPr/>
            </p:nvSpPr>
            <p:spPr bwMode="auto">
              <a:xfrm>
                <a:off x="2991" y="1408"/>
                <a:ext cx="54" cy="49"/>
              </a:xfrm>
              <a:custGeom>
                <a:avLst/>
                <a:gdLst>
                  <a:gd name="T0" fmla="*/ 0 w 20"/>
                  <a:gd name="T1" fmla="*/ 22846 h 17"/>
                  <a:gd name="T2" fmla="*/ 25232 w 20"/>
                  <a:gd name="T3" fmla="*/ 80746 h 17"/>
                  <a:gd name="T4" fmla="*/ 56549 w 20"/>
                  <a:gd name="T5" fmla="*/ 43010 h 17"/>
                  <a:gd name="T6" fmla="*/ 5476 w 20"/>
                  <a:gd name="T7" fmla="*/ 22846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5"/>
                    </a:moveTo>
                    <a:cubicBezTo>
                      <a:pt x="2" y="9"/>
                      <a:pt x="6" y="14"/>
                      <a:pt x="9" y="17"/>
                    </a:cubicBezTo>
                    <a:cubicBezTo>
                      <a:pt x="12" y="14"/>
                      <a:pt x="20" y="14"/>
                      <a:pt x="20" y="9"/>
                    </a:cubicBezTo>
                    <a:cubicBezTo>
                      <a:pt x="18" y="0"/>
                      <a:pt x="8" y="6"/>
                      <a:pt x="2" y="5"/>
                    </a:cubicBezTo>
                  </a:path>
                </a:pathLst>
              </a:custGeom>
              <a:solidFill>
                <a:srgbClr val="F9D37E"/>
              </a:solidFill>
              <a:ln w="9525">
                <a:noFill/>
                <a:round/>
                <a:headEnd/>
                <a:tailEnd/>
              </a:ln>
            </p:spPr>
            <p:txBody>
              <a:bodyPr/>
              <a:p>
                <a:endParaRPr lang="en-US"/>
              </a:p>
            </p:txBody>
          </p:sp>
          <p:sp>
            <p:nvSpPr>
              <p:cNvPr id="1048813" name="Freeform 152"/>
              <p:cNvSpPr/>
              <p:nvPr/>
            </p:nvSpPr>
            <p:spPr bwMode="auto">
              <a:xfrm>
                <a:off x="2882" y="1396"/>
                <a:ext cx="152" cy="157"/>
              </a:xfrm>
              <a:custGeom>
                <a:avLst/>
                <a:gdLst>
                  <a:gd name="T0" fmla="*/ 46835 w 56"/>
                  <a:gd name="T1" fmla="*/ 77320 h 54"/>
                  <a:gd name="T2" fmla="*/ 20797 w 56"/>
                  <a:gd name="T3" fmla="*/ 117817 h 54"/>
                  <a:gd name="T4" fmla="*/ 0 w 56"/>
                  <a:gd name="T5" fmla="*/ 138977 h 54"/>
                  <a:gd name="T6" fmla="*/ 17255 w 56"/>
                  <a:gd name="T7" fmla="*/ 179483 h 54"/>
                  <a:gd name="T8" fmla="*/ 5600 w 56"/>
                  <a:gd name="T9" fmla="*/ 230159 h 54"/>
                  <a:gd name="T10" fmla="*/ 3257 w 56"/>
                  <a:gd name="T11" fmla="*/ 275451 h 54"/>
                  <a:gd name="T12" fmla="*/ 56449 w 56"/>
                  <a:gd name="T13" fmla="*/ 235584 h 54"/>
                  <a:gd name="T14" fmla="*/ 85587 w 56"/>
                  <a:gd name="T15" fmla="*/ 265077 h 54"/>
                  <a:gd name="T16" fmla="*/ 97543 w 56"/>
                  <a:gd name="T17" fmla="*/ 209002 h 54"/>
                  <a:gd name="T18" fmla="*/ 111983 w 56"/>
                  <a:gd name="T19" fmla="*/ 209002 h 54"/>
                  <a:gd name="T20" fmla="*/ 135538 w 56"/>
                  <a:gd name="T21" fmla="*/ 203565 h 54"/>
                  <a:gd name="T22" fmla="*/ 141121 w 56"/>
                  <a:gd name="T23" fmla="*/ 133549 h 54"/>
                  <a:gd name="T24" fmla="*/ 165175 w 56"/>
                  <a:gd name="T25" fmla="*/ 82678 h 54"/>
                  <a:gd name="T26" fmla="*/ 132281 w 56"/>
                  <a:gd name="T27" fmla="*/ 66458 h 54"/>
                  <a:gd name="T28" fmla="*/ 120381 w 56"/>
                  <a:gd name="T29" fmla="*/ 45934 h 54"/>
                  <a:gd name="T30" fmla="*/ 108447 w 56"/>
                  <a:gd name="T31" fmla="*/ 45934 h 54"/>
                  <a:gd name="T32" fmla="*/ 100027 w 56"/>
                  <a:gd name="T33" fmla="*/ 26594 h 54"/>
                  <a:gd name="T34" fmla="*/ 94449 w 56"/>
                  <a:gd name="T35" fmla="*/ 10153 h 54"/>
                  <a:gd name="T36" fmla="*/ 79124 w 56"/>
                  <a:gd name="T37" fmla="*/ 10153 h 54"/>
                  <a:gd name="T38" fmla="*/ 37995 w 56"/>
                  <a:gd name="T39" fmla="*/ 5434 h 54"/>
                  <a:gd name="T40" fmla="*/ 41257 w 56"/>
                  <a:gd name="T41" fmla="*/ 91173 h 54"/>
                  <a:gd name="T42" fmla="*/ 5600 w 56"/>
                  <a:gd name="T43" fmla="*/ 13354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4"/>
                  <a:gd name="T68" fmla="*/ 56 w 56"/>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4">
                    <a:moveTo>
                      <a:pt x="16" y="15"/>
                    </a:moveTo>
                    <a:cubicBezTo>
                      <a:pt x="13" y="18"/>
                      <a:pt x="11" y="21"/>
                      <a:pt x="7" y="23"/>
                    </a:cubicBezTo>
                    <a:cubicBezTo>
                      <a:pt x="5" y="25"/>
                      <a:pt x="2" y="25"/>
                      <a:pt x="0" y="27"/>
                    </a:cubicBezTo>
                    <a:cubicBezTo>
                      <a:pt x="2" y="31"/>
                      <a:pt x="6" y="30"/>
                      <a:pt x="6" y="35"/>
                    </a:cubicBezTo>
                    <a:cubicBezTo>
                      <a:pt x="5" y="38"/>
                      <a:pt x="3" y="42"/>
                      <a:pt x="2" y="45"/>
                    </a:cubicBezTo>
                    <a:cubicBezTo>
                      <a:pt x="2" y="48"/>
                      <a:pt x="1" y="51"/>
                      <a:pt x="1" y="54"/>
                    </a:cubicBezTo>
                    <a:cubicBezTo>
                      <a:pt x="5" y="50"/>
                      <a:pt x="13" y="45"/>
                      <a:pt x="19" y="46"/>
                    </a:cubicBezTo>
                    <a:cubicBezTo>
                      <a:pt x="22" y="46"/>
                      <a:pt x="27" y="50"/>
                      <a:pt x="29" y="52"/>
                    </a:cubicBezTo>
                    <a:cubicBezTo>
                      <a:pt x="29" y="48"/>
                      <a:pt x="29" y="43"/>
                      <a:pt x="33" y="41"/>
                    </a:cubicBezTo>
                    <a:cubicBezTo>
                      <a:pt x="34" y="40"/>
                      <a:pt x="37" y="41"/>
                      <a:pt x="38" y="41"/>
                    </a:cubicBezTo>
                    <a:cubicBezTo>
                      <a:pt x="40" y="40"/>
                      <a:pt x="44" y="41"/>
                      <a:pt x="46" y="40"/>
                    </a:cubicBezTo>
                    <a:cubicBezTo>
                      <a:pt x="48" y="38"/>
                      <a:pt x="47" y="29"/>
                      <a:pt x="48" y="26"/>
                    </a:cubicBezTo>
                    <a:cubicBezTo>
                      <a:pt x="50" y="22"/>
                      <a:pt x="55" y="20"/>
                      <a:pt x="56" y="16"/>
                    </a:cubicBezTo>
                    <a:cubicBezTo>
                      <a:pt x="53" y="14"/>
                      <a:pt x="48" y="15"/>
                      <a:pt x="45" y="13"/>
                    </a:cubicBezTo>
                    <a:cubicBezTo>
                      <a:pt x="44" y="12"/>
                      <a:pt x="43" y="10"/>
                      <a:pt x="41" y="9"/>
                    </a:cubicBezTo>
                    <a:cubicBezTo>
                      <a:pt x="40" y="9"/>
                      <a:pt x="39" y="10"/>
                      <a:pt x="37" y="9"/>
                    </a:cubicBezTo>
                    <a:cubicBezTo>
                      <a:pt x="36" y="8"/>
                      <a:pt x="35" y="7"/>
                      <a:pt x="34" y="5"/>
                    </a:cubicBezTo>
                    <a:cubicBezTo>
                      <a:pt x="34" y="5"/>
                      <a:pt x="33" y="2"/>
                      <a:pt x="32" y="2"/>
                    </a:cubicBezTo>
                    <a:cubicBezTo>
                      <a:pt x="31" y="1"/>
                      <a:pt x="28" y="2"/>
                      <a:pt x="27" y="2"/>
                    </a:cubicBezTo>
                    <a:cubicBezTo>
                      <a:pt x="23" y="2"/>
                      <a:pt x="17" y="0"/>
                      <a:pt x="13" y="1"/>
                    </a:cubicBezTo>
                    <a:cubicBezTo>
                      <a:pt x="15" y="6"/>
                      <a:pt x="16" y="13"/>
                      <a:pt x="14" y="18"/>
                    </a:cubicBezTo>
                    <a:cubicBezTo>
                      <a:pt x="13" y="22"/>
                      <a:pt x="5" y="24"/>
                      <a:pt x="2" y="26"/>
                    </a:cubicBezTo>
                  </a:path>
                </a:pathLst>
              </a:custGeom>
              <a:solidFill>
                <a:srgbClr val="F9D37E"/>
              </a:solidFill>
              <a:ln w="9525">
                <a:noFill/>
                <a:round/>
                <a:headEnd/>
                <a:tailEnd/>
              </a:ln>
            </p:spPr>
            <p:txBody>
              <a:bodyPr/>
              <a:p>
                <a:endParaRPr lang="en-US"/>
              </a:p>
            </p:txBody>
          </p:sp>
          <p:sp>
            <p:nvSpPr>
              <p:cNvPr id="1048814" name="Freeform 153"/>
              <p:cNvSpPr/>
              <p:nvPr/>
            </p:nvSpPr>
            <p:spPr bwMode="auto">
              <a:xfrm>
                <a:off x="2920" y="1454"/>
                <a:ext cx="60" cy="41"/>
              </a:xfrm>
              <a:custGeom>
                <a:avLst/>
                <a:gdLst>
                  <a:gd name="T0" fmla="*/ 0 w 22"/>
                  <a:gd name="T1" fmla="*/ 39211 h 14"/>
                  <a:gd name="T2" fmla="*/ 18095 w 22"/>
                  <a:gd name="T3" fmla="*/ 11407 h 14"/>
                  <a:gd name="T4" fmla="*/ 27930 w 22"/>
                  <a:gd name="T5" fmla="*/ 0 h 14"/>
                  <a:gd name="T6" fmla="*/ 46025 w 22"/>
                  <a:gd name="T7" fmla="*/ 16397 h 14"/>
                  <a:gd name="T8" fmla="*/ 67448 w 22"/>
                  <a:gd name="T9" fmla="*/ 70028 h 14"/>
                  <a:gd name="T10" fmla="*/ 33799 w 22"/>
                  <a:gd name="T11" fmla="*/ 70028 h 14"/>
                  <a:gd name="T12" fmla="*/ 18095 w 22"/>
                  <a:gd name="T13" fmla="*/ 70028 h 14"/>
                  <a:gd name="T14" fmla="*/ 15723 w 22"/>
                  <a:gd name="T15" fmla="*/ 59230 h 14"/>
                  <a:gd name="T16" fmla="*/ 0 w 22"/>
                  <a:gd name="T17" fmla="*/ 3921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0" y="7"/>
                    </a:moveTo>
                    <a:cubicBezTo>
                      <a:pt x="2" y="6"/>
                      <a:pt x="4" y="3"/>
                      <a:pt x="6" y="2"/>
                    </a:cubicBezTo>
                    <a:cubicBezTo>
                      <a:pt x="7" y="1"/>
                      <a:pt x="8" y="0"/>
                      <a:pt x="9" y="0"/>
                    </a:cubicBezTo>
                    <a:cubicBezTo>
                      <a:pt x="10" y="0"/>
                      <a:pt x="14" y="2"/>
                      <a:pt x="15" y="3"/>
                    </a:cubicBezTo>
                    <a:cubicBezTo>
                      <a:pt x="18" y="5"/>
                      <a:pt x="21" y="10"/>
                      <a:pt x="22" y="13"/>
                    </a:cubicBezTo>
                    <a:cubicBezTo>
                      <a:pt x="18" y="13"/>
                      <a:pt x="15" y="13"/>
                      <a:pt x="11" y="13"/>
                    </a:cubicBezTo>
                    <a:cubicBezTo>
                      <a:pt x="10" y="13"/>
                      <a:pt x="7" y="14"/>
                      <a:pt x="6" y="13"/>
                    </a:cubicBezTo>
                    <a:cubicBezTo>
                      <a:pt x="6" y="13"/>
                      <a:pt x="5" y="12"/>
                      <a:pt x="5" y="11"/>
                    </a:cubicBezTo>
                    <a:cubicBezTo>
                      <a:pt x="3" y="10"/>
                      <a:pt x="2" y="8"/>
                      <a:pt x="0" y="7"/>
                    </a:cubicBezTo>
                  </a:path>
                </a:pathLst>
              </a:custGeom>
              <a:solidFill>
                <a:srgbClr val="BEA66E"/>
              </a:solidFill>
              <a:ln w="9525">
                <a:noFill/>
                <a:round/>
                <a:headEnd/>
                <a:tailEnd/>
              </a:ln>
            </p:spPr>
            <p:txBody>
              <a:bodyPr/>
              <a:p>
                <a:endParaRPr lang="en-US"/>
              </a:p>
            </p:txBody>
          </p:sp>
          <p:sp>
            <p:nvSpPr>
              <p:cNvPr id="1048815" name="Freeform 154"/>
              <p:cNvSpPr/>
              <p:nvPr/>
            </p:nvSpPr>
            <p:spPr bwMode="auto">
              <a:xfrm>
                <a:off x="2947" y="1469"/>
                <a:ext cx="33" cy="26"/>
              </a:xfrm>
              <a:custGeom>
                <a:avLst/>
                <a:gdLst>
                  <a:gd name="T0" fmla="*/ 16533 w 12"/>
                  <a:gd name="T1" fmla="*/ 0 h 9"/>
                  <a:gd name="T2" fmla="*/ 0 w 12"/>
                  <a:gd name="T3" fmla="*/ 23334 h 9"/>
                  <a:gd name="T4" fmla="*/ 0 w 12"/>
                  <a:gd name="T5" fmla="*/ 43666 h 9"/>
                  <a:gd name="T6" fmla="*/ 26417 w 12"/>
                  <a:gd name="T7" fmla="*/ 38457 h 9"/>
                  <a:gd name="T8" fmla="*/ 39287 w 12"/>
                  <a:gd name="T9" fmla="*/ 38457 h 9"/>
                  <a:gd name="T10" fmla="*/ 26417 w 12"/>
                  <a:gd name="T11" fmla="*/ 5232 h 9"/>
                  <a:gd name="T12" fmla="*/ 0 60000 65536"/>
                  <a:gd name="T13" fmla="*/ 0 60000 65536"/>
                  <a:gd name="T14" fmla="*/ 0 60000 65536"/>
                  <a:gd name="T15" fmla="*/ 0 60000 65536"/>
                  <a:gd name="T16" fmla="*/ 0 60000 65536"/>
                  <a:gd name="T17" fmla="*/ 0 60000 65536"/>
                  <a:gd name="T18" fmla="*/ 0 w 12"/>
                  <a:gd name="T19" fmla="*/ 0 h 9"/>
                  <a:gd name="T20" fmla="*/ 12 w 12"/>
                  <a:gd name="T21" fmla="*/ 9 h 9"/>
                </a:gdLst>
                <a:ahLst/>
                <a:cxnLst>
                  <a:cxn ang="T12">
                    <a:pos x="T0" y="T1"/>
                  </a:cxn>
                  <a:cxn ang="T13">
                    <a:pos x="T2" y="T3"/>
                  </a:cxn>
                  <a:cxn ang="T14">
                    <a:pos x="T4" y="T5"/>
                  </a:cxn>
                  <a:cxn ang="T15">
                    <a:pos x="T6" y="T7"/>
                  </a:cxn>
                  <a:cxn ang="T16">
                    <a:pos x="T8" y="T9"/>
                  </a:cxn>
                  <a:cxn ang="T17">
                    <a:pos x="T10" y="T11"/>
                  </a:cxn>
                </a:cxnLst>
                <a:rect l="T18" t="T19" r="T20" b="T21"/>
                <a:pathLst>
                  <a:path w="12" h="9">
                    <a:moveTo>
                      <a:pt x="5" y="0"/>
                    </a:moveTo>
                    <a:cubicBezTo>
                      <a:pt x="3" y="0"/>
                      <a:pt x="1" y="3"/>
                      <a:pt x="0" y="5"/>
                    </a:cubicBezTo>
                    <a:cubicBezTo>
                      <a:pt x="0" y="6"/>
                      <a:pt x="0" y="7"/>
                      <a:pt x="0" y="9"/>
                    </a:cubicBezTo>
                    <a:cubicBezTo>
                      <a:pt x="3" y="8"/>
                      <a:pt x="6" y="8"/>
                      <a:pt x="8" y="8"/>
                    </a:cubicBezTo>
                    <a:cubicBezTo>
                      <a:pt x="9" y="8"/>
                      <a:pt x="11" y="8"/>
                      <a:pt x="12" y="8"/>
                    </a:cubicBezTo>
                    <a:cubicBezTo>
                      <a:pt x="12" y="6"/>
                      <a:pt x="9" y="3"/>
                      <a:pt x="8" y="1"/>
                    </a:cubicBezTo>
                  </a:path>
                </a:pathLst>
              </a:custGeom>
              <a:solidFill>
                <a:srgbClr val="6F591E"/>
              </a:solidFill>
              <a:ln w="9525">
                <a:noFill/>
                <a:round/>
                <a:headEnd/>
                <a:tailEnd/>
              </a:ln>
            </p:spPr>
            <p:txBody>
              <a:bodyPr/>
              <a:p>
                <a:endParaRPr lang="en-US"/>
              </a:p>
            </p:txBody>
          </p:sp>
          <p:sp>
            <p:nvSpPr>
              <p:cNvPr id="1048816" name="Freeform 155"/>
              <p:cNvSpPr/>
              <p:nvPr/>
            </p:nvSpPr>
            <p:spPr bwMode="auto">
              <a:xfrm>
                <a:off x="2969" y="1440"/>
                <a:ext cx="49" cy="78"/>
              </a:xfrm>
              <a:custGeom>
                <a:avLst/>
                <a:gdLst>
                  <a:gd name="T0" fmla="*/ 0 w 18"/>
                  <a:gd name="T1" fmla="*/ 48897 h 27"/>
                  <a:gd name="T2" fmla="*/ 21247 w 18"/>
                  <a:gd name="T3" fmla="*/ 15115 h 27"/>
                  <a:gd name="T4" fmla="*/ 29754 w 18"/>
                  <a:gd name="T5" fmla="*/ 0 h 27"/>
                  <a:gd name="T6" fmla="*/ 45575 w 18"/>
                  <a:gd name="T7" fmla="*/ 23334 h 27"/>
                  <a:gd name="T8" fmla="*/ 45575 w 18"/>
                  <a:gd name="T9" fmla="*/ 64012 h 27"/>
                  <a:gd name="T10" fmla="*/ 41841 w 18"/>
                  <a:gd name="T11" fmla="*/ 111098 h 27"/>
                  <a:gd name="T12" fmla="*/ 33325 w 18"/>
                  <a:gd name="T13" fmla="*/ 120912 h 27"/>
                  <a:gd name="T14" fmla="*/ 15370 w 18"/>
                  <a:gd name="T15" fmla="*/ 126146 h 27"/>
                  <a:gd name="T16" fmla="*/ 15370 w 18"/>
                  <a:gd name="T17" fmla="*/ 87129 h 27"/>
                  <a:gd name="T18" fmla="*/ 0 w 18"/>
                  <a:gd name="T19" fmla="*/ 4889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7"/>
                  <a:gd name="T32" fmla="*/ 18 w 1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7">
                    <a:moveTo>
                      <a:pt x="0" y="10"/>
                    </a:moveTo>
                    <a:cubicBezTo>
                      <a:pt x="2" y="8"/>
                      <a:pt x="5" y="5"/>
                      <a:pt x="7" y="3"/>
                    </a:cubicBezTo>
                    <a:cubicBezTo>
                      <a:pt x="8" y="2"/>
                      <a:pt x="9" y="0"/>
                      <a:pt x="10" y="0"/>
                    </a:cubicBezTo>
                    <a:cubicBezTo>
                      <a:pt x="12" y="0"/>
                      <a:pt x="14" y="4"/>
                      <a:pt x="15" y="5"/>
                    </a:cubicBezTo>
                    <a:cubicBezTo>
                      <a:pt x="18" y="8"/>
                      <a:pt x="16" y="8"/>
                      <a:pt x="15" y="13"/>
                    </a:cubicBezTo>
                    <a:cubicBezTo>
                      <a:pt x="15" y="16"/>
                      <a:pt x="15" y="20"/>
                      <a:pt x="14" y="23"/>
                    </a:cubicBezTo>
                    <a:cubicBezTo>
                      <a:pt x="14" y="26"/>
                      <a:pt x="14" y="25"/>
                      <a:pt x="11" y="25"/>
                    </a:cubicBezTo>
                    <a:cubicBezTo>
                      <a:pt x="9" y="25"/>
                      <a:pt x="6" y="27"/>
                      <a:pt x="5" y="26"/>
                    </a:cubicBezTo>
                    <a:cubicBezTo>
                      <a:pt x="4" y="24"/>
                      <a:pt x="5" y="20"/>
                      <a:pt x="5" y="18"/>
                    </a:cubicBezTo>
                    <a:cubicBezTo>
                      <a:pt x="4" y="16"/>
                      <a:pt x="1" y="13"/>
                      <a:pt x="0" y="10"/>
                    </a:cubicBezTo>
                  </a:path>
                </a:pathLst>
              </a:custGeom>
              <a:solidFill>
                <a:srgbClr val="E6CA8B"/>
              </a:solidFill>
              <a:ln w="9525">
                <a:noFill/>
                <a:round/>
                <a:headEnd/>
                <a:tailEnd/>
              </a:ln>
            </p:spPr>
            <p:txBody>
              <a:bodyPr/>
              <a:p>
                <a:endParaRPr lang="en-US"/>
              </a:p>
            </p:txBody>
          </p:sp>
          <p:sp>
            <p:nvSpPr>
              <p:cNvPr id="1048817" name="Freeform 156"/>
              <p:cNvSpPr/>
              <p:nvPr/>
            </p:nvSpPr>
            <p:spPr bwMode="auto">
              <a:xfrm>
                <a:off x="2882" y="1440"/>
                <a:ext cx="60" cy="46"/>
              </a:xfrm>
              <a:custGeom>
                <a:avLst/>
                <a:gdLst>
                  <a:gd name="T0" fmla="*/ 0 w 22"/>
                  <a:gd name="T1" fmla="*/ 55413 h 16"/>
                  <a:gd name="T2" fmla="*/ 21398 w 22"/>
                  <a:gd name="T3" fmla="*/ 69886 h 16"/>
                  <a:gd name="T4" fmla="*/ 36960 w 22"/>
                  <a:gd name="T5" fmla="*/ 51851 h 16"/>
                  <a:gd name="T6" fmla="*/ 67448 w 22"/>
                  <a:gd name="T7" fmla="*/ 22623 h 16"/>
                  <a:gd name="T8" fmla="*/ 49350 w 22"/>
                  <a:gd name="T9" fmla="*/ 0 h 16"/>
                  <a:gd name="T10" fmla="*/ 21398 w 22"/>
                  <a:gd name="T11" fmla="*/ 37312 h 16"/>
                  <a:gd name="T12" fmla="*/ 0 60000 65536"/>
                  <a:gd name="T13" fmla="*/ 0 60000 65536"/>
                  <a:gd name="T14" fmla="*/ 0 60000 65536"/>
                  <a:gd name="T15" fmla="*/ 0 60000 65536"/>
                  <a:gd name="T16" fmla="*/ 0 60000 65536"/>
                  <a:gd name="T17" fmla="*/ 0 60000 65536"/>
                  <a:gd name="T18" fmla="*/ 0 w 22"/>
                  <a:gd name="T19" fmla="*/ 0 h 16"/>
                  <a:gd name="T20" fmla="*/ 22 w 2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2" h="16">
                    <a:moveTo>
                      <a:pt x="0" y="12"/>
                    </a:moveTo>
                    <a:cubicBezTo>
                      <a:pt x="2" y="13"/>
                      <a:pt x="5" y="16"/>
                      <a:pt x="7" y="15"/>
                    </a:cubicBezTo>
                    <a:cubicBezTo>
                      <a:pt x="9" y="15"/>
                      <a:pt x="11" y="12"/>
                      <a:pt x="12" y="11"/>
                    </a:cubicBezTo>
                    <a:cubicBezTo>
                      <a:pt x="16" y="10"/>
                      <a:pt x="20" y="8"/>
                      <a:pt x="22" y="5"/>
                    </a:cubicBezTo>
                    <a:cubicBezTo>
                      <a:pt x="20" y="3"/>
                      <a:pt x="18" y="2"/>
                      <a:pt x="16" y="0"/>
                    </a:cubicBezTo>
                    <a:cubicBezTo>
                      <a:pt x="14" y="3"/>
                      <a:pt x="10" y="5"/>
                      <a:pt x="7" y="8"/>
                    </a:cubicBezTo>
                  </a:path>
                </a:pathLst>
              </a:custGeom>
              <a:solidFill>
                <a:srgbClr val="E6CA8B"/>
              </a:solidFill>
              <a:ln w="9525">
                <a:noFill/>
                <a:round/>
                <a:headEnd/>
                <a:tailEnd/>
              </a:ln>
            </p:spPr>
            <p:txBody>
              <a:bodyPr/>
              <a:p>
                <a:endParaRPr lang="en-US"/>
              </a:p>
            </p:txBody>
          </p:sp>
          <p:sp>
            <p:nvSpPr>
              <p:cNvPr id="1048818" name="Freeform 157"/>
              <p:cNvSpPr/>
              <p:nvPr/>
            </p:nvSpPr>
            <p:spPr bwMode="auto">
              <a:xfrm>
                <a:off x="2923" y="1240"/>
                <a:ext cx="46" cy="162"/>
              </a:xfrm>
              <a:custGeom>
                <a:avLst/>
                <a:gdLst>
                  <a:gd name="T0" fmla="*/ 14958 w 17"/>
                  <a:gd name="T1" fmla="*/ 0 h 56"/>
                  <a:gd name="T2" fmla="*/ 3206 w 17"/>
                  <a:gd name="T3" fmla="*/ 72773 h 56"/>
                  <a:gd name="T4" fmla="*/ 34097 w 17"/>
                  <a:gd name="T5" fmla="*/ 117320 h 56"/>
                  <a:gd name="T6" fmla="*/ 11752 w 17"/>
                  <a:gd name="T7" fmla="*/ 186361 h 56"/>
                  <a:gd name="T8" fmla="*/ 48733 w 17"/>
                  <a:gd name="T9" fmla="*/ 274943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5" y="0"/>
                    </a:moveTo>
                    <a:cubicBezTo>
                      <a:pt x="5" y="4"/>
                      <a:pt x="0" y="12"/>
                      <a:pt x="1" y="15"/>
                    </a:cubicBezTo>
                    <a:cubicBezTo>
                      <a:pt x="2" y="18"/>
                      <a:pt x="10" y="21"/>
                      <a:pt x="12" y="24"/>
                    </a:cubicBezTo>
                    <a:cubicBezTo>
                      <a:pt x="8" y="28"/>
                      <a:pt x="4" y="32"/>
                      <a:pt x="4" y="38"/>
                    </a:cubicBezTo>
                    <a:cubicBezTo>
                      <a:pt x="17" y="39"/>
                      <a:pt x="14" y="49"/>
                      <a:pt x="17" y="56"/>
                    </a:cubicBezTo>
                  </a:path>
                </a:pathLst>
              </a:custGeom>
              <a:noFill/>
              <a:ln w="7938" cap="rnd">
                <a:solidFill>
                  <a:srgbClr val="000000"/>
                </a:solidFill>
                <a:round/>
                <a:headEnd/>
                <a:tailEnd/>
              </a:ln>
            </p:spPr>
            <p:txBody>
              <a:bodyPr/>
              <a:p>
                <a:endParaRPr lang="en-US"/>
              </a:p>
            </p:txBody>
          </p:sp>
          <p:sp>
            <p:nvSpPr>
              <p:cNvPr id="1048819" name="Freeform 158"/>
              <p:cNvSpPr/>
              <p:nvPr/>
            </p:nvSpPr>
            <p:spPr bwMode="auto">
              <a:xfrm>
                <a:off x="2879" y="1396"/>
                <a:ext cx="169" cy="160"/>
              </a:xfrm>
              <a:custGeom>
                <a:avLst/>
                <a:gdLst>
                  <a:gd name="T0" fmla="*/ 84857 w 62"/>
                  <a:gd name="T1" fmla="*/ 5443 h 55"/>
                  <a:gd name="T2" fmla="*/ 45873 w 62"/>
                  <a:gd name="T3" fmla="*/ 0 h 55"/>
                  <a:gd name="T4" fmla="*/ 51341 w 62"/>
                  <a:gd name="T5" fmla="*/ 72111 h 55"/>
                  <a:gd name="T6" fmla="*/ 0 w 62"/>
                  <a:gd name="T7" fmla="*/ 139366 h 55"/>
                  <a:gd name="T8" fmla="*/ 24669 w 62"/>
                  <a:gd name="T9" fmla="*/ 164163 h 55"/>
                  <a:gd name="T10" fmla="*/ 3320 w 62"/>
                  <a:gd name="T11" fmla="*/ 281888 h 55"/>
                  <a:gd name="T12" fmla="*/ 95128 w 62"/>
                  <a:gd name="T13" fmla="*/ 276896 h 55"/>
                  <a:gd name="T14" fmla="*/ 146409 w 62"/>
                  <a:gd name="T15" fmla="*/ 209777 h 55"/>
                  <a:gd name="T16" fmla="*/ 189138 w 62"/>
                  <a:gd name="T17" fmla="*/ 72111 h 55"/>
                  <a:gd name="T18" fmla="*/ 143088 w 62"/>
                  <a:gd name="T19" fmla="*/ 40596 h 55"/>
                  <a:gd name="T20" fmla="*/ 100536 w 62"/>
                  <a:gd name="T21" fmla="*/ 5443 h 55"/>
                  <a:gd name="T22" fmla="*/ 84857 w 62"/>
                  <a:gd name="T23" fmla="*/ 5443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55"/>
                  <a:gd name="T38" fmla="*/ 62 w 6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55">
                    <a:moveTo>
                      <a:pt x="28" y="1"/>
                    </a:moveTo>
                    <a:cubicBezTo>
                      <a:pt x="24" y="1"/>
                      <a:pt x="19" y="1"/>
                      <a:pt x="15" y="0"/>
                    </a:cubicBezTo>
                    <a:cubicBezTo>
                      <a:pt x="13" y="5"/>
                      <a:pt x="17" y="9"/>
                      <a:pt x="17" y="14"/>
                    </a:cubicBezTo>
                    <a:cubicBezTo>
                      <a:pt x="15" y="21"/>
                      <a:pt x="7" y="23"/>
                      <a:pt x="0" y="27"/>
                    </a:cubicBezTo>
                    <a:cubicBezTo>
                      <a:pt x="3" y="29"/>
                      <a:pt x="4" y="31"/>
                      <a:pt x="8" y="32"/>
                    </a:cubicBezTo>
                    <a:cubicBezTo>
                      <a:pt x="6" y="39"/>
                      <a:pt x="3" y="47"/>
                      <a:pt x="1" y="55"/>
                    </a:cubicBezTo>
                    <a:cubicBezTo>
                      <a:pt x="16" y="41"/>
                      <a:pt x="19" y="45"/>
                      <a:pt x="31" y="54"/>
                    </a:cubicBezTo>
                    <a:cubicBezTo>
                      <a:pt x="27" y="39"/>
                      <a:pt x="36" y="41"/>
                      <a:pt x="48" y="41"/>
                    </a:cubicBezTo>
                    <a:cubicBezTo>
                      <a:pt x="48" y="24"/>
                      <a:pt x="49" y="23"/>
                      <a:pt x="62" y="14"/>
                    </a:cubicBezTo>
                    <a:cubicBezTo>
                      <a:pt x="55" y="5"/>
                      <a:pt x="57" y="7"/>
                      <a:pt x="47" y="8"/>
                    </a:cubicBezTo>
                    <a:cubicBezTo>
                      <a:pt x="39" y="9"/>
                      <a:pt x="35" y="11"/>
                      <a:pt x="33" y="1"/>
                    </a:cubicBezTo>
                    <a:cubicBezTo>
                      <a:pt x="32" y="1"/>
                      <a:pt x="29" y="1"/>
                      <a:pt x="28" y="1"/>
                    </a:cubicBezTo>
                  </a:path>
                </a:pathLst>
              </a:custGeom>
              <a:noFill/>
              <a:ln w="12700" cap="rnd">
                <a:solidFill>
                  <a:srgbClr val="000000"/>
                </a:solidFill>
                <a:round/>
                <a:headEnd/>
                <a:tailEnd/>
              </a:ln>
            </p:spPr>
            <p:txBody>
              <a:bodyPr/>
              <a:p>
                <a:endParaRPr lang="en-US"/>
              </a:p>
            </p:txBody>
          </p:sp>
          <p:sp>
            <p:nvSpPr>
              <p:cNvPr id="1048820" name="Freeform 159"/>
              <p:cNvSpPr/>
              <p:nvPr/>
            </p:nvSpPr>
            <p:spPr bwMode="auto">
              <a:xfrm>
                <a:off x="3029" y="1344"/>
                <a:ext cx="122" cy="72"/>
              </a:xfrm>
              <a:custGeom>
                <a:avLst/>
                <a:gdLst>
                  <a:gd name="T0" fmla="*/ 0 w 45"/>
                  <a:gd name="T1" fmla="*/ 118054 h 25"/>
                  <a:gd name="T2" fmla="*/ 40851 w 45"/>
                  <a:gd name="T3" fmla="*/ 85591 h 25"/>
                  <a:gd name="T4" fmla="*/ 64725 w 45"/>
                  <a:gd name="T5" fmla="*/ 22769 h 25"/>
                  <a:gd name="T6" fmla="*/ 131375 w 45"/>
                  <a:gd name="T7" fmla="*/ 0 h 25"/>
                  <a:gd name="T8" fmla="*/ 0 60000 65536"/>
                  <a:gd name="T9" fmla="*/ 0 60000 65536"/>
                  <a:gd name="T10" fmla="*/ 0 60000 65536"/>
                  <a:gd name="T11" fmla="*/ 0 60000 65536"/>
                  <a:gd name="T12" fmla="*/ 0 w 45"/>
                  <a:gd name="T13" fmla="*/ 0 h 25"/>
                  <a:gd name="T14" fmla="*/ 45 w 45"/>
                  <a:gd name="T15" fmla="*/ 25 h 25"/>
                </a:gdLst>
                <a:ahLst/>
                <a:cxnLst>
                  <a:cxn ang="T8">
                    <a:pos x="T0" y="T1"/>
                  </a:cxn>
                  <a:cxn ang="T9">
                    <a:pos x="T2" y="T3"/>
                  </a:cxn>
                  <a:cxn ang="T10">
                    <a:pos x="T4" y="T5"/>
                  </a:cxn>
                  <a:cxn ang="T11">
                    <a:pos x="T6" y="T7"/>
                  </a:cxn>
                </a:cxnLst>
                <a:rect l="T12" t="T13" r="T14" b="T15"/>
                <a:pathLst>
                  <a:path w="45" h="25">
                    <a:moveTo>
                      <a:pt x="0" y="25"/>
                    </a:moveTo>
                    <a:cubicBezTo>
                      <a:pt x="5" y="23"/>
                      <a:pt x="10" y="21"/>
                      <a:pt x="14" y="18"/>
                    </a:cubicBezTo>
                    <a:cubicBezTo>
                      <a:pt x="17" y="15"/>
                      <a:pt x="19" y="8"/>
                      <a:pt x="22" y="5"/>
                    </a:cubicBezTo>
                    <a:cubicBezTo>
                      <a:pt x="29" y="9"/>
                      <a:pt x="41" y="8"/>
                      <a:pt x="45" y="0"/>
                    </a:cubicBezTo>
                  </a:path>
                </a:pathLst>
              </a:custGeom>
              <a:noFill/>
              <a:ln w="7938" cap="rnd">
                <a:solidFill>
                  <a:srgbClr val="000000"/>
                </a:solidFill>
                <a:round/>
                <a:headEnd/>
                <a:tailEnd/>
              </a:ln>
            </p:spPr>
            <p:txBody>
              <a:bodyPr/>
              <a:p>
                <a:endParaRPr lang="en-US"/>
              </a:p>
            </p:txBody>
          </p:sp>
          <p:sp>
            <p:nvSpPr>
              <p:cNvPr id="1048821" name="Freeform 160"/>
              <p:cNvSpPr/>
              <p:nvPr/>
            </p:nvSpPr>
            <p:spPr bwMode="auto">
              <a:xfrm>
                <a:off x="3045" y="1414"/>
                <a:ext cx="158" cy="40"/>
              </a:xfrm>
              <a:custGeom>
                <a:avLst/>
                <a:gdLst>
                  <a:gd name="T0" fmla="*/ 0 w 58"/>
                  <a:gd name="T1" fmla="*/ 31046 h 14"/>
                  <a:gd name="T2" fmla="*/ 66632 w 58"/>
                  <a:gd name="T3" fmla="*/ 45111 h 14"/>
                  <a:gd name="T4" fmla="*/ 93615 w 58"/>
                  <a:gd name="T5" fmla="*/ 26660 h 14"/>
                  <a:gd name="T6" fmla="*/ 146000 w 58"/>
                  <a:gd name="T7" fmla="*/ 40189 h 14"/>
                  <a:gd name="T8" fmla="*/ 175677 w 58"/>
                  <a:gd name="T9" fmla="*/ 0 h 14"/>
                  <a:gd name="T10" fmla="*/ 0 60000 65536"/>
                  <a:gd name="T11" fmla="*/ 0 60000 65536"/>
                  <a:gd name="T12" fmla="*/ 0 60000 65536"/>
                  <a:gd name="T13" fmla="*/ 0 60000 65536"/>
                  <a:gd name="T14" fmla="*/ 0 60000 65536"/>
                  <a:gd name="T15" fmla="*/ 0 w 58"/>
                  <a:gd name="T16" fmla="*/ 0 h 14"/>
                  <a:gd name="T17" fmla="*/ 58 w 58"/>
                  <a:gd name="T18" fmla="*/ 14 h 14"/>
                </a:gdLst>
                <a:ahLst/>
                <a:cxnLst>
                  <a:cxn ang="T10">
                    <a:pos x="T0" y="T1"/>
                  </a:cxn>
                  <a:cxn ang="T11">
                    <a:pos x="T2" y="T3"/>
                  </a:cxn>
                  <a:cxn ang="T12">
                    <a:pos x="T4" y="T5"/>
                  </a:cxn>
                  <a:cxn ang="T13">
                    <a:pos x="T6" y="T7"/>
                  </a:cxn>
                  <a:cxn ang="T14">
                    <a:pos x="T8" y="T9"/>
                  </a:cxn>
                </a:cxnLst>
                <a:rect l="T15" t="T16" r="T17" b="T18"/>
                <a:pathLst>
                  <a:path w="58" h="14">
                    <a:moveTo>
                      <a:pt x="0" y="7"/>
                    </a:moveTo>
                    <a:cubicBezTo>
                      <a:pt x="8" y="14"/>
                      <a:pt x="14" y="12"/>
                      <a:pt x="22" y="10"/>
                    </a:cubicBezTo>
                    <a:cubicBezTo>
                      <a:pt x="26" y="9"/>
                      <a:pt x="27" y="7"/>
                      <a:pt x="31" y="6"/>
                    </a:cubicBezTo>
                    <a:cubicBezTo>
                      <a:pt x="35" y="6"/>
                      <a:pt x="43" y="8"/>
                      <a:pt x="48" y="9"/>
                    </a:cubicBezTo>
                    <a:cubicBezTo>
                      <a:pt x="50" y="5"/>
                      <a:pt x="53" y="2"/>
                      <a:pt x="58" y="0"/>
                    </a:cubicBezTo>
                  </a:path>
                </a:pathLst>
              </a:custGeom>
              <a:noFill/>
              <a:ln w="7938" cap="rnd">
                <a:solidFill>
                  <a:srgbClr val="000000"/>
                </a:solidFill>
                <a:round/>
                <a:headEnd/>
                <a:tailEnd/>
              </a:ln>
            </p:spPr>
            <p:txBody>
              <a:bodyPr/>
              <a:p>
                <a:endParaRPr lang="en-US"/>
              </a:p>
            </p:txBody>
          </p:sp>
          <p:sp>
            <p:nvSpPr>
              <p:cNvPr id="1048822" name="Freeform 161"/>
              <p:cNvSpPr/>
              <p:nvPr/>
            </p:nvSpPr>
            <p:spPr bwMode="auto">
              <a:xfrm>
                <a:off x="3173" y="1443"/>
                <a:ext cx="14" cy="29"/>
              </a:xfrm>
              <a:custGeom>
                <a:avLst/>
                <a:gdLst>
                  <a:gd name="T0" fmla="*/ 0 w 5"/>
                  <a:gd name="T1" fmla="*/ 0 h 10"/>
                  <a:gd name="T2" fmla="*/ 18746 w 5"/>
                  <a:gd name="T3" fmla="*/ 50074 h 10"/>
                  <a:gd name="T4" fmla="*/ 0 60000 65536"/>
                  <a:gd name="T5" fmla="*/ 0 60000 65536"/>
                  <a:gd name="T6" fmla="*/ 0 w 5"/>
                  <a:gd name="T7" fmla="*/ 0 h 10"/>
                  <a:gd name="T8" fmla="*/ 5 w 5"/>
                  <a:gd name="T9" fmla="*/ 10 h 10"/>
                </a:gdLst>
                <a:ahLst/>
                <a:cxnLst>
                  <a:cxn ang="T4">
                    <a:pos x="T0" y="T1"/>
                  </a:cxn>
                  <a:cxn ang="T5">
                    <a:pos x="T2" y="T3"/>
                  </a:cxn>
                </a:cxnLst>
                <a:rect l="T6" t="T7" r="T8" b="T9"/>
                <a:pathLst>
                  <a:path w="5" h="10">
                    <a:moveTo>
                      <a:pt x="0" y="0"/>
                    </a:moveTo>
                    <a:cubicBezTo>
                      <a:pt x="3" y="3"/>
                      <a:pt x="5" y="6"/>
                      <a:pt x="5" y="10"/>
                    </a:cubicBezTo>
                  </a:path>
                </a:pathLst>
              </a:custGeom>
              <a:noFill/>
              <a:ln w="7938" cap="rnd">
                <a:solidFill>
                  <a:srgbClr val="000000"/>
                </a:solidFill>
                <a:round/>
                <a:headEnd/>
                <a:tailEnd/>
              </a:ln>
            </p:spPr>
            <p:txBody>
              <a:bodyPr/>
              <a:p>
                <a:endParaRPr lang="en-US"/>
              </a:p>
            </p:txBody>
          </p:sp>
          <p:sp>
            <p:nvSpPr>
              <p:cNvPr id="1048823" name="Freeform 162"/>
              <p:cNvSpPr/>
              <p:nvPr/>
            </p:nvSpPr>
            <p:spPr bwMode="auto">
              <a:xfrm>
                <a:off x="3004" y="1512"/>
                <a:ext cx="68" cy="102"/>
              </a:xfrm>
              <a:custGeom>
                <a:avLst/>
                <a:gdLst>
                  <a:gd name="T0" fmla="*/ 5639 w 25"/>
                  <a:gd name="T1" fmla="*/ 0 h 35"/>
                  <a:gd name="T2" fmla="*/ 48555 w 25"/>
                  <a:gd name="T3" fmla="*/ 83885 h 35"/>
                  <a:gd name="T4" fmla="*/ 74879 w 25"/>
                  <a:gd name="T5" fmla="*/ 182067 h 35"/>
                  <a:gd name="T6" fmla="*/ 0 60000 65536"/>
                  <a:gd name="T7" fmla="*/ 0 60000 65536"/>
                  <a:gd name="T8" fmla="*/ 0 60000 65536"/>
                  <a:gd name="T9" fmla="*/ 0 w 25"/>
                  <a:gd name="T10" fmla="*/ 0 h 35"/>
                  <a:gd name="T11" fmla="*/ 25 w 25"/>
                  <a:gd name="T12" fmla="*/ 35 h 35"/>
                </a:gdLst>
                <a:ahLst/>
                <a:cxnLst>
                  <a:cxn ang="T6">
                    <a:pos x="T0" y="T1"/>
                  </a:cxn>
                  <a:cxn ang="T7">
                    <a:pos x="T2" y="T3"/>
                  </a:cxn>
                  <a:cxn ang="T8">
                    <a:pos x="T4" y="T5"/>
                  </a:cxn>
                </a:cxnLst>
                <a:rect l="T9" t="T10" r="T11" b="T12"/>
                <a:pathLst>
                  <a:path w="25" h="35">
                    <a:moveTo>
                      <a:pt x="2" y="0"/>
                    </a:moveTo>
                    <a:cubicBezTo>
                      <a:pt x="0" y="15"/>
                      <a:pt x="7" y="9"/>
                      <a:pt x="16" y="16"/>
                    </a:cubicBezTo>
                    <a:cubicBezTo>
                      <a:pt x="8" y="33"/>
                      <a:pt x="23" y="28"/>
                      <a:pt x="25" y="35"/>
                    </a:cubicBezTo>
                  </a:path>
                </a:pathLst>
              </a:custGeom>
              <a:noFill/>
              <a:ln w="7938" cap="rnd">
                <a:solidFill>
                  <a:srgbClr val="000000"/>
                </a:solidFill>
                <a:round/>
                <a:headEnd/>
                <a:tailEnd/>
              </a:ln>
            </p:spPr>
            <p:txBody>
              <a:bodyPr/>
              <a:p>
                <a:endParaRPr lang="en-US"/>
              </a:p>
            </p:txBody>
          </p:sp>
          <p:sp>
            <p:nvSpPr>
              <p:cNvPr id="1048824" name="Freeform 163"/>
              <p:cNvSpPr/>
              <p:nvPr/>
            </p:nvSpPr>
            <p:spPr bwMode="auto">
              <a:xfrm>
                <a:off x="3045" y="1541"/>
                <a:ext cx="90" cy="26"/>
              </a:xfrm>
              <a:custGeom>
                <a:avLst/>
                <a:gdLst>
                  <a:gd name="T0" fmla="*/ 0 w 33"/>
                  <a:gd name="T1" fmla="*/ 23334 h 9"/>
                  <a:gd name="T2" fmla="*/ 61691 w 33"/>
                  <a:gd name="T3" fmla="*/ 5232 h 9"/>
                  <a:gd name="T4" fmla="*/ 100800 w 33"/>
                  <a:gd name="T5" fmla="*/ 43666 h 9"/>
                  <a:gd name="T6" fmla="*/ 0 60000 65536"/>
                  <a:gd name="T7" fmla="*/ 0 60000 65536"/>
                  <a:gd name="T8" fmla="*/ 0 60000 65536"/>
                  <a:gd name="T9" fmla="*/ 0 w 33"/>
                  <a:gd name="T10" fmla="*/ 0 h 9"/>
                  <a:gd name="T11" fmla="*/ 33 w 33"/>
                  <a:gd name="T12" fmla="*/ 9 h 9"/>
                </a:gdLst>
                <a:ahLst/>
                <a:cxnLst>
                  <a:cxn ang="T6">
                    <a:pos x="T0" y="T1"/>
                  </a:cxn>
                  <a:cxn ang="T7">
                    <a:pos x="T2" y="T3"/>
                  </a:cxn>
                  <a:cxn ang="T8">
                    <a:pos x="T4" y="T5"/>
                  </a:cxn>
                </a:cxnLst>
                <a:rect l="T9" t="T10" r="T11" b="T12"/>
                <a:pathLst>
                  <a:path w="33" h="9">
                    <a:moveTo>
                      <a:pt x="0" y="5"/>
                    </a:moveTo>
                    <a:cubicBezTo>
                      <a:pt x="7" y="5"/>
                      <a:pt x="14" y="0"/>
                      <a:pt x="20" y="1"/>
                    </a:cubicBezTo>
                    <a:cubicBezTo>
                      <a:pt x="24" y="2"/>
                      <a:pt x="31" y="7"/>
                      <a:pt x="33" y="9"/>
                    </a:cubicBezTo>
                  </a:path>
                </a:pathLst>
              </a:custGeom>
              <a:noFill/>
              <a:ln w="7938" cap="rnd">
                <a:solidFill>
                  <a:srgbClr val="000000"/>
                </a:solidFill>
                <a:round/>
                <a:headEnd/>
                <a:tailEnd/>
              </a:ln>
            </p:spPr>
            <p:txBody>
              <a:bodyPr/>
              <a:p>
                <a:endParaRPr lang="en-US"/>
              </a:p>
            </p:txBody>
          </p:sp>
          <p:sp>
            <p:nvSpPr>
              <p:cNvPr id="1048825" name="Freeform 164"/>
              <p:cNvSpPr/>
              <p:nvPr/>
            </p:nvSpPr>
            <p:spPr bwMode="auto">
              <a:xfrm>
                <a:off x="2964" y="1550"/>
                <a:ext cx="32" cy="78"/>
              </a:xfrm>
              <a:custGeom>
                <a:avLst/>
                <a:gdLst>
                  <a:gd name="T0" fmla="*/ 0 w 12"/>
                  <a:gd name="T1" fmla="*/ 0 h 27"/>
                  <a:gd name="T2" fmla="*/ 27669 w 12"/>
                  <a:gd name="T3" fmla="*/ 64012 h 27"/>
                  <a:gd name="T4" fmla="*/ 25885 w 12"/>
                  <a:gd name="T5" fmla="*/ 130794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0" y="0"/>
                    </a:moveTo>
                    <a:cubicBezTo>
                      <a:pt x="3" y="5"/>
                      <a:pt x="10" y="8"/>
                      <a:pt x="11" y="13"/>
                    </a:cubicBezTo>
                    <a:cubicBezTo>
                      <a:pt x="12" y="15"/>
                      <a:pt x="10" y="24"/>
                      <a:pt x="10" y="27"/>
                    </a:cubicBezTo>
                  </a:path>
                </a:pathLst>
              </a:custGeom>
              <a:noFill/>
              <a:ln w="7938" cap="rnd">
                <a:solidFill>
                  <a:srgbClr val="000000"/>
                </a:solidFill>
                <a:round/>
                <a:headEnd/>
                <a:tailEnd/>
              </a:ln>
            </p:spPr>
            <p:txBody>
              <a:bodyPr/>
              <a:p>
                <a:endParaRPr lang="en-US"/>
              </a:p>
            </p:txBody>
          </p:sp>
          <p:sp>
            <p:nvSpPr>
              <p:cNvPr id="1048826" name="Freeform 165"/>
              <p:cNvSpPr/>
              <p:nvPr/>
            </p:nvSpPr>
            <p:spPr bwMode="auto">
              <a:xfrm>
                <a:off x="2787" y="1553"/>
                <a:ext cx="95" cy="93"/>
              </a:xfrm>
              <a:custGeom>
                <a:avLst/>
                <a:gdLst>
                  <a:gd name="T0" fmla="*/ 103129 w 35"/>
                  <a:gd name="T1" fmla="*/ 0 h 32"/>
                  <a:gd name="T2" fmla="*/ 73991 w 35"/>
                  <a:gd name="T3" fmla="*/ 82555 h 32"/>
                  <a:gd name="T4" fmla="*/ 44351 w 35"/>
                  <a:gd name="T5" fmla="*/ 101794 h 32"/>
                  <a:gd name="T6" fmla="*/ 23994 w 35"/>
                  <a:gd name="T7" fmla="*/ 122344 h 32"/>
                  <a:gd name="T8" fmla="*/ 0 w 35"/>
                  <a:gd name="T9" fmla="*/ 162727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35" y="0"/>
                    </a:moveTo>
                    <a:cubicBezTo>
                      <a:pt x="33" y="6"/>
                      <a:pt x="30" y="12"/>
                      <a:pt x="25" y="16"/>
                    </a:cubicBezTo>
                    <a:cubicBezTo>
                      <a:pt x="21" y="20"/>
                      <a:pt x="19" y="18"/>
                      <a:pt x="15" y="20"/>
                    </a:cubicBezTo>
                    <a:cubicBezTo>
                      <a:pt x="11" y="22"/>
                      <a:pt x="11" y="22"/>
                      <a:pt x="8" y="24"/>
                    </a:cubicBezTo>
                    <a:cubicBezTo>
                      <a:pt x="5" y="27"/>
                      <a:pt x="4" y="32"/>
                      <a:pt x="0" y="32"/>
                    </a:cubicBezTo>
                  </a:path>
                </a:pathLst>
              </a:custGeom>
              <a:noFill/>
              <a:ln w="7938" cap="rnd">
                <a:solidFill>
                  <a:srgbClr val="000000"/>
                </a:solidFill>
                <a:round/>
                <a:headEnd/>
                <a:tailEnd/>
              </a:ln>
            </p:spPr>
            <p:txBody>
              <a:bodyPr/>
              <a:p>
                <a:endParaRPr lang="en-US"/>
              </a:p>
            </p:txBody>
          </p:sp>
          <p:sp>
            <p:nvSpPr>
              <p:cNvPr id="1048827" name="Freeform 166"/>
              <p:cNvSpPr/>
              <p:nvPr/>
            </p:nvSpPr>
            <p:spPr bwMode="auto">
              <a:xfrm>
                <a:off x="2855" y="1599"/>
                <a:ext cx="5" cy="41"/>
              </a:xfrm>
              <a:custGeom>
                <a:avLst/>
                <a:gdLst>
                  <a:gd name="T0" fmla="*/ 0 w 2"/>
                  <a:gd name="T1" fmla="*/ 0 h 14"/>
                  <a:gd name="T2" fmla="*/ 2918 w 2"/>
                  <a:gd name="T3" fmla="*/ 75627 h 14"/>
                  <a:gd name="T4" fmla="*/ 0 60000 65536"/>
                  <a:gd name="T5" fmla="*/ 0 60000 65536"/>
                  <a:gd name="T6" fmla="*/ 0 w 2"/>
                  <a:gd name="T7" fmla="*/ 0 h 14"/>
                  <a:gd name="T8" fmla="*/ 2 w 2"/>
                  <a:gd name="T9" fmla="*/ 14 h 14"/>
                </a:gdLst>
                <a:ahLst/>
                <a:cxnLst>
                  <a:cxn ang="T4">
                    <a:pos x="T0" y="T1"/>
                  </a:cxn>
                  <a:cxn ang="T5">
                    <a:pos x="T2" y="T3"/>
                  </a:cxn>
                </a:cxnLst>
                <a:rect l="T6" t="T7" r="T8" b="T9"/>
                <a:pathLst>
                  <a:path w="2" h="14">
                    <a:moveTo>
                      <a:pt x="0" y="0"/>
                    </a:moveTo>
                    <a:cubicBezTo>
                      <a:pt x="0" y="5"/>
                      <a:pt x="1" y="10"/>
                      <a:pt x="2" y="14"/>
                    </a:cubicBezTo>
                  </a:path>
                </a:pathLst>
              </a:custGeom>
              <a:noFill/>
              <a:ln w="7938" cap="rnd">
                <a:solidFill>
                  <a:srgbClr val="000000"/>
                </a:solidFill>
                <a:round/>
                <a:headEnd/>
                <a:tailEnd/>
              </a:ln>
            </p:spPr>
            <p:txBody>
              <a:bodyPr/>
              <a:p>
                <a:endParaRPr lang="en-US"/>
              </a:p>
            </p:txBody>
          </p:sp>
          <p:sp>
            <p:nvSpPr>
              <p:cNvPr id="1048828" name="Freeform 167"/>
              <p:cNvSpPr/>
              <p:nvPr/>
            </p:nvSpPr>
            <p:spPr bwMode="auto">
              <a:xfrm>
                <a:off x="2798" y="1419"/>
                <a:ext cx="84" cy="55"/>
              </a:xfrm>
              <a:custGeom>
                <a:avLst/>
                <a:gdLst>
                  <a:gd name="T0" fmla="*/ 90303 w 31"/>
                  <a:gd name="T1" fmla="*/ 93532 h 19"/>
                  <a:gd name="T2" fmla="*/ 52565 w 31"/>
                  <a:gd name="T3" fmla="*/ 34129 h 19"/>
                  <a:gd name="T4" fmla="*/ 8796 w 31"/>
                  <a:gd name="T5" fmla="*/ 39467 h 19"/>
                  <a:gd name="T6" fmla="*/ 0 w 31"/>
                  <a:gd name="T7" fmla="*/ 0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31" y="19"/>
                    </a:moveTo>
                    <a:cubicBezTo>
                      <a:pt x="26" y="16"/>
                      <a:pt x="23" y="9"/>
                      <a:pt x="18" y="7"/>
                    </a:cubicBezTo>
                    <a:cubicBezTo>
                      <a:pt x="13" y="6"/>
                      <a:pt x="8" y="8"/>
                      <a:pt x="3" y="8"/>
                    </a:cubicBezTo>
                    <a:cubicBezTo>
                      <a:pt x="3" y="4"/>
                      <a:pt x="1" y="3"/>
                      <a:pt x="0" y="0"/>
                    </a:cubicBezTo>
                  </a:path>
                </a:pathLst>
              </a:custGeom>
              <a:noFill/>
              <a:ln w="7938" cap="rnd">
                <a:solidFill>
                  <a:srgbClr val="000000"/>
                </a:solidFill>
                <a:round/>
                <a:headEnd/>
                <a:tailEnd/>
              </a:ln>
            </p:spPr>
            <p:txBody>
              <a:bodyPr/>
              <a:p>
                <a:endParaRPr lang="en-US"/>
              </a:p>
            </p:txBody>
          </p:sp>
          <p:sp>
            <p:nvSpPr>
              <p:cNvPr id="1048829" name="Freeform 168"/>
              <p:cNvSpPr/>
              <p:nvPr/>
            </p:nvSpPr>
            <p:spPr bwMode="auto">
              <a:xfrm>
                <a:off x="2822" y="1321"/>
                <a:ext cx="98" cy="75"/>
              </a:xfrm>
              <a:custGeom>
                <a:avLst/>
                <a:gdLst>
                  <a:gd name="T0" fmla="*/ 108674 w 36"/>
                  <a:gd name="T1" fmla="*/ 124434 h 26"/>
                  <a:gd name="T2" fmla="*/ 72060 w 36"/>
                  <a:gd name="T3" fmla="*/ 66317 h 26"/>
                  <a:gd name="T4" fmla="*/ 21247 w 36"/>
                  <a:gd name="T5" fmla="*/ 63297 h 26"/>
                  <a:gd name="T6" fmla="*/ 0 w 36"/>
                  <a:gd name="T7" fmla="*/ 0 h 26"/>
                  <a:gd name="T8" fmla="*/ 0 60000 65536"/>
                  <a:gd name="T9" fmla="*/ 0 60000 65536"/>
                  <a:gd name="T10" fmla="*/ 0 60000 65536"/>
                  <a:gd name="T11" fmla="*/ 0 60000 65536"/>
                  <a:gd name="T12" fmla="*/ 0 w 36"/>
                  <a:gd name="T13" fmla="*/ 0 h 26"/>
                  <a:gd name="T14" fmla="*/ 36 w 36"/>
                  <a:gd name="T15" fmla="*/ 26 h 26"/>
                </a:gdLst>
                <a:ahLst/>
                <a:cxnLst>
                  <a:cxn ang="T8">
                    <a:pos x="T0" y="T1"/>
                  </a:cxn>
                  <a:cxn ang="T9">
                    <a:pos x="T2" y="T3"/>
                  </a:cxn>
                  <a:cxn ang="T10">
                    <a:pos x="T4" y="T5"/>
                  </a:cxn>
                  <a:cxn ang="T11">
                    <a:pos x="T6" y="T7"/>
                  </a:cxn>
                </a:cxnLst>
                <a:rect l="T12" t="T13" r="T14" b="T15"/>
                <a:pathLst>
                  <a:path w="36" h="26">
                    <a:moveTo>
                      <a:pt x="36" y="26"/>
                    </a:moveTo>
                    <a:cubicBezTo>
                      <a:pt x="31" y="24"/>
                      <a:pt x="25" y="20"/>
                      <a:pt x="24" y="14"/>
                    </a:cubicBezTo>
                    <a:cubicBezTo>
                      <a:pt x="18" y="13"/>
                      <a:pt x="12" y="16"/>
                      <a:pt x="7" y="13"/>
                    </a:cubicBezTo>
                    <a:cubicBezTo>
                      <a:pt x="4" y="10"/>
                      <a:pt x="3" y="3"/>
                      <a:pt x="0" y="0"/>
                    </a:cubicBezTo>
                  </a:path>
                </a:pathLst>
              </a:custGeom>
              <a:noFill/>
              <a:ln w="7938" cap="rnd">
                <a:solidFill>
                  <a:srgbClr val="000000"/>
                </a:solidFill>
                <a:round/>
                <a:headEnd/>
                <a:tailEnd/>
              </a:ln>
            </p:spPr>
            <p:txBody>
              <a:bodyPr/>
              <a:p>
                <a:endParaRPr lang="en-US"/>
              </a:p>
            </p:txBody>
          </p:sp>
          <p:sp>
            <p:nvSpPr>
              <p:cNvPr id="1048830" name="Freeform 169"/>
              <p:cNvSpPr/>
              <p:nvPr/>
            </p:nvSpPr>
            <p:spPr bwMode="auto">
              <a:xfrm>
                <a:off x="2847" y="1385"/>
                <a:ext cx="54" cy="58"/>
              </a:xfrm>
              <a:custGeom>
                <a:avLst/>
                <a:gdLst>
                  <a:gd name="T0" fmla="*/ 3127 w 20"/>
                  <a:gd name="T1" fmla="*/ 99867 h 20"/>
                  <a:gd name="T2" fmla="*/ 3127 w 20"/>
                  <a:gd name="T3" fmla="*/ 65412 h 20"/>
                  <a:gd name="T4" fmla="*/ 22796 w 20"/>
                  <a:gd name="T5" fmla="*/ 39829 h 20"/>
                  <a:gd name="T6" fmla="*/ 56549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1" y="20"/>
                    </a:moveTo>
                    <a:cubicBezTo>
                      <a:pt x="1" y="18"/>
                      <a:pt x="0" y="15"/>
                      <a:pt x="1" y="13"/>
                    </a:cubicBezTo>
                    <a:cubicBezTo>
                      <a:pt x="2" y="11"/>
                      <a:pt x="6" y="9"/>
                      <a:pt x="8" y="8"/>
                    </a:cubicBezTo>
                    <a:cubicBezTo>
                      <a:pt x="11" y="5"/>
                      <a:pt x="16" y="1"/>
                      <a:pt x="20" y="0"/>
                    </a:cubicBezTo>
                  </a:path>
                </a:pathLst>
              </a:custGeom>
              <a:noFill/>
              <a:ln w="7938" cap="rnd">
                <a:solidFill>
                  <a:srgbClr val="000000"/>
                </a:solidFill>
                <a:round/>
                <a:headEnd/>
                <a:tailEnd/>
              </a:ln>
            </p:spPr>
            <p:txBody>
              <a:bodyPr/>
              <a:p>
                <a:endParaRPr lang="en-US"/>
              </a:p>
            </p:txBody>
          </p:sp>
          <p:sp>
            <p:nvSpPr>
              <p:cNvPr id="1048831" name="Freeform 170"/>
              <p:cNvSpPr/>
              <p:nvPr/>
            </p:nvSpPr>
            <p:spPr bwMode="auto">
              <a:xfrm>
                <a:off x="2871" y="1405"/>
                <a:ext cx="11" cy="61"/>
              </a:xfrm>
              <a:custGeom>
                <a:avLst/>
                <a:gdLst>
                  <a:gd name="T0" fmla="*/ 0 w 4"/>
                  <a:gd name="T1" fmla="*/ 0 h 21"/>
                  <a:gd name="T2" fmla="*/ 9438 w 4"/>
                  <a:gd name="T3" fmla="*/ 34755 h 21"/>
                  <a:gd name="T4" fmla="*/ 0 w 4"/>
                  <a:gd name="T5" fmla="*/ 106297 h 21"/>
                  <a:gd name="T6" fmla="*/ 0 60000 65536"/>
                  <a:gd name="T7" fmla="*/ 0 60000 65536"/>
                  <a:gd name="T8" fmla="*/ 0 60000 65536"/>
                  <a:gd name="T9" fmla="*/ 0 w 4"/>
                  <a:gd name="T10" fmla="*/ 0 h 21"/>
                  <a:gd name="T11" fmla="*/ 4 w 4"/>
                  <a:gd name="T12" fmla="*/ 21 h 21"/>
                </a:gdLst>
                <a:ahLst/>
                <a:cxnLst>
                  <a:cxn ang="T6">
                    <a:pos x="T0" y="T1"/>
                  </a:cxn>
                  <a:cxn ang="T7">
                    <a:pos x="T2" y="T3"/>
                  </a:cxn>
                  <a:cxn ang="T8">
                    <a:pos x="T4" y="T5"/>
                  </a:cxn>
                </a:cxnLst>
                <a:rect l="T9" t="T10" r="T11" b="T12"/>
                <a:pathLst>
                  <a:path w="4" h="21">
                    <a:moveTo>
                      <a:pt x="0" y="0"/>
                    </a:moveTo>
                    <a:cubicBezTo>
                      <a:pt x="4" y="2"/>
                      <a:pt x="4" y="2"/>
                      <a:pt x="3" y="7"/>
                    </a:cubicBezTo>
                    <a:cubicBezTo>
                      <a:pt x="2" y="11"/>
                      <a:pt x="2" y="17"/>
                      <a:pt x="0" y="21"/>
                    </a:cubicBezTo>
                  </a:path>
                </a:pathLst>
              </a:custGeom>
              <a:noFill/>
              <a:ln w="7938" cap="rnd">
                <a:solidFill>
                  <a:srgbClr val="000000"/>
                </a:solidFill>
                <a:round/>
                <a:headEnd/>
                <a:tailEnd/>
              </a:ln>
            </p:spPr>
            <p:txBody>
              <a:bodyPr/>
              <a:p>
                <a:endParaRPr lang="en-US"/>
              </a:p>
            </p:txBody>
          </p:sp>
          <p:sp>
            <p:nvSpPr>
              <p:cNvPr id="1048832" name="Line 171"/>
              <p:cNvSpPr>
                <a:spLocks noChangeShapeType="1"/>
              </p:cNvSpPr>
              <p:nvPr/>
            </p:nvSpPr>
            <p:spPr bwMode="auto">
              <a:xfrm>
                <a:off x="2991" y="1425"/>
                <a:ext cx="27" cy="35"/>
              </a:xfrm>
              <a:prstGeom prst="line"/>
              <a:noFill/>
              <a:ln w="7938" cap="rnd">
                <a:solidFill>
                  <a:srgbClr val="000000"/>
                </a:solidFill>
                <a:round/>
                <a:headEnd/>
                <a:tailEnd/>
              </a:ln>
            </p:spPr>
            <p:txBody>
              <a:bodyPr/>
              <a:p>
                <a:endParaRPr lang="en-US"/>
              </a:p>
            </p:txBody>
          </p:sp>
          <p:sp>
            <p:nvSpPr>
              <p:cNvPr id="1048833" name="Freeform 172"/>
              <p:cNvSpPr/>
              <p:nvPr/>
            </p:nvSpPr>
            <p:spPr bwMode="auto">
              <a:xfrm>
                <a:off x="2966" y="1440"/>
                <a:ext cx="30" cy="75"/>
              </a:xfrm>
              <a:custGeom>
                <a:avLst/>
                <a:gdLst>
                  <a:gd name="T0" fmla="*/ 30 w 30"/>
                  <a:gd name="T1" fmla="*/ 0 h 75"/>
                  <a:gd name="T2" fmla="*/ 0 w 30"/>
                  <a:gd name="T3" fmla="*/ 29 h 75"/>
                  <a:gd name="T4" fmla="*/ 17 w 30"/>
                  <a:gd name="T5" fmla="*/ 55 h 75"/>
                  <a:gd name="T6" fmla="*/ 14 w 30"/>
                  <a:gd name="T7" fmla="*/ 75 h 75"/>
                  <a:gd name="T8" fmla="*/ 0 60000 65536"/>
                  <a:gd name="T9" fmla="*/ 0 60000 65536"/>
                  <a:gd name="T10" fmla="*/ 0 60000 65536"/>
                  <a:gd name="T11" fmla="*/ 0 60000 65536"/>
                  <a:gd name="T12" fmla="*/ 0 w 30"/>
                  <a:gd name="T13" fmla="*/ 0 h 75"/>
                  <a:gd name="T14" fmla="*/ 30 w 30"/>
                  <a:gd name="T15" fmla="*/ 75 h 75"/>
                </a:gdLst>
                <a:ahLst/>
                <a:cxnLst>
                  <a:cxn ang="T8">
                    <a:pos x="T0" y="T1"/>
                  </a:cxn>
                  <a:cxn ang="T9">
                    <a:pos x="T2" y="T3"/>
                  </a:cxn>
                  <a:cxn ang="T10">
                    <a:pos x="T4" y="T5"/>
                  </a:cxn>
                  <a:cxn ang="T11">
                    <a:pos x="T6" y="T7"/>
                  </a:cxn>
                </a:cxnLst>
                <a:rect l="T12" t="T13" r="T14" b="T15"/>
                <a:pathLst>
                  <a:path w="30" h="75">
                    <a:moveTo>
                      <a:pt x="30" y="0"/>
                    </a:moveTo>
                    <a:lnTo>
                      <a:pt x="0" y="29"/>
                    </a:lnTo>
                    <a:lnTo>
                      <a:pt x="17" y="55"/>
                    </a:lnTo>
                    <a:lnTo>
                      <a:pt x="14" y="75"/>
                    </a:lnTo>
                  </a:path>
                </a:pathLst>
              </a:custGeom>
              <a:noFill/>
              <a:ln w="7938" cap="rnd">
                <a:solidFill>
                  <a:srgbClr val="000000"/>
                </a:solidFill>
                <a:round/>
                <a:headEnd/>
                <a:tailEnd/>
              </a:ln>
            </p:spPr>
            <p:txBody>
              <a:bodyPr/>
              <a:p>
                <a:endParaRPr lang="en-US"/>
              </a:p>
            </p:txBody>
          </p:sp>
          <p:sp>
            <p:nvSpPr>
              <p:cNvPr id="1048834" name="Line 173"/>
              <p:cNvSpPr>
                <a:spLocks noChangeShapeType="1"/>
              </p:cNvSpPr>
              <p:nvPr/>
            </p:nvSpPr>
            <p:spPr bwMode="auto">
              <a:xfrm flipH="1" flipV="1">
                <a:off x="2926" y="1437"/>
                <a:ext cx="40" cy="32"/>
              </a:xfrm>
              <a:prstGeom prst="line"/>
              <a:noFill/>
              <a:ln w="7938" cap="rnd">
                <a:solidFill>
                  <a:srgbClr val="000000"/>
                </a:solidFill>
                <a:round/>
                <a:headEnd/>
                <a:tailEnd/>
              </a:ln>
            </p:spPr>
            <p:txBody>
              <a:bodyPr/>
              <a:p>
                <a:endParaRPr lang="en-US"/>
              </a:p>
            </p:txBody>
          </p:sp>
          <p:sp>
            <p:nvSpPr>
              <p:cNvPr id="1048835" name="Line 174"/>
              <p:cNvSpPr>
                <a:spLocks noChangeShapeType="1"/>
              </p:cNvSpPr>
              <p:nvPr/>
            </p:nvSpPr>
            <p:spPr bwMode="auto">
              <a:xfrm flipV="1">
                <a:off x="2901" y="1451"/>
                <a:ext cx="44" cy="38"/>
              </a:xfrm>
              <a:prstGeom prst="line"/>
              <a:noFill/>
              <a:ln w="7938" cap="rnd">
                <a:solidFill>
                  <a:srgbClr val="000000"/>
                </a:solidFill>
                <a:round/>
                <a:headEnd/>
                <a:tailEnd/>
              </a:ln>
            </p:spPr>
            <p:txBody>
              <a:bodyPr/>
              <a:p>
                <a:endParaRPr lang="en-US"/>
              </a:p>
            </p:txBody>
          </p:sp>
          <p:sp>
            <p:nvSpPr>
              <p:cNvPr id="1048836" name="Freeform 175"/>
              <p:cNvSpPr/>
              <p:nvPr/>
            </p:nvSpPr>
            <p:spPr bwMode="auto">
              <a:xfrm>
                <a:off x="2917" y="1474"/>
                <a:ext cx="22" cy="58"/>
              </a:xfrm>
              <a:custGeom>
                <a:avLst/>
                <a:gdLst>
                  <a:gd name="T0" fmla="*/ 0 w 22"/>
                  <a:gd name="T1" fmla="*/ 0 h 58"/>
                  <a:gd name="T2" fmla="*/ 22 w 22"/>
                  <a:gd name="T3" fmla="*/ 18 h 58"/>
                  <a:gd name="T4" fmla="*/ 14 w 22"/>
                  <a:gd name="T5" fmla="*/ 58 h 58"/>
                  <a:gd name="T6" fmla="*/ 0 60000 65536"/>
                  <a:gd name="T7" fmla="*/ 0 60000 65536"/>
                  <a:gd name="T8" fmla="*/ 0 60000 65536"/>
                  <a:gd name="T9" fmla="*/ 0 w 22"/>
                  <a:gd name="T10" fmla="*/ 0 h 58"/>
                  <a:gd name="T11" fmla="*/ 22 w 22"/>
                  <a:gd name="T12" fmla="*/ 58 h 58"/>
                </a:gdLst>
                <a:ahLst/>
                <a:cxnLst>
                  <a:cxn ang="T6">
                    <a:pos x="T0" y="T1"/>
                  </a:cxn>
                  <a:cxn ang="T7">
                    <a:pos x="T2" y="T3"/>
                  </a:cxn>
                  <a:cxn ang="T8">
                    <a:pos x="T4" y="T5"/>
                  </a:cxn>
                </a:cxnLst>
                <a:rect l="T9" t="T10" r="T11" b="T12"/>
                <a:pathLst>
                  <a:path w="22" h="58">
                    <a:moveTo>
                      <a:pt x="0" y="0"/>
                    </a:moveTo>
                    <a:lnTo>
                      <a:pt x="22" y="18"/>
                    </a:lnTo>
                    <a:lnTo>
                      <a:pt x="14" y="58"/>
                    </a:lnTo>
                  </a:path>
                </a:pathLst>
              </a:custGeom>
              <a:noFill/>
              <a:ln w="7938" cap="rnd">
                <a:solidFill>
                  <a:srgbClr val="000000"/>
                </a:solidFill>
                <a:round/>
                <a:headEnd/>
                <a:tailEnd/>
              </a:ln>
            </p:spPr>
            <p:txBody>
              <a:bodyPr/>
              <a:p>
                <a:endParaRPr lang="en-US"/>
              </a:p>
            </p:txBody>
          </p:sp>
          <p:sp>
            <p:nvSpPr>
              <p:cNvPr id="1048837" name="Line 176"/>
              <p:cNvSpPr>
                <a:spLocks noChangeShapeType="1"/>
              </p:cNvSpPr>
              <p:nvPr/>
            </p:nvSpPr>
            <p:spPr bwMode="auto">
              <a:xfrm>
                <a:off x="2939" y="1492"/>
                <a:ext cx="44" cy="3"/>
              </a:xfrm>
              <a:prstGeom prst="line"/>
              <a:noFill/>
              <a:ln w="7938" cap="rnd">
                <a:solidFill>
                  <a:srgbClr val="000000"/>
                </a:solidFill>
                <a:round/>
                <a:headEnd/>
                <a:tailEnd/>
              </a:ln>
            </p:spPr>
            <p:txBody>
              <a:bodyPr/>
              <a:p>
                <a:endParaRPr lang="en-US"/>
              </a:p>
            </p:txBody>
          </p:sp>
          <p:sp>
            <p:nvSpPr>
              <p:cNvPr id="1048838" name="Line 177"/>
              <p:cNvSpPr>
                <a:spLocks noChangeShapeType="1"/>
              </p:cNvSpPr>
              <p:nvPr/>
            </p:nvSpPr>
            <p:spPr bwMode="auto">
              <a:xfrm>
                <a:off x="2994" y="1588"/>
                <a:ext cx="49" cy="2"/>
              </a:xfrm>
              <a:prstGeom prst="line"/>
              <a:noFill/>
              <a:ln w="7938" cap="rnd">
                <a:solidFill>
                  <a:srgbClr val="000000"/>
                </a:solidFill>
                <a:round/>
                <a:headEnd/>
                <a:tailEnd/>
              </a:ln>
            </p:spPr>
            <p:txBody>
              <a:bodyPr/>
              <a:p>
                <a:endParaRPr lang="en-US"/>
              </a:p>
            </p:txBody>
          </p:sp>
          <p:sp>
            <p:nvSpPr>
              <p:cNvPr id="1048839" name="Line 178"/>
              <p:cNvSpPr>
                <a:spLocks noChangeShapeType="1"/>
              </p:cNvSpPr>
              <p:nvPr/>
            </p:nvSpPr>
            <p:spPr bwMode="auto">
              <a:xfrm>
                <a:off x="3023" y="1550"/>
                <a:ext cx="17" cy="20"/>
              </a:xfrm>
              <a:prstGeom prst="line"/>
              <a:noFill/>
              <a:ln w="7938" cap="rnd">
                <a:solidFill>
                  <a:srgbClr val="000000"/>
                </a:solidFill>
                <a:round/>
                <a:headEnd/>
                <a:tailEnd/>
              </a:ln>
            </p:spPr>
            <p:txBody>
              <a:bodyPr/>
              <a:p>
                <a:endParaRPr lang="en-US"/>
              </a:p>
            </p:txBody>
          </p:sp>
          <p:sp>
            <p:nvSpPr>
              <p:cNvPr id="1048840" name="Freeform 179"/>
              <p:cNvSpPr/>
              <p:nvPr/>
            </p:nvSpPr>
            <p:spPr bwMode="auto">
              <a:xfrm>
                <a:off x="2961" y="1260"/>
                <a:ext cx="46" cy="104"/>
              </a:xfrm>
              <a:custGeom>
                <a:avLst/>
                <a:gdLst>
                  <a:gd name="T0" fmla="*/ 0 w 46"/>
                  <a:gd name="T1" fmla="*/ 104 h 104"/>
                  <a:gd name="T2" fmla="*/ 22 w 46"/>
                  <a:gd name="T3" fmla="*/ 69 h 104"/>
                  <a:gd name="T4" fmla="*/ 16 w 46"/>
                  <a:gd name="T5" fmla="*/ 26 h 104"/>
                  <a:gd name="T6" fmla="*/ 46 w 46"/>
                  <a:gd name="T7" fmla="*/ 0 h 104"/>
                  <a:gd name="T8" fmla="*/ 0 60000 65536"/>
                  <a:gd name="T9" fmla="*/ 0 60000 65536"/>
                  <a:gd name="T10" fmla="*/ 0 60000 65536"/>
                  <a:gd name="T11" fmla="*/ 0 60000 65536"/>
                  <a:gd name="T12" fmla="*/ 0 w 46"/>
                  <a:gd name="T13" fmla="*/ 0 h 104"/>
                  <a:gd name="T14" fmla="*/ 46 w 46"/>
                  <a:gd name="T15" fmla="*/ 104 h 104"/>
                </a:gdLst>
                <a:ahLst/>
                <a:cxnLst>
                  <a:cxn ang="T8">
                    <a:pos x="T0" y="T1"/>
                  </a:cxn>
                  <a:cxn ang="T9">
                    <a:pos x="T2" y="T3"/>
                  </a:cxn>
                  <a:cxn ang="T10">
                    <a:pos x="T4" y="T5"/>
                  </a:cxn>
                  <a:cxn ang="T11">
                    <a:pos x="T6" y="T7"/>
                  </a:cxn>
                </a:cxnLst>
                <a:rect l="T12" t="T13" r="T14" b="T15"/>
                <a:pathLst>
                  <a:path w="46" h="104">
                    <a:moveTo>
                      <a:pt x="0" y="104"/>
                    </a:moveTo>
                    <a:lnTo>
                      <a:pt x="22" y="69"/>
                    </a:lnTo>
                    <a:lnTo>
                      <a:pt x="16" y="26"/>
                    </a:lnTo>
                    <a:lnTo>
                      <a:pt x="46" y="0"/>
                    </a:lnTo>
                  </a:path>
                </a:pathLst>
              </a:custGeom>
              <a:noFill/>
              <a:ln w="7938" cap="rnd">
                <a:solidFill>
                  <a:srgbClr val="000000"/>
                </a:solidFill>
                <a:round/>
                <a:headEnd/>
                <a:tailEnd/>
              </a:ln>
            </p:spPr>
            <p:txBody>
              <a:bodyPr/>
              <a:p>
                <a:endParaRPr lang="en-US"/>
              </a:p>
            </p:txBody>
          </p:sp>
          <p:sp>
            <p:nvSpPr>
              <p:cNvPr id="1048841" name="Line 180"/>
              <p:cNvSpPr>
                <a:spLocks noChangeShapeType="1"/>
              </p:cNvSpPr>
              <p:nvPr/>
            </p:nvSpPr>
            <p:spPr bwMode="auto">
              <a:xfrm>
                <a:off x="2956" y="1309"/>
                <a:ext cx="27" cy="20"/>
              </a:xfrm>
              <a:prstGeom prst="line"/>
              <a:noFill/>
              <a:ln w="7938" cap="rnd">
                <a:solidFill>
                  <a:srgbClr val="000000"/>
                </a:solidFill>
                <a:round/>
                <a:headEnd/>
                <a:tailEnd/>
              </a:ln>
            </p:spPr>
            <p:txBody>
              <a:bodyPr/>
              <a:p>
                <a:endParaRPr lang="en-US"/>
              </a:p>
            </p:txBody>
          </p:sp>
          <p:sp>
            <p:nvSpPr>
              <p:cNvPr id="1048842" name="Freeform 181"/>
              <p:cNvSpPr/>
              <p:nvPr/>
            </p:nvSpPr>
            <p:spPr bwMode="auto">
              <a:xfrm>
                <a:off x="1582" y="2318"/>
                <a:ext cx="158" cy="363"/>
              </a:xfrm>
              <a:custGeom>
                <a:avLst/>
                <a:gdLst>
                  <a:gd name="T0" fmla="*/ 146000 w 58"/>
                  <a:gd name="T1" fmla="*/ 449197 h 125"/>
                  <a:gd name="T2" fmla="*/ 127054 w 58"/>
                  <a:gd name="T3" fmla="*/ 429992 h 125"/>
                  <a:gd name="T4" fmla="*/ 109042 w 58"/>
                  <a:gd name="T5" fmla="*/ 348419 h 125"/>
                  <a:gd name="T6" fmla="*/ 124673 w 58"/>
                  <a:gd name="T7" fmla="*/ 329215 h 125"/>
                  <a:gd name="T8" fmla="*/ 158104 w 58"/>
                  <a:gd name="T9" fmla="*/ 242228 h 125"/>
                  <a:gd name="T10" fmla="*/ 139386 w 58"/>
                  <a:gd name="T11" fmla="*/ 202185 h 125"/>
                  <a:gd name="T12" fmla="*/ 96917 w 58"/>
                  <a:gd name="T13" fmla="*/ 191240 h 125"/>
                  <a:gd name="T14" fmla="*/ 112338 w 58"/>
                  <a:gd name="T15" fmla="*/ 100778 h 125"/>
                  <a:gd name="T16" fmla="*/ 78921 w 58"/>
                  <a:gd name="T17" fmla="*/ 85058 h 125"/>
                  <a:gd name="T18" fmla="*/ 42456 w 58"/>
                  <a:gd name="T19" fmla="*/ 80377 h 125"/>
                  <a:gd name="T20" fmla="*/ 18009 w 58"/>
                  <a:gd name="T21" fmla="*/ 0 h 125"/>
                  <a:gd name="T22" fmla="*/ 5721 w 58"/>
                  <a:gd name="T23" fmla="*/ 61150 h 125"/>
                  <a:gd name="T24" fmla="*/ 0 w 58"/>
                  <a:gd name="T25" fmla="*/ 96003 h 125"/>
                  <a:gd name="T26" fmla="*/ 15585 w 58"/>
                  <a:gd name="T27" fmla="*/ 127224 h 125"/>
                  <a:gd name="T28" fmla="*/ 24460 w 58"/>
                  <a:gd name="T29" fmla="*/ 217695 h 125"/>
                  <a:gd name="T30" fmla="*/ 60021 w 58"/>
                  <a:gd name="T31" fmla="*/ 228002 h 125"/>
                  <a:gd name="T32" fmla="*/ 54300 w 58"/>
                  <a:gd name="T33" fmla="*/ 297997 h 125"/>
                  <a:gd name="T34" fmla="*/ 58038 w 58"/>
                  <a:gd name="T35" fmla="*/ 369458 h 125"/>
                  <a:gd name="T36" fmla="*/ 87900 w 58"/>
                  <a:gd name="T37" fmla="*/ 419881 h 125"/>
                  <a:gd name="T38" fmla="*/ 82498 w 58"/>
                  <a:gd name="T39" fmla="*/ 470236 h 125"/>
                  <a:gd name="T40" fmla="*/ 115656 w 58"/>
                  <a:gd name="T41" fmla="*/ 499624 h 125"/>
                  <a:gd name="T42" fmla="*/ 136961 w 58"/>
                  <a:gd name="T43" fmla="*/ 560699 h 125"/>
                  <a:gd name="T44" fmla="*/ 133643 w 58"/>
                  <a:gd name="T45" fmla="*/ 632186 h 125"/>
                  <a:gd name="T46" fmla="*/ 136961 w 58"/>
                  <a:gd name="T47" fmla="*/ 632186 h 125"/>
                  <a:gd name="T48" fmla="*/ 139386 w 58"/>
                  <a:gd name="T49" fmla="*/ 611121 h 125"/>
                  <a:gd name="T50" fmla="*/ 163505 w 58"/>
                  <a:gd name="T51" fmla="*/ 571647 h 125"/>
                  <a:gd name="T52" fmla="*/ 175677 w 58"/>
                  <a:gd name="T53" fmla="*/ 491151 h 125"/>
                  <a:gd name="T54" fmla="*/ 146000 w 58"/>
                  <a:gd name="T55" fmla="*/ 449197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125"/>
                  <a:gd name="T86" fmla="*/ 58 w 5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125">
                    <a:moveTo>
                      <a:pt x="48" y="89"/>
                    </a:moveTo>
                    <a:cubicBezTo>
                      <a:pt x="42" y="85"/>
                      <a:pt x="42" y="85"/>
                      <a:pt x="42" y="85"/>
                    </a:cubicBezTo>
                    <a:cubicBezTo>
                      <a:pt x="36" y="69"/>
                      <a:pt x="36" y="69"/>
                      <a:pt x="36" y="69"/>
                    </a:cubicBezTo>
                    <a:cubicBezTo>
                      <a:pt x="41" y="65"/>
                      <a:pt x="41" y="65"/>
                      <a:pt x="41" y="65"/>
                    </a:cubicBezTo>
                    <a:cubicBezTo>
                      <a:pt x="52" y="48"/>
                      <a:pt x="52" y="48"/>
                      <a:pt x="52" y="48"/>
                    </a:cubicBezTo>
                    <a:cubicBezTo>
                      <a:pt x="46" y="40"/>
                      <a:pt x="46" y="40"/>
                      <a:pt x="46" y="40"/>
                    </a:cubicBezTo>
                    <a:cubicBezTo>
                      <a:pt x="32" y="38"/>
                      <a:pt x="32" y="38"/>
                      <a:pt x="32" y="38"/>
                    </a:cubicBezTo>
                    <a:cubicBezTo>
                      <a:pt x="37" y="20"/>
                      <a:pt x="37" y="20"/>
                      <a:pt x="37" y="20"/>
                    </a:cubicBezTo>
                    <a:cubicBezTo>
                      <a:pt x="37" y="20"/>
                      <a:pt x="30" y="17"/>
                      <a:pt x="26" y="17"/>
                    </a:cubicBezTo>
                    <a:cubicBezTo>
                      <a:pt x="22" y="17"/>
                      <a:pt x="14" y="16"/>
                      <a:pt x="14" y="16"/>
                    </a:cubicBezTo>
                    <a:cubicBezTo>
                      <a:pt x="6" y="0"/>
                      <a:pt x="6" y="0"/>
                      <a:pt x="6" y="0"/>
                    </a:cubicBezTo>
                    <a:cubicBezTo>
                      <a:pt x="6" y="0"/>
                      <a:pt x="1" y="6"/>
                      <a:pt x="2" y="12"/>
                    </a:cubicBezTo>
                    <a:cubicBezTo>
                      <a:pt x="3" y="14"/>
                      <a:pt x="2" y="16"/>
                      <a:pt x="0" y="19"/>
                    </a:cubicBezTo>
                    <a:cubicBezTo>
                      <a:pt x="1" y="20"/>
                      <a:pt x="2" y="22"/>
                      <a:pt x="5" y="25"/>
                    </a:cubicBezTo>
                    <a:cubicBezTo>
                      <a:pt x="12" y="32"/>
                      <a:pt x="11" y="33"/>
                      <a:pt x="8" y="43"/>
                    </a:cubicBezTo>
                    <a:cubicBezTo>
                      <a:pt x="12" y="43"/>
                      <a:pt x="16" y="44"/>
                      <a:pt x="20" y="45"/>
                    </a:cubicBezTo>
                    <a:cubicBezTo>
                      <a:pt x="20" y="50"/>
                      <a:pt x="19" y="54"/>
                      <a:pt x="18" y="59"/>
                    </a:cubicBezTo>
                    <a:cubicBezTo>
                      <a:pt x="28" y="60"/>
                      <a:pt x="21" y="67"/>
                      <a:pt x="19" y="73"/>
                    </a:cubicBezTo>
                    <a:cubicBezTo>
                      <a:pt x="23" y="75"/>
                      <a:pt x="28" y="79"/>
                      <a:pt x="29" y="83"/>
                    </a:cubicBezTo>
                    <a:cubicBezTo>
                      <a:pt x="30" y="87"/>
                      <a:pt x="25" y="89"/>
                      <a:pt x="27" y="93"/>
                    </a:cubicBezTo>
                    <a:cubicBezTo>
                      <a:pt x="29" y="96"/>
                      <a:pt x="36" y="97"/>
                      <a:pt x="38" y="99"/>
                    </a:cubicBezTo>
                    <a:cubicBezTo>
                      <a:pt x="42" y="102"/>
                      <a:pt x="44" y="107"/>
                      <a:pt x="45" y="111"/>
                    </a:cubicBezTo>
                    <a:cubicBezTo>
                      <a:pt x="45" y="115"/>
                      <a:pt x="41" y="121"/>
                      <a:pt x="44" y="125"/>
                    </a:cubicBezTo>
                    <a:cubicBezTo>
                      <a:pt x="44" y="125"/>
                      <a:pt x="44" y="125"/>
                      <a:pt x="45" y="125"/>
                    </a:cubicBezTo>
                    <a:cubicBezTo>
                      <a:pt x="46" y="121"/>
                      <a:pt x="46" y="121"/>
                      <a:pt x="46" y="121"/>
                    </a:cubicBezTo>
                    <a:cubicBezTo>
                      <a:pt x="54" y="113"/>
                      <a:pt x="54" y="113"/>
                      <a:pt x="54" y="113"/>
                    </a:cubicBezTo>
                    <a:cubicBezTo>
                      <a:pt x="54" y="113"/>
                      <a:pt x="58" y="101"/>
                      <a:pt x="58" y="97"/>
                    </a:cubicBezTo>
                    <a:cubicBezTo>
                      <a:pt x="58" y="93"/>
                      <a:pt x="48" y="89"/>
                      <a:pt x="48" y="89"/>
                    </a:cubicBezTo>
                    <a:close/>
                  </a:path>
                </a:pathLst>
              </a:custGeom>
              <a:solidFill>
                <a:srgbClr val="BEA66E"/>
              </a:solidFill>
              <a:ln w="12700" cap="rnd">
                <a:solidFill>
                  <a:srgbClr val="000000"/>
                </a:solidFill>
                <a:round/>
                <a:headEnd/>
                <a:tailEnd/>
              </a:ln>
            </p:spPr>
            <p:txBody>
              <a:bodyPr/>
              <a:p>
                <a:endParaRPr lang="en-US"/>
              </a:p>
            </p:txBody>
          </p:sp>
          <p:sp>
            <p:nvSpPr>
              <p:cNvPr id="1048843" name="Freeform 182"/>
              <p:cNvSpPr/>
              <p:nvPr/>
            </p:nvSpPr>
            <p:spPr bwMode="auto">
              <a:xfrm>
                <a:off x="1582" y="2318"/>
                <a:ext cx="158" cy="351"/>
              </a:xfrm>
              <a:custGeom>
                <a:avLst/>
                <a:gdLst>
                  <a:gd name="T0" fmla="*/ 0 w 58"/>
                  <a:gd name="T1" fmla="*/ 89995 h 121"/>
                  <a:gd name="T2" fmla="*/ 5721 w 58"/>
                  <a:gd name="T3" fmla="*/ 60830 h 121"/>
                  <a:gd name="T4" fmla="*/ 18009 w 58"/>
                  <a:gd name="T5" fmla="*/ 0 h 121"/>
                  <a:gd name="T6" fmla="*/ 42456 w 58"/>
                  <a:gd name="T7" fmla="*/ 79309 h 121"/>
                  <a:gd name="T8" fmla="*/ 78921 w 58"/>
                  <a:gd name="T9" fmla="*/ 84603 h 121"/>
                  <a:gd name="T10" fmla="*/ 112338 w 58"/>
                  <a:gd name="T11" fmla="*/ 100052 h 121"/>
                  <a:gd name="T12" fmla="*/ 96917 w 58"/>
                  <a:gd name="T13" fmla="*/ 189981 h 121"/>
                  <a:gd name="T14" fmla="*/ 139386 w 58"/>
                  <a:gd name="T15" fmla="*/ 200256 h 121"/>
                  <a:gd name="T16" fmla="*/ 158104 w 58"/>
                  <a:gd name="T17" fmla="*/ 240116 h 121"/>
                  <a:gd name="T18" fmla="*/ 124673 w 58"/>
                  <a:gd name="T19" fmla="*/ 326578 h 121"/>
                  <a:gd name="T20" fmla="*/ 109042 w 58"/>
                  <a:gd name="T21" fmla="*/ 345468 h 121"/>
                  <a:gd name="T22" fmla="*/ 127054 w 58"/>
                  <a:gd name="T23" fmla="*/ 427269 h 121"/>
                  <a:gd name="T24" fmla="*/ 146000 w 58"/>
                  <a:gd name="T25" fmla="*/ 445750 h 121"/>
                  <a:gd name="T26" fmla="*/ 175677 w 58"/>
                  <a:gd name="T27" fmla="*/ 485610 h 121"/>
                  <a:gd name="T28" fmla="*/ 163505 w 58"/>
                  <a:gd name="T29" fmla="*/ 566676 h 121"/>
                  <a:gd name="T30" fmla="*/ 139386 w 58"/>
                  <a:gd name="T31" fmla="*/ 60654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21"/>
                  <a:gd name="T50" fmla="*/ 58 w 58"/>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21">
                    <a:moveTo>
                      <a:pt x="0" y="18"/>
                    </a:moveTo>
                    <a:cubicBezTo>
                      <a:pt x="2" y="16"/>
                      <a:pt x="3" y="14"/>
                      <a:pt x="2" y="12"/>
                    </a:cubicBezTo>
                    <a:cubicBezTo>
                      <a:pt x="1" y="6"/>
                      <a:pt x="6" y="0"/>
                      <a:pt x="6" y="0"/>
                    </a:cubicBezTo>
                    <a:cubicBezTo>
                      <a:pt x="14" y="16"/>
                      <a:pt x="14" y="16"/>
                      <a:pt x="14" y="16"/>
                    </a:cubicBezTo>
                    <a:cubicBezTo>
                      <a:pt x="14" y="16"/>
                      <a:pt x="22" y="17"/>
                      <a:pt x="26" y="17"/>
                    </a:cubicBezTo>
                    <a:cubicBezTo>
                      <a:pt x="30" y="17"/>
                      <a:pt x="37" y="20"/>
                      <a:pt x="37" y="20"/>
                    </a:cubicBezTo>
                    <a:cubicBezTo>
                      <a:pt x="32" y="38"/>
                      <a:pt x="32" y="38"/>
                      <a:pt x="32" y="38"/>
                    </a:cubicBezTo>
                    <a:cubicBezTo>
                      <a:pt x="46" y="40"/>
                      <a:pt x="46" y="40"/>
                      <a:pt x="46" y="40"/>
                    </a:cubicBezTo>
                    <a:cubicBezTo>
                      <a:pt x="52" y="48"/>
                      <a:pt x="52" y="48"/>
                      <a:pt x="52" y="48"/>
                    </a:cubicBezTo>
                    <a:cubicBezTo>
                      <a:pt x="41" y="65"/>
                      <a:pt x="41" y="65"/>
                      <a:pt x="41" y="65"/>
                    </a:cubicBezTo>
                    <a:cubicBezTo>
                      <a:pt x="36" y="69"/>
                      <a:pt x="36" y="69"/>
                      <a:pt x="36" y="69"/>
                    </a:cubicBezTo>
                    <a:cubicBezTo>
                      <a:pt x="42" y="85"/>
                      <a:pt x="42" y="85"/>
                      <a:pt x="42" y="85"/>
                    </a:cubicBezTo>
                    <a:cubicBezTo>
                      <a:pt x="48" y="89"/>
                      <a:pt x="48" y="89"/>
                      <a:pt x="48" y="89"/>
                    </a:cubicBezTo>
                    <a:cubicBezTo>
                      <a:pt x="48" y="89"/>
                      <a:pt x="58" y="93"/>
                      <a:pt x="58" y="97"/>
                    </a:cubicBezTo>
                    <a:cubicBezTo>
                      <a:pt x="58" y="101"/>
                      <a:pt x="54" y="113"/>
                      <a:pt x="54" y="113"/>
                    </a:cubicBezTo>
                    <a:cubicBezTo>
                      <a:pt x="46" y="121"/>
                      <a:pt x="46" y="121"/>
                      <a:pt x="46" y="121"/>
                    </a:cubicBezTo>
                  </a:path>
                </a:pathLst>
              </a:custGeom>
              <a:noFill/>
              <a:ln w="12700" cap="rnd">
                <a:solidFill>
                  <a:srgbClr val="000000"/>
                </a:solidFill>
                <a:round/>
                <a:headEnd/>
                <a:tailEnd/>
              </a:ln>
            </p:spPr>
            <p:txBody>
              <a:bodyPr/>
              <a:p>
                <a:endParaRPr lang="en-US"/>
              </a:p>
            </p:txBody>
          </p:sp>
          <p:sp>
            <p:nvSpPr>
              <p:cNvPr id="1048844" name="Freeform 183"/>
              <p:cNvSpPr/>
              <p:nvPr/>
            </p:nvSpPr>
            <p:spPr bwMode="auto">
              <a:xfrm>
                <a:off x="1550" y="2397"/>
                <a:ext cx="40" cy="43"/>
              </a:xfrm>
              <a:custGeom>
                <a:avLst/>
                <a:gdLst>
                  <a:gd name="T0" fmla="*/ 23061 w 15"/>
                  <a:gd name="T1" fmla="*/ 0 h 15"/>
                  <a:gd name="T2" fmla="*/ 0 w 15"/>
                  <a:gd name="T3" fmla="*/ 5063 h 15"/>
                  <a:gd name="T4" fmla="*/ 15531 w 15"/>
                  <a:gd name="T5" fmla="*/ 68338 h 15"/>
                  <a:gd name="T6" fmla="*/ 38435 w 15"/>
                  <a:gd name="T7" fmla="*/ 36610 h 15"/>
                  <a:gd name="T8" fmla="*/ 23061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9" y="0"/>
                    </a:moveTo>
                    <a:cubicBezTo>
                      <a:pt x="6" y="0"/>
                      <a:pt x="3" y="0"/>
                      <a:pt x="0" y="1"/>
                    </a:cubicBezTo>
                    <a:cubicBezTo>
                      <a:pt x="0" y="4"/>
                      <a:pt x="3" y="14"/>
                      <a:pt x="6" y="15"/>
                    </a:cubicBezTo>
                    <a:cubicBezTo>
                      <a:pt x="8" y="15"/>
                      <a:pt x="13" y="9"/>
                      <a:pt x="15" y="8"/>
                    </a:cubicBezTo>
                    <a:cubicBezTo>
                      <a:pt x="14" y="5"/>
                      <a:pt x="11" y="2"/>
                      <a:pt x="9" y="0"/>
                    </a:cubicBezTo>
                  </a:path>
                </a:pathLst>
              </a:custGeom>
              <a:solidFill>
                <a:srgbClr val="BEA66E"/>
              </a:solidFill>
              <a:ln w="12700" cap="rnd">
                <a:solidFill>
                  <a:srgbClr val="000000"/>
                </a:solidFill>
                <a:round/>
                <a:headEnd/>
                <a:tailEnd/>
              </a:ln>
            </p:spPr>
            <p:txBody>
              <a:bodyPr/>
              <a:p>
                <a:endParaRPr lang="en-US"/>
              </a:p>
            </p:txBody>
          </p:sp>
          <p:sp>
            <p:nvSpPr>
              <p:cNvPr id="1048845" name="Freeform 184"/>
              <p:cNvSpPr/>
              <p:nvPr/>
            </p:nvSpPr>
            <p:spPr bwMode="auto">
              <a:xfrm>
                <a:off x="1550" y="2397"/>
                <a:ext cx="40" cy="43"/>
              </a:xfrm>
              <a:custGeom>
                <a:avLst/>
                <a:gdLst>
                  <a:gd name="T0" fmla="*/ 23061 w 15"/>
                  <a:gd name="T1" fmla="*/ 0 h 15"/>
                  <a:gd name="T2" fmla="*/ 0 w 15"/>
                  <a:gd name="T3" fmla="*/ 5063 h 15"/>
                  <a:gd name="T4" fmla="*/ 15531 w 15"/>
                  <a:gd name="T5" fmla="*/ 68338 h 15"/>
                  <a:gd name="T6" fmla="*/ 38435 w 15"/>
                  <a:gd name="T7" fmla="*/ 36610 h 15"/>
                  <a:gd name="T8" fmla="*/ 23061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9" y="0"/>
                    </a:moveTo>
                    <a:cubicBezTo>
                      <a:pt x="6" y="0"/>
                      <a:pt x="3" y="0"/>
                      <a:pt x="0" y="1"/>
                    </a:cubicBezTo>
                    <a:cubicBezTo>
                      <a:pt x="0" y="4"/>
                      <a:pt x="3" y="14"/>
                      <a:pt x="6" y="15"/>
                    </a:cubicBezTo>
                    <a:cubicBezTo>
                      <a:pt x="8" y="15"/>
                      <a:pt x="13" y="9"/>
                      <a:pt x="15" y="8"/>
                    </a:cubicBezTo>
                    <a:cubicBezTo>
                      <a:pt x="14" y="5"/>
                      <a:pt x="11" y="2"/>
                      <a:pt x="9" y="0"/>
                    </a:cubicBezTo>
                  </a:path>
                </a:pathLst>
              </a:custGeom>
              <a:noFill/>
              <a:ln w="12700" cap="rnd">
                <a:solidFill>
                  <a:srgbClr val="000000"/>
                </a:solidFill>
                <a:round/>
                <a:headEnd/>
                <a:tailEnd/>
              </a:ln>
            </p:spPr>
            <p:txBody>
              <a:bodyPr/>
              <a:p>
                <a:endParaRPr lang="en-US"/>
              </a:p>
            </p:txBody>
          </p:sp>
          <p:sp>
            <p:nvSpPr>
              <p:cNvPr id="1048846" name="Freeform 185"/>
              <p:cNvSpPr/>
              <p:nvPr/>
            </p:nvSpPr>
            <p:spPr bwMode="auto">
              <a:xfrm>
                <a:off x="1588" y="2463"/>
                <a:ext cx="32" cy="26"/>
              </a:xfrm>
              <a:custGeom>
                <a:avLst/>
                <a:gdLst>
                  <a:gd name="T0" fmla="*/ 10376 w 12"/>
                  <a:gd name="T1" fmla="*/ 5232 h 9"/>
                  <a:gd name="T2" fmla="*/ 0 w 12"/>
                  <a:gd name="T3" fmla="*/ 9880 h 9"/>
                  <a:gd name="T4" fmla="*/ 10376 w 12"/>
                  <a:gd name="T5" fmla="*/ 43666 h 9"/>
                  <a:gd name="T6" fmla="*/ 15531 w 12"/>
                  <a:gd name="T7" fmla="*/ 5232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4" y="1"/>
                    </a:moveTo>
                    <a:cubicBezTo>
                      <a:pt x="3" y="1"/>
                      <a:pt x="1" y="1"/>
                      <a:pt x="0" y="2"/>
                    </a:cubicBezTo>
                    <a:cubicBezTo>
                      <a:pt x="1" y="5"/>
                      <a:pt x="2" y="7"/>
                      <a:pt x="4" y="9"/>
                    </a:cubicBezTo>
                    <a:cubicBezTo>
                      <a:pt x="7" y="7"/>
                      <a:pt x="12" y="0"/>
                      <a:pt x="6" y="1"/>
                    </a:cubicBezTo>
                  </a:path>
                </a:pathLst>
              </a:custGeom>
              <a:solidFill>
                <a:srgbClr val="BEA66E"/>
              </a:solidFill>
              <a:ln w="12700" cap="rnd">
                <a:solidFill>
                  <a:srgbClr val="000000"/>
                </a:solidFill>
                <a:round/>
                <a:headEnd/>
                <a:tailEnd/>
              </a:ln>
            </p:spPr>
            <p:txBody>
              <a:bodyPr/>
              <a:p>
                <a:endParaRPr lang="en-US"/>
              </a:p>
            </p:txBody>
          </p:sp>
          <p:sp>
            <p:nvSpPr>
              <p:cNvPr id="1048847" name="Freeform 186"/>
              <p:cNvSpPr/>
              <p:nvPr/>
            </p:nvSpPr>
            <p:spPr bwMode="auto">
              <a:xfrm>
                <a:off x="1588" y="2463"/>
                <a:ext cx="32" cy="26"/>
              </a:xfrm>
              <a:custGeom>
                <a:avLst/>
                <a:gdLst>
                  <a:gd name="T0" fmla="*/ 10376 w 12"/>
                  <a:gd name="T1" fmla="*/ 5232 h 9"/>
                  <a:gd name="T2" fmla="*/ 0 w 12"/>
                  <a:gd name="T3" fmla="*/ 9880 h 9"/>
                  <a:gd name="T4" fmla="*/ 10376 w 12"/>
                  <a:gd name="T5" fmla="*/ 43666 h 9"/>
                  <a:gd name="T6" fmla="*/ 15531 w 12"/>
                  <a:gd name="T7" fmla="*/ 5232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4" y="1"/>
                    </a:moveTo>
                    <a:cubicBezTo>
                      <a:pt x="3" y="1"/>
                      <a:pt x="1" y="1"/>
                      <a:pt x="0" y="2"/>
                    </a:cubicBezTo>
                    <a:cubicBezTo>
                      <a:pt x="1" y="5"/>
                      <a:pt x="2" y="7"/>
                      <a:pt x="4" y="9"/>
                    </a:cubicBezTo>
                    <a:cubicBezTo>
                      <a:pt x="7" y="7"/>
                      <a:pt x="12" y="0"/>
                      <a:pt x="6" y="1"/>
                    </a:cubicBezTo>
                  </a:path>
                </a:pathLst>
              </a:custGeom>
              <a:noFill/>
              <a:ln w="12700" cap="rnd">
                <a:solidFill>
                  <a:srgbClr val="000000"/>
                </a:solidFill>
                <a:round/>
                <a:headEnd/>
                <a:tailEnd/>
              </a:ln>
            </p:spPr>
            <p:txBody>
              <a:bodyPr/>
              <a:p>
                <a:endParaRPr lang="en-US"/>
              </a:p>
            </p:txBody>
          </p:sp>
          <p:sp>
            <p:nvSpPr>
              <p:cNvPr id="1048848" name="Freeform 187"/>
              <p:cNvSpPr/>
              <p:nvPr/>
            </p:nvSpPr>
            <p:spPr bwMode="auto">
              <a:xfrm>
                <a:off x="1607" y="2547"/>
                <a:ext cx="32" cy="29"/>
              </a:xfrm>
              <a:custGeom>
                <a:avLst/>
                <a:gdLst>
                  <a:gd name="T0" fmla="*/ 12536 w 12"/>
                  <a:gd name="T1" fmla="*/ 0 h 10"/>
                  <a:gd name="T2" fmla="*/ 0 w 12"/>
                  <a:gd name="T3" fmla="*/ 10051 h 10"/>
                  <a:gd name="T4" fmla="*/ 15531 w 12"/>
                  <a:gd name="T5" fmla="*/ 50074 h 10"/>
                  <a:gd name="T6" fmla="*/ 30584 w 12"/>
                  <a:gd name="T7" fmla="*/ 25607 h 10"/>
                  <a:gd name="T8" fmla="*/ 18355 w 12"/>
                  <a:gd name="T9" fmla="*/ 10051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5" y="0"/>
                    </a:moveTo>
                    <a:cubicBezTo>
                      <a:pt x="3" y="0"/>
                      <a:pt x="1" y="1"/>
                      <a:pt x="0" y="2"/>
                    </a:cubicBezTo>
                    <a:cubicBezTo>
                      <a:pt x="1" y="5"/>
                      <a:pt x="4" y="8"/>
                      <a:pt x="6" y="10"/>
                    </a:cubicBezTo>
                    <a:cubicBezTo>
                      <a:pt x="8" y="8"/>
                      <a:pt x="10" y="7"/>
                      <a:pt x="12" y="5"/>
                    </a:cubicBezTo>
                    <a:cubicBezTo>
                      <a:pt x="10" y="3"/>
                      <a:pt x="8" y="2"/>
                      <a:pt x="7" y="2"/>
                    </a:cubicBezTo>
                  </a:path>
                </a:pathLst>
              </a:custGeom>
              <a:solidFill>
                <a:srgbClr val="BEA66E"/>
              </a:solidFill>
              <a:ln w="12700" cap="rnd">
                <a:solidFill>
                  <a:srgbClr val="000000"/>
                </a:solidFill>
                <a:round/>
                <a:headEnd/>
                <a:tailEnd/>
              </a:ln>
            </p:spPr>
            <p:txBody>
              <a:bodyPr/>
              <a:p>
                <a:endParaRPr lang="en-US"/>
              </a:p>
            </p:txBody>
          </p:sp>
          <p:sp>
            <p:nvSpPr>
              <p:cNvPr id="1048849" name="Freeform 188"/>
              <p:cNvSpPr/>
              <p:nvPr/>
            </p:nvSpPr>
            <p:spPr bwMode="auto">
              <a:xfrm>
                <a:off x="1607" y="2547"/>
                <a:ext cx="32" cy="29"/>
              </a:xfrm>
              <a:custGeom>
                <a:avLst/>
                <a:gdLst>
                  <a:gd name="T0" fmla="*/ 12536 w 12"/>
                  <a:gd name="T1" fmla="*/ 0 h 10"/>
                  <a:gd name="T2" fmla="*/ 0 w 12"/>
                  <a:gd name="T3" fmla="*/ 10051 h 10"/>
                  <a:gd name="T4" fmla="*/ 15531 w 12"/>
                  <a:gd name="T5" fmla="*/ 50074 h 10"/>
                  <a:gd name="T6" fmla="*/ 30584 w 12"/>
                  <a:gd name="T7" fmla="*/ 25607 h 10"/>
                  <a:gd name="T8" fmla="*/ 18355 w 12"/>
                  <a:gd name="T9" fmla="*/ 10051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5" y="0"/>
                    </a:moveTo>
                    <a:cubicBezTo>
                      <a:pt x="3" y="0"/>
                      <a:pt x="1" y="1"/>
                      <a:pt x="0" y="2"/>
                    </a:cubicBezTo>
                    <a:cubicBezTo>
                      <a:pt x="1" y="5"/>
                      <a:pt x="4" y="8"/>
                      <a:pt x="6" y="10"/>
                    </a:cubicBezTo>
                    <a:cubicBezTo>
                      <a:pt x="8" y="8"/>
                      <a:pt x="10" y="7"/>
                      <a:pt x="12" y="5"/>
                    </a:cubicBezTo>
                    <a:cubicBezTo>
                      <a:pt x="10" y="3"/>
                      <a:pt x="8" y="2"/>
                      <a:pt x="7" y="2"/>
                    </a:cubicBezTo>
                  </a:path>
                </a:pathLst>
              </a:custGeom>
              <a:noFill/>
              <a:ln w="12700" cap="rnd">
                <a:solidFill>
                  <a:srgbClr val="000000"/>
                </a:solidFill>
                <a:round/>
                <a:headEnd/>
                <a:tailEnd/>
              </a:ln>
            </p:spPr>
            <p:txBody>
              <a:bodyPr/>
              <a:p>
                <a:endParaRPr lang="en-US"/>
              </a:p>
            </p:txBody>
          </p:sp>
          <p:sp>
            <p:nvSpPr>
              <p:cNvPr id="1048850" name="Freeform 189"/>
              <p:cNvSpPr/>
              <p:nvPr/>
            </p:nvSpPr>
            <p:spPr bwMode="auto">
              <a:xfrm>
                <a:off x="1656" y="2611"/>
                <a:ext cx="46" cy="50"/>
              </a:xfrm>
              <a:custGeom>
                <a:avLst/>
                <a:gdLst>
                  <a:gd name="T0" fmla="*/ 25516 w 17"/>
                  <a:gd name="T1" fmla="*/ 0 h 17"/>
                  <a:gd name="T2" fmla="*/ 0 w 17"/>
                  <a:gd name="T3" fmla="*/ 11679 h 17"/>
                  <a:gd name="T4" fmla="*/ 37268 w 17"/>
                  <a:gd name="T5" fmla="*/ 66688 h 17"/>
                  <a:gd name="T6" fmla="*/ 43527 w 17"/>
                  <a:gd name="T7" fmla="*/ 0 h 17"/>
                  <a:gd name="T8" fmla="*/ 3180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cubicBezTo>
                      <a:pt x="6" y="1"/>
                      <a:pt x="3" y="2"/>
                      <a:pt x="0" y="2"/>
                    </a:cubicBezTo>
                    <a:cubicBezTo>
                      <a:pt x="1" y="8"/>
                      <a:pt x="7" y="17"/>
                      <a:pt x="13" y="12"/>
                    </a:cubicBezTo>
                    <a:cubicBezTo>
                      <a:pt x="17" y="10"/>
                      <a:pt x="13" y="5"/>
                      <a:pt x="15" y="0"/>
                    </a:cubicBezTo>
                    <a:cubicBezTo>
                      <a:pt x="14" y="0"/>
                      <a:pt x="12" y="0"/>
                      <a:pt x="11" y="0"/>
                    </a:cubicBezTo>
                  </a:path>
                </a:pathLst>
              </a:custGeom>
              <a:solidFill>
                <a:srgbClr val="BEA66E"/>
              </a:solidFill>
              <a:ln w="12700" cap="rnd">
                <a:solidFill>
                  <a:srgbClr val="000000"/>
                </a:solidFill>
                <a:round/>
                <a:headEnd/>
                <a:tailEnd/>
              </a:ln>
            </p:spPr>
            <p:txBody>
              <a:bodyPr/>
              <a:p>
                <a:endParaRPr lang="en-US"/>
              </a:p>
            </p:txBody>
          </p:sp>
          <p:sp>
            <p:nvSpPr>
              <p:cNvPr id="1048851" name="Freeform 190"/>
              <p:cNvSpPr/>
              <p:nvPr/>
            </p:nvSpPr>
            <p:spPr bwMode="auto">
              <a:xfrm>
                <a:off x="1656" y="2611"/>
                <a:ext cx="46" cy="50"/>
              </a:xfrm>
              <a:custGeom>
                <a:avLst/>
                <a:gdLst>
                  <a:gd name="T0" fmla="*/ 25516 w 17"/>
                  <a:gd name="T1" fmla="*/ 0 h 17"/>
                  <a:gd name="T2" fmla="*/ 0 w 17"/>
                  <a:gd name="T3" fmla="*/ 11679 h 17"/>
                  <a:gd name="T4" fmla="*/ 37268 w 17"/>
                  <a:gd name="T5" fmla="*/ 66688 h 17"/>
                  <a:gd name="T6" fmla="*/ 43527 w 17"/>
                  <a:gd name="T7" fmla="*/ 0 h 17"/>
                  <a:gd name="T8" fmla="*/ 3180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cubicBezTo>
                      <a:pt x="6" y="1"/>
                      <a:pt x="3" y="2"/>
                      <a:pt x="0" y="2"/>
                    </a:cubicBezTo>
                    <a:cubicBezTo>
                      <a:pt x="1" y="8"/>
                      <a:pt x="7" y="17"/>
                      <a:pt x="13" y="12"/>
                    </a:cubicBezTo>
                    <a:cubicBezTo>
                      <a:pt x="17" y="10"/>
                      <a:pt x="13" y="5"/>
                      <a:pt x="15" y="0"/>
                    </a:cubicBezTo>
                    <a:cubicBezTo>
                      <a:pt x="14" y="0"/>
                      <a:pt x="12" y="0"/>
                      <a:pt x="11" y="0"/>
                    </a:cubicBezTo>
                  </a:path>
                </a:pathLst>
              </a:custGeom>
              <a:noFill/>
              <a:ln w="12700" cap="rnd">
                <a:solidFill>
                  <a:srgbClr val="000000"/>
                </a:solidFill>
                <a:round/>
                <a:headEnd/>
                <a:tailEnd/>
              </a:ln>
            </p:spPr>
            <p:txBody>
              <a:bodyPr/>
              <a:p>
                <a:endParaRPr lang="en-US"/>
              </a:p>
            </p:txBody>
          </p:sp>
          <p:sp>
            <p:nvSpPr>
              <p:cNvPr id="1048852" name="Freeform 191"/>
              <p:cNvSpPr/>
              <p:nvPr/>
            </p:nvSpPr>
            <p:spPr bwMode="auto">
              <a:xfrm>
                <a:off x="1661" y="2440"/>
                <a:ext cx="49" cy="44"/>
              </a:xfrm>
              <a:custGeom>
                <a:avLst/>
                <a:gdLst>
                  <a:gd name="T0" fmla="*/ 0 w 18"/>
                  <a:gd name="T1" fmla="*/ 33695 h 15"/>
                  <a:gd name="T2" fmla="*/ 15370 w 18"/>
                  <a:gd name="T3" fmla="*/ 11487 h 15"/>
                  <a:gd name="T4" fmla="*/ 36638 w 18"/>
                  <a:gd name="T5" fmla="*/ 5626 h 15"/>
                  <a:gd name="T6" fmla="*/ 54082 w 18"/>
                  <a:gd name="T7" fmla="*/ 33695 h 15"/>
                  <a:gd name="T8" fmla="*/ 33325 w 18"/>
                  <a:gd name="T9" fmla="*/ 82104 h 15"/>
                  <a:gd name="T10" fmla="*/ 8959 w 18"/>
                  <a:gd name="T11" fmla="*/ 70773 h 15"/>
                  <a:gd name="T12" fmla="*/ 0 w 18"/>
                  <a:gd name="T13" fmla="*/ 33695 h 15"/>
                  <a:gd name="T14" fmla="*/ 0 60000 65536"/>
                  <a:gd name="T15" fmla="*/ 0 60000 65536"/>
                  <a:gd name="T16" fmla="*/ 0 60000 65536"/>
                  <a:gd name="T17" fmla="*/ 0 60000 65536"/>
                  <a:gd name="T18" fmla="*/ 0 60000 65536"/>
                  <a:gd name="T19" fmla="*/ 0 60000 65536"/>
                  <a:gd name="T20" fmla="*/ 0 60000 65536"/>
                  <a:gd name="T21" fmla="*/ 0 w 18"/>
                  <a:gd name="T22" fmla="*/ 0 h 15"/>
                  <a:gd name="T23" fmla="*/ 18 w 1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5">
                    <a:moveTo>
                      <a:pt x="0" y="6"/>
                    </a:moveTo>
                    <a:cubicBezTo>
                      <a:pt x="5" y="2"/>
                      <a:pt x="5" y="2"/>
                      <a:pt x="5" y="2"/>
                    </a:cubicBezTo>
                    <a:cubicBezTo>
                      <a:pt x="5" y="2"/>
                      <a:pt x="10" y="0"/>
                      <a:pt x="12" y="1"/>
                    </a:cubicBezTo>
                    <a:cubicBezTo>
                      <a:pt x="14" y="2"/>
                      <a:pt x="18" y="6"/>
                      <a:pt x="18" y="6"/>
                    </a:cubicBezTo>
                    <a:cubicBezTo>
                      <a:pt x="11" y="15"/>
                      <a:pt x="11" y="15"/>
                      <a:pt x="11" y="15"/>
                    </a:cubicBezTo>
                    <a:cubicBezTo>
                      <a:pt x="3" y="13"/>
                      <a:pt x="3" y="13"/>
                      <a:pt x="3" y="13"/>
                    </a:cubicBezTo>
                    <a:lnTo>
                      <a:pt x="0" y="6"/>
                    </a:lnTo>
                    <a:close/>
                  </a:path>
                </a:pathLst>
              </a:custGeom>
              <a:solidFill>
                <a:srgbClr val="FFECC7"/>
              </a:solidFill>
              <a:ln w="12700" cap="rnd">
                <a:solidFill>
                  <a:srgbClr val="000000"/>
                </a:solidFill>
                <a:round/>
                <a:headEnd/>
                <a:tailEnd/>
              </a:ln>
            </p:spPr>
            <p:txBody>
              <a:bodyPr/>
              <a:p>
                <a:endParaRPr lang="en-US"/>
              </a:p>
            </p:txBody>
          </p:sp>
          <p:sp>
            <p:nvSpPr>
              <p:cNvPr id="1048853" name="Freeform 192"/>
              <p:cNvSpPr/>
              <p:nvPr/>
            </p:nvSpPr>
            <p:spPr bwMode="auto">
              <a:xfrm>
                <a:off x="1696" y="2539"/>
                <a:ext cx="47" cy="49"/>
              </a:xfrm>
              <a:custGeom>
                <a:avLst/>
                <a:gdLst>
                  <a:gd name="T0" fmla="*/ 17 w 47"/>
                  <a:gd name="T1" fmla="*/ 0 h 49"/>
                  <a:gd name="T2" fmla="*/ 0 w 47"/>
                  <a:gd name="T3" fmla="*/ 26 h 49"/>
                  <a:gd name="T4" fmla="*/ 11 w 47"/>
                  <a:gd name="T5" fmla="*/ 49 h 49"/>
                  <a:gd name="T6" fmla="*/ 30 w 47"/>
                  <a:gd name="T7" fmla="*/ 49 h 49"/>
                  <a:gd name="T8" fmla="*/ 47 w 47"/>
                  <a:gd name="T9" fmla="*/ 35 h 49"/>
                  <a:gd name="T10" fmla="*/ 39 w 47"/>
                  <a:gd name="T11" fmla="*/ 6 h 49"/>
                  <a:gd name="T12" fmla="*/ 17 w 47"/>
                  <a:gd name="T13" fmla="*/ 0 h 49"/>
                  <a:gd name="T14" fmla="*/ 0 60000 65536"/>
                  <a:gd name="T15" fmla="*/ 0 60000 65536"/>
                  <a:gd name="T16" fmla="*/ 0 60000 65536"/>
                  <a:gd name="T17" fmla="*/ 0 60000 65536"/>
                  <a:gd name="T18" fmla="*/ 0 60000 65536"/>
                  <a:gd name="T19" fmla="*/ 0 60000 65536"/>
                  <a:gd name="T20" fmla="*/ 0 60000 65536"/>
                  <a:gd name="T21" fmla="*/ 0 w 47"/>
                  <a:gd name="T22" fmla="*/ 0 h 49"/>
                  <a:gd name="T23" fmla="*/ 47 w 4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9">
                    <a:moveTo>
                      <a:pt x="17" y="0"/>
                    </a:moveTo>
                    <a:lnTo>
                      <a:pt x="0" y="26"/>
                    </a:lnTo>
                    <a:lnTo>
                      <a:pt x="11" y="49"/>
                    </a:lnTo>
                    <a:lnTo>
                      <a:pt x="30" y="49"/>
                    </a:lnTo>
                    <a:lnTo>
                      <a:pt x="47" y="35"/>
                    </a:lnTo>
                    <a:lnTo>
                      <a:pt x="39" y="6"/>
                    </a:lnTo>
                    <a:lnTo>
                      <a:pt x="17" y="0"/>
                    </a:lnTo>
                    <a:close/>
                  </a:path>
                </a:pathLst>
              </a:custGeom>
              <a:solidFill>
                <a:srgbClr val="FFECC7"/>
              </a:solidFill>
              <a:ln w="12700" cap="rnd">
                <a:solidFill>
                  <a:srgbClr val="000000"/>
                </a:solidFill>
                <a:round/>
                <a:headEnd/>
                <a:tailEnd/>
              </a:ln>
            </p:spPr>
            <p:txBody>
              <a:bodyPr/>
              <a:p>
                <a:endParaRPr lang="en-US"/>
              </a:p>
            </p:txBody>
          </p:sp>
          <p:sp>
            <p:nvSpPr>
              <p:cNvPr id="1048854" name="Freeform 193"/>
              <p:cNvSpPr/>
              <p:nvPr/>
            </p:nvSpPr>
            <p:spPr bwMode="auto">
              <a:xfrm>
                <a:off x="1729" y="2481"/>
                <a:ext cx="33" cy="40"/>
              </a:xfrm>
              <a:custGeom>
                <a:avLst/>
                <a:gdLst>
                  <a:gd name="T0" fmla="*/ 0 w 12"/>
                  <a:gd name="T1" fmla="*/ 26660 h 14"/>
                  <a:gd name="T2" fmla="*/ 3493 w 12"/>
                  <a:gd name="T3" fmla="*/ 57706 h 14"/>
                  <a:gd name="T4" fmla="*/ 26417 w 12"/>
                  <a:gd name="T5" fmla="*/ 62040 h 14"/>
                  <a:gd name="T6" fmla="*/ 39287 w 12"/>
                  <a:gd name="T7" fmla="*/ 40189 h 14"/>
                  <a:gd name="T8" fmla="*/ 35522 w 12"/>
                  <a:gd name="T9" fmla="*/ 9331 h 14"/>
                  <a:gd name="T10" fmla="*/ 12917 w 12"/>
                  <a:gd name="T11" fmla="*/ 0 h 14"/>
                  <a:gd name="T12" fmla="*/ 0 w 12"/>
                  <a:gd name="T13" fmla="*/ 26660 h 14"/>
                  <a:gd name="T14" fmla="*/ 0 60000 65536"/>
                  <a:gd name="T15" fmla="*/ 0 60000 65536"/>
                  <a:gd name="T16" fmla="*/ 0 60000 65536"/>
                  <a:gd name="T17" fmla="*/ 0 60000 65536"/>
                  <a:gd name="T18" fmla="*/ 0 60000 65536"/>
                  <a:gd name="T19" fmla="*/ 0 60000 65536"/>
                  <a:gd name="T20" fmla="*/ 0 60000 65536"/>
                  <a:gd name="T21" fmla="*/ 0 w 12"/>
                  <a:gd name="T22" fmla="*/ 0 h 14"/>
                  <a:gd name="T23" fmla="*/ 12 w 1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4">
                    <a:moveTo>
                      <a:pt x="0" y="6"/>
                    </a:moveTo>
                    <a:cubicBezTo>
                      <a:pt x="1" y="13"/>
                      <a:pt x="1" y="13"/>
                      <a:pt x="1" y="13"/>
                    </a:cubicBezTo>
                    <a:cubicBezTo>
                      <a:pt x="8" y="14"/>
                      <a:pt x="8" y="14"/>
                      <a:pt x="8" y="14"/>
                    </a:cubicBezTo>
                    <a:cubicBezTo>
                      <a:pt x="8" y="14"/>
                      <a:pt x="12" y="10"/>
                      <a:pt x="12" y="9"/>
                    </a:cubicBezTo>
                    <a:cubicBezTo>
                      <a:pt x="12" y="7"/>
                      <a:pt x="11" y="2"/>
                      <a:pt x="11" y="2"/>
                    </a:cubicBezTo>
                    <a:cubicBezTo>
                      <a:pt x="4" y="0"/>
                      <a:pt x="4" y="0"/>
                      <a:pt x="4" y="0"/>
                    </a:cubicBezTo>
                    <a:lnTo>
                      <a:pt x="0" y="6"/>
                    </a:lnTo>
                    <a:close/>
                  </a:path>
                </a:pathLst>
              </a:custGeom>
              <a:solidFill>
                <a:srgbClr val="FFECC7"/>
              </a:solidFill>
              <a:ln w="12700" cap="rnd">
                <a:solidFill>
                  <a:srgbClr val="000000"/>
                </a:solidFill>
                <a:round/>
                <a:headEnd/>
                <a:tailEnd/>
              </a:ln>
            </p:spPr>
            <p:txBody>
              <a:bodyPr/>
              <a:p>
                <a:endParaRPr lang="en-US"/>
              </a:p>
            </p:txBody>
          </p:sp>
          <p:sp>
            <p:nvSpPr>
              <p:cNvPr id="1048855" name="Freeform 194"/>
              <p:cNvSpPr/>
              <p:nvPr/>
            </p:nvSpPr>
            <p:spPr bwMode="auto">
              <a:xfrm>
                <a:off x="1631" y="2373"/>
                <a:ext cx="27" cy="35"/>
              </a:xfrm>
              <a:custGeom>
                <a:avLst/>
                <a:gdLst>
                  <a:gd name="T0" fmla="*/ 6 w 27"/>
                  <a:gd name="T1" fmla="*/ 18 h 35"/>
                  <a:gd name="T2" fmla="*/ 6 w 27"/>
                  <a:gd name="T3" fmla="*/ 35 h 35"/>
                  <a:gd name="T4" fmla="*/ 22 w 27"/>
                  <a:gd name="T5" fmla="*/ 32 h 35"/>
                  <a:gd name="T6" fmla="*/ 27 w 27"/>
                  <a:gd name="T7" fmla="*/ 18 h 35"/>
                  <a:gd name="T8" fmla="*/ 19 w 27"/>
                  <a:gd name="T9" fmla="*/ 3 h 35"/>
                  <a:gd name="T10" fmla="*/ 0 w 27"/>
                  <a:gd name="T11" fmla="*/ 0 h 35"/>
                  <a:gd name="T12" fmla="*/ 6 w 27"/>
                  <a:gd name="T13" fmla="*/ 18 h 35"/>
                  <a:gd name="T14" fmla="*/ 0 60000 65536"/>
                  <a:gd name="T15" fmla="*/ 0 60000 65536"/>
                  <a:gd name="T16" fmla="*/ 0 60000 65536"/>
                  <a:gd name="T17" fmla="*/ 0 60000 65536"/>
                  <a:gd name="T18" fmla="*/ 0 60000 65536"/>
                  <a:gd name="T19" fmla="*/ 0 60000 65536"/>
                  <a:gd name="T20" fmla="*/ 0 60000 65536"/>
                  <a:gd name="T21" fmla="*/ 0 w 27"/>
                  <a:gd name="T22" fmla="*/ 0 h 35"/>
                  <a:gd name="T23" fmla="*/ 27 w 2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5">
                    <a:moveTo>
                      <a:pt x="6" y="18"/>
                    </a:moveTo>
                    <a:lnTo>
                      <a:pt x="6" y="35"/>
                    </a:lnTo>
                    <a:lnTo>
                      <a:pt x="22" y="32"/>
                    </a:lnTo>
                    <a:lnTo>
                      <a:pt x="27" y="18"/>
                    </a:lnTo>
                    <a:lnTo>
                      <a:pt x="19" y="3"/>
                    </a:lnTo>
                    <a:lnTo>
                      <a:pt x="0" y="0"/>
                    </a:lnTo>
                    <a:lnTo>
                      <a:pt x="6" y="18"/>
                    </a:lnTo>
                    <a:close/>
                  </a:path>
                </a:pathLst>
              </a:custGeom>
              <a:solidFill>
                <a:srgbClr val="FFECC7"/>
              </a:solidFill>
              <a:ln w="12700" cap="rnd">
                <a:solidFill>
                  <a:srgbClr val="000000"/>
                </a:solidFill>
                <a:round/>
                <a:headEnd/>
                <a:tailEnd/>
              </a:ln>
            </p:spPr>
            <p:txBody>
              <a:bodyPr/>
              <a:p>
                <a:endParaRPr lang="en-US"/>
              </a:p>
            </p:txBody>
          </p:sp>
          <p:sp>
            <p:nvSpPr>
              <p:cNvPr id="1048856" name="Freeform 195"/>
              <p:cNvSpPr/>
              <p:nvPr/>
            </p:nvSpPr>
            <p:spPr bwMode="auto">
              <a:xfrm>
                <a:off x="1626" y="2475"/>
                <a:ext cx="38" cy="49"/>
              </a:xfrm>
              <a:custGeom>
                <a:avLst/>
                <a:gdLst>
                  <a:gd name="T0" fmla="*/ 20797 w 14"/>
                  <a:gd name="T1" fmla="*/ 0 h 17"/>
                  <a:gd name="T2" fmla="*/ 0 w 14"/>
                  <a:gd name="T3" fmla="*/ 14922 h 17"/>
                  <a:gd name="T4" fmla="*/ 0 w 14"/>
                  <a:gd name="T5" fmla="*/ 48179 h 17"/>
                  <a:gd name="T6" fmla="*/ 5600 w 14"/>
                  <a:gd name="T7" fmla="*/ 80746 h 17"/>
                  <a:gd name="T8" fmla="*/ 29151 w 14"/>
                  <a:gd name="T9" fmla="*/ 80746 h 17"/>
                  <a:gd name="T10" fmla="*/ 41257 w 14"/>
                  <a:gd name="T11" fmla="*/ 76201 h 17"/>
                  <a:gd name="T12" fmla="*/ 41257 w 14"/>
                  <a:gd name="T13" fmla="*/ 33190 h 17"/>
                  <a:gd name="T14" fmla="*/ 20797 w 1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7"/>
                  <a:gd name="T26" fmla="*/ 14 w 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7">
                    <a:moveTo>
                      <a:pt x="7" y="0"/>
                    </a:moveTo>
                    <a:cubicBezTo>
                      <a:pt x="0" y="3"/>
                      <a:pt x="0" y="3"/>
                      <a:pt x="0" y="3"/>
                    </a:cubicBezTo>
                    <a:cubicBezTo>
                      <a:pt x="0" y="10"/>
                      <a:pt x="0" y="10"/>
                      <a:pt x="0" y="10"/>
                    </a:cubicBezTo>
                    <a:cubicBezTo>
                      <a:pt x="0" y="10"/>
                      <a:pt x="1" y="17"/>
                      <a:pt x="2" y="17"/>
                    </a:cubicBezTo>
                    <a:cubicBezTo>
                      <a:pt x="4" y="17"/>
                      <a:pt x="10" y="17"/>
                      <a:pt x="10" y="17"/>
                    </a:cubicBezTo>
                    <a:cubicBezTo>
                      <a:pt x="14" y="16"/>
                      <a:pt x="14" y="16"/>
                      <a:pt x="14" y="16"/>
                    </a:cubicBezTo>
                    <a:cubicBezTo>
                      <a:pt x="14" y="7"/>
                      <a:pt x="14" y="7"/>
                      <a:pt x="14" y="7"/>
                    </a:cubicBezTo>
                    <a:lnTo>
                      <a:pt x="7" y="0"/>
                    </a:lnTo>
                    <a:close/>
                  </a:path>
                </a:pathLst>
              </a:custGeom>
              <a:solidFill>
                <a:srgbClr val="FFECC7"/>
              </a:solidFill>
              <a:ln w="12700" cap="rnd">
                <a:solidFill>
                  <a:srgbClr val="000000"/>
                </a:solidFill>
                <a:round/>
                <a:headEnd/>
                <a:tailEnd/>
              </a:ln>
            </p:spPr>
            <p:txBody>
              <a:bodyPr/>
              <a:p>
                <a:endParaRPr lang="en-US"/>
              </a:p>
            </p:txBody>
          </p:sp>
          <p:sp>
            <p:nvSpPr>
              <p:cNvPr id="1048857" name="Freeform 196"/>
              <p:cNvSpPr/>
              <p:nvPr/>
            </p:nvSpPr>
            <p:spPr bwMode="auto">
              <a:xfrm>
                <a:off x="1732" y="2429"/>
                <a:ext cx="43" cy="40"/>
              </a:xfrm>
              <a:custGeom>
                <a:avLst/>
                <a:gdLst>
                  <a:gd name="T0" fmla="*/ 11376 w 16"/>
                  <a:gd name="T1" fmla="*/ 45111 h 14"/>
                  <a:gd name="T2" fmla="*/ 3085 w 16"/>
                  <a:gd name="T3" fmla="*/ 14066 h 14"/>
                  <a:gd name="T4" fmla="*/ 19197 w 16"/>
                  <a:gd name="T5" fmla="*/ 0 h 14"/>
                  <a:gd name="T6" fmla="*/ 35464 w 16"/>
                  <a:gd name="T7" fmla="*/ 0 h 14"/>
                  <a:gd name="T8" fmla="*/ 43712 w 16"/>
                  <a:gd name="T9" fmla="*/ 14066 h 14"/>
                  <a:gd name="T10" fmla="*/ 40374 w 16"/>
                  <a:gd name="T11" fmla="*/ 48374 h 14"/>
                  <a:gd name="T12" fmla="*/ 30573 w 16"/>
                  <a:gd name="T13" fmla="*/ 62040 h 14"/>
                  <a:gd name="T14" fmla="*/ 11376 w 16"/>
                  <a:gd name="T15" fmla="*/ 45111 h 1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4"/>
                  <a:gd name="T26" fmla="*/ 16 w 1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4">
                    <a:moveTo>
                      <a:pt x="4" y="10"/>
                    </a:moveTo>
                    <a:cubicBezTo>
                      <a:pt x="4" y="10"/>
                      <a:pt x="0" y="5"/>
                      <a:pt x="1" y="3"/>
                    </a:cubicBezTo>
                    <a:cubicBezTo>
                      <a:pt x="3" y="2"/>
                      <a:pt x="7" y="0"/>
                      <a:pt x="7" y="0"/>
                    </a:cubicBezTo>
                    <a:cubicBezTo>
                      <a:pt x="13" y="0"/>
                      <a:pt x="13" y="0"/>
                      <a:pt x="13" y="0"/>
                    </a:cubicBezTo>
                    <a:cubicBezTo>
                      <a:pt x="16" y="3"/>
                      <a:pt x="16" y="3"/>
                      <a:pt x="16" y="3"/>
                    </a:cubicBezTo>
                    <a:cubicBezTo>
                      <a:pt x="15" y="11"/>
                      <a:pt x="15" y="11"/>
                      <a:pt x="15" y="11"/>
                    </a:cubicBezTo>
                    <a:cubicBezTo>
                      <a:pt x="11" y="14"/>
                      <a:pt x="11" y="14"/>
                      <a:pt x="11" y="14"/>
                    </a:cubicBezTo>
                    <a:lnTo>
                      <a:pt x="4" y="10"/>
                    </a:lnTo>
                    <a:close/>
                  </a:path>
                </a:pathLst>
              </a:custGeom>
              <a:solidFill>
                <a:srgbClr val="FFECC7"/>
              </a:solidFill>
              <a:ln w="12700" cap="rnd">
                <a:solidFill>
                  <a:srgbClr val="000000"/>
                </a:solidFill>
                <a:round/>
                <a:headEnd/>
                <a:tailEnd/>
              </a:ln>
            </p:spPr>
            <p:txBody>
              <a:bodyPr/>
              <a:p>
                <a:endParaRPr lang="en-US"/>
              </a:p>
            </p:txBody>
          </p:sp>
          <p:sp>
            <p:nvSpPr>
              <p:cNvPr id="1048858" name="Freeform 197"/>
              <p:cNvSpPr/>
              <p:nvPr/>
            </p:nvSpPr>
            <p:spPr bwMode="auto">
              <a:xfrm>
                <a:off x="1773" y="2469"/>
                <a:ext cx="24" cy="29"/>
              </a:xfrm>
              <a:custGeom>
                <a:avLst/>
                <a:gdLst>
                  <a:gd name="T0" fmla="*/ 0 w 24"/>
                  <a:gd name="T1" fmla="*/ 12 h 29"/>
                  <a:gd name="T2" fmla="*/ 8 w 24"/>
                  <a:gd name="T3" fmla="*/ 29 h 29"/>
                  <a:gd name="T4" fmla="*/ 21 w 24"/>
                  <a:gd name="T5" fmla="*/ 26 h 29"/>
                  <a:gd name="T6" fmla="*/ 24 w 24"/>
                  <a:gd name="T7" fmla="*/ 15 h 29"/>
                  <a:gd name="T8" fmla="*/ 19 w 24"/>
                  <a:gd name="T9" fmla="*/ 0 h 29"/>
                  <a:gd name="T10" fmla="*/ 5 w 24"/>
                  <a:gd name="T11" fmla="*/ 3 h 29"/>
                  <a:gd name="T12" fmla="*/ 0 w 24"/>
                  <a:gd name="T13" fmla="*/ 12 h 29"/>
                  <a:gd name="T14" fmla="*/ 0 60000 65536"/>
                  <a:gd name="T15" fmla="*/ 0 60000 65536"/>
                  <a:gd name="T16" fmla="*/ 0 60000 65536"/>
                  <a:gd name="T17" fmla="*/ 0 60000 65536"/>
                  <a:gd name="T18" fmla="*/ 0 60000 65536"/>
                  <a:gd name="T19" fmla="*/ 0 60000 65536"/>
                  <a:gd name="T20" fmla="*/ 0 60000 65536"/>
                  <a:gd name="T21" fmla="*/ 0 w 24"/>
                  <a:gd name="T22" fmla="*/ 0 h 29"/>
                  <a:gd name="T23" fmla="*/ 24 w 2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9">
                    <a:moveTo>
                      <a:pt x="0" y="12"/>
                    </a:moveTo>
                    <a:lnTo>
                      <a:pt x="8" y="29"/>
                    </a:lnTo>
                    <a:lnTo>
                      <a:pt x="21" y="26"/>
                    </a:lnTo>
                    <a:lnTo>
                      <a:pt x="24" y="15"/>
                    </a:lnTo>
                    <a:lnTo>
                      <a:pt x="19" y="0"/>
                    </a:lnTo>
                    <a:lnTo>
                      <a:pt x="5" y="3"/>
                    </a:lnTo>
                    <a:lnTo>
                      <a:pt x="0" y="12"/>
                    </a:lnTo>
                    <a:close/>
                  </a:path>
                </a:pathLst>
              </a:custGeom>
              <a:solidFill>
                <a:srgbClr val="FFECC7"/>
              </a:solidFill>
              <a:ln w="12700" cap="rnd">
                <a:solidFill>
                  <a:srgbClr val="000000"/>
                </a:solidFill>
                <a:round/>
                <a:headEnd/>
                <a:tailEnd/>
              </a:ln>
            </p:spPr>
            <p:txBody>
              <a:bodyPr/>
              <a:p>
                <a:endParaRPr lang="en-US"/>
              </a:p>
            </p:txBody>
          </p:sp>
          <p:sp>
            <p:nvSpPr>
              <p:cNvPr id="1048859" name="Freeform 198"/>
              <p:cNvSpPr/>
              <p:nvPr/>
            </p:nvSpPr>
            <p:spPr bwMode="auto">
              <a:xfrm>
                <a:off x="1667" y="2327"/>
                <a:ext cx="62" cy="90"/>
              </a:xfrm>
              <a:custGeom>
                <a:avLst/>
                <a:gdLst>
                  <a:gd name="T0" fmla="*/ 13 w 62"/>
                  <a:gd name="T1" fmla="*/ 35 h 90"/>
                  <a:gd name="T2" fmla="*/ 0 w 62"/>
                  <a:gd name="T3" fmla="*/ 55 h 90"/>
                  <a:gd name="T4" fmla="*/ 0 w 62"/>
                  <a:gd name="T5" fmla="*/ 78 h 90"/>
                  <a:gd name="T6" fmla="*/ 19 w 62"/>
                  <a:gd name="T7" fmla="*/ 90 h 90"/>
                  <a:gd name="T8" fmla="*/ 40 w 62"/>
                  <a:gd name="T9" fmla="*/ 81 h 90"/>
                  <a:gd name="T10" fmla="*/ 54 w 62"/>
                  <a:gd name="T11" fmla="*/ 55 h 90"/>
                  <a:gd name="T12" fmla="*/ 62 w 62"/>
                  <a:gd name="T13" fmla="*/ 23 h 90"/>
                  <a:gd name="T14" fmla="*/ 49 w 62"/>
                  <a:gd name="T15" fmla="*/ 6 h 90"/>
                  <a:gd name="T16" fmla="*/ 38 w 62"/>
                  <a:gd name="T17" fmla="*/ 0 h 90"/>
                  <a:gd name="T18" fmla="*/ 29 w 62"/>
                  <a:gd name="T19" fmla="*/ 26 h 90"/>
                  <a:gd name="T20" fmla="*/ 13 w 62"/>
                  <a:gd name="T21" fmla="*/ 35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90"/>
                  <a:gd name="T35" fmla="*/ 62 w 62"/>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90">
                    <a:moveTo>
                      <a:pt x="13" y="35"/>
                    </a:moveTo>
                    <a:lnTo>
                      <a:pt x="0" y="55"/>
                    </a:lnTo>
                    <a:lnTo>
                      <a:pt x="0" y="78"/>
                    </a:lnTo>
                    <a:lnTo>
                      <a:pt x="19" y="90"/>
                    </a:lnTo>
                    <a:lnTo>
                      <a:pt x="40" y="81"/>
                    </a:lnTo>
                    <a:lnTo>
                      <a:pt x="54" y="55"/>
                    </a:lnTo>
                    <a:lnTo>
                      <a:pt x="62" y="23"/>
                    </a:lnTo>
                    <a:lnTo>
                      <a:pt x="49" y="6"/>
                    </a:lnTo>
                    <a:lnTo>
                      <a:pt x="38" y="0"/>
                    </a:lnTo>
                    <a:lnTo>
                      <a:pt x="29" y="26"/>
                    </a:lnTo>
                    <a:lnTo>
                      <a:pt x="13" y="35"/>
                    </a:lnTo>
                    <a:close/>
                  </a:path>
                </a:pathLst>
              </a:custGeom>
              <a:solidFill>
                <a:srgbClr val="FFECC7"/>
              </a:solidFill>
              <a:ln w="12700" cap="rnd">
                <a:solidFill>
                  <a:srgbClr val="000000"/>
                </a:solidFill>
                <a:round/>
                <a:headEnd/>
                <a:tailEnd/>
              </a:ln>
            </p:spPr>
            <p:txBody>
              <a:bodyPr/>
              <a:p>
                <a:endParaRPr lang="en-US"/>
              </a:p>
            </p:txBody>
          </p:sp>
          <p:sp>
            <p:nvSpPr>
              <p:cNvPr id="1048860" name="Freeform 199"/>
              <p:cNvSpPr/>
              <p:nvPr/>
            </p:nvSpPr>
            <p:spPr bwMode="auto">
              <a:xfrm>
                <a:off x="1729" y="2646"/>
                <a:ext cx="44" cy="32"/>
              </a:xfrm>
              <a:custGeom>
                <a:avLst/>
                <a:gdLst>
                  <a:gd name="T0" fmla="*/ 0 w 44"/>
                  <a:gd name="T1" fmla="*/ 0 h 32"/>
                  <a:gd name="T2" fmla="*/ 6 w 44"/>
                  <a:gd name="T3" fmla="*/ 17 h 32"/>
                  <a:gd name="T4" fmla="*/ 33 w 44"/>
                  <a:gd name="T5" fmla="*/ 12 h 32"/>
                  <a:gd name="T6" fmla="*/ 44 w 44"/>
                  <a:gd name="T7" fmla="*/ 32 h 32"/>
                  <a:gd name="T8" fmla="*/ 0 60000 65536"/>
                  <a:gd name="T9" fmla="*/ 0 60000 65536"/>
                  <a:gd name="T10" fmla="*/ 0 60000 65536"/>
                  <a:gd name="T11" fmla="*/ 0 60000 65536"/>
                  <a:gd name="T12" fmla="*/ 0 w 44"/>
                  <a:gd name="T13" fmla="*/ 0 h 32"/>
                  <a:gd name="T14" fmla="*/ 44 w 44"/>
                  <a:gd name="T15" fmla="*/ 32 h 32"/>
                </a:gdLst>
                <a:ahLst/>
                <a:cxnLst>
                  <a:cxn ang="T8">
                    <a:pos x="T0" y="T1"/>
                  </a:cxn>
                  <a:cxn ang="T9">
                    <a:pos x="T2" y="T3"/>
                  </a:cxn>
                  <a:cxn ang="T10">
                    <a:pos x="T4" y="T5"/>
                  </a:cxn>
                  <a:cxn ang="T11">
                    <a:pos x="T6" y="T7"/>
                  </a:cxn>
                </a:cxnLst>
                <a:rect l="T12" t="T13" r="T14" b="T15"/>
                <a:pathLst>
                  <a:path w="44" h="32">
                    <a:moveTo>
                      <a:pt x="0" y="0"/>
                    </a:moveTo>
                    <a:lnTo>
                      <a:pt x="6" y="17"/>
                    </a:lnTo>
                    <a:lnTo>
                      <a:pt x="33" y="12"/>
                    </a:lnTo>
                    <a:lnTo>
                      <a:pt x="44" y="32"/>
                    </a:lnTo>
                  </a:path>
                </a:pathLst>
              </a:custGeom>
              <a:noFill/>
              <a:ln w="7938" cap="rnd">
                <a:solidFill>
                  <a:srgbClr val="000000"/>
                </a:solidFill>
                <a:round/>
                <a:headEnd/>
                <a:tailEnd/>
              </a:ln>
            </p:spPr>
            <p:txBody>
              <a:bodyPr/>
              <a:p>
                <a:endParaRPr lang="en-US"/>
              </a:p>
            </p:txBody>
          </p:sp>
          <p:sp>
            <p:nvSpPr>
              <p:cNvPr id="1048861" name="Freeform 200"/>
              <p:cNvSpPr/>
              <p:nvPr/>
            </p:nvSpPr>
            <p:spPr bwMode="auto">
              <a:xfrm>
                <a:off x="1590" y="2228"/>
                <a:ext cx="11" cy="90"/>
              </a:xfrm>
              <a:custGeom>
                <a:avLst/>
                <a:gdLst>
                  <a:gd name="T0" fmla="*/ 9438 w 4"/>
                  <a:gd name="T1" fmla="*/ 156371 h 31"/>
                  <a:gd name="T2" fmla="*/ 9438 w 4"/>
                  <a:gd name="T3" fmla="*/ 111385 h 31"/>
                  <a:gd name="T4" fmla="*/ 9438 w 4"/>
                  <a:gd name="T5" fmla="*/ 76718 h 31"/>
                  <a:gd name="T6" fmla="*/ 0 w 4"/>
                  <a:gd name="T7" fmla="*/ 29265 h 31"/>
                  <a:gd name="T8" fmla="*/ 12870 w 4"/>
                  <a:gd name="T9" fmla="*/ 0 h 31"/>
                  <a:gd name="T10" fmla="*/ 0 60000 65536"/>
                  <a:gd name="T11" fmla="*/ 0 60000 65536"/>
                  <a:gd name="T12" fmla="*/ 0 60000 65536"/>
                  <a:gd name="T13" fmla="*/ 0 60000 65536"/>
                  <a:gd name="T14" fmla="*/ 0 60000 65536"/>
                  <a:gd name="T15" fmla="*/ 0 w 4"/>
                  <a:gd name="T16" fmla="*/ 0 h 31"/>
                  <a:gd name="T17" fmla="*/ 4 w 4"/>
                  <a:gd name="T18" fmla="*/ 31 h 31"/>
                </a:gdLst>
                <a:ahLst/>
                <a:cxnLst>
                  <a:cxn ang="T10">
                    <a:pos x="T0" y="T1"/>
                  </a:cxn>
                  <a:cxn ang="T11">
                    <a:pos x="T2" y="T3"/>
                  </a:cxn>
                  <a:cxn ang="T12">
                    <a:pos x="T4" y="T5"/>
                  </a:cxn>
                  <a:cxn ang="T13">
                    <a:pos x="T6" y="T7"/>
                  </a:cxn>
                  <a:cxn ang="T14">
                    <a:pos x="T8" y="T9"/>
                  </a:cxn>
                </a:cxnLst>
                <a:rect l="T15" t="T16" r="T17" b="T18"/>
                <a:pathLst>
                  <a:path w="4" h="31">
                    <a:moveTo>
                      <a:pt x="3" y="31"/>
                    </a:moveTo>
                    <a:cubicBezTo>
                      <a:pt x="3" y="31"/>
                      <a:pt x="3" y="24"/>
                      <a:pt x="3" y="22"/>
                    </a:cubicBezTo>
                    <a:cubicBezTo>
                      <a:pt x="3" y="21"/>
                      <a:pt x="3" y="15"/>
                      <a:pt x="3" y="15"/>
                    </a:cubicBezTo>
                    <a:cubicBezTo>
                      <a:pt x="3" y="15"/>
                      <a:pt x="0" y="7"/>
                      <a:pt x="0" y="6"/>
                    </a:cubicBezTo>
                    <a:cubicBezTo>
                      <a:pt x="0" y="5"/>
                      <a:pt x="4" y="0"/>
                      <a:pt x="4" y="0"/>
                    </a:cubicBezTo>
                  </a:path>
                </a:pathLst>
              </a:custGeom>
              <a:noFill/>
              <a:ln w="7938" cap="rnd">
                <a:solidFill>
                  <a:srgbClr val="000000"/>
                </a:solidFill>
                <a:round/>
                <a:headEnd/>
                <a:tailEnd/>
              </a:ln>
            </p:spPr>
            <p:txBody>
              <a:bodyPr/>
              <a:p>
                <a:endParaRPr lang="en-US"/>
              </a:p>
            </p:txBody>
          </p:sp>
          <p:sp>
            <p:nvSpPr>
              <p:cNvPr id="1048862" name="Line 201"/>
              <p:cNvSpPr>
                <a:spLocks noChangeShapeType="1"/>
              </p:cNvSpPr>
              <p:nvPr/>
            </p:nvSpPr>
            <p:spPr bwMode="auto">
              <a:xfrm flipV="1">
                <a:off x="1764" y="2649"/>
                <a:ext cx="14" cy="9"/>
              </a:xfrm>
              <a:prstGeom prst="line"/>
              <a:noFill/>
              <a:ln w="7938" cap="rnd">
                <a:solidFill>
                  <a:srgbClr val="000000"/>
                </a:solidFill>
                <a:round/>
                <a:headEnd/>
                <a:tailEnd/>
              </a:ln>
            </p:spPr>
            <p:txBody>
              <a:bodyPr/>
              <a:p>
                <a:endParaRPr lang="en-US"/>
              </a:p>
            </p:txBody>
          </p:sp>
          <p:sp>
            <p:nvSpPr>
              <p:cNvPr id="1048863" name="Freeform 202"/>
              <p:cNvSpPr/>
              <p:nvPr/>
            </p:nvSpPr>
            <p:spPr bwMode="auto">
              <a:xfrm>
                <a:off x="1707" y="2385"/>
                <a:ext cx="44" cy="46"/>
              </a:xfrm>
              <a:custGeom>
                <a:avLst/>
                <a:gdLst>
                  <a:gd name="T0" fmla="*/ 0 w 44"/>
                  <a:gd name="T1" fmla="*/ 46 h 46"/>
                  <a:gd name="T2" fmla="*/ 14 w 44"/>
                  <a:gd name="T3" fmla="*/ 32 h 46"/>
                  <a:gd name="T4" fmla="*/ 28 w 44"/>
                  <a:gd name="T5" fmla="*/ 26 h 46"/>
                  <a:gd name="T6" fmla="*/ 38 w 44"/>
                  <a:gd name="T7" fmla="*/ 15 h 46"/>
                  <a:gd name="T8" fmla="*/ 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0" y="46"/>
                    </a:moveTo>
                    <a:lnTo>
                      <a:pt x="14" y="32"/>
                    </a:lnTo>
                    <a:lnTo>
                      <a:pt x="28" y="26"/>
                    </a:lnTo>
                    <a:lnTo>
                      <a:pt x="38" y="15"/>
                    </a:lnTo>
                    <a:lnTo>
                      <a:pt x="44" y="0"/>
                    </a:lnTo>
                  </a:path>
                </a:pathLst>
              </a:custGeom>
              <a:noFill/>
              <a:ln w="7938" cap="rnd">
                <a:solidFill>
                  <a:srgbClr val="000000"/>
                </a:solidFill>
                <a:round/>
                <a:headEnd/>
                <a:tailEnd/>
              </a:ln>
            </p:spPr>
            <p:txBody>
              <a:bodyPr/>
              <a:p>
                <a:endParaRPr lang="en-US"/>
              </a:p>
            </p:txBody>
          </p:sp>
          <p:sp>
            <p:nvSpPr>
              <p:cNvPr id="1048864" name="Freeform 203"/>
              <p:cNvSpPr/>
              <p:nvPr/>
            </p:nvSpPr>
            <p:spPr bwMode="auto">
              <a:xfrm>
                <a:off x="1773" y="1025"/>
                <a:ext cx="810" cy="357"/>
              </a:xfrm>
              <a:custGeom>
                <a:avLst/>
                <a:gdLst>
                  <a:gd name="T0" fmla="*/ 0 w 298"/>
                  <a:gd name="T1" fmla="*/ 619386 h 123"/>
                  <a:gd name="T2" fmla="*/ 71348 w 298"/>
                  <a:gd name="T3" fmla="*/ 548277 h 123"/>
                  <a:gd name="T4" fmla="*/ 312617 w 298"/>
                  <a:gd name="T5" fmla="*/ 341919 h 123"/>
                  <a:gd name="T6" fmla="*/ 577459 w 298"/>
                  <a:gd name="T7" fmla="*/ 65726 h 123"/>
                  <a:gd name="T8" fmla="*/ 887986 w 298"/>
                  <a:gd name="T9" fmla="*/ 0 h 123"/>
                  <a:gd name="T10" fmla="*/ 0 60000 65536"/>
                  <a:gd name="T11" fmla="*/ 0 60000 65536"/>
                  <a:gd name="T12" fmla="*/ 0 60000 65536"/>
                  <a:gd name="T13" fmla="*/ 0 60000 65536"/>
                  <a:gd name="T14" fmla="*/ 0 60000 65536"/>
                  <a:gd name="T15" fmla="*/ 0 w 298"/>
                  <a:gd name="T16" fmla="*/ 0 h 123"/>
                  <a:gd name="T17" fmla="*/ 298 w 298"/>
                  <a:gd name="T18" fmla="*/ 123 h 123"/>
                </a:gdLst>
                <a:ahLst/>
                <a:cxnLst>
                  <a:cxn ang="T10">
                    <a:pos x="T0" y="T1"/>
                  </a:cxn>
                  <a:cxn ang="T11">
                    <a:pos x="T2" y="T3"/>
                  </a:cxn>
                  <a:cxn ang="T12">
                    <a:pos x="T4" y="T5"/>
                  </a:cxn>
                  <a:cxn ang="T13">
                    <a:pos x="T6" y="T7"/>
                  </a:cxn>
                  <a:cxn ang="T14">
                    <a:pos x="T8" y="T9"/>
                  </a:cxn>
                </a:cxnLst>
                <a:rect l="T15" t="T16" r="T17" b="T18"/>
                <a:pathLst>
                  <a:path w="298" h="123">
                    <a:moveTo>
                      <a:pt x="0" y="123"/>
                    </a:moveTo>
                    <a:cubicBezTo>
                      <a:pt x="7" y="118"/>
                      <a:pt x="14" y="114"/>
                      <a:pt x="24" y="109"/>
                    </a:cubicBezTo>
                    <a:cubicBezTo>
                      <a:pt x="46" y="100"/>
                      <a:pt x="63" y="104"/>
                      <a:pt x="105" y="68"/>
                    </a:cubicBezTo>
                    <a:cubicBezTo>
                      <a:pt x="147" y="32"/>
                      <a:pt x="155" y="19"/>
                      <a:pt x="194" y="13"/>
                    </a:cubicBezTo>
                    <a:cubicBezTo>
                      <a:pt x="233" y="7"/>
                      <a:pt x="268" y="15"/>
                      <a:pt x="298" y="0"/>
                    </a:cubicBezTo>
                  </a:path>
                </a:pathLst>
              </a:custGeom>
              <a:noFill/>
              <a:ln w="7938" cap="rnd">
                <a:solidFill>
                  <a:srgbClr val="000000"/>
                </a:solidFill>
                <a:round/>
                <a:headEnd/>
                <a:tailEnd/>
              </a:ln>
            </p:spPr>
            <p:txBody>
              <a:bodyPr/>
              <a:p>
                <a:endParaRPr lang="en-US"/>
              </a:p>
            </p:txBody>
          </p:sp>
          <p:sp>
            <p:nvSpPr>
              <p:cNvPr id="1048865" name="Freeform 204"/>
              <p:cNvSpPr/>
              <p:nvPr/>
            </p:nvSpPr>
            <p:spPr bwMode="auto">
              <a:xfrm>
                <a:off x="2235" y="871"/>
                <a:ext cx="378" cy="206"/>
              </a:xfrm>
              <a:custGeom>
                <a:avLst/>
                <a:gdLst>
                  <a:gd name="T0" fmla="*/ 0 w 139"/>
                  <a:gd name="T1" fmla="*/ 356746 h 71"/>
                  <a:gd name="T2" fmla="*/ 250758 w 139"/>
                  <a:gd name="T3" fmla="*/ 121119 h 71"/>
                  <a:gd name="T4" fmla="*/ 415852 w 139"/>
                  <a:gd name="T5" fmla="*/ 0 h 71"/>
                  <a:gd name="T6" fmla="*/ 0 60000 65536"/>
                  <a:gd name="T7" fmla="*/ 0 60000 65536"/>
                  <a:gd name="T8" fmla="*/ 0 60000 65536"/>
                  <a:gd name="T9" fmla="*/ 0 w 139"/>
                  <a:gd name="T10" fmla="*/ 0 h 71"/>
                  <a:gd name="T11" fmla="*/ 139 w 139"/>
                  <a:gd name="T12" fmla="*/ 71 h 71"/>
                </a:gdLst>
                <a:ahLst/>
                <a:cxnLst>
                  <a:cxn ang="T6">
                    <a:pos x="T0" y="T1"/>
                  </a:cxn>
                  <a:cxn ang="T7">
                    <a:pos x="T2" y="T3"/>
                  </a:cxn>
                  <a:cxn ang="T8">
                    <a:pos x="T4" y="T5"/>
                  </a:cxn>
                </a:cxnLst>
                <a:rect l="T9" t="T10" r="T11" b="T12"/>
                <a:pathLst>
                  <a:path w="139" h="71">
                    <a:moveTo>
                      <a:pt x="0" y="71"/>
                    </a:moveTo>
                    <a:cubicBezTo>
                      <a:pt x="27" y="60"/>
                      <a:pt x="60" y="48"/>
                      <a:pt x="84" y="24"/>
                    </a:cubicBezTo>
                    <a:cubicBezTo>
                      <a:pt x="109" y="1"/>
                      <a:pt x="129" y="1"/>
                      <a:pt x="139" y="0"/>
                    </a:cubicBezTo>
                  </a:path>
                </a:pathLst>
              </a:custGeom>
              <a:noFill/>
              <a:ln w="7938" cap="rnd">
                <a:solidFill>
                  <a:srgbClr val="000000"/>
                </a:solidFill>
                <a:round/>
                <a:headEnd/>
                <a:tailEnd/>
              </a:ln>
            </p:spPr>
            <p:txBody>
              <a:bodyPr/>
              <a:p>
                <a:endParaRPr lang="en-US"/>
              </a:p>
            </p:txBody>
          </p:sp>
        </p:grpSp>
        <p:sp>
          <p:nvSpPr>
            <p:cNvPr id="1048866" name="Freeform 205"/>
            <p:cNvSpPr/>
            <p:nvPr/>
          </p:nvSpPr>
          <p:spPr bwMode="auto">
            <a:xfrm>
              <a:off x="1963" y="1251"/>
              <a:ext cx="343" cy="61"/>
            </a:xfrm>
            <a:custGeom>
              <a:avLst/>
              <a:gdLst>
                <a:gd name="T0" fmla="*/ 0 w 126"/>
                <a:gd name="T1" fmla="*/ 71541 h 21"/>
                <a:gd name="T2" fmla="*/ 178208 w 126"/>
                <a:gd name="T3" fmla="*/ 55806 h 21"/>
                <a:gd name="T4" fmla="*/ 380180 w 126"/>
                <a:gd name="T5" fmla="*/ 29338 h 21"/>
                <a:gd name="T6" fmla="*/ 0 60000 65536"/>
                <a:gd name="T7" fmla="*/ 0 60000 65536"/>
                <a:gd name="T8" fmla="*/ 0 60000 65536"/>
                <a:gd name="T9" fmla="*/ 0 w 126"/>
                <a:gd name="T10" fmla="*/ 0 h 21"/>
                <a:gd name="T11" fmla="*/ 126 w 126"/>
                <a:gd name="T12" fmla="*/ 21 h 21"/>
              </a:gdLst>
              <a:ahLst/>
              <a:cxnLst>
                <a:cxn ang="T6">
                  <a:pos x="T0" y="T1"/>
                </a:cxn>
                <a:cxn ang="T7">
                  <a:pos x="T2" y="T3"/>
                </a:cxn>
                <a:cxn ang="T8">
                  <a:pos x="T4" y="T5"/>
                </a:cxn>
              </a:cxnLst>
              <a:rect l="T9" t="T10" r="T11" b="T12"/>
              <a:pathLst>
                <a:path w="126" h="21">
                  <a:moveTo>
                    <a:pt x="0" y="14"/>
                  </a:moveTo>
                  <a:cubicBezTo>
                    <a:pt x="30" y="5"/>
                    <a:pt x="36" y="0"/>
                    <a:pt x="59" y="11"/>
                  </a:cubicBezTo>
                  <a:cubicBezTo>
                    <a:pt x="82" y="21"/>
                    <a:pt x="106" y="8"/>
                    <a:pt x="126" y="6"/>
                  </a:cubicBezTo>
                </a:path>
              </a:pathLst>
            </a:custGeom>
            <a:noFill/>
            <a:ln w="7938" cap="rnd">
              <a:solidFill>
                <a:srgbClr val="000000"/>
              </a:solidFill>
              <a:round/>
              <a:headEnd/>
              <a:tailEnd/>
            </a:ln>
          </p:spPr>
          <p:txBody>
            <a:bodyPr/>
            <a:p>
              <a:endParaRPr lang="en-US"/>
            </a:p>
          </p:txBody>
        </p:sp>
        <p:sp>
          <p:nvSpPr>
            <p:cNvPr id="1048867" name="Freeform 206"/>
            <p:cNvSpPr/>
            <p:nvPr/>
          </p:nvSpPr>
          <p:spPr bwMode="auto">
            <a:xfrm>
              <a:off x="2232" y="1286"/>
              <a:ext cx="57" cy="43"/>
            </a:xfrm>
            <a:custGeom>
              <a:avLst/>
              <a:gdLst>
                <a:gd name="T0" fmla="*/ 0 w 21"/>
                <a:gd name="T1" fmla="*/ 0 h 15"/>
                <a:gd name="T2" fmla="*/ 62032 w 21"/>
                <a:gd name="T3" fmla="*/ 63884 h 15"/>
                <a:gd name="T4" fmla="*/ 0 60000 65536"/>
                <a:gd name="T5" fmla="*/ 0 60000 65536"/>
                <a:gd name="T6" fmla="*/ 0 w 21"/>
                <a:gd name="T7" fmla="*/ 0 h 15"/>
                <a:gd name="T8" fmla="*/ 21 w 21"/>
                <a:gd name="T9" fmla="*/ 15 h 15"/>
              </a:gdLst>
              <a:ahLst/>
              <a:cxnLst>
                <a:cxn ang="T4">
                  <a:pos x="T0" y="T1"/>
                </a:cxn>
                <a:cxn ang="T5">
                  <a:pos x="T2" y="T3"/>
                </a:cxn>
              </a:cxnLst>
              <a:rect l="T6" t="T7" r="T8" b="T9"/>
              <a:pathLst>
                <a:path w="21" h="15">
                  <a:moveTo>
                    <a:pt x="0" y="0"/>
                  </a:moveTo>
                  <a:cubicBezTo>
                    <a:pt x="8" y="3"/>
                    <a:pt x="11" y="15"/>
                    <a:pt x="21" y="14"/>
                  </a:cubicBezTo>
                </a:path>
              </a:pathLst>
            </a:custGeom>
            <a:noFill/>
            <a:ln w="7938" cap="rnd">
              <a:solidFill>
                <a:srgbClr val="000000"/>
              </a:solidFill>
              <a:round/>
              <a:headEnd/>
              <a:tailEnd/>
            </a:ln>
          </p:spPr>
          <p:txBody>
            <a:bodyPr/>
            <a:p>
              <a:endParaRPr lang="en-US"/>
            </a:p>
          </p:txBody>
        </p:sp>
        <p:sp>
          <p:nvSpPr>
            <p:cNvPr id="1048868" name="Freeform 207"/>
            <p:cNvSpPr/>
            <p:nvPr/>
          </p:nvSpPr>
          <p:spPr bwMode="auto">
            <a:xfrm>
              <a:off x="2529" y="999"/>
              <a:ext cx="32" cy="46"/>
            </a:xfrm>
            <a:custGeom>
              <a:avLst/>
              <a:gdLst>
                <a:gd name="T0" fmla="*/ 30584 w 12"/>
                <a:gd name="T1" fmla="*/ 0 h 16"/>
                <a:gd name="T2" fmla="*/ 0 w 12"/>
                <a:gd name="T3" fmla="*/ 74474 h 16"/>
                <a:gd name="T4" fmla="*/ 0 60000 65536"/>
                <a:gd name="T5" fmla="*/ 0 60000 65536"/>
                <a:gd name="T6" fmla="*/ 0 w 12"/>
                <a:gd name="T7" fmla="*/ 0 h 16"/>
                <a:gd name="T8" fmla="*/ 12 w 12"/>
                <a:gd name="T9" fmla="*/ 16 h 16"/>
              </a:gdLst>
              <a:ahLst/>
              <a:cxnLst>
                <a:cxn ang="T4">
                  <a:pos x="T0" y="T1"/>
                </a:cxn>
                <a:cxn ang="T5">
                  <a:pos x="T2" y="T3"/>
                </a:cxn>
              </a:cxnLst>
              <a:rect l="T6" t="T7" r="T8" b="T9"/>
              <a:pathLst>
                <a:path w="12" h="16">
                  <a:moveTo>
                    <a:pt x="12" y="0"/>
                  </a:moveTo>
                  <a:cubicBezTo>
                    <a:pt x="8" y="9"/>
                    <a:pt x="5" y="14"/>
                    <a:pt x="0" y="16"/>
                  </a:cubicBezTo>
                </a:path>
              </a:pathLst>
            </a:custGeom>
            <a:noFill/>
            <a:ln w="7938" cap="rnd">
              <a:solidFill>
                <a:srgbClr val="000000"/>
              </a:solidFill>
              <a:round/>
              <a:headEnd/>
              <a:tailEnd/>
            </a:ln>
          </p:spPr>
          <p:txBody>
            <a:bodyPr/>
            <a:p>
              <a:endParaRPr lang="en-US"/>
            </a:p>
          </p:txBody>
        </p:sp>
        <p:sp>
          <p:nvSpPr>
            <p:cNvPr id="1048869" name="Freeform 208"/>
            <p:cNvSpPr/>
            <p:nvPr/>
          </p:nvSpPr>
          <p:spPr bwMode="auto">
            <a:xfrm>
              <a:off x="2534" y="883"/>
              <a:ext cx="79" cy="14"/>
            </a:xfrm>
            <a:custGeom>
              <a:avLst/>
              <a:gdLst>
                <a:gd name="T0" fmla="*/ 0 w 29"/>
                <a:gd name="T1" fmla="*/ 10693 h 5"/>
                <a:gd name="T2" fmla="*/ 87900 w 29"/>
                <a:gd name="T3" fmla="*/ 18746 h 5"/>
                <a:gd name="T4" fmla="*/ 0 60000 65536"/>
                <a:gd name="T5" fmla="*/ 0 60000 65536"/>
                <a:gd name="T6" fmla="*/ 0 w 29"/>
                <a:gd name="T7" fmla="*/ 0 h 5"/>
                <a:gd name="T8" fmla="*/ 29 w 29"/>
                <a:gd name="T9" fmla="*/ 5 h 5"/>
              </a:gdLst>
              <a:ahLst/>
              <a:cxnLst>
                <a:cxn ang="T4">
                  <a:pos x="T0" y="T1"/>
                </a:cxn>
                <a:cxn ang="T5">
                  <a:pos x="T2" y="T3"/>
                </a:cxn>
              </a:cxnLst>
              <a:rect l="T6" t="T7" r="T8" b="T9"/>
              <a:pathLst>
                <a:path w="29" h="5">
                  <a:moveTo>
                    <a:pt x="0" y="3"/>
                  </a:moveTo>
                  <a:cubicBezTo>
                    <a:pt x="8" y="0"/>
                    <a:pt x="29" y="5"/>
                    <a:pt x="29" y="5"/>
                  </a:cubicBezTo>
                </a:path>
              </a:pathLst>
            </a:custGeom>
            <a:noFill/>
            <a:ln w="7938" cap="rnd">
              <a:solidFill>
                <a:srgbClr val="000000"/>
              </a:solidFill>
              <a:round/>
              <a:headEnd/>
              <a:tailEnd/>
            </a:ln>
          </p:spPr>
          <p:txBody>
            <a:bodyPr/>
            <a:p>
              <a:endParaRPr lang="en-US"/>
            </a:p>
          </p:txBody>
        </p:sp>
        <p:sp>
          <p:nvSpPr>
            <p:cNvPr id="1048870" name="Freeform 209"/>
            <p:cNvSpPr/>
            <p:nvPr/>
          </p:nvSpPr>
          <p:spPr bwMode="auto">
            <a:xfrm>
              <a:off x="3233" y="935"/>
              <a:ext cx="52" cy="46"/>
            </a:xfrm>
            <a:custGeom>
              <a:avLst/>
              <a:gdLst>
                <a:gd name="T0" fmla="*/ 59759 w 19"/>
                <a:gd name="T1" fmla="*/ 74474 h 16"/>
                <a:gd name="T2" fmla="*/ 47128 w 19"/>
                <a:gd name="T3" fmla="*/ 37312 h 16"/>
                <a:gd name="T4" fmla="*/ 0 w 19"/>
                <a:gd name="T5" fmla="*/ 0 h 16"/>
                <a:gd name="T6" fmla="*/ 37757 w 19"/>
                <a:gd name="T7" fmla="*/ 69886 h 16"/>
                <a:gd name="T8" fmla="*/ 59759 w 19"/>
                <a:gd name="T9" fmla="*/ 74474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16"/>
                  </a:moveTo>
                  <a:cubicBezTo>
                    <a:pt x="18" y="13"/>
                    <a:pt x="17" y="10"/>
                    <a:pt x="15" y="8"/>
                  </a:cubicBezTo>
                  <a:cubicBezTo>
                    <a:pt x="11" y="5"/>
                    <a:pt x="4" y="3"/>
                    <a:pt x="0" y="0"/>
                  </a:cubicBezTo>
                  <a:cubicBezTo>
                    <a:pt x="4" y="5"/>
                    <a:pt x="7" y="13"/>
                    <a:pt x="12" y="15"/>
                  </a:cubicBezTo>
                  <a:cubicBezTo>
                    <a:pt x="14" y="16"/>
                    <a:pt x="17" y="16"/>
                    <a:pt x="19" y="16"/>
                  </a:cubicBezTo>
                  <a:close/>
                </a:path>
              </a:pathLst>
            </a:custGeom>
            <a:solidFill>
              <a:srgbClr val="BEA66E"/>
            </a:solidFill>
            <a:ln w="12700" cap="rnd">
              <a:solidFill>
                <a:srgbClr val="000000"/>
              </a:solidFill>
              <a:round/>
              <a:headEnd/>
              <a:tailEnd/>
            </a:ln>
          </p:spPr>
          <p:txBody>
            <a:bodyPr/>
            <a:p>
              <a:endParaRPr lang="en-US"/>
            </a:p>
          </p:txBody>
        </p:sp>
        <p:sp>
          <p:nvSpPr>
            <p:cNvPr id="1048871" name="Freeform 210"/>
            <p:cNvSpPr/>
            <p:nvPr/>
          </p:nvSpPr>
          <p:spPr bwMode="auto">
            <a:xfrm>
              <a:off x="3255" y="967"/>
              <a:ext cx="51" cy="270"/>
            </a:xfrm>
            <a:custGeom>
              <a:avLst/>
              <a:gdLst>
                <a:gd name="T0" fmla="*/ 0 w 19"/>
                <a:gd name="T1" fmla="*/ 0 h 93"/>
                <a:gd name="T2" fmla="*/ 30211 w 19"/>
                <a:gd name="T3" fmla="*/ 161704 h 93"/>
                <a:gd name="T4" fmla="*/ 26882 w 19"/>
                <a:gd name="T5" fmla="*/ 292274 h 93"/>
                <a:gd name="T6" fmla="*/ 48230 w 19"/>
                <a:gd name="T7" fmla="*/ 398256 h 93"/>
                <a:gd name="T8" fmla="*/ 35101 w 19"/>
                <a:gd name="T9" fmla="*/ 469463 h 93"/>
                <a:gd name="T10" fmla="*/ 0 60000 65536"/>
                <a:gd name="T11" fmla="*/ 0 60000 65536"/>
                <a:gd name="T12" fmla="*/ 0 60000 65536"/>
                <a:gd name="T13" fmla="*/ 0 60000 65536"/>
                <a:gd name="T14" fmla="*/ 0 60000 65536"/>
                <a:gd name="T15" fmla="*/ 0 w 19"/>
                <a:gd name="T16" fmla="*/ 0 h 93"/>
                <a:gd name="T17" fmla="*/ 19 w 19"/>
                <a:gd name="T18" fmla="*/ 93 h 93"/>
              </a:gdLst>
              <a:ahLst/>
              <a:cxnLst>
                <a:cxn ang="T10">
                  <a:pos x="T0" y="T1"/>
                </a:cxn>
                <a:cxn ang="T11">
                  <a:pos x="T2" y="T3"/>
                </a:cxn>
                <a:cxn ang="T12">
                  <a:pos x="T4" y="T5"/>
                </a:cxn>
                <a:cxn ang="T13">
                  <a:pos x="T6" y="T7"/>
                </a:cxn>
                <a:cxn ang="T14">
                  <a:pos x="T8" y="T9"/>
                </a:cxn>
              </a:cxnLst>
              <a:rect l="T15" t="T16" r="T17" b="T18"/>
              <a:pathLst>
                <a:path w="19" h="93">
                  <a:moveTo>
                    <a:pt x="0" y="0"/>
                  </a:moveTo>
                  <a:cubicBezTo>
                    <a:pt x="4" y="11"/>
                    <a:pt x="10" y="20"/>
                    <a:pt x="11" y="32"/>
                  </a:cubicBezTo>
                  <a:cubicBezTo>
                    <a:pt x="12" y="41"/>
                    <a:pt x="8" y="49"/>
                    <a:pt x="10" y="58"/>
                  </a:cubicBezTo>
                  <a:cubicBezTo>
                    <a:pt x="12" y="65"/>
                    <a:pt x="19" y="71"/>
                    <a:pt x="18" y="79"/>
                  </a:cubicBezTo>
                  <a:cubicBezTo>
                    <a:pt x="18" y="84"/>
                    <a:pt x="14" y="88"/>
                    <a:pt x="13" y="93"/>
                  </a:cubicBezTo>
                </a:path>
              </a:pathLst>
            </a:custGeom>
            <a:noFill/>
            <a:ln w="7938" cap="rnd">
              <a:solidFill>
                <a:srgbClr val="000000"/>
              </a:solidFill>
              <a:round/>
              <a:headEnd/>
              <a:tailEnd/>
            </a:ln>
          </p:spPr>
          <p:txBody>
            <a:bodyPr/>
            <a:p>
              <a:endParaRPr lang="en-US"/>
            </a:p>
          </p:txBody>
        </p:sp>
        <p:sp>
          <p:nvSpPr>
            <p:cNvPr id="1048872" name="Freeform 211"/>
            <p:cNvSpPr/>
            <p:nvPr/>
          </p:nvSpPr>
          <p:spPr bwMode="auto">
            <a:xfrm>
              <a:off x="3306" y="1199"/>
              <a:ext cx="27" cy="38"/>
            </a:xfrm>
            <a:custGeom>
              <a:avLst/>
              <a:gdLst>
                <a:gd name="T0" fmla="*/ 0 w 10"/>
                <a:gd name="T1" fmla="*/ 0 h 13"/>
                <a:gd name="T2" fmla="*/ 28264 w 10"/>
                <a:gd name="T3" fmla="*/ 69134 h 13"/>
                <a:gd name="T4" fmla="*/ 0 60000 65536"/>
                <a:gd name="T5" fmla="*/ 0 60000 65536"/>
                <a:gd name="T6" fmla="*/ 0 w 10"/>
                <a:gd name="T7" fmla="*/ 0 h 13"/>
                <a:gd name="T8" fmla="*/ 10 w 10"/>
                <a:gd name="T9" fmla="*/ 13 h 13"/>
              </a:gdLst>
              <a:ahLst/>
              <a:cxnLst>
                <a:cxn ang="T4">
                  <a:pos x="T0" y="T1"/>
                </a:cxn>
                <a:cxn ang="T5">
                  <a:pos x="T2" y="T3"/>
                </a:cxn>
              </a:cxnLst>
              <a:rect l="T6" t="T7" r="T8" b="T9"/>
              <a:pathLst>
                <a:path w="10" h="13">
                  <a:moveTo>
                    <a:pt x="0" y="0"/>
                  </a:moveTo>
                  <a:cubicBezTo>
                    <a:pt x="5" y="2"/>
                    <a:pt x="8" y="8"/>
                    <a:pt x="10" y="13"/>
                  </a:cubicBezTo>
                </a:path>
              </a:pathLst>
            </a:custGeom>
            <a:noFill/>
            <a:ln w="7938" cap="rnd">
              <a:solidFill>
                <a:srgbClr val="000000"/>
              </a:solidFill>
              <a:round/>
              <a:headEnd/>
              <a:tailEnd/>
            </a:ln>
          </p:spPr>
          <p:txBody>
            <a:bodyPr/>
            <a:p>
              <a:endParaRPr lang="en-US"/>
            </a:p>
          </p:txBody>
        </p:sp>
        <p:sp>
          <p:nvSpPr>
            <p:cNvPr id="1048873" name="Freeform 212"/>
            <p:cNvSpPr/>
            <p:nvPr/>
          </p:nvSpPr>
          <p:spPr bwMode="auto">
            <a:xfrm>
              <a:off x="3304" y="1031"/>
              <a:ext cx="68" cy="165"/>
            </a:xfrm>
            <a:custGeom>
              <a:avLst/>
              <a:gdLst>
                <a:gd name="T0" fmla="*/ 71601 w 25"/>
                <a:gd name="T1" fmla="*/ 0 h 57"/>
                <a:gd name="T2" fmla="*/ 53913 w 25"/>
                <a:gd name="T3" fmla="*/ 171762 h 57"/>
                <a:gd name="T4" fmla="*/ 15338 w 25"/>
                <a:gd name="T5" fmla="*/ 236546 h 57"/>
                <a:gd name="T6" fmla="*/ 0 w 25"/>
                <a:gd name="T7" fmla="*/ 281276 h 57"/>
                <a:gd name="T8" fmla="*/ 0 60000 65536"/>
                <a:gd name="T9" fmla="*/ 0 60000 65536"/>
                <a:gd name="T10" fmla="*/ 0 60000 65536"/>
                <a:gd name="T11" fmla="*/ 0 60000 65536"/>
                <a:gd name="T12" fmla="*/ 0 w 25"/>
                <a:gd name="T13" fmla="*/ 0 h 57"/>
                <a:gd name="T14" fmla="*/ 25 w 25"/>
                <a:gd name="T15" fmla="*/ 57 h 57"/>
              </a:gdLst>
              <a:ahLst/>
              <a:cxnLst>
                <a:cxn ang="T8">
                  <a:pos x="T0" y="T1"/>
                </a:cxn>
                <a:cxn ang="T9">
                  <a:pos x="T2" y="T3"/>
                </a:cxn>
                <a:cxn ang="T10">
                  <a:pos x="T4" y="T5"/>
                </a:cxn>
                <a:cxn ang="T11">
                  <a:pos x="T6" y="T7"/>
                </a:cxn>
              </a:cxnLst>
              <a:rect l="T12" t="T13" r="T14" b="T15"/>
              <a:pathLst>
                <a:path w="25" h="57">
                  <a:moveTo>
                    <a:pt x="24" y="0"/>
                  </a:moveTo>
                  <a:cubicBezTo>
                    <a:pt x="10" y="12"/>
                    <a:pt x="25" y="22"/>
                    <a:pt x="18" y="35"/>
                  </a:cubicBezTo>
                  <a:cubicBezTo>
                    <a:pt x="16" y="39"/>
                    <a:pt x="8" y="44"/>
                    <a:pt x="5" y="48"/>
                  </a:cubicBezTo>
                  <a:cubicBezTo>
                    <a:pt x="3" y="51"/>
                    <a:pt x="1" y="56"/>
                    <a:pt x="0" y="57"/>
                  </a:cubicBezTo>
                </a:path>
              </a:pathLst>
            </a:custGeom>
            <a:noFill/>
            <a:ln w="7938" cap="rnd">
              <a:solidFill>
                <a:srgbClr val="000000"/>
              </a:solidFill>
              <a:round/>
              <a:headEnd/>
              <a:tailEnd/>
            </a:ln>
          </p:spPr>
          <p:txBody>
            <a:bodyPr/>
            <a:p>
              <a:endParaRPr lang="en-US"/>
            </a:p>
          </p:txBody>
        </p:sp>
        <p:sp>
          <p:nvSpPr>
            <p:cNvPr id="1048874" name="Freeform 213"/>
            <p:cNvSpPr/>
            <p:nvPr/>
          </p:nvSpPr>
          <p:spPr bwMode="auto">
            <a:xfrm>
              <a:off x="3350" y="1126"/>
              <a:ext cx="35" cy="128"/>
            </a:xfrm>
            <a:custGeom>
              <a:avLst/>
              <a:gdLst>
                <a:gd name="T0" fmla="*/ 4935 w 13"/>
                <a:gd name="T1" fmla="*/ 0 h 44"/>
                <a:gd name="T2" fmla="*/ 30835 w 13"/>
                <a:gd name="T3" fmla="*/ 139366 h 44"/>
                <a:gd name="T4" fmla="*/ 35773 w 13"/>
                <a:gd name="T5" fmla="*/ 225457 h 44"/>
                <a:gd name="T6" fmla="*/ 0 60000 65536"/>
                <a:gd name="T7" fmla="*/ 0 60000 65536"/>
                <a:gd name="T8" fmla="*/ 0 60000 65536"/>
                <a:gd name="T9" fmla="*/ 0 w 13"/>
                <a:gd name="T10" fmla="*/ 0 h 44"/>
                <a:gd name="T11" fmla="*/ 13 w 13"/>
                <a:gd name="T12" fmla="*/ 44 h 44"/>
              </a:gdLst>
              <a:ahLst/>
              <a:cxnLst>
                <a:cxn ang="T6">
                  <a:pos x="T0" y="T1"/>
                </a:cxn>
                <a:cxn ang="T7">
                  <a:pos x="T2" y="T3"/>
                </a:cxn>
                <a:cxn ang="T8">
                  <a:pos x="T4" y="T5"/>
                </a:cxn>
              </a:cxnLst>
              <a:rect l="T9" t="T10" r="T11" b="T12"/>
              <a:pathLst>
                <a:path w="13" h="44">
                  <a:moveTo>
                    <a:pt x="2" y="0"/>
                  </a:moveTo>
                  <a:cubicBezTo>
                    <a:pt x="0" y="11"/>
                    <a:pt x="9" y="18"/>
                    <a:pt x="11" y="27"/>
                  </a:cubicBezTo>
                  <a:cubicBezTo>
                    <a:pt x="12" y="33"/>
                    <a:pt x="10" y="38"/>
                    <a:pt x="13" y="44"/>
                  </a:cubicBezTo>
                </a:path>
              </a:pathLst>
            </a:custGeom>
            <a:noFill/>
            <a:ln w="7938" cap="rnd">
              <a:solidFill>
                <a:srgbClr val="000000"/>
              </a:solidFill>
              <a:round/>
              <a:headEnd/>
              <a:tailEnd/>
            </a:ln>
          </p:spPr>
          <p:txBody>
            <a:bodyPr/>
            <a:p>
              <a:endParaRPr lang="en-US"/>
            </a:p>
          </p:txBody>
        </p:sp>
        <p:sp>
          <p:nvSpPr>
            <p:cNvPr id="1048875" name="Freeform 214"/>
            <p:cNvSpPr/>
            <p:nvPr/>
          </p:nvSpPr>
          <p:spPr bwMode="auto">
            <a:xfrm>
              <a:off x="3407" y="1080"/>
              <a:ext cx="33" cy="220"/>
            </a:xfrm>
            <a:custGeom>
              <a:avLst/>
              <a:gdLst>
                <a:gd name="T0" fmla="*/ 22484 w 12"/>
                <a:gd name="T1" fmla="*/ 0 h 76"/>
                <a:gd name="T2" fmla="*/ 7381 w 12"/>
                <a:gd name="T3" fmla="*/ 108984 h 76"/>
                <a:gd name="T4" fmla="*/ 26417 w 12"/>
                <a:gd name="T5" fmla="*/ 216468 h 76"/>
                <a:gd name="T6" fmla="*/ 26417 w 12"/>
                <a:gd name="T7" fmla="*/ 304662 h 76"/>
                <a:gd name="T8" fmla="*/ 39287 w 12"/>
                <a:gd name="T9" fmla="*/ 374808 h 76"/>
                <a:gd name="T10" fmla="*/ 0 60000 65536"/>
                <a:gd name="T11" fmla="*/ 0 60000 65536"/>
                <a:gd name="T12" fmla="*/ 0 60000 65536"/>
                <a:gd name="T13" fmla="*/ 0 60000 65536"/>
                <a:gd name="T14" fmla="*/ 0 60000 65536"/>
                <a:gd name="T15" fmla="*/ 0 w 12"/>
                <a:gd name="T16" fmla="*/ 0 h 76"/>
                <a:gd name="T17" fmla="*/ 12 w 12"/>
                <a:gd name="T18" fmla="*/ 76 h 76"/>
              </a:gdLst>
              <a:ahLst/>
              <a:cxnLst>
                <a:cxn ang="T10">
                  <a:pos x="T0" y="T1"/>
                </a:cxn>
                <a:cxn ang="T11">
                  <a:pos x="T2" y="T3"/>
                </a:cxn>
                <a:cxn ang="T12">
                  <a:pos x="T4" y="T5"/>
                </a:cxn>
                <a:cxn ang="T13">
                  <a:pos x="T6" y="T7"/>
                </a:cxn>
                <a:cxn ang="T14">
                  <a:pos x="T8" y="T9"/>
                </a:cxn>
              </a:cxnLst>
              <a:rect l="T15" t="T16" r="T17" b="T18"/>
              <a:pathLst>
                <a:path w="12" h="76">
                  <a:moveTo>
                    <a:pt x="7" y="0"/>
                  </a:moveTo>
                  <a:cubicBezTo>
                    <a:pt x="11" y="11"/>
                    <a:pt x="5" y="12"/>
                    <a:pt x="2" y="22"/>
                  </a:cubicBezTo>
                  <a:cubicBezTo>
                    <a:pt x="0" y="30"/>
                    <a:pt x="8" y="37"/>
                    <a:pt x="8" y="44"/>
                  </a:cubicBezTo>
                  <a:cubicBezTo>
                    <a:pt x="8" y="52"/>
                    <a:pt x="6" y="55"/>
                    <a:pt x="8" y="62"/>
                  </a:cubicBezTo>
                  <a:cubicBezTo>
                    <a:pt x="9" y="67"/>
                    <a:pt x="12" y="73"/>
                    <a:pt x="12" y="76"/>
                  </a:cubicBezTo>
                </a:path>
              </a:pathLst>
            </a:custGeom>
            <a:noFill/>
            <a:ln w="7938" cap="rnd">
              <a:solidFill>
                <a:srgbClr val="000000"/>
              </a:solidFill>
              <a:round/>
              <a:headEnd/>
              <a:tailEnd/>
            </a:ln>
          </p:spPr>
          <p:txBody>
            <a:bodyPr/>
            <a:p>
              <a:endParaRPr lang="en-US"/>
            </a:p>
          </p:txBody>
        </p:sp>
        <p:sp>
          <p:nvSpPr>
            <p:cNvPr id="1048876" name="Freeform 215"/>
            <p:cNvSpPr/>
            <p:nvPr/>
          </p:nvSpPr>
          <p:spPr bwMode="auto">
            <a:xfrm>
              <a:off x="3491" y="1109"/>
              <a:ext cx="41" cy="157"/>
            </a:xfrm>
            <a:custGeom>
              <a:avLst/>
              <a:gdLst>
                <a:gd name="T0" fmla="*/ 0 w 15"/>
                <a:gd name="T1" fmla="*/ 0 h 54"/>
                <a:gd name="T2" fmla="*/ 34167 w 15"/>
                <a:gd name="T3" fmla="*/ 102044 h 54"/>
                <a:gd name="T4" fmla="*/ 21667 w 15"/>
                <a:gd name="T5" fmla="*/ 189636 h 54"/>
                <a:gd name="T6" fmla="*/ 46663 w 15"/>
                <a:gd name="T7" fmla="*/ 275451 h 54"/>
                <a:gd name="T8" fmla="*/ 0 60000 65536"/>
                <a:gd name="T9" fmla="*/ 0 60000 65536"/>
                <a:gd name="T10" fmla="*/ 0 60000 65536"/>
                <a:gd name="T11" fmla="*/ 0 60000 65536"/>
                <a:gd name="T12" fmla="*/ 0 w 15"/>
                <a:gd name="T13" fmla="*/ 0 h 54"/>
                <a:gd name="T14" fmla="*/ 15 w 15"/>
                <a:gd name="T15" fmla="*/ 54 h 54"/>
              </a:gdLst>
              <a:ahLst/>
              <a:cxnLst>
                <a:cxn ang="T8">
                  <a:pos x="T0" y="T1"/>
                </a:cxn>
                <a:cxn ang="T9">
                  <a:pos x="T2" y="T3"/>
                </a:cxn>
                <a:cxn ang="T10">
                  <a:pos x="T4" y="T5"/>
                </a:cxn>
                <a:cxn ang="T11">
                  <a:pos x="T6" y="T7"/>
                </a:cxn>
              </a:cxnLst>
              <a:rect l="T12" t="T13" r="T14" b="T15"/>
              <a:pathLst>
                <a:path w="15" h="54">
                  <a:moveTo>
                    <a:pt x="0" y="0"/>
                  </a:moveTo>
                  <a:cubicBezTo>
                    <a:pt x="2" y="7"/>
                    <a:pt x="10" y="12"/>
                    <a:pt x="11" y="20"/>
                  </a:cubicBezTo>
                  <a:cubicBezTo>
                    <a:pt x="11" y="26"/>
                    <a:pt x="6" y="31"/>
                    <a:pt x="7" y="37"/>
                  </a:cubicBezTo>
                  <a:cubicBezTo>
                    <a:pt x="7" y="44"/>
                    <a:pt x="15" y="45"/>
                    <a:pt x="15" y="54"/>
                  </a:cubicBezTo>
                </a:path>
              </a:pathLst>
            </a:custGeom>
            <a:noFill/>
            <a:ln w="7938" cap="rnd">
              <a:solidFill>
                <a:srgbClr val="000000"/>
              </a:solidFill>
              <a:round/>
              <a:headEnd/>
              <a:tailEnd/>
            </a:ln>
          </p:spPr>
          <p:txBody>
            <a:bodyPr/>
            <a:p>
              <a:endParaRPr lang="en-US"/>
            </a:p>
          </p:txBody>
        </p:sp>
        <p:sp>
          <p:nvSpPr>
            <p:cNvPr id="1048877" name="Freeform 216"/>
            <p:cNvSpPr/>
            <p:nvPr/>
          </p:nvSpPr>
          <p:spPr bwMode="auto">
            <a:xfrm>
              <a:off x="3429" y="1103"/>
              <a:ext cx="84" cy="128"/>
            </a:xfrm>
            <a:custGeom>
              <a:avLst/>
              <a:gdLst>
                <a:gd name="T0" fmla="*/ 0 w 31"/>
                <a:gd name="T1" fmla="*/ 0 h 44"/>
                <a:gd name="T2" fmla="*/ 11798 w 31"/>
                <a:gd name="T3" fmla="*/ 77501 h 44"/>
                <a:gd name="T4" fmla="*/ 46317 w 31"/>
                <a:gd name="T5" fmla="*/ 128559 h 44"/>
                <a:gd name="T6" fmla="*/ 90303 w 31"/>
                <a:gd name="T7" fmla="*/ 225457 h 44"/>
                <a:gd name="T8" fmla="*/ 0 60000 65536"/>
                <a:gd name="T9" fmla="*/ 0 60000 65536"/>
                <a:gd name="T10" fmla="*/ 0 60000 65536"/>
                <a:gd name="T11" fmla="*/ 0 60000 65536"/>
                <a:gd name="T12" fmla="*/ 0 w 31"/>
                <a:gd name="T13" fmla="*/ 0 h 44"/>
                <a:gd name="T14" fmla="*/ 31 w 31"/>
                <a:gd name="T15" fmla="*/ 44 h 44"/>
              </a:gdLst>
              <a:ahLst/>
              <a:cxnLst>
                <a:cxn ang="T8">
                  <a:pos x="T0" y="T1"/>
                </a:cxn>
                <a:cxn ang="T9">
                  <a:pos x="T2" y="T3"/>
                </a:cxn>
                <a:cxn ang="T10">
                  <a:pos x="T4" y="T5"/>
                </a:cxn>
                <a:cxn ang="T11">
                  <a:pos x="T6" y="T7"/>
                </a:cxn>
              </a:cxnLst>
              <a:rect l="T12" t="T13" r="T14" b="T15"/>
              <a:pathLst>
                <a:path w="31" h="44">
                  <a:moveTo>
                    <a:pt x="0" y="0"/>
                  </a:moveTo>
                  <a:cubicBezTo>
                    <a:pt x="2" y="4"/>
                    <a:pt x="2" y="11"/>
                    <a:pt x="4" y="15"/>
                  </a:cubicBezTo>
                  <a:cubicBezTo>
                    <a:pt x="6" y="18"/>
                    <a:pt x="12" y="21"/>
                    <a:pt x="16" y="25"/>
                  </a:cubicBezTo>
                  <a:cubicBezTo>
                    <a:pt x="22" y="31"/>
                    <a:pt x="23" y="42"/>
                    <a:pt x="31" y="44"/>
                  </a:cubicBezTo>
                </a:path>
              </a:pathLst>
            </a:custGeom>
            <a:noFill/>
            <a:ln w="7938" cap="rnd">
              <a:solidFill>
                <a:srgbClr val="000000"/>
              </a:solidFill>
              <a:round/>
              <a:headEnd/>
              <a:tailEnd/>
            </a:ln>
          </p:spPr>
          <p:txBody>
            <a:bodyPr/>
            <a:p>
              <a:endParaRPr lang="en-US"/>
            </a:p>
          </p:txBody>
        </p:sp>
        <p:sp>
          <p:nvSpPr>
            <p:cNvPr id="1048878" name="Freeform 217"/>
            <p:cNvSpPr/>
            <p:nvPr/>
          </p:nvSpPr>
          <p:spPr bwMode="auto">
            <a:xfrm>
              <a:off x="3217" y="915"/>
              <a:ext cx="293" cy="200"/>
            </a:xfrm>
            <a:custGeom>
              <a:avLst/>
              <a:gdLst>
                <a:gd name="T0" fmla="*/ 0 w 108"/>
                <a:gd name="T1" fmla="*/ 0 h 69"/>
                <a:gd name="T2" fmla="*/ 53038 w 108"/>
                <a:gd name="T3" fmla="*/ 110270 h 69"/>
                <a:gd name="T4" fmla="*/ 87756 w 108"/>
                <a:gd name="T5" fmla="*/ 110270 h 69"/>
                <a:gd name="T6" fmla="*/ 102873 w 108"/>
                <a:gd name="T7" fmla="*/ 139348 h 69"/>
                <a:gd name="T8" fmla="*/ 123144 w 108"/>
                <a:gd name="T9" fmla="*/ 149357 h 69"/>
                <a:gd name="T10" fmla="*/ 161063 w 108"/>
                <a:gd name="T11" fmla="*/ 189246 h 69"/>
                <a:gd name="T12" fmla="*/ 209007 w 108"/>
                <a:gd name="T13" fmla="*/ 214643 h 69"/>
                <a:gd name="T14" fmla="*/ 229254 w 108"/>
                <a:gd name="T15" fmla="*/ 283536 h 69"/>
                <a:gd name="T16" fmla="*/ 275838 w 108"/>
                <a:gd name="T17" fmla="*/ 309591 h 69"/>
                <a:gd name="T18" fmla="*/ 304932 w 108"/>
                <a:gd name="T19" fmla="*/ 338591 h 69"/>
                <a:gd name="T20" fmla="*/ 317010 w 108"/>
                <a:gd name="T21" fmla="*/ 343901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9"/>
                <a:gd name="T35" fmla="*/ 108 w 108"/>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9">
                  <a:moveTo>
                    <a:pt x="0" y="0"/>
                  </a:moveTo>
                  <a:cubicBezTo>
                    <a:pt x="9" y="5"/>
                    <a:pt x="10" y="19"/>
                    <a:pt x="18" y="22"/>
                  </a:cubicBezTo>
                  <a:cubicBezTo>
                    <a:pt x="22" y="24"/>
                    <a:pt x="30" y="22"/>
                    <a:pt x="30" y="22"/>
                  </a:cubicBezTo>
                  <a:cubicBezTo>
                    <a:pt x="30" y="22"/>
                    <a:pt x="33" y="27"/>
                    <a:pt x="35" y="28"/>
                  </a:cubicBezTo>
                  <a:cubicBezTo>
                    <a:pt x="37" y="29"/>
                    <a:pt x="39" y="29"/>
                    <a:pt x="42" y="30"/>
                  </a:cubicBezTo>
                  <a:cubicBezTo>
                    <a:pt x="49" y="33"/>
                    <a:pt x="49" y="34"/>
                    <a:pt x="55" y="38"/>
                  </a:cubicBezTo>
                  <a:cubicBezTo>
                    <a:pt x="60" y="41"/>
                    <a:pt x="71" y="43"/>
                    <a:pt x="71" y="43"/>
                  </a:cubicBezTo>
                  <a:cubicBezTo>
                    <a:pt x="71" y="43"/>
                    <a:pt x="74" y="54"/>
                    <a:pt x="78" y="57"/>
                  </a:cubicBezTo>
                  <a:cubicBezTo>
                    <a:pt x="81" y="60"/>
                    <a:pt x="90" y="60"/>
                    <a:pt x="94" y="62"/>
                  </a:cubicBezTo>
                  <a:cubicBezTo>
                    <a:pt x="97" y="63"/>
                    <a:pt x="101" y="67"/>
                    <a:pt x="104" y="68"/>
                  </a:cubicBezTo>
                  <a:cubicBezTo>
                    <a:pt x="105" y="69"/>
                    <a:pt x="107" y="69"/>
                    <a:pt x="108" y="69"/>
                  </a:cubicBezTo>
                </a:path>
              </a:pathLst>
            </a:custGeom>
            <a:noFill/>
            <a:ln w="12700" cap="rnd">
              <a:solidFill>
                <a:srgbClr val="000000"/>
              </a:solidFill>
              <a:round/>
              <a:headEnd/>
              <a:tailEnd/>
            </a:ln>
          </p:spPr>
          <p:txBody>
            <a:bodyPr/>
            <a:p>
              <a:endParaRPr lang="en-US"/>
            </a:p>
          </p:txBody>
        </p:sp>
        <p:sp>
          <p:nvSpPr>
            <p:cNvPr id="1048879" name="Freeform 218"/>
            <p:cNvSpPr/>
            <p:nvPr/>
          </p:nvSpPr>
          <p:spPr bwMode="auto">
            <a:xfrm>
              <a:off x="3412" y="1039"/>
              <a:ext cx="38" cy="50"/>
            </a:xfrm>
            <a:custGeom>
              <a:avLst/>
              <a:gdLst>
                <a:gd name="T0" fmla="*/ 41257 w 14"/>
                <a:gd name="T1" fmla="*/ 89350 h 17"/>
                <a:gd name="T2" fmla="*/ 20797 w 14"/>
                <a:gd name="T3" fmla="*/ 46029 h 17"/>
                <a:gd name="T4" fmla="*/ 0 w 14"/>
                <a:gd name="T5" fmla="*/ 0 h 17"/>
                <a:gd name="T6" fmla="*/ 0 w 14"/>
                <a:gd name="T7" fmla="*/ 11679 h 17"/>
                <a:gd name="T8" fmla="*/ 17255 w 14"/>
                <a:gd name="T9" fmla="*/ 78338 h 17"/>
                <a:gd name="T10" fmla="*/ 41257 w 14"/>
                <a:gd name="T11" fmla="*/ 95103 h 17"/>
                <a:gd name="T12" fmla="*/ 41257 w 14"/>
                <a:gd name="T13" fmla="*/ 89350 h 17"/>
                <a:gd name="T14" fmla="*/ 0 60000 65536"/>
                <a:gd name="T15" fmla="*/ 0 60000 65536"/>
                <a:gd name="T16" fmla="*/ 0 60000 65536"/>
                <a:gd name="T17" fmla="*/ 0 60000 65536"/>
                <a:gd name="T18" fmla="*/ 0 60000 65536"/>
                <a:gd name="T19" fmla="*/ 0 60000 65536"/>
                <a:gd name="T20" fmla="*/ 0 60000 65536"/>
                <a:gd name="T21" fmla="*/ 0 w 14"/>
                <a:gd name="T22" fmla="*/ 0 h 17"/>
                <a:gd name="T23" fmla="*/ 14 w 1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7">
                  <a:moveTo>
                    <a:pt x="14" y="16"/>
                  </a:moveTo>
                  <a:cubicBezTo>
                    <a:pt x="12" y="13"/>
                    <a:pt x="10" y="10"/>
                    <a:pt x="7" y="8"/>
                  </a:cubicBezTo>
                  <a:cubicBezTo>
                    <a:pt x="4" y="6"/>
                    <a:pt x="1" y="3"/>
                    <a:pt x="0" y="0"/>
                  </a:cubicBezTo>
                  <a:cubicBezTo>
                    <a:pt x="0" y="2"/>
                    <a:pt x="0" y="2"/>
                    <a:pt x="0" y="2"/>
                  </a:cubicBezTo>
                  <a:cubicBezTo>
                    <a:pt x="1" y="5"/>
                    <a:pt x="3" y="12"/>
                    <a:pt x="6" y="14"/>
                  </a:cubicBezTo>
                  <a:cubicBezTo>
                    <a:pt x="8" y="15"/>
                    <a:pt x="11" y="16"/>
                    <a:pt x="14" y="17"/>
                  </a:cubicBezTo>
                  <a:cubicBezTo>
                    <a:pt x="14" y="17"/>
                    <a:pt x="14" y="17"/>
                    <a:pt x="14" y="16"/>
                  </a:cubicBezTo>
                  <a:close/>
                </a:path>
              </a:pathLst>
            </a:custGeom>
            <a:solidFill>
              <a:srgbClr val="BEA66E"/>
            </a:solidFill>
            <a:ln w="12700" cap="rnd">
              <a:solidFill>
                <a:srgbClr val="000000"/>
              </a:solidFill>
              <a:round/>
              <a:headEnd/>
              <a:tailEnd/>
            </a:ln>
          </p:spPr>
          <p:txBody>
            <a:bodyPr/>
            <a:p>
              <a:endParaRPr lang="en-US"/>
            </a:p>
          </p:txBody>
        </p:sp>
        <p:sp>
          <p:nvSpPr>
            <p:cNvPr id="1048880" name="Freeform 219"/>
            <p:cNvSpPr/>
            <p:nvPr/>
          </p:nvSpPr>
          <p:spPr bwMode="auto">
            <a:xfrm>
              <a:off x="3192" y="976"/>
              <a:ext cx="71" cy="124"/>
            </a:xfrm>
            <a:custGeom>
              <a:avLst/>
              <a:gdLst>
                <a:gd name="T0" fmla="*/ 71358 w 26"/>
                <a:gd name="T1" fmla="*/ 0 h 43"/>
                <a:gd name="T2" fmla="*/ 68015 w 26"/>
                <a:gd name="T3" fmla="*/ 58012 h 43"/>
                <a:gd name="T4" fmla="*/ 34028 w 26"/>
                <a:gd name="T5" fmla="*/ 114461 h 43"/>
                <a:gd name="T6" fmla="*/ 21589 w 26"/>
                <a:gd name="T7" fmla="*/ 172470 h 43"/>
                <a:gd name="T8" fmla="*/ 15803 w 26"/>
                <a:gd name="T9" fmla="*/ 190865 h 43"/>
                <a:gd name="T10" fmla="*/ 0 w 26"/>
                <a:gd name="T11" fmla="*/ 20580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3" y="0"/>
                  </a:moveTo>
                  <a:cubicBezTo>
                    <a:pt x="24" y="5"/>
                    <a:pt x="26" y="8"/>
                    <a:pt x="22" y="12"/>
                  </a:cubicBezTo>
                  <a:cubicBezTo>
                    <a:pt x="19" y="16"/>
                    <a:pt x="14" y="19"/>
                    <a:pt x="11" y="24"/>
                  </a:cubicBezTo>
                  <a:cubicBezTo>
                    <a:pt x="9" y="27"/>
                    <a:pt x="8" y="32"/>
                    <a:pt x="7" y="36"/>
                  </a:cubicBezTo>
                  <a:cubicBezTo>
                    <a:pt x="6" y="37"/>
                    <a:pt x="6" y="39"/>
                    <a:pt x="5" y="40"/>
                  </a:cubicBezTo>
                  <a:cubicBezTo>
                    <a:pt x="4" y="42"/>
                    <a:pt x="2" y="42"/>
                    <a:pt x="0" y="43"/>
                  </a:cubicBezTo>
                </a:path>
              </a:pathLst>
            </a:custGeom>
            <a:noFill/>
            <a:ln w="7938" cap="rnd">
              <a:solidFill>
                <a:srgbClr val="000000"/>
              </a:solidFill>
              <a:round/>
              <a:headEnd/>
              <a:tailEnd/>
            </a:ln>
          </p:spPr>
          <p:txBody>
            <a:bodyPr/>
            <a:p>
              <a:endParaRPr lang="en-US"/>
            </a:p>
          </p:txBody>
        </p:sp>
        <p:sp>
          <p:nvSpPr>
            <p:cNvPr id="1048881" name="Freeform 220"/>
            <p:cNvSpPr/>
            <p:nvPr/>
          </p:nvSpPr>
          <p:spPr bwMode="auto">
            <a:xfrm>
              <a:off x="1615" y="1663"/>
              <a:ext cx="742" cy="357"/>
            </a:xfrm>
            <a:custGeom>
              <a:avLst/>
              <a:gdLst>
                <a:gd name="T0" fmla="*/ 750684 w 273"/>
                <a:gd name="T1" fmla="*/ 590086 h 123"/>
                <a:gd name="T2" fmla="*/ 726505 w 273"/>
                <a:gd name="T3" fmla="*/ 542750 h 123"/>
                <a:gd name="T4" fmla="*/ 771139 w 273"/>
                <a:gd name="T5" fmla="*/ 534513 h 123"/>
                <a:gd name="T6" fmla="*/ 804211 w 273"/>
                <a:gd name="T7" fmla="*/ 524218 h 123"/>
                <a:gd name="T8" fmla="*/ 743859 w 273"/>
                <a:gd name="T9" fmla="*/ 529138 h 123"/>
                <a:gd name="T10" fmla="*/ 660752 w 273"/>
                <a:gd name="T11" fmla="*/ 529138 h 123"/>
                <a:gd name="T12" fmla="*/ 651857 w 273"/>
                <a:gd name="T13" fmla="*/ 513511 h 123"/>
                <a:gd name="T14" fmla="*/ 651857 w 273"/>
                <a:gd name="T15" fmla="*/ 513511 h 123"/>
                <a:gd name="T16" fmla="*/ 577246 w 273"/>
                <a:gd name="T17" fmla="*/ 423315 h 123"/>
                <a:gd name="T18" fmla="*/ 714339 w 273"/>
                <a:gd name="T19" fmla="*/ 383139 h 123"/>
                <a:gd name="T20" fmla="*/ 813107 w 273"/>
                <a:gd name="T21" fmla="*/ 357589 h 123"/>
                <a:gd name="T22" fmla="*/ 663921 w 273"/>
                <a:gd name="T23" fmla="*/ 372995 h 123"/>
                <a:gd name="T24" fmla="*/ 732830 w 273"/>
                <a:gd name="T25" fmla="*/ 312038 h 123"/>
                <a:gd name="T26" fmla="*/ 801094 w 273"/>
                <a:gd name="T27" fmla="*/ 277491 h 123"/>
                <a:gd name="T28" fmla="*/ 774855 w 273"/>
                <a:gd name="T29" fmla="*/ 282799 h 123"/>
                <a:gd name="T30" fmla="*/ 693381 w 273"/>
                <a:gd name="T31" fmla="*/ 333040 h 123"/>
                <a:gd name="T32" fmla="*/ 642963 w 273"/>
                <a:gd name="T33" fmla="*/ 378397 h 123"/>
                <a:gd name="T34" fmla="*/ 526828 w 273"/>
                <a:gd name="T35" fmla="*/ 438712 h 123"/>
                <a:gd name="T36" fmla="*/ 435035 w 273"/>
                <a:gd name="T37" fmla="*/ 407636 h 123"/>
                <a:gd name="T38" fmla="*/ 315649 w 273"/>
                <a:gd name="T39" fmla="*/ 272725 h 123"/>
                <a:gd name="T40" fmla="*/ 413973 w 273"/>
                <a:gd name="T41" fmla="*/ 296632 h 123"/>
                <a:gd name="T42" fmla="*/ 559900 w 273"/>
                <a:gd name="T43" fmla="*/ 291669 h 123"/>
                <a:gd name="T44" fmla="*/ 455933 w 273"/>
                <a:gd name="T45" fmla="*/ 282799 h 123"/>
                <a:gd name="T46" fmla="*/ 322137 w 273"/>
                <a:gd name="T47" fmla="*/ 267120 h 123"/>
                <a:gd name="T48" fmla="*/ 181831 w 273"/>
                <a:gd name="T49" fmla="*/ 190766 h 123"/>
                <a:gd name="T50" fmla="*/ 15278 w 273"/>
                <a:gd name="T51" fmla="*/ 0 h 123"/>
                <a:gd name="T52" fmla="*/ 128140 w 273"/>
                <a:gd name="T53" fmla="*/ 201473 h 123"/>
                <a:gd name="T54" fmla="*/ 282577 w 273"/>
                <a:gd name="T55" fmla="*/ 261788 h 123"/>
                <a:gd name="T56" fmla="*/ 282577 w 273"/>
                <a:gd name="T57" fmla="*/ 261788 h 123"/>
                <a:gd name="T58" fmla="*/ 366067 w 273"/>
                <a:gd name="T59" fmla="*/ 346662 h 123"/>
                <a:gd name="T60" fmla="*/ 523719 w 273"/>
                <a:gd name="T61" fmla="*/ 447785 h 123"/>
                <a:gd name="T62" fmla="*/ 655132 w 273"/>
                <a:gd name="T63" fmla="*/ 529138 h 123"/>
                <a:gd name="T64" fmla="*/ 660752 w 273"/>
                <a:gd name="T65" fmla="*/ 539845 h 123"/>
                <a:gd name="T66" fmla="*/ 768030 w 273"/>
                <a:gd name="T67" fmla="*/ 598376 h 123"/>
                <a:gd name="T68" fmla="*/ 809835 w 273"/>
                <a:gd name="T69" fmla="*/ 61938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123"/>
                <a:gd name="T107" fmla="*/ 273 w 273"/>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123">
                  <a:moveTo>
                    <a:pt x="258" y="117"/>
                  </a:moveTo>
                  <a:cubicBezTo>
                    <a:pt x="252" y="117"/>
                    <a:pt x="252" y="117"/>
                    <a:pt x="252" y="117"/>
                  </a:cubicBezTo>
                  <a:cubicBezTo>
                    <a:pt x="243" y="116"/>
                    <a:pt x="236" y="113"/>
                    <a:pt x="229" y="109"/>
                  </a:cubicBezTo>
                  <a:cubicBezTo>
                    <a:pt x="234" y="110"/>
                    <a:pt x="239" y="109"/>
                    <a:pt x="244" y="108"/>
                  </a:cubicBezTo>
                  <a:cubicBezTo>
                    <a:pt x="251" y="107"/>
                    <a:pt x="251" y="107"/>
                    <a:pt x="251" y="107"/>
                  </a:cubicBezTo>
                  <a:cubicBezTo>
                    <a:pt x="251" y="107"/>
                    <a:pt x="259" y="106"/>
                    <a:pt x="259" y="106"/>
                  </a:cubicBezTo>
                  <a:cubicBezTo>
                    <a:pt x="263" y="106"/>
                    <a:pt x="267" y="106"/>
                    <a:pt x="270" y="104"/>
                  </a:cubicBezTo>
                  <a:cubicBezTo>
                    <a:pt x="270" y="104"/>
                    <a:pt x="270" y="104"/>
                    <a:pt x="270" y="104"/>
                  </a:cubicBezTo>
                  <a:cubicBezTo>
                    <a:pt x="267" y="105"/>
                    <a:pt x="263" y="104"/>
                    <a:pt x="259" y="104"/>
                  </a:cubicBezTo>
                  <a:cubicBezTo>
                    <a:pt x="250" y="105"/>
                    <a:pt x="250" y="105"/>
                    <a:pt x="250" y="105"/>
                  </a:cubicBezTo>
                  <a:cubicBezTo>
                    <a:pt x="244" y="106"/>
                    <a:pt x="244" y="106"/>
                    <a:pt x="244" y="106"/>
                  </a:cubicBezTo>
                  <a:cubicBezTo>
                    <a:pt x="236" y="107"/>
                    <a:pt x="229" y="109"/>
                    <a:pt x="222" y="105"/>
                  </a:cubicBezTo>
                  <a:cubicBezTo>
                    <a:pt x="220" y="103"/>
                    <a:pt x="220" y="103"/>
                    <a:pt x="220" y="103"/>
                  </a:cubicBezTo>
                  <a:cubicBezTo>
                    <a:pt x="220" y="103"/>
                    <a:pt x="219" y="103"/>
                    <a:pt x="219" y="102"/>
                  </a:cubicBezTo>
                  <a:cubicBezTo>
                    <a:pt x="219" y="102"/>
                    <a:pt x="219" y="102"/>
                    <a:pt x="219" y="102"/>
                  </a:cubicBezTo>
                  <a:cubicBezTo>
                    <a:pt x="219" y="102"/>
                    <a:pt x="219" y="102"/>
                    <a:pt x="219" y="102"/>
                  </a:cubicBezTo>
                  <a:cubicBezTo>
                    <a:pt x="205" y="93"/>
                    <a:pt x="198" y="87"/>
                    <a:pt x="185" y="87"/>
                  </a:cubicBezTo>
                  <a:cubicBezTo>
                    <a:pt x="188" y="86"/>
                    <a:pt x="191" y="85"/>
                    <a:pt x="194" y="84"/>
                  </a:cubicBezTo>
                  <a:cubicBezTo>
                    <a:pt x="202" y="81"/>
                    <a:pt x="210" y="78"/>
                    <a:pt x="220" y="76"/>
                  </a:cubicBezTo>
                  <a:cubicBezTo>
                    <a:pt x="226" y="76"/>
                    <a:pt x="233" y="76"/>
                    <a:pt x="240" y="76"/>
                  </a:cubicBezTo>
                  <a:cubicBezTo>
                    <a:pt x="252" y="77"/>
                    <a:pt x="264" y="77"/>
                    <a:pt x="273" y="71"/>
                  </a:cubicBezTo>
                  <a:cubicBezTo>
                    <a:pt x="273" y="71"/>
                    <a:pt x="273" y="71"/>
                    <a:pt x="273" y="71"/>
                  </a:cubicBezTo>
                  <a:cubicBezTo>
                    <a:pt x="265" y="77"/>
                    <a:pt x="252" y="75"/>
                    <a:pt x="240" y="75"/>
                  </a:cubicBezTo>
                  <a:cubicBezTo>
                    <a:pt x="234" y="74"/>
                    <a:pt x="229" y="74"/>
                    <a:pt x="223" y="74"/>
                  </a:cubicBezTo>
                  <a:cubicBezTo>
                    <a:pt x="227" y="72"/>
                    <a:pt x="231" y="70"/>
                    <a:pt x="234" y="68"/>
                  </a:cubicBezTo>
                  <a:cubicBezTo>
                    <a:pt x="238" y="66"/>
                    <a:pt x="241" y="64"/>
                    <a:pt x="246" y="62"/>
                  </a:cubicBezTo>
                  <a:cubicBezTo>
                    <a:pt x="251" y="60"/>
                    <a:pt x="256" y="59"/>
                    <a:pt x="260" y="58"/>
                  </a:cubicBezTo>
                  <a:cubicBezTo>
                    <a:pt x="269" y="55"/>
                    <a:pt x="269" y="55"/>
                    <a:pt x="269" y="55"/>
                  </a:cubicBezTo>
                  <a:cubicBezTo>
                    <a:pt x="269" y="55"/>
                    <a:pt x="269" y="55"/>
                    <a:pt x="269" y="55"/>
                  </a:cubicBezTo>
                  <a:cubicBezTo>
                    <a:pt x="260" y="56"/>
                    <a:pt x="260" y="56"/>
                    <a:pt x="260" y="56"/>
                  </a:cubicBezTo>
                  <a:cubicBezTo>
                    <a:pt x="255" y="57"/>
                    <a:pt x="250" y="58"/>
                    <a:pt x="245" y="60"/>
                  </a:cubicBezTo>
                  <a:cubicBezTo>
                    <a:pt x="241" y="62"/>
                    <a:pt x="237" y="64"/>
                    <a:pt x="233" y="66"/>
                  </a:cubicBezTo>
                  <a:cubicBezTo>
                    <a:pt x="228" y="70"/>
                    <a:pt x="223" y="73"/>
                    <a:pt x="216" y="75"/>
                  </a:cubicBezTo>
                  <a:cubicBezTo>
                    <a:pt x="216" y="75"/>
                    <a:pt x="216" y="75"/>
                    <a:pt x="216" y="75"/>
                  </a:cubicBezTo>
                  <a:cubicBezTo>
                    <a:pt x="207" y="77"/>
                    <a:pt x="200" y="79"/>
                    <a:pt x="193" y="82"/>
                  </a:cubicBezTo>
                  <a:cubicBezTo>
                    <a:pt x="188" y="84"/>
                    <a:pt x="182" y="85"/>
                    <a:pt x="177" y="87"/>
                  </a:cubicBezTo>
                  <a:cubicBezTo>
                    <a:pt x="175" y="87"/>
                    <a:pt x="173" y="87"/>
                    <a:pt x="168" y="87"/>
                  </a:cubicBezTo>
                  <a:cubicBezTo>
                    <a:pt x="164" y="87"/>
                    <a:pt x="155" y="86"/>
                    <a:pt x="146" y="81"/>
                  </a:cubicBezTo>
                  <a:cubicBezTo>
                    <a:pt x="138" y="77"/>
                    <a:pt x="132" y="73"/>
                    <a:pt x="125" y="67"/>
                  </a:cubicBezTo>
                  <a:cubicBezTo>
                    <a:pt x="119" y="62"/>
                    <a:pt x="114" y="58"/>
                    <a:pt x="106" y="54"/>
                  </a:cubicBezTo>
                  <a:cubicBezTo>
                    <a:pt x="107" y="55"/>
                    <a:pt x="107" y="55"/>
                    <a:pt x="107" y="55"/>
                  </a:cubicBezTo>
                  <a:cubicBezTo>
                    <a:pt x="118" y="57"/>
                    <a:pt x="127" y="59"/>
                    <a:pt x="139" y="59"/>
                  </a:cubicBezTo>
                  <a:cubicBezTo>
                    <a:pt x="153" y="58"/>
                    <a:pt x="153" y="58"/>
                    <a:pt x="153" y="58"/>
                  </a:cubicBezTo>
                  <a:cubicBezTo>
                    <a:pt x="165" y="56"/>
                    <a:pt x="177" y="54"/>
                    <a:pt x="188" y="58"/>
                  </a:cubicBezTo>
                  <a:cubicBezTo>
                    <a:pt x="188" y="58"/>
                    <a:pt x="188" y="58"/>
                    <a:pt x="188" y="58"/>
                  </a:cubicBezTo>
                  <a:cubicBezTo>
                    <a:pt x="176" y="54"/>
                    <a:pt x="165" y="54"/>
                    <a:pt x="153" y="56"/>
                  </a:cubicBezTo>
                  <a:cubicBezTo>
                    <a:pt x="139" y="57"/>
                    <a:pt x="139" y="57"/>
                    <a:pt x="139" y="57"/>
                  </a:cubicBezTo>
                  <a:cubicBezTo>
                    <a:pt x="128" y="57"/>
                    <a:pt x="118" y="55"/>
                    <a:pt x="108" y="53"/>
                  </a:cubicBezTo>
                  <a:cubicBezTo>
                    <a:pt x="97" y="48"/>
                    <a:pt x="97" y="48"/>
                    <a:pt x="97" y="48"/>
                  </a:cubicBezTo>
                  <a:cubicBezTo>
                    <a:pt x="85" y="43"/>
                    <a:pt x="74" y="40"/>
                    <a:pt x="61" y="38"/>
                  </a:cubicBezTo>
                  <a:cubicBezTo>
                    <a:pt x="44" y="34"/>
                    <a:pt x="44" y="34"/>
                    <a:pt x="44" y="34"/>
                  </a:cubicBezTo>
                  <a:cubicBezTo>
                    <a:pt x="26" y="30"/>
                    <a:pt x="8" y="21"/>
                    <a:pt x="5" y="0"/>
                  </a:cubicBezTo>
                  <a:cubicBezTo>
                    <a:pt x="0" y="7"/>
                    <a:pt x="0" y="7"/>
                    <a:pt x="0" y="7"/>
                  </a:cubicBezTo>
                  <a:cubicBezTo>
                    <a:pt x="3" y="28"/>
                    <a:pt x="23" y="35"/>
                    <a:pt x="43" y="40"/>
                  </a:cubicBezTo>
                  <a:cubicBezTo>
                    <a:pt x="59" y="43"/>
                    <a:pt x="59" y="43"/>
                    <a:pt x="59" y="43"/>
                  </a:cubicBezTo>
                  <a:cubicBezTo>
                    <a:pt x="71" y="45"/>
                    <a:pt x="84" y="47"/>
                    <a:pt x="95" y="52"/>
                  </a:cubicBezTo>
                  <a:cubicBezTo>
                    <a:pt x="95" y="52"/>
                    <a:pt x="95" y="52"/>
                    <a:pt x="95" y="52"/>
                  </a:cubicBezTo>
                  <a:cubicBezTo>
                    <a:pt x="95" y="52"/>
                    <a:pt x="95" y="52"/>
                    <a:pt x="95" y="52"/>
                  </a:cubicBezTo>
                  <a:cubicBezTo>
                    <a:pt x="97" y="52"/>
                    <a:pt x="98" y="53"/>
                    <a:pt x="99" y="53"/>
                  </a:cubicBezTo>
                  <a:cubicBezTo>
                    <a:pt x="108" y="57"/>
                    <a:pt x="115" y="63"/>
                    <a:pt x="123" y="69"/>
                  </a:cubicBezTo>
                  <a:cubicBezTo>
                    <a:pt x="130" y="74"/>
                    <a:pt x="137" y="80"/>
                    <a:pt x="145" y="84"/>
                  </a:cubicBezTo>
                  <a:cubicBezTo>
                    <a:pt x="158" y="90"/>
                    <a:pt x="166" y="92"/>
                    <a:pt x="176" y="89"/>
                  </a:cubicBezTo>
                  <a:cubicBezTo>
                    <a:pt x="193" y="89"/>
                    <a:pt x="202" y="93"/>
                    <a:pt x="217" y="104"/>
                  </a:cubicBezTo>
                  <a:cubicBezTo>
                    <a:pt x="220" y="105"/>
                    <a:pt x="220" y="105"/>
                    <a:pt x="220" y="105"/>
                  </a:cubicBezTo>
                  <a:cubicBezTo>
                    <a:pt x="220" y="105"/>
                    <a:pt x="221" y="106"/>
                    <a:pt x="221" y="106"/>
                  </a:cubicBezTo>
                  <a:cubicBezTo>
                    <a:pt x="222" y="107"/>
                    <a:pt x="222" y="107"/>
                    <a:pt x="222" y="107"/>
                  </a:cubicBezTo>
                  <a:cubicBezTo>
                    <a:pt x="232" y="114"/>
                    <a:pt x="240" y="118"/>
                    <a:pt x="252" y="119"/>
                  </a:cubicBezTo>
                  <a:cubicBezTo>
                    <a:pt x="258" y="119"/>
                    <a:pt x="258" y="119"/>
                    <a:pt x="258" y="119"/>
                  </a:cubicBezTo>
                  <a:cubicBezTo>
                    <a:pt x="263" y="119"/>
                    <a:pt x="268" y="118"/>
                    <a:pt x="272" y="123"/>
                  </a:cubicBezTo>
                  <a:cubicBezTo>
                    <a:pt x="272" y="123"/>
                    <a:pt x="272" y="123"/>
                    <a:pt x="272" y="123"/>
                  </a:cubicBezTo>
                  <a:cubicBezTo>
                    <a:pt x="268" y="117"/>
                    <a:pt x="263" y="117"/>
                    <a:pt x="258" y="117"/>
                  </a:cubicBezTo>
                  <a:close/>
                </a:path>
              </a:pathLst>
            </a:custGeom>
            <a:solidFill>
              <a:srgbClr val="000000"/>
            </a:solidFill>
            <a:ln w="9525">
              <a:noFill/>
              <a:round/>
              <a:headEnd/>
              <a:tailEnd/>
            </a:ln>
          </p:spPr>
          <p:txBody>
            <a:bodyPr/>
            <a:p>
              <a:endParaRPr lang="en-US"/>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8" presetSubtype="16">
                                  <p:stCondLst>
                                    <p:cond delay="0"/>
                                  </p:stCondLst>
                                  <p:childTnLst>
                                    <p:set>
                                      <p:cBhvr>
                                        <p:cTn dur="1" fill="hold" id="6">
                                          <p:stCondLst>
                                            <p:cond delay="0"/>
                                          </p:stCondLst>
                                        </p:cTn>
                                        <p:tgtEl>
                                          <p:spTgt spid="2097156"/>
                                        </p:tgtEl>
                                        <p:attrNameLst>
                                          <p:attrName>style.visibility</p:attrName>
                                        </p:attrNameLst>
                                      </p:cBhvr>
                                      <p:to>
                                        <p:strVal val="visible"/>
                                      </p:to>
                                    </p:set>
                                    <p:animEffect transition="in" filter="diamond(in)">
                                      <p:cBhvr>
                                        <p:cTn dur="2000" id="7"/>
                                        <p:tgtEl>
                                          <p:spTgt spid="209715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8" presetSubtype="16">
                                  <p:stCondLst>
                                    <p:cond delay="0"/>
                                  </p:stCondLst>
                                  <p:childTnLst>
                                    <p:set>
                                      <p:cBhvr>
                                        <p:cTn dur="1" fill="hold" id="11">
                                          <p:stCondLst>
                                            <p:cond delay="0"/>
                                          </p:stCondLst>
                                        </p:cTn>
                                        <p:tgtEl>
                                          <p:spTgt spid="169"/>
                                        </p:tgtEl>
                                        <p:attrNameLst>
                                          <p:attrName>style.visibility</p:attrName>
                                        </p:attrNameLst>
                                      </p:cBhvr>
                                      <p:to>
                                        <p:strVal val="visible"/>
                                      </p:to>
                                    </p:set>
                                    <p:animEffect transition="in" filter="diamond(in)">
                                      <p:cBhvr>
                                        <p:cTn dur="2000" id="12"/>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14" name="Title 1"/>
          <p:cNvSpPr>
            <a:spLocks noGrp="1"/>
          </p:cNvSpPr>
          <p:nvPr>
            <p:ph type="title"/>
          </p:nvPr>
        </p:nvSpPr>
        <p:spPr/>
        <p:txBody>
          <a:bodyPr/>
          <a:p>
            <a:pPr algn="ctr"/>
            <a:r>
              <a:rPr dirty="0" lang="en-US" smtClean="0"/>
              <a:t>Aim </a:t>
            </a:r>
            <a:endParaRPr dirty="0" lang="en-US"/>
          </a:p>
        </p:txBody>
      </p:sp>
      <p:sp>
        <p:nvSpPr>
          <p:cNvPr id="1048615" name="Content Placeholder 2"/>
          <p:cNvSpPr>
            <a:spLocks noGrp="1"/>
          </p:cNvSpPr>
          <p:nvPr>
            <p:ph sz="quarter" idx="1"/>
          </p:nvPr>
        </p:nvSpPr>
        <p:spPr/>
        <p:txBody>
          <a:bodyPr/>
          <a:p>
            <a:pPr>
              <a:buNone/>
            </a:pPr>
            <a:r>
              <a:rPr dirty="0" sz="2400" lang="en-GB" smtClean="0"/>
              <a:t>	</a:t>
            </a:r>
          </a:p>
          <a:p>
            <a:pPr>
              <a:buNone/>
            </a:pPr>
            <a:r>
              <a:rPr dirty="0" sz="2400" lang="en-GB" smtClean="0"/>
              <a:t>To understand   </a:t>
            </a:r>
            <a:r>
              <a:rPr dirty="0" sz="2400" lang="en-US" smtClean="0"/>
              <a:t>principles  applied in orthopedic nursing  in order to </a:t>
            </a:r>
            <a:r>
              <a:rPr dirty="0" sz="2400" lang="en-GB" smtClean="0"/>
              <a:t>be able to care for patients presenting with orthopaedic conditions/ diseases</a:t>
            </a:r>
          </a:p>
          <a:p>
            <a:endParaRPr dirty="0" sz="2400" lang="en-GB" smtClean="0"/>
          </a:p>
        </p:txBody>
      </p:sp>
      <p:pic>
        <p:nvPicPr>
          <p:cNvPr id="2097153" name="Picture 5" descr="skeleton2"/>
          <p:cNvPicPr>
            <a:picLocks noChangeAspect="1" noChangeArrowheads="1"/>
          </p:cNvPicPr>
          <p:nvPr/>
        </p:nvPicPr>
        <p:blipFill>
          <a:blip xmlns:r="http://schemas.openxmlformats.org/officeDocument/2006/relationships" r:embed="rId1"/>
          <a:srcRect/>
          <a:stretch>
            <a:fillRect/>
          </a:stretch>
        </p:blipFill>
        <p:spPr bwMode="auto">
          <a:xfrm>
            <a:off x="5791200" y="2819400"/>
            <a:ext cx="3019425" cy="3829050"/>
          </a:xfrm>
          <a:prstGeom prst="rect"/>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895" name="Title 1"/>
          <p:cNvSpPr>
            <a:spLocks noGrp="1"/>
          </p:cNvSpPr>
          <p:nvPr>
            <p:ph type="title"/>
          </p:nvPr>
        </p:nvSpPr>
        <p:spPr/>
        <p:txBody>
          <a:bodyPr>
            <a:normAutofit fontScale="90000"/>
          </a:bodyPr>
          <a:p>
            <a:r>
              <a:rPr dirty="0" lang="en-US" smtClean="0"/>
              <a:t>Anatomical  classification-according to fracture specification</a:t>
            </a:r>
            <a:endParaRPr dirty="0" lang="en-US"/>
          </a:p>
        </p:txBody>
      </p:sp>
      <p:sp>
        <p:nvSpPr>
          <p:cNvPr id="1048896" name="Content Placeholder 2"/>
          <p:cNvSpPr>
            <a:spLocks noGrp="1"/>
          </p:cNvSpPr>
          <p:nvPr>
            <p:ph sz="quarter" idx="1"/>
          </p:nvPr>
        </p:nvSpPr>
        <p:spPr>
          <a:xfrm>
            <a:off x="914400" y="1447800"/>
            <a:ext cx="3749040" cy="5410200"/>
          </a:xfrm>
        </p:spPr>
        <p:txBody>
          <a:bodyPr/>
          <a:p>
            <a:pPr eaLnBrk="0" hangingPunct="0">
              <a:buNone/>
            </a:pPr>
            <a:r>
              <a:rPr altLang="en-US" b="1" dirty="0" sz="2800" lang="en-US" smtClean="0">
                <a:solidFill>
                  <a:srgbClr val="500000"/>
                </a:solidFill>
                <a:ea typeface="Times New Roman" pitchFamily="18" charset="0"/>
                <a:cs typeface="Tahoma" pitchFamily="34" charset="0"/>
              </a:rPr>
              <a:t>Impacted fracture: </a:t>
            </a:r>
          </a:p>
          <a:p>
            <a:pPr eaLnBrk="0" hangingPunct="0"/>
            <a:r>
              <a:rPr altLang="en-US" dirty="0" sz="2800" lang="en-US" smtClean="0">
                <a:ea typeface="Times New Roman" pitchFamily="18" charset="0"/>
                <a:cs typeface="Tahoma" pitchFamily="34" charset="0"/>
              </a:rPr>
              <a:t>This # where a vertical force drives the distal fragment of the fracture into the proximal fragment. </a:t>
            </a:r>
          </a:p>
          <a:p>
            <a:endParaRPr dirty="0" lang="en-US"/>
          </a:p>
        </p:txBody>
      </p:sp>
      <p:sp>
        <p:nvSpPr>
          <p:cNvPr id="1048897" name="Content Placeholder 3"/>
          <p:cNvSpPr>
            <a:spLocks noGrp="1"/>
          </p:cNvSpPr>
          <p:nvPr>
            <p:ph sz="quarter" idx="2"/>
          </p:nvPr>
        </p:nvSpPr>
        <p:spPr>
          <a:xfrm>
            <a:off x="4933950" y="1447800"/>
            <a:ext cx="3749040" cy="5181600"/>
          </a:xfrm>
        </p:spPr>
        <p:txBody>
          <a:bodyPr/>
          <a:p>
            <a:pPr eaLnBrk="0" hangingPunct="0">
              <a:buNone/>
            </a:pPr>
            <a:r>
              <a:rPr altLang="en-US" b="1" dirty="0" sz="2800" lang="en-US" smtClean="0">
                <a:solidFill>
                  <a:srgbClr val="500000"/>
                </a:solidFill>
                <a:ea typeface="Times New Roman" pitchFamily="18" charset="0"/>
                <a:cs typeface="Tahoma" pitchFamily="34" charset="0"/>
              </a:rPr>
              <a:t>Depressed fracture: </a:t>
            </a:r>
          </a:p>
          <a:p>
            <a:pPr eaLnBrk="0" hangingPunct="0"/>
            <a:r>
              <a:rPr altLang="en-US" dirty="0" sz="2800" lang="en-US" smtClean="0">
                <a:ea typeface="Times New Roman" pitchFamily="18" charset="0"/>
                <a:cs typeface="Tahoma" pitchFamily="34" charset="0"/>
              </a:rPr>
              <a:t>This # occurs in the skull where a segment of bone gets depressed into the cranium</a:t>
            </a:r>
          </a:p>
          <a:p>
            <a:pPr eaLnBrk="0" hangingPunct="0"/>
            <a:endParaRPr dirty="0" lang="en-US"/>
          </a:p>
        </p:txBody>
      </p:sp>
      <p:pic>
        <p:nvPicPr>
          <p:cNvPr id="2097158" name="Picture 8"/>
          <p:cNvPicPr>
            <a:picLocks noChangeAspect="1" noChangeArrowheads="1"/>
          </p:cNvPicPr>
          <p:nvPr/>
        </p:nvPicPr>
        <p:blipFill>
          <a:blip xmlns:r="http://schemas.openxmlformats.org/officeDocument/2006/relationships" r:embed="rId1"/>
          <a:srcRect/>
          <a:stretch>
            <a:fillRect/>
          </a:stretch>
        </p:blipFill>
        <p:spPr bwMode="auto">
          <a:xfrm>
            <a:off x="2667000" y="4267200"/>
            <a:ext cx="1752600" cy="2413000"/>
          </a:xfrm>
          <a:prstGeom prst="rect"/>
          <a:noFill/>
          <a:ln w="9525">
            <a:noFill/>
            <a:miter lim="800000"/>
            <a:headEnd/>
            <a:tailEnd/>
          </a:ln>
        </p:spPr>
      </p:pic>
      <p:pic>
        <p:nvPicPr>
          <p:cNvPr id="2097159" name="Picture 8" descr="C:\Documents and Settings\Dell\My Documents\My Pictures\impacted fracture.jpg"/>
          <p:cNvPicPr>
            <a:picLocks noChangeAspect="1" noChangeArrowheads="1"/>
          </p:cNvPicPr>
          <p:nvPr/>
        </p:nvPicPr>
        <p:blipFill>
          <a:blip xmlns:r="http://schemas.openxmlformats.org/officeDocument/2006/relationships" r:embed="rId2"/>
          <a:srcRect/>
          <a:stretch>
            <a:fillRect/>
          </a:stretch>
        </p:blipFill>
        <p:spPr bwMode="auto">
          <a:xfrm>
            <a:off x="304801" y="4267200"/>
            <a:ext cx="2133600" cy="2590800"/>
          </a:xfrm>
          <a:prstGeom prst="rect"/>
          <a:noFill/>
          <a:ln w="9525">
            <a:noFill/>
            <a:miter lim="800000"/>
            <a:headEnd/>
            <a:tailEnd/>
          </a:ln>
        </p:spPr>
      </p:pic>
      <p:pic>
        <p:nvPicPr>
          <p:cNvPr id="2097160" name="Picture 8" descr="C:\Documents and Settings\Dell\My Documents\My Pictures\skull fracture.jpg"/>
          <p:cNvPicPr>
            <a:picLocks noChangeAspect="1" noChangeArrowheads="1"/>
          </p:cNvPicPr>
          <p:nvPr/>
        </p:nvPicPr>
        <p:blipFill>
          <a:blip xmlns:r="http://schemas.openxmlformats.org/officeDocument/2006/relationships" r:embed="rId3"/>
          <a:srcRect/>
          <a:stretch>
            <a:fillRect/>
          </a:stretch>
        </p:blipFill>
        <p:spPr bwMode="auto">
          <a:xfrm>
            <a:off x="5943600" y="3657601"/>
            <a:ext cx="2743200" cy="2971800"/>
          </a:xfrm>
          <a:prstGeom prst="rect"/>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8" presetSubtype="16">
                                  <p:stCondLst>
                                    <p:cond delay="0"/>
                                  </p:stCondLst>
                                  <p:childTnLst>
                                    <p:set>
                                      <p:cBhvr>
                                        <p:cTn dur="1" fill="hold" id="6">
                                          <p:stCondLst>
                                            <p:cond delay="0"/>
                                          </p:stCondLst>
                                        </p:cTn>
                                        <p:tgtEl>
                                          <p:spTgt spid="2097158"/>
                                        </p:tgtEl>
                                        <p:attrNameLst>
                                          <p:attrName>style.visibility</p:attrName>
                                        </p:attrNameLst>
                                      </p:cBhvr>
                                      <p:to>
                                        <p:strVal val="visible"/>
                                      </p:to>
                                    </p:set>
                                    <p:animEffect transition="in" filter="diamond(in)">
                                      <p:cBhvr>
                                        <p:cTn dur="2000" id="7"/>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901" name="Title 6"/>
          <p:cNvSpPr>
            <a:spLocks noGrp="1"/>
          </p:cNvSpPr>
          <p:nvPr>
            <p:ph type="title"/>
          </p:nvPr>
        </p:nvSpPr>
        <p:spPr/>
        <p:txBody>
          <a:bodyPr>
            <a:normAutofit fontScale="90000"/>
          </a:bodyPr>
          <a:p>
            <a:r>
              <a:rPr dirty="0" lang="en-US" smtClean="0"/>
              <a:t>Anatomical  classification-according to fracture specification</a:t>
            </a:r>
            <a:endParaRPr dirty="0" lang="en-US"/>
          </a:p>
        </p:txBody>
      </p:sp>
      <p:sp>
        <p:nvSpPr>
          <p:cNvPr id="1048902" name="Content Placeholder 5"/>
          <p:cNvSpPr>
            <a:spLocks noGrp="1"/>
          </p:cNvSpPr>
          <p:nvPr>
            <p:ph sz="quarter" idx="1"/>
          </p:nvPr>
        </p:nvSpPr>
        <p:spPr/>
        <p:txBody>
          <a:bodyPr>
            <a:normAutofit fontScale="88462" lnSpcReduction="20000"/>
          </a:bodyPr>
          <a:p>
            <a:pPr eaLnBrk="0" hangingPunct="0">
              <a:buNone/>
            </a:pPr>
            <a:r>
              <a:rPr altLang="en-US" dirty="0" sz="2800" lang="en-US" smtClean="0">
                <a:ea typeface="Times New Roman" pitchFamily="18" charset="0"/>
                <a:cs typeface="Tahoma" pitchFamily="34" charset="0"/>
              </a:rPr>
              <a:t> </a:t>
            </a:r>
            <a:r>
              <a:rPr altLang="en-US" b="1" dirty="0" sz="2800" lang="en-US" smtClean="0">
                <a:solidFill>
                  <a:srgbClr val="500000"/>
                </a:solidFill>
                <a:ea typeface="Times New Roman" pitchFamily="18" charset="0"/>
                <a:cs typeface="Tahoma" pitchFamily="34" charset="0"/>
              </a:rPr>
              <a:t>Avulsion fracture: </a:t>
            </a:r>
          </a:p>
          <a:p>
            <a:pPr eaLnBrk="0" hangingPunct="0"/>
            <a:r>
              <a:rPr altLang="en-US" dirty="0" sz="2800" lang="en-US" smtClean="0">
                <a:ea typeface="Times New Roman" pitchFamily="18" charset="0"/>
                <a:cs typeface="Tahoma" pitchFamily="34" charset="0"/>
              </a:rPr>
              <a:t>This is one, where a chip of bone is separated by the sudden and unexpected contraction of a powerful muscle from its point of insertion  e.g.</a:t>
            </a:r>
          </a:p>
          <a:p>
            <a:pPr eaLnBrk="0" hangingPunct="0"/>
            <a:r>
              <a:rPr altLang="en-US" dirty="0" sz="2800" lang="en-US" smtClean="0">
                <a:solidFill>
                  <a:srgbClr val="500000"/>
                </a:solidFill>
                <a:ea typeface="Times New Roman" pitchFamily="18" charset="0"/>
                <a:cs typeface="Tahoma" pitchFamily="34" charset="0"/>
              </a:rPr>
              <a:t>1. The supra </a:t>
            </a:r>
            <a:r>
              <a:rPr altLang="en-US" dirty="0" sz="2800" lang="en-US" err="1" smtClean="0">
                <a:solidFill>
                  <a:srgbClr val="500000"/>
                </a:solidFill>
                <a:ea typeface="Times New Roman" pitchFamily="18" charset="0"/>
                <a:cs typeface="Tahoma" pitchFamily="34" charset="0"/>
              </a:rPr>
              <a:t>spinatus</a:t>
            </a:r>
            <a:r>
              <a:rPr altLang="en-US" dirty="0" sz="2800" lang="en-US" smtClean="0">
                <a:solidFill>
                  <a:srgbClr val="500000"/>
                </a:solidFill>
                <a:ea typeface="Times New Roman" pitchFamily="18" charset="0"/>
                <a:cs typeface="Tahoma" pitchFamily="34" charset="0"/>
              </a:rPr>
              <a:t> muscle avulsing the  greater tuberosity of the </a:t>
            </a:r>
            <a:r>
              <a:rPr altLang="en-US" dirty="0" sz="2800" lang="en-US" err="1" smtClean="0">
                <a:solidFill>
                  <a:srgbClr val="500000"/>
                </a:solidFill>
                <a:ea typeface="Times New Roman" pitchFamily="18" charset="0"/>
                <a:cs typeface="Tahoma" pitchFamily="34" charset="0"/>
              </a:rPr>
              <a:t>humerus</a:t>
            </a:r>
            <a:r>
              <a:rPr altLang="en-US" dirty="0" sz="2800" lang="en-US" smtClean="0">
                <a:solidFill>
                  <a:srgbClr val="500000"/>
                </a:solidFill>
                <a:ea typeface="Times New Roman" pitchFamily="18" charset="0"/>
                <a:cs typeface="Tahoma" pitchFamily="34" charset="0"/>
              </a:rPr>
              <a:t>. </a:t>
            </a:r>
          </a:p>
          <a:p>
            <a:pPr eaLnBrk="0" hangingPunct="0"/>
            <a:r>
              <a:rPr altLang="en-US" dirty="0" sz="2800" lang="en-US" smtClean="0">
                <a:solidFill>
                  <a:srgbClr val="500000"/>
                </a:solidFill>
                <a:ea typeface="Times New Roman" pitchFamily="18" charset="0"/>
                <a:cs typeface="Tahoma" pitchFamily="34" charset="0"/>
              </a:rPr>
              <a:t>2. Avulsion fracture of the </a:t>
            </a:r>
            <a:r>
              <a:rPr altLang="en-US" dirty="0" sz="2800" lang="en-US" err="1" smtClean="0">
                <a:solidFill>
                  <a:srgbClr val="500000"/>
                </a:solidFill>
                <a:ea typeface="Times New Roman" pitchFamily="18" charset="0"/>
                <a:cs typeface="Tahoma" pitchFamily="34" charset="0"/>
              </a:rPr>
              <a:t>tibial</a:t>
            </a:r>
            <a:r>
              <a:rPr altLang="en-US" dirty="0" sz="2800" lang="en-US" smtClean="0">
                <a:solidFill>
                  <a:srgbClr val="500000"/>
                </a:solidFill>
                <a:ea typeface="Times New Roman" pitchFamily="18" charset="0"/>
                <a:cs typeface="Tahoma" pitchFamily="34" charset="0"/>
              </a:rPr>
              <a:t> </a:t>
            </a:r>
            <a:r>
              <a:rPr altLang="en-US" dirty="0" sz="2800" lang="en-US" err="1" smtClean="0">
                <a:solidFill>
                  <a:srgbClr val="500000"/>
                </a:solidFill>
                <a:ea typeface="Times New Roman" pitchFamily="18" charset="0"/>
                <a:cs typeface="Tahoma" pitchFamily="34" charset="0"/>
              </a:rPr>
              <a:t>tuberosity</a:t>
            </a:r>
            <a:r>
              <a:rPr altLang="en-US" dirty="0" sz="2800" lang="en-US" smtClean="0">
                <a:solidFill>
                  <a:srgbClr val="500000"/>
                </a:solidFill>
                <a:ea typeface="Times New Roman" pitchFamily="18" charset="0"/>
                <a:cs typeface="Tahoma" pitchFamily="34" charset="0"/>
              </a:rPr>
              <a:t> </a:t>
            </a:r>
            <a:endParaRPr dirty="0" lang="en-US"/>
          </a:p>
        </p:txBody>
      </p:sp>
      <p:pic>
        <p:nvPicPr>
          <p:cNvPr id="2097161" name="Picture 7" descr="C:\Documents and Settings\Dell\My Documents\My Pictures\MEDIAL EPICONDYLE AVULSION # (AP) 13Y.jpg"/>
          <p:cNvPicPr>
            <a:picLocks noChangeAspect="1" noGrp="1" noChangeArrowheads="1"/>
          </p:cNvPicPr>
          <p:nvPr>
            <p:ph sz="quarter" idx="2"/>
          </p:nvPr>
        </p:nvPicPr>
        <p:blipFill>
          <a:blip xmlns:r="http://schemas.openxmlformats.org/officeDocument/2006/relationships" r:embed="rId1"/>
          <a:srcRect/>
          <a:stretch>
            <a:fillRect/>
          </a:stretch>
        </p:blipFill>
        <p:spPr bwMode="auto">
          <a:xfrm>
            <a:off x="5365750" y="1819275"/>
            <a:ext cx="2886075" cy="3829050"/>
          </a:xfrm>
          <a:prstGeom prst="rect"/>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905" name="Title 7"/>
          <p:cNvSpPr>
            <a:spLocks noGrp="1"/>
          </p:cNvSpPr>
          <p:nvPr>
            <p:ph type="title"/>
          </p:nvPr>
        </p:nvSpPr>
        <p:spPr/>
        <p:txBody>
          <a:bodyPr/>
          <a:p>
            <a:r>
              <a:rPr dirty="0" lang="en-US" smtClean="0"/>
              <a:t>Orthopedic classification</a:t>
            </a:r>
            <a:endParaRPr dirty="0" lang="en-US"/>
          </a:p>
        </p:txBody>
      </p:sp>
      <p:sp>
        <p:nvSpPr>
          <p:cNvPr id="1048906" name="Text Placeholder 8"/>
          <p:cNvSpPr>
            <a:spLocks noGrp="1"/>
          </p:cNvSpPr>
          <p:nvPr>
            <p:ph sz="quarter" idx="1"/>
          </p:nvPr>
        </p:nvSpPr>
        <p:spPr>
          <a:xfrm>
            <a:off x="914400" y="1447800"/>
            <a:ext cx="7772400" cy="5410200"/>
          </a:xfrm>
        </p:spPr>
        <p:txBody>
          <a:bodyPr/>
          <a:p>
            <a:r>
              <a:rPr dirty="0" lang="en-US" smtClean="0"/>
              <a:t>Communication  with external environment</a:t>
            </a:r>
          </a:p>
          <a:p>
            <a:pPr>
              <a:buNone/>
            </a:pPr>
            <a:r>
              <a:rPr dirty="0" lang="en-US" smtClean="0">
                <a:solidFill>
                  <a:srgbClr val="000066"/>
                </a:solidFill>
              </a:rPr>
              <a:t>Closed (simple)</a:t>
            </a:r>
            <a:r>
              <a:rPr altLang="en-US" dirty="0" sz="2400" lang="en-US" smtClean="0">
                <a:cs typeface="Tahoma" pitchFamily="34" charset="0"/>
              </a:rPr>
              <a:t> </a:t>
            </a:r>
            <a:r>
              <a:rPr altLang="en-US" dirty="0" sz="2400" lang="en-US">
                <a:cs typeface="Tahoma" pitchFamily="34" charset="0"/>
              </a:rPr>
              <a:t>-</a:t>
            </a:r>
            <a:r>
              <a:rPr altLang="en-US" dirty="0" sz="2400" lang="en-US" smtClean="0">
                <a:cs typeface="Tahoma" pitchFamily="34" charset="0"/>
              </a:rPr>
              <a:t> fracture hematoma does not communicate with the outside</a:t>
            </a:r>
            <a:endParaRPr dirty="0" sz="2400" lang="en-US" smtClean="0">
              <a:solidFill>
                <a:srgbClr val="000066"/>
              </a:solidFill>
            </a:endParaRPr>
          </a:p>
          <a:p>
            <a:pPr>
              <a:buNone/>
            </a:pPr>
            <a:endParaRPr dirty="0" lang="en-US" smtClean="0">
              <a:solidFill>
                <a:srgbClr val="000066"/>
              </a:solidFill>
            </a:endParaRPr>
          </a:p>
          <a:p>
            <a:pPr>
              <a:buNone/>
            </a:pPr>
            <a:endParaRPr dirty="0" sz="2400" lang="en-US">
              <a:solidFill>
                <a:srgbClr val="000066"/>
              </a:solidFill>
            </a:endParaRPr>
          </a:p>
          <a:p>
            <a:pPr>
              <a:buNone/>
            </a:pPr>
            <a:endParaRPr dirty="0" sz="2400" lang="en-US" smtClean="0">
              <a:solidFill>
                <a:srgbClr val="000066"/>
              </a:solidFill>
            </a:endParaRPr>
          </a:p>
          <a:p>
            <a:pPr>
              <a:buNone/>
            </a:pPr>
            <a:r>
              <a:rPr dirty="0" sz="2400" lang="en-US" smtClean="0">
                <a:solidFill>
                  <a:srgbClr val="000066"/>
                </a:solidFill>
              </a:rPr>
              <a:t>Open ( compound)</a:t>
            </a:r>
            <a:r>
              <a:rPr dirty="0" sz="2400" lang="en-US" smtClean="0">
                <a:solidFill>
                  <a:srgbClr val="993366"/>
                </a:solidFill>
              </a:rPr>
              <a:t> -</a:t>
            </a:r>
            <a:r>
              <a:rPr altLang="en-US" dirty="0" sz="2400" lang="en-US" smtClean="0">
                <a:cs typeface="Tahoma" pitchFamily="34" charset="0"/>
              </a:rPr>
              <a:t> fracture hematoma communicates with the outside through an open wound.</a:t>
            </a:r>
          </a:p>
          <a:p>
            <a:pPr>
              <a:buNone/>
            </a:pPr>
            <a:r>
              <a:rPr altLang="en-US" dirty="0" sz="2400" lang="en-US" smtClean="0">
                <a:cs typeface="Tahoma" pitchFamily="34" charset="0"/>
              </a:rPr>
              <a:t> </a:t>
            </a:r>
            <a:endParaRPr dirty="0" lang="en-US"/>
          </a:p>
        </p:txBody>
      </p:sp>
      <p:grpSp>
        <p:nvGrpSpPr>
          <p:cNvPr id="184" name="Group 3"/>
          <p:cNvGrpSpPr/>
          <p:nvPr/>
        </p:nvGrpSpPr>
        <p:grpSpPr bwMode="auto">
          <a:xfrm>
            <a:off x="6172200" y="2743200"/>
            <a:ext cx="2971800" cy="1295400"/>
            <a:chOff x="1061" y="920"/>
            <a:chExt cx="3658" cy="1085"/>
          </a:xfrm>
        </p:grpSpPr>
        <p:sp>
          <p:nvSpPr>
            <p:cNvPr id="1048907" name="Freeform 4"/>
            <p:cNvSpPr/>
            <p:nvPr/>
          </p:nvSpPr>
          <p:spPr bwMode="auto">
            <a:xfrm>
              <a:off x="1061" y="920"/>
              <a:ext cx="3658" cy="1085"/>
            </a:xfrm>
            <a:custGeom>
              <a:avLst/>
              <a:gdLst>
                <a:gd name="T0" fmla="*/ 2147483647 w 1463"/>
                <a:gd name="T1" fmla="*/ 2147483647 h 407"/>
                <a:gd name="T2" fmla="*/ 2147483647 w 1463"/>
                <a:gd name="T3" fmla="*/ 2147483647 h 407"/>
                <a:gd name="T4" fmla="*/ 2147483647 w 1463"/>
                <a:gd name="T5" fmla="*/ 2147483647 h 407"/>
                <a:gd name="T6" fmla="*/ 2147483647 w 1463"/>
                <a:gd name="T7" fmla="*/ 2147483647 h 407"/>
                <a:gd name="T8" fmla="*/ 2147483647 w 1463"/>
                <a:gd name="T9" fmla="*/ 2147483647 h 407"/>
                <a:gd name="T10" fmla="*/ 2147483647 w 1463"/>
                <a:gd name="T11" fmla="*/ 2147483647 h 407"/>
                <a:gd name="T12" fmla="*/ 2147483647 w 1463"/>
                <a:gd name="T13" fmla="*/ 2147483647 h 407"/>
                <a:gd name="T14" fmla="*/ 2147483647 w 1463"/>
                <a:gd name="T15" fmla="*/ 2147483647 h 407"/>
                <a:gd name="T16" fmla="*/ 2147483647 w 1463"/>
                <a:gd name="T17" fmla="*/ 2147483647 h 407"/>
                <a:gd name="T18" fmla="*/ 2147483647 w 1463"/>
                <a:gd name="T19" fmla="*/ 2147483647 h 407"/>
                <a:gd name="T20" fmla="*/ 2147483647 w 1463"/>
                <a:gd name="T21" fmla="*/ 2147483647 h 407"/>
                <a:gd name="T22" fmla="*/ 2147483647 w 1463"/>
                <a:gd name="T23" fmla="*/ 2147483647 h 407"/>
                <a:gd name="T24" fmla="*/ 2147483647 w 1463"/>
                <a:gd name="T25" fmla="*/ 2147483647 h 407"/>
                <a:gd name="T26" fmla="*/ 2147483647 w 1463"/>
                <a:gd name="T27" fmla="*/ 2147483647 h 407"/>
                <a:gd name="T28" fmla="*/ 2147483647 w 1463"/>
                <a:gd name="T29" fmla="*/ 2147483647 h 407"/>
                <a:gd name="T30" fmla="*/ 2147483647 w 1463"/>
                <a:gd name="T31" fmla="*/ 2147483647 h 407"/>
                <a:gd name="T32" fmla="*/ 2147483647 w 1463"/>
                <a:gd name="T33" fmla="*/ 2147483647 h 407"/>
                <a:gd name="T34" fmla="*/ 2147483647 w 1463"/>
                <a:gd name="T35" fmla="*/ 2147483647 h 407"/>
                <a:gd name="T36" fmla="*/ 2147483647 w 1463"/>
                <a:gd name="T37" fmla="*/ 2147483647 h 407"/>
                <a:gd name="T38" fmla="*/ 2147483647 w 1463"/>
                <a:gd name="T39" fmla="*/ 2147483647 h 407"/>
                <a:gd name="T40" fmla="*/ 2147483647 w 1463"/>
                <a:gd name="T41" fmla="*/ 2147483647 h 407"/>
                <a:gd name="T42" fmla="*/ 2147483647 w 1463"/>
                <a:gd name="T43" fmla="*/ 2147483647 h 407"/>
                <a:gd name="T44" fmla="*/ 2147483647 w 1463"/>
                <a:gd name="T45" fmla="*/ 2147483647 h 407"/>
                <a:gd name="T46" fmla="*/ 2147483647 w 1463"/>
                <a:gd name="T47" fmla="*/ 2147483647 h 407"/>
                <a:gd name="T48" fmla="*/ 2147483647 w 1463"/>
                <a:gd name="T49" fmla="*/ 2147483647 h 407"/>
                <a:gd name="T50" fmla="*/ 2147483647 w 1463"/>
                <a:gd name="T51" fmla="*/ 2147483647 h 407"/>
                <a:gd name="T52" fmla="*/ 2147483647 w 1463"/>
                <a:gd name="T53" fmla="*/ 2147483647 h 407"/>
                <a:gd name="T54" fmla="*/ 2147483647 w 1463"/>
                <a:gd name="T55" fmla="*/ 2147483647 h 407"/>
                <a:gd name="T56" fmla="*/ 2147483647 w 1463"/>
                <a:gd name="T57" fmla="*/ 2147483647 h 407"/>
                <a:gd name="T58" fmla="*/ 2147483647 w 1463"/>
                <a:gd name="T59" fmla="*/ 2147483647 h 407"/>
                <a:gd name="T60" fmla="*/ 2147483647 w 1463"/>
                <a:gd name="T61" fmla="*/ 2147483647 h 407"/>
                <a:gd name="T62" fmla="*/ 2147483647 w 1463"/>
                <a:gd name="T63" fmla="*/ 2147483647 h 407"/>
                <a:gd name="T64" fmla="*/ 2147483647 w 1463"/>
                <a:gd name="T65" fmla="*/ 2147483647 h 407"/>
                <a:gd name="T66" fmla="*/ 2147483647 w 1463"/>
                <a:gd name="T67" fmla="*/ 2147483647 h 407"/>
                <a:gd name="T68" fmla="*/ 2147483647 w 1463"/>
                <a:gd name="T69" fmla="*/ 2147483647 h 407"/>
                <a:gd name="T70" fmla="*/ 2147483647 w 1463"/>
                <a:gd name="T71" fmla="*/ 2147483647 h 407"/>
                <a:gd name="T72" fmla="*/ 2147483647 w 1463"/>
                <a:gd name="T73" fmla="*/ 2147483647 h 4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3"/>
                <a:gd name="T112" fmla="*/ 0 h 407"/>
                <a:gd name="T113" fmla="*/ 1463 w 1463"/>
                <a:gd name="T114" fmla="*/ 407 h 4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3" h="407">
                  <a:moveTo>
                    <a:pt x="92" y="0"/>
                  </a:moveTo>
                  <a:cubicBezTo>
                    <a:pt x="178" y="26"/>
                    <a:pt x="285" y="101"/>
                    <a:pt x="336" y="122"/>
                  </a:cubicBezTo>
                  <a:cubicBezTo>
                    <a:pt x="370" y="132"/>
                    <a:pt x="388" y="140"/>
                    <a:pt x="427" y="134"/>
                  </a:cubicBezTo>
                  <a:cubicBezTo>
                    <a:pt x="461" y="129"/>
                    <a:pt x="505" y="129"/>
                    <a:pt x="572" y="138"/>
                  </a:cubicBezTo>
                  <a:cubicBezTo>
                    <a:pt x="591" y="139"/>
                    <a:pt x="622" y="147"/>
                    <a:pt x="639" y="149"/>
                  </a:cubicBezTo>
                  <a:cubicBezTo>
                    <a:pt x="707" y="159"/>
                    <a:pt x="833" y="193"/>
                    <a:pt x="902" y="194"/>
                  </a:cubicBezTo>
                  <a:cubicBezTo>
                    <a:pt x="945" y="194"/>
                    <a:pt x="963" y="191"/>
                    <a:pt x="979" y="191"/>
                  </a:cubicBezTo>
                  <a:cubicBezTo>
                    <a:pt x="986" y="190"/>
                    <a:pt x="996" y="192"/>
                    <a:pt x="1004" y="190"/>
                  </a:cubicBezTo>
                  <a:cubicBezTo>
                    <a:pt x="1033" y="182"/>
                    <a:pt x="1063" y="162"/>
                    <a:pt x="1072" y="156"/>
                  </a:cubicBezTo>
                  <a:cubicBezTo>
                    <a:pt x="1084" y="149"/>
                    <a:pt x="1104" y="133"/>
                    <a:pt x="1115" y="128"/>
                  </a:cubicBezTo>
                  <a:cubicBezTo>
                    <a:pt x="1127" y="122"/>
                    <a:pt x="1139" y="121"/>
                    <a:pt x="1152" y="118"/>
                  </a:cubicBezTo>
                  <a:cubicBezTo>
                    <a:pt x="1166" y="115"/>
                    <a:pt x="1188" y="111"/>
                    <a:pt x="1195" y="108"/>
                  </a:cubicBezTo>
                  <a:cubicBezTo>
                    <a:pt x="1203" y="106"/>
                    <a:pt x="1205" y="103"/>
                    <a:pt x="1211" y="102"/>
                  </a:cubicBezTo>
                  <a:cubicBezTo>
                    <a:pt x="1218" y="101"/>
                    <a:pt x="1232" y="92"/>
                    <a:pt x="1242" y="91"/>
                  </a:cubicBezTo>
                  <a:cubicBezTo>
                    <a:pt x="1244" y="88"/>
                    <a:pt x="1263" y="73"/>
                    <a:pt x="1269" y="73"/>
                  </a:cubicBezTo>
                  <a:cubicBezTo>
                    <a:pt x="1269" y="73"/>
                    <a:pt x="1282" y="72"/>
                    <a:pt x="1281" y="100"/>
                  </a:cubicBezTo>
                  <a:cubicBezTo>
                    <a:pt x="1281" y="128"/>
                    <a:pt x="1241" y="148"/>
                    <a:pt x="1236" y="151"/>
                  </a:cubicBezTo>
                  <a:cubicBezTo>
                    <a:pt x="1230" y="154"/>
                    <a:pt x="1200" y="160"/>
                    <a:pt x="1195" y="163"/>
                  </a:cubicBezTo>
                  <a:cubicBezTo>
                    <a:pt x="1190" y="165"/>
                    <a:pt x="1179" y="171"/>
                    <a:pt x="1179" y="171"/>
                  </a:cubicBezTo>
                  <a:cubicBezTo>
                    <a:pt x="1179" y="171"/>
                    <a:pt x="1182" y="176"/>
                    <a:pt x="1191" y="178"/>
                  </a:cubicBezTo>
                  <a:cubicBezTo>
                    <a:pt x="1200" y="180"/>
                    <a:pt x="1211" y="182"/>
                    <a:pt x="1229" y="185"/>
                  </a:cubicBezTo>
                  <a:cubicBezTo>
                    <a:pt x="1247" y="188"/>
                    <a:pt x="1248" y="188"/>
                    <a:pt x="1269" y="191"/>
                  </a:cubicBezTo>
                  <a:cubicBezTo>
                    <a:pt x="1291" y="194"/>
                    <a:pt x="1301" y="195"/>
                    <a:pt x="1314" y="196"/>
                  </a:cubicBezTo>
                  <a:cubicBezTo>
                    <a:pt x="1327" y="197"/>
                    <a:pt x="1334" y="198"/>
                    <a:pt x="1351" y="203"/>
                  </a:cubicBezTo>
                  <a:cubicBezTo>
                    <a:pt x="1369" y="207"/>
                    <a:pt x="1382" y="211"/>
                    <a:pt x="1404" y="218"/>
                  </a:cubicBezTo>
                  <a:cubicBezTo>
                    <a:pt x="1427" y="226"/>
                    <a:pt x="1437" y="236"/>
                    <a:pt x="1435" y="248"/>
                  </a:cubicBezTo>
                  <a:cubicBezTo>
                    <a:pt x="1432" y="262"/>
                    <a:pt x="1419" y="264"/>
                    <a:pt x="1400" y="261"/>
                  </a:cubicBezTo>
                  <a:cubicBezTo>
                    <a:pt x="1381" y="258"/>
                    <a:pt x="1383" y="258"/>
                    <a:pt x="1369" y="255"/>
                  </a:cubicBezTo>
                  <a:cubicBezTo>
                    <a:pt x="1356" y="252"/>
                    <a:pt x="1341" y="248"/>
                    <a:pt x="1331" y="247"/>
                  </a:cubicBezTo>
                  <a:cubicBezTo>
                    <a:pt x="1320" y="246"/>
                    <a:pt x="1311" y="247"/>
                    <a:pt x="1306" y="247"/>
                  </a:cubicBezTo>
                  <a:cubicBezTo>
                    <a:pt x="1301" y="246"/>
                    <a:pt x="1289" y="244"/>
                    <a:pt x="1280" y="243"/>
                  </a:cubicBezTo>
                  <a:cubicBezTo>
                    <a:pt x="1271" y="242"/>
                    <a:pt x="1265" y="244"/>
                    <a:pt x="1265" y="244"/>
                  </a:cubicBezTo>
                  <a:cubicBezTo>
                    <a:pt x="1275" y="248"/>
                    <a:pt x="1295" y="249"/>
                    <a:pt x="1306" y="251"/>
                  </a:cubicBezTo>
                  <a:cubicBezTo>
                    <a:pt x="1318" y="252"/>
                    <a:pt x="1343" y="257"/>
                    <a:pt x="1352" y="260"/>
                  </a:cubicBezTo>
                  <a:cubicBezTo>
                    <a:pt x="1361" y="263"/>
                    <a:pt x="1381" y="268"/>
                    <a:pt x="1393" y="271"/>
                  </a:cubicBezTo>
                  <a:cubicBezTo>
                    <a:pt x="1406" y="274"/>
                    <a:pt x="1435" y="281"/>
                    <a:pt x="1444" y="284"/>
                  </a:cubicBezTo>
                  <a:cubicBezTo>
                    <a:pt x="1452" y="288"/>
                    <a:pt x="1463" y="295"/>
                    <a:pt x="1460" y="310"/>
                  </a:cubicBezTo>
                  <a:cubicBezTo>
                    <a:pt x="1458" y="325"/>
                    <a:pt x="1447" y="330"/>
                    <a:pt x="1430" y="326"/>
                  </a:cubicBezTo>
                  <a:cubicBezTo>
                    <a:pt x="1414" y="323"/>
                    <a:pt x="1397" y="319"/>
                    <a:pt x="1387" y="318"/>
                  </a:cubicBezTo>
                  <a:cubicBezTo>
                    <a:pt x="1378" y="316"/>
                    <a:pt x="1370" y="314"/>
                    <a:pt x="1356" y="312"/>
                  </a:cubicBezTo>
                  <a:cubicBezTo>
                    <a:pt x="1342" y="309"/>
                    <a:pt x="1334" y="307"/>
                    <a:pt x="1321" y="305"/>
                  </a:cubicBezTo>
                  <a:cubicBezTo>
                    <a:pt x="1307" y="304"/>
                    <a:pt x="1301" y="302"/>
                    <a:pt x="1289" y="299"/>
                  </a:cubicBezTo>
                  <a:cubicBezTo>
                    <a:pt x="1276" y="296"/>
                    <a:pt x="1261" y="293"/>
                    <a:pt x="1258" y="295"/>
                  </a:cubicBezTo>
                  <a:cubicBezTo>
                    <a:pt x="1254" y="297"/>
                    <a:pt x="1263" y="298"/>
                    <a:pt x="1270" y="299"/>
                  </a:cubicBezTo>
                  <a:cubicBezTo>
                    <a:pt x="1276" y="301"/>
                    <a:pt x="1297" y="304"/>
                    <a:pt x="1306" y="307"/>
                  </a:cubicBezTo>
                  <a:cubicBezTo>
                    <a:pt x="1316" y="311"/>
                    <a:pt x="1337" y="319"/>
                    <a:pt x="1349" y="321"/>
                  </a:cubicBezTo>
                  <a:cubicBezTo>
                    <a:pt x="1360" y="324"/>
                    <a:pt x="1398" y="335"/>
                    <a:pt x="1408" y="336"/>
                  </a:cubicBezTo>
                  <a:cubicBezTo>
                    <a:pt x="1418" y="338"/>
                    <a:pt x="1426" y="347"/>
                    <a:pt x="1423" y="361"/>
                  </a:cubicBezTo>
                  <a:cubicBezTo>
                    <a:pt x="1419" y="376"/>
                    <a:pt x="1410" y="379"/>
                    <a:pt x="1399" y="377"/>
                  </a:cubicBezTo>
                  <a:cubicBezTo>
                    <a:pt x="1388" y="375"/>
                    <a:pt x="1367" y="372"/>
                    <a:pt x="1356" y="368"/>
                  </a:cubicBezTo>
                  <a:cubicBezTo>
                    <a:pt x="1344" y="365"/>
                    <a:pt x="1332" y="364"/>
                    <a:pt x="1318" y="360"/>
                  </a:cubicBezTo>
                  <a:cubicBezTo>
                    <a:pt x="1304" y="356"/>
                    <a:pt x="1287" y="351"/>
                    <a:pt x="1274" y="348"/>
                  </a:cubicBezTo>
                  <a:cubicBezTo>
                    <a:pt x="1260" y="345"/>
                    <a:pt x="1248" y="340"/>
                    <a:pt x="1241" y="339"/>
                  </a:cubicBezTo>
                  <a:cubicBezTo>
                    <a:pt x="1233" y="339"/>
                    <a:pt x="1238" y="343"/>
                    <a:pt x="1238" y="343"/>
                  </a:cubicBezTo>
                  <a:cubicBezTo>
                    <a:pt x="1238" y="343"/>
                    <a:pt x="1263" y="351"/>
                    <a:pt x="1271" y="354"/>
                  </a:cubicBezTo>
                  <a:cubicBezTo>
                    <a:pt x="1279" y="358"/>
                    <a:pt x="1288" y="360"/>
                    <a:pt x="1299" y="362"/>
                  </a:cubicBezTo>
                  <a:cubicBezTo>
                    <a:pt x="1310" y="364"/>
                    <a:pt x="1338" y="369"/>
                    <a:pt x="1345" y="376"/>
                  </a:cubicBezTo>
                  <a:cubicBezTo>
                    <a:pt x="1352" y="382"/>
                    <a:pt x="1352" y="398"/>
                    <a:pt x="1337" y="403"/>
                  </a:cubicBezTo>
                  <a:cubicBezTo>
                    <a:pt x="1322" y="407"/>
                    <a:pt x="1305" y="403"/>
                    <a:pt x="1293" y="401"/>
                  </a:cubicBezTo>
                  <a:cubicBezTo>
                    <a:pt x="1280" y="399"/>
                    <a:pt x="1263" y="398"/>
                    <a:pt x="1252" y="394"/>
                  </a:cubicBezTo>
                  <a:cubicBezTo>
                    <a:pt x="1241" y="391"/>
                    <a:pt x="1226" y="389"/>
                    <a:pt x="1216" y="386"/>
                  </a:cubicBezTo>
                  <a:cubicBezTo>
                    <a:pt x="1205" y="384"/>
                    <a:pt x="1198" y="380"/>
                    <a:pt x="1194" y="381"/>
                  </a:cubicBezTo>
                  <a:cubicBezTo>
                    <a:pt x="1190" y="381"/>
                    <a:pt x="1169" y="383"/>
                    <a:pt x="1163" y="382"/>
                  </a:cubicBezTo>
                  <a:cubicBezTo>
                    <a:pt x="1156" y="381"/>
                    <a:pt x="1149" y="381"/>
                    <a:pt x="1149" y="381"/>
                  </a:cubicBezTo>
                  <a:cubicBezTo>
                    <a:pt x="1149" y="381"/>
                    <a:pt x="1106" y="383"/>
                    <a:pt x="1090" y="382"/>
                  </a:cubicBezTo>
                  <a:cubicBezTo>
                    <a:pt x="1074" y="381"/>
                    <a:pt x="1029" y="374"/>
                    <a:pt x="1015" y="370"/>
                  </a:cubicBezTo>
                  <a:cubicBezTo>
                    <a:pt x="1002" y="366"/>
                    <a:pt x="996" y="362"/>
                    <a:pt x="993" y="361"/>
                  </a:cubicBezTo>
                  <a:cubicBezTo>
                    <a:pt x="973" y="358"/>
                    <a:pt x="955" y="359"/>
                    <a:pt x="947" y="358"/>
                  </a:cubicBezTo>
                  <a:cubicBezTo>
                    <a:pt x="924" y="357"/>
                    <a:pt x="918" y="358"/>
                    <a:pt x="884" y="355"/>
                  </a:cubicBezTo>
                  <a:cubicBezTo>
                    <a:pt x="850" y="351"/>
                    <a:pt x="780" y="351"/>
                    <a:pt x="690" y="358"/>
                  </a:cubicBezTo>
                  <a:cubicBezTo>
                    <a:pt x="600" y="365"/>
                    <a:pt x="526" y="366"/>
                    <a:pt x="499" y="365"/>
                  </a:cubicBezTo>
                  <a:cubicBezTo>
                    <a:pt x="474" y="364"/>
                    <a:pt x="298" y="348"/>
                    <a:pt x="283" y="349"/>
                  </a:cubicBezTo>
                  <a:cubicBezTo>
                    <a:pt x="269" y="350"/>
                    <a:pt x="244" y="349"/>
                    <a:pt x="229" y="341"/>
                  </a:cubicBezTo>
                  <a:cubicBezTo>
                    <a:pt x="214" y="334"/>
                    <a:pt x="190" y="325"/>
                    <a:pt x="161" y="325"/>
                  </a:cubicBezTo>
                  <a:cubicBezTo>
                    <a:pt x="98" y="325"/>
                    <a:pt x="33" y="312"/>
                    <a:pt x="0" y="298"/>
                  </a:cubicBezTo>
                </a:path>
              </a:pathLst>
            </a:custGeom>
            <a:solidFill>
              <a:srgbClr val="FEF6F2"/>
            </a:solidFill>
            <a:ln w="9525">
              <a:noFill/>
              <a:round/>
              <a:headEnd/>
              <a:tailEnd/>
            </a:ln>
          </p:spPr>
          <p:txBody>
            <a:bodyPr/>
            <a:p>
              <a:endParaRPr lang="en-US"/>
            </a:p>
          </p:txBody>
        </p:sp>
        <p:sp>
          <p:nvSpPr>
            <p:cNvPr id="1048908" name="Freeform 5"/>
            <p:cNvSpPr/>
            <p:nvPr/>
          </p:nvSpPr>
          <p:spPr bwMode="auto">
            <a:xfrm>
              <a:off x="3984" y="1403"/>
              <a:ext cx="22" cy="90"/>
            </a:xfrm>
            <a:custGeom>
              <a:avLst/>
              <a:gdLst>
                <a:gd name="T0" fmla="*/ 19348987 w 9"/>
                <a:gd name="T1" fmla="*/ 0 h 34"/>
                <a:gd name="T2" fmla="*/ 95672191 w 9"/>
                <a:gd name="T3" fmla="*/ 980879108 h 34"/>
                <a:gd name="T4" fmla="*/ 167543716 w 9"/>
                <a:gd name="T5" fmla="*/ 2147483647 h 34"/>
                <a:gd name="T6" fmla="*/ 0 60000 65536"/>
                <a:gd name="T7" fmla="*/ 0 60000 65536"/>
                <a:gd name="T8" fmla="*/ 0 60000 65536"/>
                <a:gd name="T9" fmla="*/ 0 w 9"/>
                <a:gd name="T10" fmla="*/ 0 h 34"/>
                <a:gd name="T11" fmla="*/ 9 w 9"/>
                <a:gd name="T12" fmla="*/ 34 h 34"/>
              </a:gdLst>
              <a:ahLst/>
              <a:cxnLst>
                <a:cxn ang="T6">
                  <a:pos x="T0" y="T1"/>
                </a:cxn>
                <a:cxn ang="T7">
                  <a:pos x="T2" y="T3"/>
                </a:cxn>
                <a:cxn ang="T8">
                  <a:pos x="T4" y="T5"/>
                </a:cxn>
              </a:cxnLst>
              <a:rect l="T9" t="T10" r="T11" b="T12"/>
              <a:pathLst>
                <a:path w="9" h="34">
                  <a:moveTo>
                    <a:pt x="1" y="0"/>
                  </a:moveTo>
                  <a:cubicBezTo>
                    <a:pt x="0" y="4"/>
                    <a:pt x="2" y="6"/>
                    <a:pt x="4" y="9"/>
                  </a:cubicBezTo>
                  <a:cubicBezTo>
                    <a:pt x="9" y="17"/>
                    <a:pt x="6" y="25"/>
                    <a:pt x="7" y="34"/>
                  </a:cubicBezTo>
                </a:path>
              </a:pathLst>
            </a:custGeom>
            <a:noFill/>
            <a:ln w="7938" cap="rnd">
              <a:solidFill>
                <a:srgbClr val="D4AB9C"/>
              </a:solidFill>
              <a:round/>
              <a:headEnd/>
              <a:tailEnd/>
            </a:ln>
          </p:spPr>
          <p:txBody>
            <a:bodyPr/>
            <a:p>
              <a:endParaRPr lang="en-US"/>
            </a:p>
          </p:txBody>
        </p:sp>
        <p:sp>
          <p:nvSpPr>
            <p:cNvPr id="1048909" name="Freeform 6"/>
            <p:cNvSpPr/>
            <p:nvPr/>
          </p:nvSpPr>
          <p:spPr bwMode="auto">
            <a:xfrm>
              <a:off x="3996" y="1389"/>
              <a:ext cx="40" cy="104"/>
            </a:xfrm>
            <a:custGeom>
              <a:avLst/>
              <a:gdLst>
                <a:gd name="T0" fmla="*/ 0 w 16"/>
                <a:gd name="T1" fmla="*/ 0 h 39"/>
                <a:gd name="T2" fmla="*/ 214098698 w 16"/>
                <a:gd name="T3" fmla="*/ 890045092 h 39"/>
                <a:gd name="T4" fmla="*/ 581853643 w 16"/>
                <a:gd name="T5" fmla="*/ 2147483647 h 39"/>
                <a:gd name="T6" fmla="*/ 0 60000 65536"/>
                <a:gd name="T7" fmla="*/ 0 60000 65536"/>
                <a:gd name="T8" fmla="*/ 0 60000 65536"/>
                <a:gd name="T9" fmla="*/ 0 w 16"/>
                <a:gd name="T10" fmla="*/ 0 h 39"/>
                <a:gd name="T11" fmla="*/ 16 w 16"/>
                <a:gd name="T12" fmla="*/ 39 h 39"/>
              </a:gdLst>
              <a:ahLst/>
              <a:cxnLst>
                <a:cxn ang="T6">
                  <a:pos x="T0" y="T1"/>
                </a:cxn>
                <a:cxn ang="T7">
                  <a:pos x="T2" y="T3"/>
                </a:cxn>
                <a:cxn ang="T8">
                  <a:pos x="T4" y="T5"/>
                </a:cxn>
              </a:cxnLst>
              <a:rect l="T9" t="T10" r="T11" b="T12"/>
              <a:pathLst>
                <a:path w="16" h="39">
                  <a:moveTo>
                    <a:pt x="0" y="0"/>
                  </a:moveTo>
                  <a:cubicBezTo>
                    <a:pt x="1" y="3"/>
                    <a:pt x="4" y="5"/>
                    <a:pt x="6" y="7"/>
                  </a:cubicBezTo>
                  <a:cubicBezTo>
                    <a:pt x="15" y="16"/>
                    <a:pt x="16" y="27"/>
                    <a:pt x="16" y="39"/>
                  </a:cubicBezTo>
                </a:path>
              </a:pathLst>
            </a:custGeom>
            <a:noFill/>
            <a:ln w="7938" cap="rnd">
              <a:solidFill>
                <a:srgbClr val="D4AB9C"/>
              </a:solidFill>
              <a:round/>
              <a:headEnd/>
              <a:tailEnd/>
            </a:ln>
          </p:spPr>
          <p:txBody>
            <a:bodyPr/>
            <a:p>
              <a:endParaRPr lang="en-US"/>
            </a:p>
          </p:txBody>
        </p:sp>
        <p:sp>
          <p:nvSpPr>
            <p:cNvPr id="1048910" name="Freeform 7"/>
            <p:cNvSpPr/>
            <p:nvPr/>
          </p:nvSpPr>
          <p:spPr bwMode="auto">
            <a:xfrm>
              <a:off x="4281" y="1920"/>
              <a:ext cx="143" cy="75"/>
            </a:xfrm>
            <a:custGeom>
              <a:avLst/>
              <a:gdLst>
                <a:gd name="T0" fmla="*/ 2147483647 w 57"/>
                <a:gd name="T1" fmla="*/ 2016087908 h 28"/>
                <a:gd name="T2" fmla="*/ 852129647 w 57"/>
                <a:gd name="T3" fmla="*/ 2147483647 h 28"/>
                <a:gd name="T4" fmla="*/ 154837228 w 57"/>
                <a:gd name="T5" fmla="*/ 2147483647 h 28"/>
                <a:gd name="T6" fmla="*/ 233613970 w 57"/>
                <a:gd name="T7" fmla="*/ 0 h 28"/>
                <a:gd name="T8" fmla="*/ 388451077 w 57"/>
                <a:gd name="T9" fmla="*/ 1769463975 h 28"/>
                <a:gd name="T10" fmla="*/ 974535206 w 57"/>
                <a:gd name="T11" fmla="*/ 2147483647 h 28"/>
                <a:gd name="T12" fmla="*/ 2137798088 w 57"/>
                <a:gd name="T13" fmla="*/ 1769463975 h 28"/>
                <a:gd name="T14" fmla="*/ 0 60000 65536"/>
                <a:gd name="T15" fmla="*/ 0 60000 65536"/>
                <a:gd name="T16" fmla="*/ 0 60000 65536"/>
                <a:gd name="T17" fmla="*/ 0 60000 65536"/>
                <a:gd name="T18" fmla="*/ 0 60000 65536"/>
                <a:gd name="T19" fmla="*/ 0 60000 65536"/>
                <a:gd name="T20" fmla="*/ 0 60000 65536"/>
                <a:gd name="T21" fmla="*/ 0 w 57"/>
                <a:gd name="T22" fmla="*/ 0 h 28"/>
                <a:gd name="T23" fmla="*/ 57 w 5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8">
                  <a:moveTo>
                    <a:pt x="57" y="15"/>
                  </a:moveTo>
                  <a:cubicBezTo>
                    <a:pt x="48" y="28"/>
                    <a:pt x="35" y="26"/>
                    <a:pt x="22" y="24"/>
                  </a:cubicBezTo>
                  <a:cubicBezTo>
                    <a:pt x="17" y="23"/>
                    <a:pt x="8" y="24"/>
                    <a:pt x="4" y="19"/>
                  </a:cubicBezTo>
                  <a:cubicBezTo>
                    <a:pt x="0" y="15"/>
                    <a:pt x="5" y="6"/>
                    <a:pt x="6" y="0"/>
                  </a:cubicBezTo>
                  <a:cubicBezTo>
                    <a:pt x="8" y="4"/>
                    <a:pt x="6" y="9"/>
                    <a:pt x="10" y="13"/>
                  </a:cubicBezTo>
                  <a:cubicBezTo>
                    <a:pt x="13" y="16"/>
                    <a:pt x="20" y="17"/>
                    <a:pt x="25" y="18"/>
                  </a:cubicBezTo>
                  <a:cubicBezTo>
                    <a:pt x="31" y="18"/>
                    <a:pt x="51" y="18"/>
                    <a:pt x="55" y="13"/>
                  </a:cubicBezTo>
                </a:path>
              </a:pathLst>
            </a:custGeom>
            <a:solidFill>
              <a:srgbClr val="FCE0D4"/>
            </a:solidFill>
            <a:ln w="9525">
              <a:noFill/>
              <a:round/>
              <a:headEnd/>
              <a:tailEnd/>
            </a:ln>
          </p:spPr>
          <p:txBody>
            <a:bodyPr/>
            <a:p>
              <a:endParaRPr lang="en-US"/>
            </a:p>
          </p:txBody>
        </p:sp>
        <p:sp>
          <p:nvSpPr>
            <p:cNvPr id="1048911" name="Freeform 8"/>
            <p:cNvSpPr/>
            <p:nvPr/>
          </p:nvSpPr>
          <p:spPr bwMode="auto">
            <a:xfrm>
              <a:off x="4201" y="1909"/>
              <a:ext cx="80" cy="70"/>
            </a:xfrm>
            <a:custGeom>
              <a:avLst/>
              <a:gdLst>
                <a:gd name="T0" fmla="*/ 1164070165 w 32"/>
                <a:gd name="T1" fmla="*/ 1333245196 h 26"/>
                <a:gd name="T2" fmla="*/ 900312211 w 32"/>
                <a:gd name="T3" fmla="*/ 2147483647 h 26"/>
                <a:gd name="T4" fmla="*/ 318399608 w 32"/>
                <a:gd name="T5" fmla="*/ 2147483647 h 26"/>
                <a:gd name="T6" fmla="*/ 69541387 w 32"/>
                <a:gd name="T7" fmla="*/ 2147483647 h 26"/>
                <a:gd name="T8" fmla="*/ 290552581 w 32"/>
                <a:gd name="T9" fmla="*/ 1333245196 h 26"/>
                <a:gd name="T10" fmla="*/ 434633233 w 32"/>
                <a:gd name="T11" fmla="*/ 0 h 26"/>
                <a:gd name="T12" fmla="*/ 360125108 w 32"/>
                <a:gd name="T13" fmla="*/ 2147483647 h 26"/>
                <a:gd name="T14" fmla="*/ 900312211 w 32"/>
                <a:gd name="T15" fmla="*/ 1769341019 h 2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
                <a:gd name="T26" fmla="*/ 32 w 3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
                  <a:moveTo>
                    <a:pt x="32" y="9"/>
                  </a:moveTo>
                  <a:cubicBezTo>
                    <a:pt x="29" y="13"/>
                    <a:pt x="30" y="21"/>
                    <a:pt x="25" y="24"/>
                  </a:cubicBezTo>
                  <a:cubicBezTo>
                    <a:pt x="22" y="26"/>
                    <a:pt x="14" y="24"/>
                    <a:pt x="9" y="24"/>
                  </a:cubicBezTo>
                  <a:cubicBezTo>
                    <a:pt x="4" y="22"/>
                    <a:pt x="0" y="22"/>
                    <a:pt x="2" y="16"/>
                  </a:cubicBezTo>
                  <a:cubicBezTo>
                    <a:pt x="3" y="13"/>
                    <a:pt x="7" y="11"/>
                    <a:pt x="8" y="9"/>
                  </a:cubicBezTo>
                  <a:cubicBezTo>
                    <a:pt x="10" y="6"/>
                    <a:pt x="11" y="3"/>
                    <a:pt x="12" y="0"/>
                  </a:cubicBezTo>
                  <a:cubicBezTo>
                    <a:pt x="12" y="4"/>
                    <a:pt x="7" y="11"/>
                    <a:pt x="10" y="15"/>
                  </a:cubicBezTo>
                  <a:cubicBezTo>
                    <a:pt x="14" y="21"/>
                    <a:pt x="22" y="16"/>
                    <a:pt x="25" y="12"/>
                  </a:cubicBezTo>
                </a:path>
              </a:pathLst>
            </a:custGeom>
            <a:solidFill>
              <a:srgbClr val="FCE0D4"/>
            </a:solidFill>
            <a:ln w="9525">
              <a:noFill/>
              <a:round/>
              <a:headEnd/>
              <a:tailEnd/>
            </a:ln>
          </p:spPr>
          <p:txBody>
            <a:bodyPr/>
            <a:p>
              <a:endParaRPr lang="en-US"/>
            </a:p>
          </p:txBody>
        </p:sp>
        <p:sp>
          <p:nvSpPr>
            <p:cNvPr id="1048912" name="Freeform 9"/>
            <p:cNvSpPr/>
            <p:nvPr/>
          </p:nvSpPr>
          <p:spPr bwMode="auto">
            <a:xfrm>
              <a:off x="4081" y="1848"/>
              <a:ext cx="115" cy="104"/>
            </a:xfrm>
            <a:custGeom>
              <a:avLst/>
              <a:gdLst>
                <a:gd name="T0" fmla="*/ 1671596886 w 46"/>
                <a:gd name="T1" fmla="*/ 2147483647 h 39"/>
                <a:gd name="T2" fmla="*/ 1308629646 w 46"/>
                <a:gd name="T3" fmla="*/ 2147483647 h 39"/>
                <a:gd name="T4" fmla="*/ 845671079 w 46"/>
                <a:gd name="T5" fmla="*/ 2147483647 h 39"/>
                <a:gd name="T6" fmla="*/ 0 w 46"/>
                <a:gd name="T7" fmla="*/ 2147483647 h 39"/>
                <a:gd name="T8" fmla="*/ 216056968 w 46"/>
                <a:gd name="T9" fmla="*/ 2147483647 h 39"/>
                <a:gd name="T10" fmla="*/ 407981465 w 46"/>
                <a:gd name="T11" fmla="*/ 1483019708 h 39"/>
                <a:gd name="T12" fmla="*/ 977941756 w 46"/>
                <a:gd name="T13" fmla="*/ 0 h 39"/>
                <a:gd name="T14" fmla="*/ 656718662 w 46"/>
                <a:gd name="T15" fmla="*/ 2147483647 h 39"/>
                <a:gd name="T16" fmla="*/ 1641795935 w 46"/>
                <a:gd name="T17" fmla="*/ 2147483647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9"/>
                <a:gd name="T29" fmla="*/ 46 w 4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9">
                  <a:moveTo>
                    <a:pt x="46" y="23"/>
                  </a:moveTo>
                  <a:cubicBezTo>
                    <a:pt x="42" y="29"/>
                    <a:pt x="45" y="37"/>
                    <a:pt x="36" y="38"/>
                  </a:cubicBezTo>
                  <a:cubicBezTo>
                    <a:pt x="32" y="39"/>
                    <a:pt x="27" y="37"/>
                    <a:pt x="23" y="37"/>
                  </a:cubicBezTo>
                  <a:cubicBezTo>
                    <a:pt x="16" y="35"/>
                    <a:pt x="6" y="33"/>
                    <a:pt x="0" y="28"/>
                  </a:cubicBezTo>
                  <a:cubicBezTo>
                    <a:pt x="1" y="26"/>
                    <a:pt x="4" y="24"/>
                    <a:pt x="6" y="22"/>
                  </a:cubicBezTo>
                  <a:cubicBezTo>
                    <a:pt x="8" y="19"/>
                    <a:pt x="9" y="15"/>
                    <a:pt x="11" y="12"/>
                  </a:cubicBezTo>
                  <a:cubicBezTo>
                    <a:pt x="14" y="7"/>
                    <a:pt x="20" y="1"/>
                    <a:pt x="27" y="0"/>
                  </a:cubicBezTo>
                  <a:cubicBezTo>
                    <a:pt x="22" y="7"/>
                    <a:pt x="11" y="19"/>
                    <a:pt x="18" y="28"/>
                  </a:cubicBezTo>
                  <a:cubicBezTo>
                    <a:pt x="25" y="38"/>
                    <a:pt x="36" y="22"/>
                    <a:pt x="45" y="23"/>
                  </a:cubicBezTo>
                </a:path>
              </a:pathLst>
            </a:custGeom>
            <a:solidFill>
              <a:srgbClr val="FCE0D4"/>
            </a:solidFill>
            <a:ln w="9525">
              <a:noFill/>
              <a:round/>
              <a:headEnd/>
              <a:tailEnd/>
            </a:ln>
          </p:spPr>
          <p:txBody>
            <a:bodyPr/>
            <a:p>
              <a:endParaRPr lang="en-US"/>
            </a:p>
          </p:txBody>
        </p:sp>
        <p:sp>
          <p:nvSpPr>
            <p:cNvPr id="1048913" name="Freeform 10"/>
            <p:cNvSpPr/>
            <p:nvPr/>
          </p:nvSpPr>
          <p:spPr bwMode="auto">
            <a:xfrm>
              <a:off x="4439" y="1832"/>
              <a:ext cx="177" cy="91"/>
            </a:xfrm>
            <a:custGeom>
              <a:avLst/>
              <a:gdLst>
                <a:gd name="T0" fmla="*/ 2147483647 w 71"/>
                <a:gd name="T1" fmla="*/ 1596024003 h 34"/>
                <a:gd name="T2" fmla="*/ 992584142 w 71"/>
                <a:gd name="T3" fmla="*/ 2147483647 h 34"/>
                <a:gd name="T4" fmla="*/ 233880899 w 71"/>
                <a:gd name="T5" fmla="*/ 2147483647 h 34"/>
                <a:gd name="T6" fmla="*/ 305395011 w 71"/>
                <a:gd name="T7" fmla="*/ 0 h 34"/>
                <a:gd name="T8" fmla="*/ 442992099 w 71"/>
                <a:gd name="T9" fmla="*/ 2134620429 h 34"/>
                <a:gd name="T10" fmla="*/ 1177482551 w 71"/>
                <a:gd name="T11" fmla="*/ 2147483647 h 34"/>
                <a:gd name="T12" fmla="*/ 2147483647 w 71"/>
                <a:gd name="T13" fmla="*/ 1596024003 h 34"/>
                <a:gd name="T14" fmla="*/ 0 60000 65536"/>
                <a:gd name="T15" fmla="*/ 0 60000 65536"/>
                <a:gd name="T16" fmla="*/ 0 60000 65536"/>
                <a:gd name="T17" fmla="*/ 0 60000 65536"/>
                <a:gd name="T18" fmla="*/ 0 60000 65536"/>
                <a:gd name="T19" fmla="*/ 0 60000 65536"/>
                <a:gd name="T20" fmla="*/ 0 60000 65536"/>
                <a:gd name="T21" fmla="*/ 0 w 71"/>
                <a:gd name="T22" fmla="*/ 0 h 34"/>
                <a:gd name="T23" fmla="*/ 71 w 7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4">
                  <a:moveTo>
                    <a:pt x="69" y="12"/>
                  </a:moveTo>
                  <a:cubicBezTo>
                    <a:pt x="71" y="34"/>
                    <a:pt x="42" y="30"/>
                    <a:pt x="29" y="27"/>
                  </a:cubicBezTo>
                  <a:cubicBezTo>
                    <a:pt x="23" y="26"/>
                    <a:pt x="12" y="24"/>
                    <a:pt x="7" y="20"/>
                  </a:cubicBezTo>
                  <a:cubicBezTo>
                    <a:pt x="0" y="15"/>
                    <a:pt x="6" y="7"/>
                    <a:pt x="9" y="0"/>
                  </a:cubicBezTo>
                  <a:cubicBezTo>
                    <a:pt x="10" y="6"/>
                    <a:pt x="8" y="11"/>
                    <a:pt x="13" y="16"/>
                  </a:cubicBezTo>
                  <a:cubicBezTo>
                    <a:pt x="19" y="21"/>
                    <a:pt x="27" y="20"/>
                    <a:pt x="34" y="20"/>
                  </a:cubicBezTo>
                  <a:cubicBezTo>
                    <a:pt x="45" y="21"/>
                    <a:pt x="61" y="23"/>
                    <a:pt x="66" y="12"/>
                  </a:cubicBezTo>
                </a:path>
              </a:pathLst>
            </a:custGeom>
            <a:solidFill>
              <a:srgbClr val="FCE0D4"/>
            </a:solidFill>
            <a:ln w="9525">
              <a:noFill/>
              <a:round/>
              <a:headEnd/>
              <a:tailEnd/>
            </a:ln>
          </p:spPr>
          <p:txBody>
            <a:bodyPr/>
            <a:p>
              <a:endParaRPr lang="en-US"/>
            </a:p>
          </p:txBody>
        </p:sp>
        <p:sp>
          <p:nvSpPr>
            <p:cNvPr id="1048914" name="Freeform 11"/>
            <p:cNvSpPr/>
            <p:nvPr/>
          </p:nvSpPr>
          <p:spPr bwMode="auto">
            <a:xfrm>
              <a:off x="4331" y="1800"/>
              <a:ext cx="108" cy="77"/>
            </a:xfrm>
            <a:custGeom>
              <a:avLst/>
              <a:gdLst>
                <a:gd name="T0" fmla="*/ 1707350196 w 43"/>
                <a:gd name="T1" fmla="*/ 1245563228 h 29"/>
                <a:gd name="T2" fmla="*/ 1342035051 w 43"/>
                <a:gd name="T3" fmla="*/ 2147483647 h 29"/>
                <a:gd name="T4" fmla="*/ 628859163 w 43"/>
                <a:gd name="T5" fmla="*/ 2147483647 h 29"/>
                <a:gd name="T6" fmla="*/ 50027210 w 43"/>
                <a:gd name="T7" fmla="*/ 2147483647 h 29"/>
                <a:gd name="T8" fmla="*/ 207527341 w 43"/>
                <a:gd name="T9" fmla="*/ 1165156641 h 29"/>
                <a:gd name="T10" fmla="*/ 238536009 w 43"/>
                <a:gd name="T11" fmla="*/ 0 h 29"/>
                <a:gd name="T12" fmla="*/ 315585332 w 43"/>
                <a:gd name="T13" fmla="*/ 1813543627 h 29"/>
                <a:gd name="T14" fmla="*/ 1233946841 w 43"/>
                <a:gd name="T15" fmla="*/ 1813543627 h 29"/>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9"/>
                <a:gd name="T26" fmla="*/ 43 w 4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9">
                  <a:moveTo>
                    <a:pt x="43" y="11"/>
                  </a:moveTo>
                  <a:cubicBezTo>
                    <a:pt x="40" y="17"/>
                    <a:pt x="41" y="24"/>
                    <a:pt x="34" y="27"/>
                  </a:cubicBezTo>
                  <a:cubicBezTo>
                    <a:pt x="29" y="29"/>
                    <a:pt x="21" y="27"/>
                    <a:pt x="16" y="26"/>
                  </a:cubicBezTo>
                  <a:cubicBezTo>
                    <a:pt x="12" y="25"/>
                    <a:pt x="3" y="24"/>
                    <a:pt x="1" y="19"/>
                  </a:cubicBezTo>
                  <a:cubicBezTo>
                    <a:pt x="0" y="16"/>
                    <a:pt x="4" y="13"/>
                    <a:pt x="5" y="10"/>
                  </a:cubicBezTo>
                  <a:cubicBezTo>
                    <a:pt x="6" y="7"/>
                    <a:pt x="5" y="2"/>
                    <a:pt x="6" y="0"/>
                  </a:cubicBezTo>
                  <a:cubicBezTo>
                    <a:pt x="6" y="5"/>
                    <a:pt x="5" y="12"/>
                    <a:pt x="8" y="16"/>
                  </a:cubicBezTo>
                  <a:cubicBezTo>
                    <a:pt x="15" y="25"/>
                    <a:pt x="23" y="17"/>
                    <a:pt x="31" y="16"/>
                  </a:cubicBezTo>
                </a:path>
              </a:pathLst>
            </a:custGeom>
            <a:solidFill>
              <a:srgbClr val="FCE0D4"/>
            </a:solidFill>
            <a:ln w="9525">
              <a:noFill/>
              <a:round/>
              <a:headEnd/>
              <a:tailEnd/>
            </a:ln>
          </p:spPr>
          <p:txBody>
            <a:bodyPr/>
            <a:p>
              <a:endParaRPr lang="en-US"/>
            </a:p>
          </p:txBody>
        </p:sp>
        <p:sp>
          <p:nvSpPr>
            <p:cNvPr id="1048915" name="Freeform 12"/>
            <p:cNvSpPr/>
            <p:nvPr/>
          </p:nvSpPr>
          <p:spPr bwMode="auto">
            <a:xfrm>
              <a:off x="4201" y="1771"/>
              <a:ext cx="90" cy="64"/>
            </a:xfrm>
            <a:custGeom>
              <a:avLst/>
              <a:gdLst>
                <a:gd name="T0" fmla="*/ 1308316565 w 36"/>
                <a:gd name="T1" fmla="*/ 607868223 h 24"/>
                <a:gd name="T2" fmla="*/ 797918702 w 36"/>
                <a:gd name="T3" fmla="*/ 2147483647 h 24"/>
                <a:gd name="T4" fmla="*/ 0 w 36"/>
                <a:gd name="T5" fmla="*/ 1863723781 h 24"/>
                <a:gd name="T6" fmla="*/ 248858375 w 36"/>
                <a:gd name="T7" fmla="*/ 0 h 24"/>
                <a:gd name="T8" fmla="*/ 434633256 w 36"/>
                <a:gd name="T9" fmla="*/ 1620981245 h 24"/>
                <a:gd name="T10" fmla="*/ 1204010690 w 36"/>
                <a:gd name="T11" fmla="*/ 973837002 h 24"/>
                <a:gd name="T12" fmla="*/ 0 60000 65536"/>
                <a:gd name="T13" fmla="*/ 0 60000 65536"/>
                <a:gd name="T14" fmla="*/ 0 60000 65536"/>
                <a:gd name="T15" fmla="*/ 0 60000 65536"/>
                <a:gd name="T16" fmla="*/ 0 60000 65536"/>
                <a:gd name="T17" fmla="*/ 0 60000 65536"/>
                <a:gd name="T18" fmla="*/ 0 w 36"/>
                <a:gd name="T19" fmla="*/ 0 h 24"/>
                <a:gd name="T20" fmla="*/ 36 w 3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6" h="24">
                  <a:moveTo>
                    <a:pt x="36" y="5"/>
                  </a:moveTo>
                  <a:cubicBezTo>
                    <a:pt x="35" y="16"/>
                    <a:pt x="34" y="24"/>
                    <a:pt x="22" y="22"/>
                  </a:cubicBezTo>
                  <a:cubicBezTo>
                    <a:pt x="15" y="21"/>
                    <a:pt x="5" y="20"/>
                    <a:pt x="0" y="15"/>
                  </a:cubicBezTo>
                  <a:cubicBezTo>
                    <a:pt x="5" y="12"/>
                    <a:pt x="7" y="5"/>
                    <a:pt x="7" y="0"/>
                  </a:cubicBezTo>
                  <a:cubicBezTo>
                    <a:pt x="7" y="4"/>
                    <a:pt x="7" y="10"/>
                    <a:pt x="12" y="13"/>
                  </a:cubicBezTo>
                  <a:cubicBezTo>
                    <a:pt x="17" y="16"/>
                    <a:pt x="31" y="13"/>
                    <a:pt x="33" y="8"/>
                  </a:cubicBezTo>
                </a:path>
              </a:pathLst>
            </a:custGeom>
            <a:solidFill>
              <a:srgbClr val="FCE0D4"/>
            </a:solidFill>
            <a:ln w="9525">
              <a:noFill/>
              <a:round/>
              <a:headEnd/>
              <a:tailEnd/>
            </a:ln>
          </p:spPr>
          <p:txBody>
            <a:bodyPr/>
            <a:p>
              <a:endParaRPr lang="en-US"/>
            </a:p>
          </p:txBody>
        </p:sp>
        <p:sp>
          <p:nvSpPr>
            <p:cNvPr id="1048916" name="Freeform 13"/>
            <p:cNvSpPr/>
            <p:nvPr/>
          </p:nvSpPr>
          <p:spPr bwMode="auto">
            <a:xfrm>
              <a:off x="4541" y="1701"/>
              <a:ext cx="163" cy="83"/>
            </a:xfrm>
            <a:custGeom>
              <a:avLst/>
              <a:gdLst>
                <a:gd name="T0" fmla="*/ 2147483647 w 65"/>
                <a:gd name="T1" fmla="*/ 2147483647 h 31"/>
                <a:gd name="T2" fmla="*/ 1968952731 w 65"/>
                <a:gd name="T3" fmla="*/ 2147483647 h 31"/>
                <a:gd name="T4" fmla="*/ 1078778391 w 65"/>
                <a:gd name="T5" fmla="*/ 2147483647 h 31"/>
                <a:gd name="T6" fmla="*/ 153983831 w 65"/>
                <a:gd name="T7" fmla="*/ 2147483647 h 31"/>
                <a:gd name="T8" fmla="*/ 48561720 w 65"/>
                <a:gd name="T9" fmla="*/ 1849404217 h 31"/>
                <a:gd name="T10" fmla="*/ 232156909 w 65"/>
                <a:gd name="T11" fmla="*/ 0 h 31"/>
                <a:gd name="T12" fmla="*/ 459367769 w 65"/>
                <a:gd name="T13" fmla="*/ 2147483647 h 31"/>
                <a:gd name="T14" fmla="*/ 1232773898 w 65"/>
                <a:gd name="T15" fmla="*/ 2147483647 h 31"/>
                <a:gd name="T16" fmla="*/ 2147483647 w 65"/>
                <a:gd name="T17" fmla="*/ 119287030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1"/>
                <a:gd name="T29" fmla="*/ 65 w 6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1">
                  <a:moveTo>
                    <a:pt x="64" y="16"/>
                  </a:moveTo>
                  <a:cubicBezTo>
                    <a:pt x="65" y="23"/>
                    <a:pt x="57" y="30"/>
                    <a:pt x="51" y="30"/>
                  </a:cubicBezTo>
                  <a:cubicBezTo>
                    <a:pt x="44" y="31"/>
                    <a:pt x="35" y="28"/>
                    <a:pt x="28" y="26"/>
                  </a:cubicBezTo>
                  <a:cubicBezTo>
                    <a:pt x="22" y="25"/>
                    <a:pt x="9" y="24"/>
                    <a:pt x="4" y="20"/>
                  </a:cubicBezTo>
                  <a:cubicBezTo>
                    <a:pt x="0" y="17"/>
                    <a:pt x="1" y="19"/>
                    <a:pt x="1" y="14"/>
                  </a:cubicBezTo>
                  <a:cubicBezTo>
                    <a:pt x="1" y="10"/>
                    <a:pt x="4" y="3"/>
                    <a:pt x="6" y="0"/>
                  </a:cubicBezTo>
                  <a:cubicBezTo>
                    <a:pt x="6" y="8"/>
                    <a:pt x="2" y="15"/>
                    <a:pt x="12" y="18"/>
                  </a:cubicBezTo>
                  <a:cubicBezTo>
                    <a:pt x="18" y="19"/>
                    <a:pt x="26" y="18"/>
                    <a:pt x="32" y="20"/>
                  </a:cubicBezTo>
                  <a:cubicBezTo>
                    <a:pt x="45" y="22"/>
                    <a:pt x="56" y="24"/>
                    <a:pt x="62" y="9"/>
                  </a:cubicBezTo>
                </a:path>
              </a:pathLst>
            </a:custGeom>
            <a:solidFill>
              <a:srgbClr val="FCE0D4"/>
            </a:solidFill>
            <a:ln w="9525">
              <a:noFill/>
              <a:round/>
              <a:headEnd/>
              <a:tailEnd/>
            </a:ln>
          </p:spPr>
          <p:txBody>
            <a:bodyPr/>
            <a:p>
              <a:endParaRPr lang="en-US"/>
            </a:p>
          </p:txBody>
        </p:sp>
        <p:sp>
          <p:nvSpPr>
            <p:cNvPr id="1048917" name="Freeform 14"/>
            <p:cNvSpPr/>
            <p:nvPr/>
          </p:nvSpPr>
          <p:spPr bwMode="auto">
            <a:xfrm>
              <a:off x="4399" y="1667"/>
              <a:ext cx="122" cy="82"/>
            </a:xfrm>
            <a:custGeom>
              <a:avLst/>
              <a:gdLst>
                <a:gd name="T0" fmla="*/ 1651029450 w 49"/>
                <a:gd name="T1" fmla="*/ 1172295581 h 31"/>
                <a:gd name="T2" fmla="*/ 608595964 w 49"/>
                <a:gd name="T3" fmla="*/ 2147483647 h 31"/>
                <a:gd name="T4" fmla="*/ 335557619 w 49"/>
                <a:gd name="T5" fmla="*/ 0 h 31"/>
                <a:gd name="T6" fmla="*/ 907253942 w 49"/>
                <a:gd name="T7" fmla="*/ 2147483647 h 31"/>
                <a:gd name="T8" fmla="*/ 1651029450 w 49"/>
                <a:gd name="T9" fmla="*/ 1050984875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49" y="11"/>
                  </a:moveTo>
                  <a:cubicBezTo>
                    <a:pt x="48" y="31"/>
                    <a:pt x="32" y="29"/>
                    <a:pt x="18" y="26"/>
                  </a:cubicBezTo>
                  <a:cubicBezTo>
                    <a:pt x="0" y="22"/>
                    <a:pt x="13" y="13"/>
                    <a:pt x="10" y="0"/>
                  </a:cubicBezTo>
                  <a:cubicBezTo>
                    <a:pt x="16" y="8"/>
                    <a:pt x="12" y="22"/>
                    <a:pt x="27" y="23"/>
                  </a:cubicBezTo>
                  <a:cubicBezTo>
                    <a:pt x="34" y="23"/>
                    <a:pt x="47" y="16"/>
                    <a:pt x="49" y="10"/>
                  </a:cubicBezTo>
                </a:path>
              </a:pathLst>
            </a:custGeom>
            <a:solidFill>
              <a:srgbClr val="FCE0D4"/>
            </a:solidFill>
            <a:ln w="9525">
              <a:noFill/>
              <a:round/>
              <a:headEnd/>
              <a:tailEnd/>
            </a:ln>
          </p:spPr>
          <p:txBody>
            <a:bodyPr/>
            <a:p>
              <a:endParaRPr lang="en-US"/>
            </a:p>
          </p:txBody>
        </p:sp>
        <p:sp>
          <p:nvSpPr>
            <p:cNvPr id="1048918" name="Freeform 15"/>
            <p:cNvSpPr/>
            <p:nvPr/>
          </p:nvSpPr>
          <p:spPr bwMode="auto">
            <a:xfrm>
              <a:off x="4211" y="1597"/>
              <a:ext cx="148" cy="112"/>
            </a:xfrm>
            <a:custGeom>
              <a:avLst/>
              <a:gdLst>
                <a:gd name="T0" fmla="*/ 2147483647 w 59"/>
                <a:gd name="T1" fmla="*/ 2147483647 h 42"/>
                <a:gd name="T2" fmla="*/ 1826481756 w 59"/>
                <a:gd name="T3" fmla="*/ 2147483647 h 42"/>
                <a:gd name="T4" fmla="*/ 973012714 w 59"/>
                <a:gd name="T5" fmla="*/ 2147483647 h 42"/>
                <a:gd name="T6" fmla="*/ 81268956 w 59"/>
                <a:gd name="T7" fmla="*/ 2147483647 h 42"/>
                <a:gd name="T8" fmla="*/ 277355741 w 59"/>
                <a:gd name="T9" fmla="*/ 0 h 42"/>
                <a:gd name="T10" fmla="*/ 307837432 w 59"/>
                <a:gd name="T11" fmla="*/ 2147483647 h 42"/>
                <a:gd name="T12" fmla="*/ 1054162368 w 59"/>
                <a:gd name="T13" fmla="*/ 2147483647 h 42"/>
                <a:gd name="T14" fmla="*/ 1622521072 w 59"/>
                <a:gd name="T15" fmla="*/ 2147483647 h 42"/>
                <a:gd name="T16" fmla="*/ 2059643163 w 59"/>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2"/>
                <a:gd name="T29" fmla="*/ 59 w 5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2">
                  <a:moveTo>
                    <a:pt x="57" y="20"/>
                  </a:moveTo>
                  <a:cubicBezTo>
                    <a:pt x="54" y="30"/>
                    <a:pt x="59" y="41"/>
                    <a:pt x="47" y="42"/>
                  </a:cubicBezTo>
                  <a:cubicBezTo>
                    <a:pt x="39" y="42"/>
                    <a:pt x="32" y="39"/>
                    <a:pt x="25" y="37"/>
                  </a:cubicBezTo>
                  <a:cubicBezTo>
                    <a:pt x="18" y="34"/>
                    <a:pt x="5" y="38"/>
                    <a:pt x="2" y="31"/>
                  </a:cubicBezTo>
                  <a:cubicBezTo>
                    <a:pt x="0" y="24"/>
                    <a:pt x="4" y="6"/>
                    <a:pt x="7" y="0"/>
                  </a:cubicBezTo>
                  <a:cubicBezTo>
                    <a:pt x="6" y="6"/>
                    <a:pt x="4" y="16"/>
                    <a:pt x="8" y="21"/>
                  </a:cubicBezTo>
                  <a:cubicBezTo>
                    <a:pt x="13" y="26"/>
                    <a:pt x="21" y="23"/>
                    <a:pt x="27" y="25"/>
                  </a:cubicBezTo>
                  <a:cubicBezTo>
                    <a:pt x="33" y="27"/>
                    <a:pt x="35" y="33"/>
                    <a:pt x="42" y="30"/>
                  </a:cubicBezTo>
                  <a:cubicBezTo>
                    <a:pt x="47" y="29"/>
                    <a:pt x="52" y="24"/>
                    <a:pt x="53" y="19"/>
                  </a:cubicBezTo>
                </a:path>
              </a:pathLst>
            </a:custGeom>
            <a:solidFill>
              <a:srgbClr val="FCE0D4"/>
            </a:solidFill>
            <a:ln w="9525">
              <a:noFill/>
              <a:round/>
              <a:headEnd/>
              <a:tailEnd/>
            </a:ln>
          </p:spPr>
          <p:txBody>
            <a:bodyPr/>
            <a:p>
              <a:endParaRPr lang="en-US"/>
            </a:p>
          </p:txBody>
        </p:sp>
        <p:sp>
          <p:nvSpPr>
            <p:cNvPr id="1048919" name="Freeform 16"/>
            <p:cNvSpPr/>
            <p:nvPr/>
          </p:nvSpPr>
          <p:spPr bwMode="auto">
            <a:xfrm>
              <a:off x="4481" y="1528"/>
              <a:ext cx="150" cy="107"/>
            </a:xfrm>
            <a:custGeom>
              <a:avLst/>
              <a:gdLst>
                <a:gd name="T0" fmla="*/ 2147483647 w 60"/>
                <a:gd name="T1" fmla="*/ 2147483647 h 40"/>
                <a:gd name="T2" fmla="*/ 0 w 60"/>
                <a:gd name="T3" fmla="*/ 2147483647 h 40"/>
                <a:gd name="T4" fmla="*/ 146466003 w 60"/>
                <a:gd name="T5" fmla="*/ 0 h 40"/>
                <a:gd name="T6" fmla="*/ 408012536 w 60"/>
                <a:gd name="T7" fmla="*/ 1822066524 h 40"/>
                <a:gd name="T8" fmla="*/ 1066638769 w 60"/>
                <a:gd name="T9" fmla="*/ 2147483647 h 40"/>
                <a:gd name="T10" fmla="*/ 2114177382 w 60"/>
                <a:gd name="T11" fmla="*/ 2147483647 h 40"/>
                <a:gd name="T12" fmla="*/ 0 60000 65536"/>
                <a:gd name="T13" fmla="*/ 0 60000 65536"/>
                <a:gd name="T14" fmla="*/ 0 60000 65536"/>
                <a:gd name="T15" fmla="*/ 0 60000 65536"/>
                <a:gd name="T16" fmla="*/ 0 60000 65536"/>
                <a:gd name="T17" fmla="*/ 0 60000 65536"/>
                <a:gd name="T18" fmla="*/ 0 w 60"/>
                <a:gd name="T19" fmla="*/ 0 h 40"/>
                <a:gd name="T20" fmla="*/ 60 w 6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0" h="40">
                  <a:moveTo>
                    <a:pt x="60" y="20"/>
                  </a:moveTo>
                  <a:cubicBezTo>
                    <a:pt x="53" y="40"/>
                    <a:pt x="13" y="23"/>
                    <a:pt x="0" y="18"/>
                  </a:cubicBezTo>
                  <a:cubicBezTo>
                    <a:pt x="1" y="11"/>
                    <a:pt x="5" y="8"/>
                    <a:pt x="4" y="0"/>
                  </a:cubicBezTo>
                  <a:cubicBezTo>
                    <a:pt x="7" y="4"/>
                    <a:pt x="7" y="10"/>
                    <a:pt x="11" y="14"/>
                  </a:cubicBezTo>
                  <a:cubicBezTo>
                    <a:pt x="16" y="18"/>
                    <a:pt x="23" y="19"/>
                    <a:pt x="29" y="20"/>
                  </a:cubicBezTo>
                  <a:cubicBezTo>
                    <a:pt x="34" y="21"/>
                    <a:pt x="58" y="25"/>
                    <a:pt x="58" y="19"/>
                  </a:cubicBezTo>
                </a:path>
              </a:pathLst>
            </a:custGeom>
            <a:solidFill>
              <a:srgbClr val="FCE0D4"/>
            </a:solidFill>
            <a:ln w="9525">
              <a:noFill/>
              <a:round/>
              <a:headEnd/>
              <a:tailEnd/>
            </a:ln>
          </p:spPr>
          <p:txBody>
            <a:bodyPr/>
            <a:p>
              <a:endParaRPr lang="en-US"/>
            </a:p>
          </p:txBody>
        </p:sp>
        <p:sp>
          <p:nvSpPr>
            <p:cNvPr id="1048920" name="Freeform 17"/>
            <p:cNvSpPr/>
            <p:nvPr/>
          </p:nvSpPr>
          <p:spPr bwMode="auto">
            <a:xfrm>
              <a:off x="4389" y="1520"/>
              <a:ext cx="80" cy="61"/>
            </a:xfrm>
            <a:custGeom>
              <a:avLst/>
              <a:gdLst>
                <a:gd name="T0" fmla="*/ 1086582202 w 32"/>
                <a:gd name="T1" fmla="*/ 126910384 h 23"/>
                <a:gd name="T2" fmla="*/ 1016965595 w 32"/>
                <a:gd name="T3" fmla="*/ 1893983216 h 23"/>
                <a:gd name="T4" fmla="*/ 581853643 w 32"/>
                <a:gd name="T5" fmla="*/ 2147483647 h 23"/>
                <a:gd name="T6" fmla="*/ 69541387 w 32"/>
                <a:gd name="T7" fmla="*/ 2019947262 h 23"/>
                <a:gd name="T8" fmla="*/ 69541387 w 32"/>
                <a:gd name="T9" fmla="*/ 0 h 23"/>
                <a:gd name="T10" fmla="*/ 243899004 w 32"/>
                <a:gd name="T11" fmla="*/ 1432037647 h 23"/>
                <a:gd name="T12" fmla="*/ 795998660 w 32"/>
                <a:gd name="T13" fmla="*/ 1019011218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30" y="1"/>
                  </a:moveTo>
                  <a:cubicBezTo>
                    <a:pt x="32" y="7"/>
                    <a:pt x="31" y="13"/>
                    <a:pt x="28" y="17"/>
                  </a:cubicBezTo>
                  <a:cubicBezTo>
                    <a:pt x="24" y="23"/>
                    <a:pt x="22" y="21"/>
                    <a:pt x="16" y="20"/>
                  </a:cubicBezTo>
                  <a:cubicBezTo>
                    <a:pt x="13" y="20"/>
                    <a:pt x="4" y="20"/>
                    <a:pt x="2" y="18"/>
                  </a:cubicBezTo>
                  <a:cubicBezTo>
                    <a:pt x="0" y="15"/>
                    <a:pt x="1" y="4"/>
                    <a:pt x="2" y="0"/>
                  </a:cubicBezTo>
                  <a:cubicBezTo>
                    <a:pt x="3" y="4"/>
                    <a:pt x="3" y="10"/>
                    <a:pt x="7" y="13"/>
                  </a:cubicBezTo>
                  <a:cubicBezTo>
                    <a:pt x="13" y="17"/>
                    <a:pt x="19" y="14"/>
                    <a:pt x="22" y="9"/>
                  </a:cubicBezTo>
                </a:path>
              </a:pathLst>
            </a:custGeom>
            <a:solidFill>
              <a:srgbClr val="FCE0D4"/>
            </a:solidFill>
            <a:ln w="9525">
              <a:noFill/>
              <a:round/>
              <a:headEnd/>
              <a:tailEnd/>
            </a:ln>
          </p:spPr>
          <p:txBody>
            <a:bodyPr/>
            <a:p>
              <a:endParaRPr lang="en-US"/>
            </a:p>
          </p:txBody>
        </p:sp>
        <p:sp>
          <p:nvSpPr>
            <p:cNvPr id="1048921" name="Freeform 18"/>
            <p:cNvSpPr/>
            <p:nvPr/>
          </p:nvSpPr>
          <p:spPr bwMode="auto">
            <a:xfrm>
              <a:off x="4239" y="1509"/>
              <a:ext cx="112" cy="56"/>
            </a:xfrm>
            <a:custGeom>
              <a:avLst/>
              <a:gdLst>
                <a:gd name="T0" fmla="*/ 1409506759 w 45"/>
                <a:gd name="T1" fmla="*/ 365188817 h 21"/>
                <a:gd name="T2" fmla="*/ 739562450 w 45"/>
                <a:gd name="T3" fmla="*/ 2147483647 h 21"/>
                <a:gd name="T4" fmla="*/ 0 w 45"/>
                <a:gd name="T5" fmla="*/ 2008283772 h 21"/>
                <a:gd name="T6" fmla="*/ 26268929 w 45"/>
                <a:gd name="T7" fmla="*/ 0 h 21"/>
                <a:gd name="T8" fmla="*/ 803965475 w 45"/>
                <a:gd name="T9" fmla="*/ 1483019749 h 21"/>
                <a:gd name="T10" fmla="*/ 1300673937 w 45"/>
                <a:gd name="T11" fmla="*/ 1118233876 h 21"/>
                <a:gd name="T12" fmla="*/ 1409506759 w 45"/>
                <a:gd name="T13" fmla="*/ 0 h 21"/>
                <a:gd name="T14" fmla="*/ 0 60000 65536"/>
                <a:gd name="T15" fmla="*/ 0 60000 65536"/>
                <a:gd name="T16" fmla="*/ 0 60000 65536"/>
                <a:gd name="T17" fmla="*/ 0 60000 65536"/>
                <a:gd name="T18" fmla="*/ 0 60000 65536"/>
                <a:gd name="T19" fmla="*/ 0 60000 65536"/>
                <a:gd name="T20" fmla="*/ 0 60000 65536"/>
                <a:gd name="T21" fmla="*/ 0 w 45"/>
                <a:gd name="T22" fmla="*/ 0 h 21"/>
                <a:gd name="T23" fmla="*/ 45 w 4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1">
                  <a:moveTo>
                    <a:pt x="42" y="3"/>
                  </a:moveTo>
                  <a:cubicBezTo>
                    <a:pt x="45" y="20"/>
                    <a:pt x="36" y="21"/>
                    <a:pt x="22" y="19"/>
                  </a:cubicBezTo>
                  <a:cubicBezTo>
                    <a:pt x="17" y="18"/>
                    <a:pt x="4" y="19"/>
                    <a:pt x="0" y="16"/>
                  </a:cubicBezTo>
                  <a:cubicBezTo>
                    <a:pt x="2" y="11"/>
                    <a:pt x="0" y="5"/>
                    <a:pt x="1" y="0"/>
                  </a:cubicBezTo>
                  <a:cubicBezTo>
                    <a:pt x="2" y="13"/>
                    <a:pt x="13" y="11"/>
                    <a:pt x="24" y="12"/>
                  </a:cubicBezTo>
                  <a:cubicBezTo>
                    <a:pt x="28" y="12"/>
                    <a:pt x="35" y="13"/>
                    <a:pt x="39" y="9"/>
                  </a:cubicBezTo>
                  <a:cubicBezTo>
                    <a:pt x="42" y="6"/>
                    <a:pt x="40" y="2"/>
                    <a:pt x="42" y="0"/>
                  </a:cubicBezTo>
                </a:path>
              </a:pathLst>
            </a:custGeom>
            <a:solidFill>
              <a:srgbClr val="FCE0D4"/>
            </a:solidFill>
            <a:ln w="9525">
              <a:noFill/>
              <a:round/>
              <a:headEnd/>
              <a:tailEnd/>
            </a:ln>
          </p:spPr>
          <p:txBody>
            <a:bodyPr/>
            <a:p>
              <a:endParaRPr lang="en-US"/>
            </a:p>
          </p:txBody>
        </p:sp>
        <p:sp>
          <p:nvSpPr>
            <p:cNvPr id="1048922" name="Freeform 19"/>
            <p:cNvSpPr/>
            <p:nvPr/>
          </p:nvSpPr>
          <p:spPr bwMode="auto">
            <a:xfrm>
              <a:off x="4004" y="1387"/>
              <a:ext cx="87" cy="88"/>
            </a:xfrm>
            <a:custGeom>
              <a:avLst/>
              <a:gdLst>
                <a:gd name="T0" fmla="*/ 1140798387 w 35"/>
                <a:gd name="T1" fmla="*/ 1341675241 h 33"/>
                <a:gd name="T2" fmla="*/ 195583312 w 35"/>
                <a:gd name="T3" fmla="*/ 365188439 h 33"/>
                <a:gd name="T4" fmla="*/ 158803149 w 35"/>
                <a:gd name="T5" fmla="*/ 607868135 h 33"/>
                <a:gd name="T6" fmla="*/ 422839940 w 35"/>
                <a:gd name="T7" fmla="*/ 1725869965 h 33"/>
                <a:gd name="T8" fmla="*/ 724742336 w 35"/>
                <a:gd name="T9" fmla="*/ 2147483647 h 33"/>
                <a:gd name="T10" fmla="*/ 654635361 w 35"/>
                <a:gd name="T11" fmla="*/ 2008280842 h 33"/>
                <a:gd name="T12" fmla="*/ 881889682 w 35"/>
                <a:gd name="T13" fmla="*/ 1483019602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35" y="11"/>
                  </a:moveTo>
                  <a:cubicBezTo>
                    <a:pt x="24" y="11"/>
                    <a:pt x="16" y="7"/>
                    <a:pt x="6" y="3"/>
                  </a:cubicBezTo>
                  <a:cubicBezTo>
                    <a:pt x="2" y="0"/>
                    <a:pt x="0" y="0"/>
                    <a:pt x="5" y="5"/>
                  </a:cubicBezTo>
                  <a:cubicBezTo>
                    <a:pt x="7" y="8"/>
                    <a:pt x="11" y="10"/>
                    <a:pt x="13" y="14"/>
                  </a:cubicBezTo>
                  <a:cubicBezTo>
                    <a:pt x="17" y="19"/>
                    <a:pt x="19" y="26"/>
                    <a:pt x="22" y="33"/>
                  </a:cubicBezTo>
                  <a:cubicBezTo>
                    <a:pt x="21" y="29"/>
                    <a:pt x="18" y="19"/>
                    <a:pt x="20" y="16"/>
                  </a:cubicBezTo>
                  <a:cubicBezTo>
                    <a:pt x="22" y="12"/>
                    <a:pt x="24" y="14"/>
                    <a:pt x="27" y="12"/>
                  </a:cubicBezTo>
                </a:path>
              </a:pathLst>
            </a:custGeom>
            <a:solidFill>
              <a:srgbClr val="FCE0D4"/>
            </a:solidFill>
            <a:ln w="9525">
              <a:noFill/>
              <a:round/>
              <a:headEnd/>
              <a:tailEnd/>
            </a:ln>
          </p:spPr>
          <p:txBody>
            <a:bodyPr/>
            <a:p>
              <a:endParaRPr lang="en-US"/>
            </a:p>
          </p:txBody>
        </p:sp>
        <p:sp>
          <p:nvSpPr>
            <p:cNvPr id="1048923" name="Freeform 20"/>
            <p:cNvSpPr/>
            <p:nvPr/>
          </p:nvSpPr>
          <p:spPr bwMode="auto">
            <a:xfrm>
              <a:off x="3994" y="1405"/>
              <a:ext cx="40" cy="94"/>
            </a:xfrm>
            <a:custGeom>
              <a:avLst/>
              <a:gdLst>
                <a:gd name="T0" fmla="*/ 581853643 w 16"/>
                <a:gd name="T1" fmla="*/ 2147483647 h 35"/>
                <a:gd name="T2" fmla="*/ 360125108 w 16"/>
                <a:gd name="T3" fmla="*/ 1435418693 h 35"/>
                <a:gd name="T4" fmla="*/ 0 w 16"/>
                <a:gd name="T5" fmla="*/ 0 h 35"/>
                <a:gd name="T6" fmla="*/ 243899004 w 16"/>
                <a:gd name="T7" fmla="*/ 2147483647 h 35"/>
                <a:gd name="T8" fmla="*/ 434633233 w 16"/>
                <a:gd name="T9" fmla="*/ 2147483647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16" y="30"/>
                  </a:moveTo>
                  <a:cubicBezTo>
                    <a:pt x="13" y="22"/>
                    <a:pt x="15" y="17"/>
                    <a:pt x="10" y="10"/>
                  </a:cubicBezTo>
                  <a:cubicBezTo>
                    <a:pt x="7" y="7"/>
                    <a:pt x="3" y="3"/>
                    <a:pt x="0" y="0"/>
                  </a:cubicBezTo>
                  <a:cubicBezTo>
                    <a:pt x="5" y="13"/>
                    <a:pt x="7" y="21"/>
                    <a:pt x="7" y="35"/>
                  </a:cubicBezTo>
                  <a:cubicBezTo>
                    <a:pt x="8" y="31"/>
                    <a:pt x="6" y="21"/>
                    <a:pt x="12" y="20"/>
                  </a:cubicBezTo>
                </a:path>
              </a:pathLst>
            </a:custGeom>
            <a:solidFill>
              <a:srgbClr val="FCE0D4"/>
            </a:solidFill>
            <a:ln w="9525">
              <a:noFill/>
              <a:round/>
              <a:headEnd/>
              <a:tailEnd/>
            </a:ln>
          </p:spPr>
          <p:txBody>
            <a:bodyPr/>
            <a:p>
              <a:endParaRPr lang="en-US"/>
            </a:p>
          </p:txBody>
        </p:sp>
        <p:sp>
          <p:nvSpPr>
            <p:cNvPr id="1048924" name="Freeform 21"/>
            <p:cNvSpPr/>
            <p:nvPr/>
          </p:nvSpPr>
          <p:spPr bwMode="auto">
            <a:xfrm>
              <a:off x="3571" y="1757"/>
              <a:ext cx="415" cy="176"/>
            </a:xfrm>
            <a:custGeom>
              <a:avLst/>
              <a:gdLst>
                <a:gd name="T0" fmla="*/ 2147483647 w 166"/>
                <a:gd name="T1" fmla="*/ 2147483647 h 66"/>
                <a:gd name="T2" fmla="*/ 2147483647 w 166"/>
                <a:gd name="T3" fmla="*/ 2147483647 h 66"/>
                <a:gd name="T4" fmla="*/ 2147483647 w 166"/>
                <a:gd name="T5" fmla="*/ 2147483647 h 66"/>
                <a:gd name="T6" fmla="*/ 2147483647 w 166"/>
                <a:gd name="T7" fmla="*/ 2147483647 h 66"/>
                <a:gd name="T8" fmla="*/ 1280305769 w 166"/>
                <a:gd name="T9" fmla="*/ 2147483647 h 66"/>
                <a:gd name="T10" fmla="*/ 0 w 166"/>
                <a:gd name="T11" fmla="*/ 2147483647 h 66"/>
                <a:gd name="T12" fmla="*/ 465629429 w 166"/>
                <a:gd name="T13" fmla="*/ 0 h 66"/>
                <a:gd name="T14" fmla="*/ 872419199 w 166"/>
                <a:gd name="T15" fmla="*/ 2147483647 h 66"/>
                <a:gd name="T16" fmla="*/ 1601863731 w 166"/>
                <a:gd name="T17" fmla="*/ 2147483647 h 66"/>
                <a:gd name="T18" fmla="*/ 2147483647 w 166"/>
                <a:gd name="T19" fmla="*/ 2147483647 h 66"/>
                <a:gd name="T20" fmla="*/ 2147483647 w 166"/>
                <a:gd name="T21" fmla="*/ 2147483647 h 66"/>
                <a:gd name="T22" fmla="*/ 2147483647 w 166"/>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66"/>
                <a:gd name="T38" fmla="*/ 166 w 166"/>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66">
                  <a:moveTo>
                    <a:pt x="166" y="63"/>
                  </a:moveTo>
                  <a:cubicBezTo>
                    <a:pt x="159" y="65"/>
                    <a:pt x="150" y="63"/>
                    <a:pt x="142" y="63"/>
                  </a:cubicBezTo>
                  <a:cubicBezTo>
                    <a:pt x="136" y="63"/>
                    <a:pt x="130" y="63"/>
                    <a:pt x="123" y="64"/>
                  </a:cubicBezTo>
                  <a:cubicBezTo>
                    <a:pt x="109" y="64"/>
                    <a:pt x="95" y="65"/>
                    <a:pt x="81" y="62"/>
                  </a:cubicBezTo>
                  <a:cubicBezTo>
                    <a:pt x="65" y="59"/>
                    <a:pt x="50" y="55"/>
                    <a:pt x="35" y="50"/>
                  </a:cubicBezTo>
                  <a:cubicBezTo>
                    <a:pt x="25" y="47"/>
                    <a:pt x="6" y="45"/>
                    <a:pt x="0" y="37"/>
                  </a:cubicBezTo>
                  <a:cubicBezTo>
                    <a:pt x="10" y="29"/>
                    <a:pt x="10" y="11"/>
                    <a:pt x="13" y="0"/>
                  </a:cubicBezTo>
                  <a:cubicBezTo>
                    <a:pt x="17" y="12"/>
                    <a:pt x="4" y="33"/>
                    <a:pt x="24" y="37"/>
                  </a:cubicBezTo>
                  <a:cubicBezTo>
                    <a:pt x="31" y="39"/>
                    <a:pt x="37" y="36"/>
                    <a:pt x="44" y="37"/>
                  </a:cubicBezTo>
                  <a:cubicBezTo>
                    <a:pt x="52" y="37"/>
                    <a:pt x="60" y="41"/>
                    <a:pt x="68" y="44"/>
                  </a:cubicBezTo>
                  <a:cubicBezTo>
                    <a:pt x="84" y="52"/>
                    <a:pt x="98" y="55"/>
                    <a:pt x="114" y="57"/>
                  </a:cubicBezTo>
                  <a:cubicBezTo>
                    <a:pt x="126" y="59"/>
                    <a:pt x="153" y="66"/>
                    <a:pt x="164" y="62"/>
                  </a:cubicBezTo>
                </a:path>
              </a:pathLst>
            </a:custGeom>
            <a:solidFill>
              <a:srgbClr val="FCE0D4"/>
            </a:solidFill>
            <a:ln w="9525">
              <a:noFill/>
              <a:round/>
              <a:headEnd/>
              <a:tailEnd/>
            </a:ln>
          </p:spPr>
          <p:txBody>
            <a:bodyPr/>
            <a:p>
              <a:endParaRPr lang="en-US"/>
            </a:p>
          </p:txBody>
        </p:sp>
        <p:sp>
          <p:nvSpPr>
            <p:cNvPr id="1048925" name="Freeform 22"/>
            <p:cNvSpPr/>
            <p:nvPr/>
          </p:nvSpPr>
          <p:spPr bwMode="auto">
            <a:xfrm>
              <a:off x="3159" y="1699"/>
              <a:ext cx="420" cy="168"/>
            </a:xfrm>
            <a:custGeom>
              <a:avLst/>
              <a:gdLst>
                <a:gd name="T0" fmla="*/ 2147483647 w 168"/>
                <a:gd name="T1" fmla="*/ 1341678267 h 63"/>
                <a:gd name="T2" fmla="*/ 2147483647 w 168"/>
                <a:gd name="T3" fmla="*/ 2147483647 h 63"/>
                <a:gd name="T4" fmla="*/ 2147483647 w 168"/>
                <a:gd name="T5" fmla="*/ 2147483647 h 63"/>
                <a:gd name="T6" fmla="*/ 2147483647 w 168"/>
                <a:gd name="T7" fmla="*/ 2147483647 h 63"/>
                <a:gd name="T8" fmla="*/ 0 w 168"/>
                <a:gd name="T9" fmla="*/ 2147483647 h 63"/>
                <a:gd name="T10" fmla="*/ 2147483647 w 168"/>
                <a:gd name="T11" fmla="*/ 2147483647 h 63"/>
                <a:gd name="T12" fmla="*/ 2147483647 w 168"/>
                <a:gd name="T13" fmla="*/ 2147483647 h 63"/>
                <a:gd name="T14" fmla="*/ 2147483647 w 168"/>
                <a:gd name="T15" fmla="*/ 0 h 63"/>
                <a:gd name="T16" fmla="*/ 2147483647 w 168"/>
                <a:gd name="T17" fmla="*/ 2147483647 h 63"/>
                <a:gd name="T18" fmla="*/ 2147483647 w 168"/>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63"/>
                <a:gd name="T32" fmla="*/ 168 w 168"/>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63">
                  <a:moveTo>
                    <a:pt x="168" y="11"/>
                  </a:moveTo>
                  <a:cubicBezTo>
                    <a:pt x="168" y="24"/>
                    <a:pt x="166" y="37"/>
                    <a:pt x="161" y="49"/>
                  </a:cubicBezTo>
                  <a:cubicBezTo>
                    <a:pt x="156" y="63"/>
                    <a:pt x="145" y="59"/>
                    <a:pt x="133" y="57"/>
                  </a:cubicBezTo>
                  <a:cubicBezTo>
                    <a:pt x="116" y="55"/>
                    <a:pt x="109" y="53"/>
                    <a:pt x="92" y="54"/>
                  </a:cubicBezTo>
                  <a:cubicBezTo>
                    <a:pt x="68" y="56"/>
                    <a:pt x="23" y="45"/>
                    <a:pt x="0" y="46"/>
                  </a:cubicBezTo>
                  <a:cubicBezTo>
                    <a:pt x="31" y="39"/>
                    <a:pt x="76" y="48"/>
                    <a:pt x="108" y="43"/>
                  </a:cubicBezTo>
                  <a:cubicBezTo>
                    <a:pt x="122" y="41"/>
                    <a:pt x="141" y="41"/>
                    <a:pt x="147" y="26"/>
                  </a:cubicBezTo>
                  <a:cubicBezTo>
                    <a:pt x="151" y="18"/>
                    <a:pt x="149" y="6"/>
                    <a:pt x="154" y="0"/>
                  </a:cubicBezTo>
                  <a:cubicBezTo>
                    <a:pt x="158" y="8"/>
                    <a:pt x="156" y="19"/>
                    <a:pt x="158" y="28"/>
                  </a:cubicBezTo>
                  <a:cubicBezTo>
                    <a:pt x="161" y="40"/>
                    <a:pt x="167" y="29"/>
                    <a:pt x="166" y="22"/>
                  </a:cubicBezTo>
                </a:path>
              </a:pathLst>
            </a:custGeom>
            <a:solidFill>
              <a:srgbClr val="FCE0D4"/>
            </a:solidFill>
            <a:ln w="9525">
              <a:noFill/>
              <a:round/>
              <a:headEnd/>
              <a:tailEnd/>
            </a:ln>
          </p:spPr>
          <p:txBody>
            <a:bodyPr/>
            <a:p>
              <a:endParaRPr lang="en-US"/>
            </a:p>
          </p:txBody>
        </p:sp>
        <p:sp>
          <p:nvSpPr>
            <p:cNvPr id="1048926" name="Freeform 23"/>
            <p:cNvSpPr/>
            <p:nvPr/>
          </p:nvSpPr>
          <p:spPr bwMode="auto">
            <a:xfrm>
              <a:off x="3849" y="1517"/>
              <a:ext cx="222" cy="176"/>
            </a:xfrm>
            <a:custGeom>
              <a:avLst/>
              <a:gdLst>
                <a:gd name="T0" fmla="*/ 2147483647 w 89"/>
                <a:gd name="T1" fmla="*/ 0 h 66"/>
                <a:gd name="T2" fmla="*/ 2147483647 w 89"/>
                <a:gd name="T3" fmla="*/ 2147483647 h 66"/>
                <a:gd name="T4" fmla="*/ 1814300953 w 89"/>
                <a:gd name="T5" fmla="*/ 2147483647 h 66"/>
                <a:gd name="T6" fmla="*/ 907496577 w 89"/>
                <a:gd name="T7" fmla="*/ 2147483647 h 66"/>
                <a:gd name="T8" fmla="*/ 0 w 89"/>
                <a:gd name="T9" fmla="*/ 2147483647 h 66"/>
                <a:gd name="T10" fmla="*/ 2095052214 w 89"/>
                <a:gd name="T11" fmla="*/ 2147483647 h 66"/>
                <a:gd name="T12" fmla="*/ 2147483647 w 89"/>
                <a:gd name="T13" fmla="*/ 0 h 66"/>
                <a:gd name="T14" fmla="*/ 0 60000 65536"/>
                <a:gd name="T15" fmla="*/ 0 60000 65536"/>
                <a:gd name="T16" fmla="*/ 0 60000 65536"/>
                <a:gd name="T17" fmla="*/ 0 60000 65536"/>
                <a:gd name="T18" fmla="*/ 0 60000 65536"/>
                <a:gd name="T19" fmla="*/ 0 60000 65536"/>
                <a:gd name="T20" fmla="*/ 0 60000 65536"/>
                <a:gd name="T21" fmla="*/ 0 w 89"/>
                <a:gd name="T22" fmla="*/ 0 h 66"/>
                <a:gd name="T23" fmla="*/ 89 w 89"/>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6">
                  <a:moveTo>
                    <a:pt x="86" y="0"/>
                  </a:moveTo>
                  <a:cubicBezTo>
                    <a:pt x="86" y="9"/>
                    <a:pt x="77" y="20"/>
                    <a:pt x="71" y="26"/>
                  </a:cubicBezTo>
                  <a:cubicBezTo>
                    <a:pt x="65" y="33"/>
                    <a:pt x="59" y="36"/>
                    <a:pt x="52" y="39"/>
                  </a:cubicBezTo>
                  <a:cubicBezTo>
                    <a:pt x="43" y="43"/>
                    <a:pt x="35" y="45"/>
                    <a:pt x="26" y="48"/>
                  </a:cubicBezTo>
                  <a:cubicBezTo>
                    <a:pt x="18" y="51"/>
                    <a:pt x="9" y="54"/>
                    <a:pt x="0" y="57"/>
                  </a:cubicBezTo>
                  <a:cubicBezTo>
                    <a:pt x="13" y="66"/>
                    <a:pt x="47" y="51"/>
                    <a:pt x="60" y="45"/>
                  </a:cubicBezTo>
                  <a:cubicBezTo>
                    <a:pt x="73" y="37"/>
                    <a:pt x="87" y="15"/>
                    <a:pt x="89" y="0"/>
                  </a:cubicBezTo>
                </a:path>
              </a:pathLst>
            </a:custGeom>
            <a:solidFill>
              <a:srgbClr val="FCE0D4"/>
            </a:solidFill>
            <a:ln w="9525">
              <a:noFill/>
              <a:round/>
              <a:headEnd/>
              <a:tailEnd/>
            </a:ln>
          </p:spPr>
          <p:txBody>
            <a:bodyPr/>
            <a:p>
              <a:endParaRPr lang="en-US"/>
            </a:p>
          </p:txBody>
        </p:sp>
        <p:sp>
          <p:nvSpPr>
            <p:cNvPr id="1048927" name="Freeform 24"/>
            <p:cNvSpPr/>
            <p:nvPr/>
          </p:nvSpPr>
          <p:spPr bwMode="auto">
            <a:xfrm>
              <a:off x="3981" y="1661"/>
              <a:ext cx="93" cy="219"/>
            </a:xfrm>
            <a:custGeom>
              <a:avLst/>
              <a:gdLst>
                <a:gd name="T0" fmla="*/ 1333001327 w 37"/>
                <a:gd name="T1" fmla="*/ 0 h 82"/>
                <a:gd name="T2" fmla="*/ 721152066 w 37"/>
                <a:gd name="T3" fmla="*/ 2147483647 h 82"/>
                <a:gd name="T4" fmla="*/ 400857865 w 37"/>
                <a:gd name="T5" fmla="*/ 2147483647 h 82"/>
                <a:gd name="T6" fmla="*/ 0 w 37"/>
                <a:gd name="T7" fmla="*/ 2147483647 h 82"/>
                <a:gd name="T8" fmla="*/ 687755247 w 37"/>
                <a:gd name="T9" fmla="*/ 2147483647 h 82"/>
                <a:gd name="T10" fmla="*/ 1492479793 w 37"/>
                <a:gd name="T11" fmla="*/ 0 h 82"/>
                <a:gd name="T12" fmla="*/ 0 60000 65536"/>
                <a:gd name="T13" fmla="*/ 0 60000 65536"/>
                <a:gd name="T14" fmla="*/ 0 60000 65536"/>
                <a:gd name="T15" fmla="*/ 0 60000 65536"/>
                <a:gd name="T16" fmla="*/ 0 60000 65536"/>
                <a:gd name="T17" fmla="*/ 0 60000 65536"/>
                <a:gd name="T18" fmla="*/ 0 w 37"/>
                <a:gd name="T19" fmla="*/ 0 h 82"/>
                <a:gd name="T20" fmla="*/ 37 w 37"/>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7" h="82">
                  <a:moveTo>
                    <a:pt x="33" y="0"/>
                  </a:moveTo>
                  <a:cubicBezTo>
                    <a:pt x="29" y="7"/>
                    <a:pt x="22" y="11"/>
                    <a:pt x="18" y="18"/>
                  </a:cubicBezTo>
                  <a:cubicBezTo>
                    <a:pt x="15" y="24"/>
                    <a:pt x="12" y="31"/>
                    <a:pt x="10" y="37"/>
                  </a:cubicBezTo>
                  <a:cubicBezTo>
                    <a:pt x="5" y="52"/>
                    <a:pt x="5" y="67"/>
                    <a:pt x="0" y="82"/>
                  </a:cubicBezTo>
                  <a:cubicBezTo>
                    <a:pt x="8" y="64"/>
                    <a:pt x="8" y="44"/>
                    <a:pt x="17" y="28"/>
                  </a:cubicBezTo>
                  <a:cubicBezTo>
                    <a:pt x="22" y="17"/>
                    <a:pt x="31" y="9"/>
                    <a:pt x="37" y="0"/>
                  </a:cubicBezTo>
                </a:path>
              </a:pathLst>
            </a:custGeom>
            <a:solidFill>
              <a:srgbClr val="FCE0D4"/>
            </a:solidFill>
            <a:ln w="9525">
              <a:noFill/>
              <a:round/>
              <a:headEnd/>
              <a:tailEnd/>
            </a:ln>
          </p:spPr>
          <p:txBody>
            <a:bodyPr/>
            <a:p>
              <a:endParaRPr lang="en-US"/>
            </a:p>
          </p:txBody>
        </p:sp>
        <p:sp>
          <p:nvSpPr>
            <p:cNvPr id="1048928" name="Freeform 25"/>
            <p:cNvSpPr/>
            <p:nvPr/>
          </p:nvSpPr>
          <p:spPr bwMode="auto">
            <a:xfrm>
              <a:off x="3666" y="1229"/>
              <a:ext cx="373" cy="190"/>
            </a:xfrm>
            <a:custGeom>
              <a:avLst/>
              <a:gdLst>
                <a:gd name="T0" fmla="*/ 2147483647 w 149"/>
                <a:gd name="T1" fmla="*/ 0 h 71"/>
                <a:gd name="T2" fmla="*/ 2147483647 w 149"/>
                <a:gd name="T3" fmla="*/ 1977159659 h 71"/>
                <a:gd name="T4" fmla="*/ 1564991924 w 149"/>
                <a:gd name="T5" fmla="*/ 2147483647 h 71"/>
                <a:gd name="T6" fmla="*/ 0 w 149"/>
                <a:gd name="T7" fmla="*/ 2147483647 h 71"/>
                <a:gd name="T8" fmla="*/ 2147483647 w 149"/>
                <a:gd name="T9" fmla="*/ 2147483647 h 71"/>
                <a:gd name="T10" fmla="*/ 2147483647 w 149"/>
                <a:gd name="T11" fmla="*/ 0 h 71"/>
                <a:gd name="T12" fmla="*/ 0 60000 65536"/>
                <a:gd name="T13" fmla="*/ 0 60000 65536"/>
                <a:gd name="T14" fmla="*/ 0 60000 65536"/>
                <a:gd name="T15" fmla="*/ 0 60000 65536"/>
                <a:gd name="T16" fmla="*/ 0 60000 65536"/>
                <a:gd name="T17" fmla="*/ 0 60000 65536"/>
                <a:gd name="T18" fmla="*/ 0 w 149"/>
                <a:gd name="T19" fmla="*/ 0 h 71"/>
                <a:gd name="T20" fmla="*/ 149 w 14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9" h="71">
                  <a:moveTo>
                    <a:pt x="149" y="0"/>
                  </a:moveTo>
                  <a:cubicBezTo>
                    <a:pt x="132" y="6"/>
                    <a:pt x="87" y="10"/>
                    <a:pt x="76" y="15"/>
                  </a:cubicBezTo>
                  <a:cubicBezTo>
                    <a:pt x="65" y="20"/>
                    <a:pt x="55" y="33"/>
                    <a:pt x="42" y="43"/>
                  </a:cubicBezTo>
                  <a:cubicBezTo>
                    <a:pt x="28" y="52"/>
                    <a:pt x="4" y="69"/>
                    <a:pt x="0" y="71"/>
                  </a:cubicBezTo>
                  <a:cubicBezTo>
                    <a:pt x="13" y="68"/>
                    <a:pt x="58" y="40"/>
                    <a:pt x="65" y="32"/>
                  </a:cubicBezTo>
                  <a:cubicBezTo>
                    <a:pt x="72" y="25"/>
                    <a:pt x="107" y="14"/>
                    <a:pt x="149" y="0"/>
                  </a:cubicBezTo>
                  <a:close/>
                </a:path>
              </a:pathLst>
            </a:custGeom>
            <a:solidFill>
              <a:srgbClr val="FFFFFF"/>
            </a:solidFill>
            <a:ln w="9525">
              <a:noFill/>
              <a:round/>
              <a:headEnd/>
              <a:tailEnd/>
            </a:ln>
          </p:spPr>
          <p:txBody>
            <a:bodyPr/>
            <a:p>
              <a:endParaRPr lang="en-US"/>
            </a:p>
          </p:txBody>
        </p:sp>
        <p:sp>
          <p:nvSpPr>
            <p:cNvPr id="1048929" name="Freeform 26"/>
            <p:cNvSpPr/>
            <p:nvPr/>
          </p:nvSpPr>
          <p:spPr bwMode="auto">
            <a:xfrm>
              <a:off x="4099" y="1424"/>
              <a:ext cx="230" cy="48"/>
            </a:xfrm>
            <a:custGeom>
              <a:avLst/>
              <a:gdLst>
                <a:gd name="T0" fmla="*/ 2147483647 w 92"/>
                <a:gd name="T1" fmla="*/ 1341675293 h 18"/>
                <a:gd name="T2" fmla="*/ 1424836007 w 92"/>
                <a:gd name="T3" fmla="*/ 1341675293 h 18"/>
                <a:gd name="T4" fmla="*/ 0 w 92"/>
                <a:gd name="T5" fmla="*/ 0 h 18"/>
                <a:gd name="T6" fmla="*/ 0 60000 65536"/>
                <a:gd name="T7" fmla="*/ 0 60000 65536"/>
                <a:gd name="T8" fmla="*/ 0 60000 65536"/>
                <a:gd name="T9" fmla="*/ 0 w 92"/>
                <a:gd name="T10" fmla="*/ 0 h 18"/>
                <a:gd name="T11" fmla="*/ 92 w 92"/>
                <a:gd name="T12" fmla="*/ 18 h 18"/>
              </a:gdLst>
              <a:ahLst/>
              <a:cxnLst>
                <a:cxn ang="T6">
                  <a:pos x="T0" y="T1"/>
                </a:cxn>
                <a:cxn ang="T7">
                  <a:pos x="T2" y="T3"/>
                </a:cxn>
                <a:cxn ang="T8">
                  <a:pos x="T4" y="T5"/>
                </a:cxn>
              </a:cxnLst>
              <a:rect l="T9" t="T10" r="T11" b="T12"/>
              <a:pathLst>
                <a:path w="92" h="18">
                  <a:moveTo>
                    <a:pt x="92" y="11"/>
                  </a:moveTo>
                  <a:cubicBezTo>
                    <a:pt x="79" y="18"/>
                    <a:pt x="53" y="13"/>
                    <a:pt x="39" y="11"/>
                  </a:cubicBezTo>
                  <a:cubicBezTo>
                    <a:pt x="26" y="9"/>
                    <a:pt x="12" y="3"/>
                    <a:pt x="0" y="0"/>
                  </a:cubicBezTo>
                </a:path>
              </a:pathLst>
            </a:custGeom>
            <a:solidFill>
              <a:srgbClr val="FFFFFF"/>
            </a:solidFill>
            <a:ln w="9525">
              <a:noFill/>
              <a:round/>
              <a:headEnd/>
              <a:tailEnd/>
            </a:ln>
          </p:spPr>
          <p:txBody>
            <a:bodyPr/>
            <a:p>
              <a:endParaRPr lang="en-US"/>
            </a:p>
          </p:txBody>
        </p:sp>
        <p:sp>
          <p:nvSpPr>
            <p:cNvPr id="1048930" name="Freeform 27"/>
            <p:cNvSpPr/>
            <p:nvPr/>
          </p:nvSpPr>
          <p:spPr bwMode="auto">
            <a:xfrm>
              <a:off x="4581" y="1667"/>
              <a:ext cx="98" cy="34"/>
            </a:xfrm>
            <a:custGeom>
              <a:avLst/>
              <a:gdLst>
                <a:gd name="T0" fmla="*/ 1561501597 w 39"/>
                <a:gd name="T1" fmla="*/ 1116071077 h 13"/>
                <a:gd name="T2" fmla="*/ 0 w 39"/>
                <a:gd name="T3" fmla="*/ 0 h 13"/>
                <a:gd name="T4" fmla="*/ 0 60000 65536"/>
                <a:gd name="T5" fmla="*/ 0 60000 65536"/>
                <a:gd name="T6" fmla="*/ 0 w 39"/>
                <a:gd name="T7" fmla="*/ 0 h 13"/>
                <a:gd name="T8" fmla="*/ 39 w 39"/>
                <a:gd name="T9" fmla="*/ 13 h 13"/>
              </a:gdLst>
              <a:ahLst/>
              <a:cxnLst>
                <a:cxn ang="T4">
                  <a:pos x="T0" y="T1"/>
                </a:cxn>
                <a:cxn ang="T5">
                  <a:pos x="T2" y="T3"/>
                </a:cxn>
              </a:cxnLst>
              <a:rect l="T6" t="T7" r="T8" b="T9"/>
              <a:pathLst>
                <a:path w="39" h="13">
                  <a:moveTo>
                    <a:pt x="39" y="13"/>
                  </a:moveTo>
                  <a:cubicBezTo>
                    <a:pt x="27" y="8"/>
                    <a:pt x="13" y="0"/>
                    <a:pt x="0" y="0"/>
                  </a:cubicBezTo>
                </a:path>
              </a:pathLst>
            </a:custGeom>
            <a:solidFill>
              <a:srgbClr val="FFFFFF"/>
            </a:solidFill>
            <a:ln w="9525">
              <a:noFill/>
              <a:round/>
              <a:headEnd/>
              <a:tailEnd/>
            </a:ln>
          </p:spPr>
          <p:txBody>
            <a:bodyPr/>
            <a:p>
              <a:endParaRPr lang="en-US"/>
            </a:p>
          </p:txBody>
        </p:sp>
        <p:sp>
          <p:nvSpPr>
            <p:cNvPr id="1048931" name="Freeform 28"/>
            <p:cNvSpPr/>
            <p:nvPr/>
          </p:nvSpPr>
          <p:spPr bwMode="auto">
            <a:xfrm>
              <a:off x="4464" y="1797"/>
              <a:ext cx="122" cy="40"/>
            </a:xfrm>
            <a:custGeom>
              <a:avLst/>
              <a:gdLst>
                <a:gd name="T0" fmla="*/ 1651029450 w 49"/>
                <a:gd name="T1" fmla="*/ 1863723899 h 15"/>
                <a:gd name="T2" fmla="*/ 0 w 49"/>
                <a:gd name="T3" fmla="*/ 0 h 15"/>
                <a:gd name="T4" fmla="*/ 0 60000 65536"/>
                <a:gd name="T5" fmla="*/ 0 60000 65536"/>
                <a:gd name="T6" fmla="*/ 0 w 49"/>
                <a:gd name="T7" fmla="*/ 0 h 15"/>
                <a:gd name="T8" fmla="*/ 49 w 49"/>
                <a:gd name="T9" fmla="*/ 15 h 15"/>
              </a:gdLst>
              <a:ahLst/>
              <a:cxnLst>
                <a:cxn ang="T4">
                  <a:pos x="T0" y="T1"/>
                </a:cxn>
                <a:cxn ang="T5">
                  <a:pos x="T2" y="T3"/>
                </a:cxn>
              </a:cxnLst>
              <a:rect l="T6" t="T7" r="T8" b="T9"/>
              <a:pathLst>
                <a:path w="49" h="15">
                  <a:moveTo>
                    <a:pt x="49" y="15"/>
                  </a:moveTo>
                  <a:cubicBezTo>
                    <a:pt x="37" y="6"/>
                    <a:pt x="14" y="2"/>
                    <a:pt x="0" y="0"/>
                  </a:cubicBezTo>
                </a:path>
              </a:pathLst>
            </a:custGeom>
            <a:solidFill>
              <a:srgbClr val="FFFFFF"/>
            </a:solidFill>
            <a:ln w="9525">
              <a:noFill/>
              <a:round/>
              <a:headEnd/>
              <a:tailEnd/>
            </a:ln>
          </p:spPr>
          <p:txBody>
            <a:bodyPr/>
            <a:p>
              <a:endParaRPr lang="en-US"/>
            </a:p>
          </p:txBody>
        </p:sp>
        <p:sp>
          <p:nvSpPr>
            <p:cNvPr id="1048932" name="Freeform 29"/>
            <p:cNvSpPr/>
            <p:nvPr/>
          </p:nvSpPr>
          <p:spPr bwMode="auto">
            <a:xfrm>
              <a:off x="4356" y="1765"/>
              <a:ext cx="80" cy="30"/>
            </a:xfrm>
            <a:custGeom>
              <a:avLst/>
              <a:gdLst>
                <a:gd name="T0" fmla="*/ 1164070165 w 32"/>
                <a:gd name="T1" fmla="*/ 2098536232 h 11"/>
                <a:gd name="T2" fmla="*/ 0 w 32"/>
                <a:gd name="T3" fmla="*/ 0 h 11"/>
                <a:gd name="T4" fmla="*/ 0 60000 65536"/>
                <a:gd name="T5" fmla="*/ 0 60000 65536"/>
                <a:gd name="T6" fmla="*/ 0 w 32"/>
                <a:gd name="T7" fmla="*/ 0 h 11"/>
                <a:gd name="T8" fmla="*/ 32 w 32"/>
                <a:gd name="T9" fmla="*/ 11 h 11"/>
              </a:gdLst>
              <a:ahLst/>
              <a:cxnLst>
                <a:cxn ang="T4">
                  <a:pos x="T0" y="T1"/>
                </a:cxn>
                <a:cxn ang="T5">
                  <a:pos x="T2" y="T3"/>
                </a:cxn>
              </a:cxnLst>
              <a:rect l="T6" t="T7" r="T8" b="T9"/>
              <a:pathLst>
                <a:path w="32" h="11">
                  <a:moveTo>
                    <a:pt x="32" y="11"/>
                  </a:moveTo>
                  <a:cubicBezTo>
                    <a:pt x="21" y="9"/>
                    <a:pt x="9" y="7"/>
                    <a:pt x="0" y="0"/>
                  </a:cubicBezTo>
                </a:path>
              </a:pathLst>
            </a:custGeom>
            <a:solidFill>
              <a:srgbClr val="FFFFFF"/>
            </a:solidFill>
            <a:ln w="9525">
              <a:noFill/>
              <a:round/>
              <a:headEnd/>
              <a:tailEnd/>
            </a:ln>
          </p:spPr>
          <p:txBody>
            <a:bodyPr/>
            <a:p>
              <a:endParaRPr lang="en-US"/>
            </a:p>
          </p:txBody>
        </p:sp>
        <p:sp>
          <p:nvSpPr>
            <p:cNvPr id="1048933" name="Freeform 30"/>
            <p:cNvSpPr/>
            <p:nvPr/>
          </p:nvSpPr>
          <p:spPr bwMode="auto">
            <a:xfrm>
              <a:off x="4311" y="1904"/>
              <a:ext cx="98" cy="24"/>
            </a:xfrm>
            <a:custGeom>
              <a:avLst/>
              <a:gdLst>
                <a:gd name="T0" fmla="*/ 1561501597 w 39"/>
                <a:gd name="T1" fmla="*/ 1118233126 h 9"/>
                <a:gd name="T2" fmla="*/ 0 w 39"/>
                <a:gd name="T3" fmla="*/ 0 h 9"/>
                <a:gd name="T4" fmla="*/ 0 60000 65536"/>
                <a:gd name="T5" fmla="*/ 0 60000 65536"/>
                <a:gd name="T6" fmla="*/ 0 w 39"/>
                <a:gd name="T7" fmla="*/ 0 h 9"/>
                <a:gd name="T8" fmla="*/ 39 w 39"/>
                <a:gd name="T9" fmla="*/ 9 h 9"/>
              </a:gdLst>
              <a:ahLst/>
              <a:cxnLst>
                <a:cxn ang="T4">
                  <a:pos x="T0" y="T1"/>
                </a:cxn>
                <a:cxn ang="T5">
                  <a:pos x="T2" y="T3"/>
                </a:cxn>
              </a:cxnLst>
              <a:rect l="T6" t="T7" r="T8" b="T9"/>
              <a:pathLst>
                <a:path w="39" h="9">
                  <a:moveTo>
                    <a:pt x="39" y="9"/>
                  </a:moveTo>
                  <a:cubicBezTo>
                    <a:pt x="31" y="0"/>
                    <a:pt x="11" y="1"/>
                    <a:pt x="0" y="0"/>
                  </a:cubicBezTo>
                </a:path>
              </a:pathLst>
            </a:custGeom>
            <a:solidFill>
              <a:srgbClr val="FFFFFF"/>
            </a:solidFill>
            <a:ln w="9525">
              <a:noFill/>
              <a:round/>
              <a:headEnd/>
              <a:tailEnd/>
            </a:ln>
          </p:spPr>
          <p:txBody>
            <a:bodyPr/>
            <a:p>
              <a:endParaRPr lang="en-US"/>
            </a:p>
          </p:txBody>
        </p:sp>
        <p:sp>
          <p:nvSpPr>
            <p:cNvPr id="1048934" name="Freeform 31"/>
            <p:cNvSpPr/>
            <p:nvPr/>
          </p:nvSpPr>
          <p:spPr bwMode="auto">
            <a:xfrm>
              <a:off x="3839" y="1523"/>
              <a:ext cx="210" cy="128"/>
            </a:xfrm>
            <a:custGeom>
              <a:avLst/>
              <a:gdLst>
                <a:gd name="T0" fmla="*/ 2147483647 w 84"/>
                <a:gd name="T1" fmla="*/ 227950605 h 48"/>
                <a:gd name="T2" fmla="*/ 1525449046 w 84"/>
                <a:gd name="T3" fmla="*/ 2147483647 h 48"/>
                <a:gd name="T4" fmla="*/ 248858390 w 84"/>
                <a:gd name="T5" fmla="*/ 2147483647 h 48"/>
                <a:gd name="T6" fmla="*/ 1122347432 w 84"/>
                <a:gd name="T7" fmla="*/ 2147483647 h 48"/>
                <a:gd name="T8" fmla="*/ 1994968235 w 84"/>
                <a:gd name="T9" fmla="*/ 2147483647 h 48"/>
                <a:gd name="T10" fmla="*/ 2147483647 w 84"/>
                <a:gd name="T11" fmla="*/ 0 h 48"/>
                <a:gd name="T12" fmla="*/ 0 60000 65536"/>
                <a:gd name="T13" fmla="*/ 0 60000 65536"/>
                <a:gd name="T14" fmla="*/ 0 60000 65536"/>
                <a:gd name="T15" fmla="*/ 0 60000 65536"/>
                <a:gd name="T16" fmla="*/ 0 60000 65536"/>
                <a:gd name="T17" fmla="*/ 0 60000 65536"/>
                <a:gd name="T18" fmla="*/ 0 w 84"/>
                <a:gd name="T19" fmla="*/ 0 h 48"/>
                <a:gd name="T20" fmla="*/ 84 w 8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4" h="48">
                  <a:moveTo>
                    <a:pt x="84" y="2"/>
                  </a:moveTo>
                  <a:cubicBezTo>
                    <a:pt x="76" y="18"/>
                    <a:pt x="61" y="27"/>
                    <a:pt x="42" y="35"/>
                  </a:cubicBezTo>
                  <a:cubicBezTo>
                    <a:pt x="22" y="42"/>
                    <a:pt x="9" y="48"/>
                    <a:pt x="7" y="48"/>
                  </a:cubicBezTo>
                  <a:cubicBezTo>
                    <a:pt x="0" y="48"/>
                    <a:pt x="23" y="39"/>
                    <a:pt x="31" y="36"/>
                  </a:cubicBezTo>
                  <a:cubicBezTo>
                    <a:pt x="39" y="33"/>
                    <a:pt x="48" y="31"/>
                    <a:pt x="55" y="28"/>
                  </a:cubicBezTo>
                  <a:cubicBezTo>
                    <a:pt x="67" y="22"/>
                    <a:pt x="76" y="12"/>
                    <a:pt x="82" y="0"/>
                  </a:cubicBezTo>
                </a:path>
              </a:pathLst>
            </a:custGeom>
            <a:solidFill>
              <a:srgbClr val="FFFFFF"/>
            </a:solidFill>
            <a:ln w="9525">
              <a:noFill/>
              <a:round/>
              <a:headEnd/>
              <a:tailEnd/>
            </a:ln>
          </p:spPr>
          <p:txBody>
            <a:bodyPr/>
            <a:p>
              <a:endParaRPr lang="en-US"/>
            </a:p>
          </p:txBody>
        </p:sp>
        <p:sp>
          <p:nvSpPr>
            <p:cNvPr id="1048935" name="Freeform 32"/>
            <p:cNvSpPr/>
            <p:nvPr/>
          </p:nvSpPr>
          <p:spPr bwMode="auto">
            <a:xfrm>
              <a:off x="3961" y="1672"/>
              <a:ext cx="78" cy="213"/>
            </a:xfrm>
            <a:custGeom>
              <a:avLst/>
              <a:gdLst>
                <a:gd name="T0" fmla="*/ 1271769659 w 31"/>
                <a:gd name="T1" fmla="*/ 0 h 80"/>
                <a:gd name="T2" fmla="*/ 410020074 w 31"/>
                <a:gd name="T3" fmla="*/ 2147483647 h 80"/>
                <a:gd name="T4" fmla="*/ 0 w 31"/>
                <a:gd name="T5" fmla="*/ 2147483647 h 80"/>
                <a:gd name="T6" fmla="*/ 248215303 w 31"/>
                <a:gd name="T7" fmla="*/ 2147483647 h 80"/>
                <a:gd name="T8" fmla="*/ 1271769659 w 31"/>
                <a:gd name="T9" fmla="*/ 0 h 80"/>
                <a:gd name="T10" fmla="*/ 0 60000 65536"/>
                <a:gd name="T11" fmla="*/ 0 60000 65536"/>
                <a:gd name="T12" fmla="*/ 0 60000 65536"/>
                <a:gd name="T13" fmla="*/ 0 60000 65536"/>
                <a:gd name="T14" fmla="*/ 0 60000 65536"/>
                <a:gd name="T15" fmla="*/ 0 w 31"/>
                <a:gd name="T16" fmla="*/ 0 h 80"/>
                <a:gd name="T17" fmla="*/ 31 w 31"/>
                <a:gd name="T18" fmla="*/ 80 h 80"/>
              </a:gdLst>
              <a:ahLst/>
              <a:cxnLst>
                <a:cxn ang="T10">
                  <a:pos x="T0" y="T1"/>
                </a:cxn>
                <a:cxn ang="T11">
                  <a:pos x="T2" y="T3"/>
                </a:cxn>
                <a:cxn ang="T12">
                  <a:pos x="T4" y="T5"/>
                </a:cxn>
                <a:cxn ang="T13">
                  <a:pos x="T6" y="T7"/>
                </a:cxn>
                <a:cxn ang="T14">
                  <a:pos x="T8" y="T9"/>
                </a:cxn>
              </a:cxnLst>
              <a:rect l="T15" t="T16" r="T17" b="T18"/>
              <a:pathLst>
                <a:path w="31" h="80">
                  <a:moveTo>
                    <a:pt x="31" y="0"/>
                  </a:moveTo>
                  <a:cubicBezTo>
                    <a:pt x="21" y="11"/>
                    <a:pt x="14" y="15"/>
                    <a:pt x="10" y="36"/>
                  </a:cubicBezTo>
                  <a:cubicBezTo>
                    <a:pt x="6" y="57"/>
                    <a:pt x="3" y="75"/>
                    <a:pt x="0" y="80"/>
                  </a:cubicBezTo>
                  <a:cubicBezTo>
                    <a:pt x="2" y="72"/>
                    <a:pt x="4" y="46"/>
                    <a:pt x="6" y="33"/>
                  </a:cubicBezTo>
                  <a:cubicBezTo>
                    <a:pt x="8" y="20"/>
                    <a:pt x="27" y="3"/>
                    <a:pt x="31" y="0"/>
                  </a:cubicBezTo>
                  <a:close/>
                </a:path>
              </a:pathLst>
            </a:custGeom>
            <a:solidFill>
              <a:srgbClr val="FFFFFF"/>
            </a:solidFill>
            <a:ln w="9525">
              <a:noFill/>
              <a:round/>
              <a:headEnd/>
              <a:tailEnd/>
            </a:ln>
          </p:spPr>
          <p:txBody>
            <a:bodyPr/>
            <a:p>
              <a:endParaRPr lang="en-US"/>
            </a:p>
          </p:txBody>
        </p:sp>
        <p:sp>
          <p:nvSpPr>
            <p:cNvPr id="1048936" name="Freeform 33"/>
            <p:cNvSpPr/>
            <p:nvPr/>
          </p:nvSpPr>
          <p:spPr bwMode="auto">
            <a:xfrm>
              <a:off x="4001" y="1181"/>
              <a:ext cx="258" cy="187"/>
            </a:xfrm>
            <a:custGeom>
              <a:avLst/>
              <a:gdLst>
                <a:gd name="T0" fmla="*/ 2147483647 w 103"/>
                <a:gd name="T1" fmla="*/ 0 h 70"/>
                <a:gd name="T2" fmla="*/ 2147483647 w 103"/>
                <a:gd name="T3" fmla="*/ 2147483647 h 70"/>
                <a:gd name="T4" fmla="*/ 1203452236 w 103"/>
                <a:gd name="T5" fmla="*/ 2147483647 h 70"/>
                <a:gd name="T6" fmla="*/ 0 w 103"/>
                <a:gd name="T7" fmla="*/ 2147483647 h 70"/>
                <a:gd name="T8" fmla="*/ 679880276 w 103"/>
                <a:gd name="T9" fmla="*/ 2147483647 h 70"/>
                <a:gd name="T10" fmla="*/ 1171674821 w 103"/>
                <a:gd name="T11" fmla="*/ 2147483647 h 70"/>
                <a:gd name="T12" fmla="*/ 1282757906 w 103"/>
                <a:gd name="T13" fmla="*/ 2147483647 h 70"/>
                <a:gd name="T14" fmla="*/ 1883331230 w 103"/>
                <a:gd name="T15" fmla="*/ 2147483647 h 70"/>
                <a:gd name="T16" fmla="*/ 2082761504 w 103"/>
                <a:gd name="T17" fmla="*/ 2147483647 h 70"/>
                <a:gd name="T18" fmla="*/ 2147483647 w 103"/>
                <a:gd name="T19" fmla="*/ 2147483647 h 70"/>
                <a:gd name="T20" fmla="*/ 2147483647 w 103"/>
                <a:gd name="T21" fmla="*/ 2147483647 h 70"/>
                <a:gd name="T22" fmla="*/ 2147483647 w 10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0"/>
                <a:gd name="T38" fmla="*/ 103 w 10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0">
                  <a:moveTo>
                    <a:pt x="101" y="0"/>
                  </a:moveTo>
                  <a:cubicBezTo>
                    <a:pt x="103" y="20"/>
                    <a:pt x="79" y="38"/>
                    <a:pt x="62" y="47"/>
                  </a:cubicBezTo>
                  <a:cubicBezTo>
                    <a:pt x="53" y="52"/>
                    <a:pt x="42" y="54"/>
                    <a:pt x="32" y="56"/>
                  </a:cubicBezTo>
                  <a:cubicBezTo>
                    <a:pt x="20" y="59"/>
                    <a:pt x="10" y="64"/>
                    <a:pt x="0" y="70"/>
                  </a:cubicBezTo>
                  <a:cubicBezTo>
                    <a:pt x="6" y="64"/>
                    <a:pt x="11" y="59"/>
                    <a:pt x="18" y="55"/>
                  </a:cubicBezTo>
                  <a:cubicBezTo>
                    <a:pt x="22" y="53"/>
                    <a:pt x="29" y="49"/>
                    <a:pt x="31" y="46"/>
                  </a:cubicBezTo>
                  <a:cubicBezTo>
                    <a:pt x="33" y="43"/>
                    <a:pt x="33" y="39"/>
                    <a:pt x="34" y="37"/>
                  </a:cubicBezTo>
                  <a:cubicBezTo>
                    <a:pt x="40" y="43"/>
                    <a:pt x="41" y="46"/>
                    <a:pt x="50" y="41"/>
                  </a:cubicBezTo>
                  <a:cubicBezTo>
                    <a:pt x="52" y="40"/>
                    <a:pt x="52" y="38"/>
                    <a:pt x="55" y="37"/>
                  </a:cubicBezTo>
                  <a:cubicBezTo>
                    <a:pt x="59" y="35"/>
                    <a:pt x="64" y="36"/>
                    <a:pt x="68" y="33"/>
                  </a:cubicBezTo>
                  <a:cubicBezTo>
                    <a:pt x="77" y="29"/>
                    <a:pt x="83" y="30"/>
                    <a:pt x="89" y="22"/>
                  </a:cubicBezTo>
                  <a:cubicBezTo>
                    <a:pt x="93" y="16"/>
                    <a:pt x="98" y="5"/>
                    <a:pt x="101" y="0"/>
                  </a:cubicBezTo>
                </a:path>
              </a:pathLst>
            </a:custGeom>
            <a:solidFill>
              <a:srgbClr val="FCE0D4"/>
            </a:solidFill>
            <a:ln w="9525">
              <a:noFill/>
              <a:round/>
              <a:headEnd/>
              <a:tailEnd/>
            </a:ln>
          </p:spPr>
          <p:txBody>
            <a:bodyPr/>
            <a:p>
              <a:endParaRPr lang="en-US"/>
            </a:p>
          </p:txBody>
        </p:sp>
        <p:sp>
          <p:nvSpPr>
            <p:cNvPr id="1048937" name="Freeform 34"/>
            <p:cNvSpPr/>
            <p:nvPr/>
          </p:nvSpPr>
          <p:spPr bwMode="auto">
            <a:xfrm>
              <a:off x="4124" y="1163"/>
              <a:ext cx="85" cy="58"/>
            </a:xfrm>
            <a:custGeom>
              <a:avLst/>
              <a:gdLst>
                <a:gd name="T0" fmla="*/ 1233810326 w 34"/>
                <a:gd name="T1" fmla="*/ 0 h 22"/>
                <a:gd name="T2" fmla="*/ 391127664 w 34"/>
                <a:gd name="T3" fmla="*/ 604827502 h 22"/>
                <a:gd name="T4" fmla="*/ 0 w 34"/>
                <a:gd name="T5" fmla="*/ 2147483647 h 22"/>
                <a:gd name="T6" fmla="*/ 360125118 w 34"/>
                <a:gd name="T7" fmla="*/ 1088336088 h 22"/>
                <a:gd name="T8" fmla="*/ 825812429 w 34"/>
                <a:gd name="T9" fmla="*/ 489844968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34" y="0"/>
                  </a:moveTo>
                  <a:cubicBezTo>
                    <a:pt x="30" y="6"/>
                    <a:pt x="18" y="4"/>
                    <a:pt x="11" y="6"/>
                  </a:cubicBezTo>
                  <a:cubicBezTo>
                    <a:pt x="1" y="9"/>
                    <a:pt x="2" y="13"/>
                    <a:pt x="0" y="22"/>
                  </a:cubicBezTo>
                  <a:cubicBezTo>
                    <a:pt x="2" y="15"/>
                    <a:pt x="4" y="14"/>
                    <a:pt x="10" y="11"/>
                  </a:cubicBezTo>
                  <a:cubicBezTo>
                    <a:pt x="14" y="10"/>
                    <a:pt x="19" y="7"/>
                    <a:pt x="23" y="5"/>
                  </a:cubicBezTo>
                </a:path>
              </a:pathLst>
            </a:custGeom>
            <a:solidFill>
              <a:srgbClr val="FFFFFF"/>
            </a:solidFill>
            <a:ln w="9525">
              <a:noFill/>
              <a:round/>
              <a:headEnd/>
              <a:tailEnd/>
            </a:ln>
          </p:spPr>
          <p:txBody>
            <a:bodyPr/>
            <a:p>
              <a:endParaRPr lang="en-US"/>
            </a:p>
          </p:txBody>
        </p:sp>
        <p:sp>
          <p:nvSpPr>
            <p:cNvPr id="1048938" name="Freeform 35"/>
            <p:cNvSpPr/>
            <p:nvPr/>
          </p:nvSpPr>
          <p:spPr bwMode="auto">
            <a:xfrm>
              <a:off x="3581" y="1659"/>
              <a:ext cx="348" cy="264"/>
            </a:xfrm>
            <a:custGeom>
              <a:avLst/>
              <a:gdLst>
                <a:gd name="T0" fmla="*/ 2147483647 w 139"/>
                <a:gd name="T1" fmla="*/ 0 h 99"/>
                <a:gd name="T2" fmla="*/ 2147483647 w 139"/>
                <a:gd name="T3" fmla="*/ 2147483647 h 99"/>
                <a:gd name="T4" fmla="*/ 2147483647 w 139"/>
                <a:gd name="T5" fmla="*/ 2147483647 h 99"/>
                <a:gd name="T6" fmla="*/ 1193488659 w 139"/>
                <a:gd name="T7" fmla="*/ 2147483647 h 99"/>
                <a:gd name="T8" fmla="*/ 197986857 w 139"/>
                <a:gd name="T9" fmla="*/ 2147483647 h 99"/>
                <a:gd name="T10" fmla="*/ 269494046 w 139"/>
                <a:gd name="T11" fmla="*/ 2147483647 h 99"/>
                <a:gd name="T12" fmla="*/ 298050743 w 139"/>
                <a:gd name="T13" fmla="*/ 2147483647 h 99"/>
                <a:gd name="T14" fmla="*/ 1491171594 w 139"/>
                <a:gd name="T15" fmla="*/ 2147483647 h 99"/>
                <a:gd name="T16" fmla="*/ 2147483647 w 139"/>
                <a:gd name="T17" fmla="*/ 2147483647 h 99"/>
                <a:gd name="T18" fmla="*/ 2147483647 w 139"/>
                <a:gd name="T19" fmla="*/ 1255180242 h 99"/>
                <a:gd name="T20" fmla="*/ 2147483647 w 139"/>
                <a:gd name="T21" fmla="*/ 365188837 h 99"/>
                <a:gd name="T22" fmla="*/ 2147483647 w 139"/>
                <a:gd name="T23" fmla="*/ 365188837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99"/>
                <a:gd name="T38" fmla="*/ 139 w 139"/>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99">
                  <a:moveTo>
                    <a:pt x="139" y="0"/>
                  </a:moveTo>
                  <a:cubicBezTo>
                    <a:pt x="123" y="18"/>
                    <a:pt x="100" y="16"/>
                    <a:pt x="82" y="32"/>
                  </a:cubicBezTo>
                  <a:cubicBezTo>
                    <a:pt x="57" y="53"/>
                    <a:pt x="65" y="85"/>
                    <a:pt x="91" y="99"/>
                  </a:cubicBezTo>
                  <a:cubicBezTo>
                    <a:pt x="76" y="86"/>
                    <a:pt x="50" y="92"/>
                    <a:pt x="32" y="87"/>
                  </a:cubicBezTo>
                  <a:cubicBezTo>
                    <a:pt x="25" y="85"/>
                    <a:pt x="9" y="79"/>
                    <a:pt x="5" y="74"/>
                  </a:cubicBezTo>
                  <a:cubicBezTo>
                    <a:pt x="0" y="68"/>
                    <a:pt x="5" y="63"/>
                    <a:pt x="7" y="56"/>
                  </a:cubicBezTo>
                  <a:cubicBezTo>
                    <a:pt x="9" y="46"/>
                    <a:pt x="7" y="35"/>
                    <a:pt x="8" y="25"/>
                  </a:cubicBezTo>
                  <a:cubicBezTo>
                    <a:pt x="20" y="35"/>
                    <a:pt x="24" y="38"/>
                    <a:pt x="40" y="34"/>
                  </a:cubicBezTo>
                  <a:cubicBezTo>
                    <a:pt x="53" y="30"/>
                    <a:pt x="65" y="25"/>
                    <a:pt x="78" y="20"/>
                  </a:cubicBezTo>
                  <a:cubicBezTo>
                    <a:pt x="87" y="17"/>
                    <a:pt x="93" y="13"/>
                    <a:pt x="102" y="10"/>
                  </a:cubicBezTo>
                  <a:cubicBezTo>
                    <a:pt x="107" y="8"/>
                    <a:pt x="113" y="5"/>
                    <a:pt x="118" y="3"/>
                  </a:cubicBezTo>
                  <a:cubicBezTo>
                    <a:pt x="124" y="2"/>
                    <a:pt x="131" y="6"/>
                    <a:pt x="136" y="3"/>
                  </a:cubicBezTo>
                </a:path>
              </a:pathLst>
            </a:custGeom>
            <a:solidFill>
              <a:srgbClr val="FCE0D4"/>
            </a:solidFill>
            <a:ln w="9525">
              <a:noFill/>
              <a:round/>
              <a:headEnd/>
              <a:tailEnd/>
            </a:ln>
          </p:spPr>
          <p:txBody>
            <a:bodyPr/>
            <a:p>
              <a:endParaRPr lang="en-US"/>
            </a:p>
          </p:txBody>
        </p:sp>
        <p:sp>
          <p:nvSpPr>
            <p:cNvPr id="1048939" name="Freeform 36"/>
            <p:cNvSpPr/>
            <p:nvPr/>
          </p:nvSpPr>
          <p:spPr bwMode="auto">
            <a:xfrm>
              <a:off x="4379" y="1507"/>
              <a:ext cx="12" cy="45"/>
            </a:xfrm>
            <a:custGeom>
              <a:avLst/>
              <a:gdLst>
                <a:gd name="T0" fmla="*/ 14714764 w 5"/>
                <a:gd name="T1" fmla="*/ 0 h 17"/>
                <a:gd name="T2" fmla="*/ 0 w 5"/>
                <a:gd name="T3" fmla="*/ 1831068618 h 17"/>
                <a:gd name="T4" fmla="*/ 0 60000 65536"/>
                <a:gd name="T5" fmla="*/ 0 60000 65536"/>
                <a:gd name="T6" fmla="*/ 0 w 5"/>
                <a:gd name="T7" fmla="*/ 0 h 17"/>
                <a:gd name="T8" fmla="*/ 5 w 5"/>
                <a:gd name="T9" fmla="*/ 17 h 17"/>
              </a:gdLst>
              <a:ahLst/>
              <a:cxnLst>
                <a:cxn ang="T4">
                  <a:pos x="T0" y="T1"/>
                </a:cxn>
                <a:cxn ang="T5">
                  <a:pos x="T2" y="T3"/>
                </a:cxn>
              </a:cxnLst>
              <a:rect l="T6" t="T7" r="T8" b="T9"/>
              <a:pathLst>
                <a:path w="5" h="17">
                  <a:moveTo>
                    <a:pt x="1" y="0"/>
                  </a:moveTo>
                  <a:cubicBezTo>
                    <a:pt x="1" y="6"/>
                    <a:pt x="5" y="13"/>
                    <a:pt x="0" y="17"/>
                  </a:cubicBezTo>
                </a:path>
              </a:pathLst>
            </a:custGeom>
            <a:noFill/>
            <a:ln w="7938" cap="rnd">
              <a:solidFill>
                <a:srgbClr val="C18977"/>
              </a:solidFill>
              <a:round/>
              <a:headEnd/>
              <a:tailEnd/>
            </a:ln>
          </p:spPr>
          <p:txBody>
            <a:bodyPr/>
            <a:p>
              <a:endParaRPr lang="en-US"/>
            </a:p>
          </p:txBody>
        </p:sp>
        <p:sp>
          <p:nvSpPr>
            <p:cNvPr id="1048940" name="Freeform 37"/>
            <p:cNvSpPr/>
            <p:nvPr/>
          </p:nvSpPr>
          <p:spPr bwMode="auto">
            <a:xfrm>
              <a:off x="4349" y="1485"/>
              <a:ext cx="15" cy="64"/>
            </a:xfrm>
            <a:custGeom>
              <a:avLst/>
              <a:gdLst>
                <a:gd name="T0" fmla="*/ 216845611 w 6"/>
                <a:gd name="T1" fmla="*/ 0 h 24"/>
                <a:gd name="T2" fmla="*/ 116234003 w 6"/>
                <a:gd name="T3" fmla="*/ 2147483647 h 24"/>
                <a:gd name="T4" fmla="*/ 0 60000 65536"/>
                <a:gd name="T5" fmla="*/ 0 60000 65536"/>
                <a:gd name="T6" fmla="*/ 0 w 6"/>
                <a:gd name="T7" fmla="*/ 0 h 24"/>
                <a:gd name="T8" fmla="*/ 6 w 6"/>
                <a:gd name="T9" fmla="*/ 24 h 24"/>
              </a:gdLst>
              <a:ahLst/>
              <a:cxnLst>
                <a:cxn ang="T4">
                  <a:pos x="T0" y="T1"/>
                </a:cxn>
                <a:cxn ang="T5">
                  <a:pos x="T2" y="T3"/>
                </a:cxn>
              </a:cxnLst>
              <a:rect l="T6" t="T7" r="T8" b="T9"/>
              <a:pathLst>
                <a:path w="6" h="24">
                  <a:moveTo>
                    <a:pt x="6" y="0"/>
                  </a:moveTo>
                  <a:cubicBezTo>
                    <a:pt x="2" y="8"/>
                    <a:pt x="0" y="15"/>
                    <a:pt x="3" y="24"/>
                  </a:cubicBezTo>
                </a:path>
              </a:pathLst>
            </a:custGeom>
            <a:noFill/>
            <a:ln w="7938" cap="rnd">
              <a:solidFill>
                <a:srgbClr val="C18977"/>
              </a:solidFill>
              <a:round/>
              <a:headEnd/>
              <a:tailEnd/>
            </a:ln>
          </p:spPr>
          <p:txBody>
            <a:bodyPr/>
            <a:p>
              <a:endParaRPr lang="en-US"/>
            </a:p>
          </p:txBody>
        </p:sp>
        <p:sp>
          <p:nvSpPr>
            <p:cNvPr id="1048941" name="Freeform 38"/>
            <p:cNvSpPr/>
            <p:nvPr/>
          </p:nvSpPr>
          <p:spPr bwMode="auto">
            <a:xfrm>
              <a:off x="4404" y="1659"/>
              <a:ext cx="7" cy="48"/>
            </a:xfrm>
            <a:custGeom>
              <a:avLst/>
              <a:gdLst>
                <a:gd name="T0" fmla="*/ 0 w 3"/>
                <a:gd name="T1" fmla="*/ 0 h 18"/>
                <a:gd name="T2" fmla="*/ 0 w 3"/>
                <a:gd name="T3" fmla="*/ 2147483647 h 18"/>
                <a:gd name="T4" fmla="*/ 0 60000 65536"/>
                <a:gd name="T5" fmla="*/ 0 60000 65536"/>
                <a:gd name="T6" fmla="*/ 0 w 3"/>
                <a:gd name="T7" fmla="*/ 0 h 18"/>
                <a:gd name="T8" fmla="*/ 3 w 3"/>
                <a:gd name="T9" fmla="*/ 18 h 18"/>
              </a:gdLst>
              <a:ahLst/>
              <a:cxnLst>
                <a:cxn ang="T4">
                  <a:pos x="T0" y="T1"/>
                </a:cxn>
                <a:cxn ang="T5">
                  <a:pos x="T2" y="T3"/>
                </a:cxn>
              </a:cxnLst>
              <a:rect l="T6" t="T7" r="T8" b="T9"/>
              <a:pathLst>
                <a:path w="3" h="18">
                  <a:moveTo>
                    <a:pt x="0" y="0"/>
                  </a:moveTo>
                  <a:cubicBezTo>
                    <a:pt x="3" y="5"/>
                    <a:pt x="2" y="13"/>
                    <a:pt x="0" y="18"/>
                  </a:cubicBezTo>
                </a:path>
              </a:pathLst>
            </a:custGeom>
            <a:noFill/>
            <a:ln w="7938" cap="rnd">
              <a:solidFill>
                <a:srgbClr val="C18977"/>
              </a:solidFill>
              <a:round/>
              <a:headEnd/>
              <a:tailEnd/>
            </a:ln>
          </p:spPr>
          <p:txBody>
            <a:bodyPr/>
            <a:p>
              <a:endParaRPr lang="en-US"/>
            </a:p>
          </p:txBody>
        </p:sp>
        <p:sp>
          <p:nvSpPr>
            <p:cNvPr id="1048942" name="Freeform 39"/>
            <p:cNvSpPr/>
            <p:nvPr/>
          </p:nvSpPr>
          <p:spPr bwMode="auto">
            <a:xfrm>
              <a:off x="4364" y="1632"/>
              <a:ext cx="20" cy="72"/>
            </a:xfrm>
            <a:custGeom>
              <a:avLst/>
              <a:gdLst>
                <a:gd name="T0" fmla="*/ 290552581 w 8"/>
                <a:gd name="T1" fmla="*/ 0 h 27"/>
                <a:gd name="T2" fmla="*/ 69541387 w 8"/>
                <a:gd name="T3" fmla="*/ 214748364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2" y="9"/>
                    <a:pt x="0" y="16"/>
                    <a:pt x="2" y="27"/>
                  </a:cubicBezTo>
                </a:path>
              </a:pathLst>
            </a:custGeom>
            <a:noFill/>
            <a:ln w="7938" cap="rnd">
              <a:solidFill>
                <a:srgbClr val="C18977"/>
              </a:solidFill>
              <a:round/>
              <a:headEnd/>
              <a:tailEnd/>
            </a:ln>
          </p:spPr>
          <p:txBody>
            <a:bodyPr/>
            <a:p>
              <a:endParaRPr lang="en-US"/>
            </a:p>
          </p:txBody>
        </p:sp>
        <p:sp>
          <p:nvSpPr>
            <p:cNvPr id="1048943" name="Freeform 40"/>
            <p:cNvSpPr/>
            <p:nvPr/>
          </p:nvSpPr>
          <p:spPr bwMode="auto">
            <a:xfrm>
              <a:off x="4324" y="1787"/>
              <a:ext cx="12" cy="48"/>
            </a:xfrm>
            <a:custGeom>
              <a:avLst/>
              <a:gdLst>
                <a:gd name="T0" fmla="*/ 14714764 w 5"/>
                <a:gd name="T1" fmla="*/ 0 h 18"/>
                <a:gd name="T2" fmla="*/ 0 w 5"/>
                <a:gd name="T3" fmla="*/ 2147483647 h 18"/>
                <a:gd name="T4" fmla="*/ 0 60000 65536"/>
                <a:gd name="T5" fmla="*/ 0 60000 65536"/>
                <a:gd name="T6" fmla="*/ 0 w 5"/>
                <a:gd name="T7" fmla="*/ 0 h 18"/>
                <a:gd name="T8" fmla="*/ 5 w 5"/>
                <a:gd name="T9" fmla="*/ 18 h 18"/>
              </a:gdLst>
              <a:ahLst/>
              <a:cxnLst>
                <a:cxn ang="T4">
                  <a:pos x="T0" y="T1"/>
                </a:cxn>
                <a:cxn ang="T5">
                  <a:pos x="T2" y="T3"/>
                </a:cxn>
              </a:cxnLst>
              <a:rect l="T6" t="T7" r="T8" b="T9"/>
              <a:pathLst>
                <a:path w="5" h="18">
                  <a:moveTo>
                    <a:pt x="1" y="0"/>
                  </a:moveTo>
                  <a:cubicBezTo>
                    <a:pt x="5" y="3"/>
                    <a:pt x="1" y="14"/>
                    <a:pt x="0" y="18"/>
                  </a:cubicBezTo>
                </a:path>
              </a:pathLst>
            </a:custGeom>
            <a:noFill/>
            <a:ln w="7938" cap="rnd">
              <a:solidFill>
                <a:srgbClr val="C18977"/>
              </a:solidFill>
              <a:round/>
              <a:headEnd/>
              <a:tailEnd/>
            </a:ln>
          </p:spPr>
          <p:txBody>
            <a:bodyPr/>
            <a:p>
              <a:endParaRPr lang="en-US"/>
            </a:p>
          </p:txBody>
        </p:sp>
        <p:sp>
          <p:nvSpPr>
            <p:cNvPr id="1048944" name="Freeform 41"/>
            <p:cNvSpPr/>
            <p:nvPr/>
          </p:nvSpPr>
          <p:spPr bwMode="auto">
            <a:xfrm>
              <a:off x="4299" y="1771"/>
              <a:ext cx="17" cy="56"/>
            </a:xfrm>
            <a:custGeom>
              <a:avLst/>
              <a:gdLst>
                <a:gd name="T0" fmla="*/ 146477983 w 7"/>
                <a:gd name="T1" fmla="*/ 0 h 21"/>
                <a:gd name="T2" fmla="*/ 0 w 7"/>
                <a:gd name="T3" fmla="*/ 2147483647 h 21"/>
                <a:gd name="T4" fmla="*/ 0 60000 65536"/>
                <a:gd name="T5" fmla="*/ 0 60000 65536"/>
                <a:gd name="T6" fmla="*/ 0 w 7"/>
                <a:gd name="T7" fmla="*/ 0 h 21"/>
                <a:gd name="T8" fmla="*/ 7 w 7"/>
                <a:gd name="T9" fmla="*/ 21 h 21"/>
              </a:gdLst>
              <a:ahLst/>
              <a:cxnLst>
                <a:cxn ang="T4">
                  <a:pos x="T0" y="T1"/>
                </a:cxn>
                <a:cxn ang="T5">
                  <a:pos x="T2" y="T3"/>
                </a:cxn>
              </a:cxnLst>
              <a:rect l="T6" t="T7" r="T8" b="T9"/>
              <a:pathLst>
                <a:path w="7" h="21">
                  <a:moveTo>
                    <a:pt x="7" y="0"/>
                  </a:moveTo>
                  <a:cubicBezTo>
                    <a:pt x="0" y="5"/>
                    <a:pt x="0" y="14"/>
                    <a:pt x="0" y="21"/>
                  </a:cubicBezTo>
                </a:path>
              </a:pathLst>
            </a:custGeom>
            <a:noFill/>
            <a:ln w="7938" cap="rnd">
              <a:solidFill>
                <a:srgbClr val="C18977"/>
              </a:solidFill>
              <a:round/>
              <a:headEnd/>
              <a:tailEnd/>
            </a:ln>
          </p:spPr>
          <p:txBody>
            <a:bodyPr/>
            <a:p>
              <a:endParaRPr lang="en-US"/>
            </a:p>
          </p:txBody>
        </p:sp>
        <p:sp>
          <p:nvSpPr>
            <p:cNvPr id="1048945" name="Freeform 42"/>
            <p:cNvSpPr/>
            <p:nvPr/>
          </p:nvSpPr>
          <p:spPr bwMode="auto">
            <a:xfrm>
              <a:off x="4441" y="1824"/>
              <a:ext cx="10" cy="35"/>
            </a:xfrm>
            <a:custGeom>
              <a:avLst/>
              <a:gdLst>
                <a:gd name="T0" fmla="*/ 97559593 w 4"/>
                <a:gd name="T1" fmla="*/ 0 h 13"/>
                <a:gd name="T2" fmla="*/ 0 w 4"/>
                <a:gd name="T3" fmla="*/ 1927205145 h 13"/>
                <a:gd name="T4" fmla="*/ 0 60000 65536"/>
                <a:gd name="T5" fmla="*/ 0 60000 65536"/>
                <a:gd name="T6" fmla="*/ 0 w 4"/>
                <a:gd name="T7" fmla="*/ 0 h 13"/>
                <a:gd name="T8" fmla="*/ 4 w 4"/>
                <a:gd name="T9" fmla="*/ 13 h 13"/>
              </a:gdLst>
              <a:ahLst/>
              <a:cxnLst>
                <a:cxn ang="T4">
                  <a:pos x="T0" y="T1"/>
                </a:cxn>
                <a:cxn ang="T5">
                  <a:pos x="T2" y="T3"/>
                </a:cxn>
              </a:cxnLst>
              <a:rect l="T6" t="T7" r="T8" b="T9"/>
              <a:pathLst>
                <a:path w="4" h="13">
                  <a:moveTo>
                    <a:pt x="3" y="0"/>
                  </a:moveTo>
                  <a:cubicBezTo>
                    <a:pt x="4" y="5"/>
                    <a:pt x="1" y="9"/>
                    <a:pt x="0" y="13"/>
                  </a:cubicBezTo>
                </a:path>
              </a:pathLst>
            </a:custGeom>
            <a:noFill/>
            <a:ln w="7938" cap="rnd">
              <a:solidFill>
                <a:srgbClr val="C18977"/>
              </a:solidFill>
              <a:round/>
              <a:headEnd/>
              <a:tailEnd/>
            </a:ln>
          </p:spPr>
          <p:txBody>
            <a:bodyPr/>
            <a:p>
              <a:endParaRPr lang="en-US"/>
            </a:p>
          </p:txBody>
        </p:sp>
        <p:sp>
          <p:nvSpPr>
            <p:cNvPr id="1048946" name="Freeform 43"/>
            <p:cNvSpPr/>
            <p:nvPr/>
          </p:nvSpPr>
          <p:spPr bwMode="auto">
            <a:xfrm>
              <a:off x="4531" y="1683"/>
              <a:ext cx="13" cy="40"/>
            </a:xfrm>
            <a:custGeom>
              <a:avLst/>
              <a:gdLst>
                <a:gd name="T0" fmla="*/ 239896043 w 5"/>
                <a:gd name="T1" fmla="*/ 0 h 15"/>
                <a:gd name="T2" fmla="*/ 0 w 5"/>
                <a:gd name="T3" fmla="*/ 1863723899 h 15"/>
                <a:gd name="T4" fmla="*/ 0 60000 65536"/>
                <a:gd name="T5" fmla="*/ 0 60000 65536"/>
                <a:gd name="T6" fmla="*/ 0 w 5"/>
                <a:gd name="T7" fmla="*/ 0 h 15"/>
                <a:gd name="T8" fmla="*/ 5 w 5"/>
                <a:gd name="T9" fmla="*/ 15 h 15"/>
              </a:gdLst>
              <a:ahLst/>
              <a:cxnLst>
                <a:cxn ang="T4">
                  <a:pos x="T0" y="T1"/>
                </a:cxn>
                <a:cxn ang="T5">
                  <a:pos x="T2" y="T3"/>
                </a:cxn>
              </a:cxnLst>
              <a:rect l="T6" t="T7" r="T8" b="T9"/>
              <a:pathLst>
                <a:path w="5" h="15">
                  <a:moveTo>
                    <a:pt x="3" y="0"/>
                  </a:moveTo>
                  <a:cubicBezTo>
                    <a:pt x="5" y="5"/>
                    <a:pt x="2" y="11"/>
                    <a:pt x="0" y="15"/>
                  </a:cubicBezTo>
                </a:path>
              </a:pathLst>
            </a:custGeom>
            <a:noFill/>
            <a:ln w="7938" cap="rnd">
              <a:solidFill>
                <a:srgbClr val="C18977"/>
              </a:solidFill>
              <a:round/>
              <a:headEnd/>
              <a:tailEnd/>
            </a:ln>
          </p:spPr>
          <p:txBody>
            <a:bodyPr/>
            <a:p>
              <a:endParaRPr lang="en-US"/>
            </a:p>
          </p:txBody>
        </p:sp>
        <p:sp>
          <p:nvSpPr>
            <p:cNvPr id="1048947" name="Freeform 44"/>
            <p:cNvSpPr/>
            <p:nvPr/>
          </p:nvSpPr>
          <p:spPr bwMode="auto">
            <a:xfrm>
              <a:off x="4469" y="1507"/>
              <a:ext cx="17" cy="56"/>
            </a:xfrm>
            <a:custGeom>
              <a:avLst/>
              <a:gdLst>
                <a:gd name="T0" fmla="*/ 60314449 w 7"/>
                <a:gd name="T1" fmla="*/ 0 h 21"/>
                <a:gd name="T2" fmla="*/ 0 w 7"/>
                <a:gd name="T3" fmla="*/ 2147483647 h 21"/>
                <a:gd name="T4" fmla="*/ 0 60000 65536"/>
                <a:gd name="T5" fmla="*/ 0 60000 65536"/>
                <a:gd name="T6" fmla="*/ 0 w 7"/>
                <a:gd name="T7" fmla="*/ 0 h 21"/>
                <a:gd name="T8" fmla="*/ 7 w 7"/>
                <a:gd name="T9" fmla="*/ 21 h 21"/>
              </a:gdLst>
              <a:ahLst/>
              <a:cxnLst>
                <a:cxn ang="T4">
                  <a:pos x="T0" y="T1"/>
                </a:cxn>
                <a:cxn ang="T5">
                  <a:pos x="T2" y="T3"/>
                </a:cxn>
              </a:cxnLst>
              <a:rect l="T6" t="T7" r="T8" b="T9"/>
              <a:pathLst>
                <a:path w="7" h="21">
                  <a:moveTo>
                    <a:pt x="3" y="0"/>
                  </a:moveTo>
                  <a:cubicBezTo>
                    <a:pt x="3" y="7"/>
                    <a:pt x="7" y="16"/>
                    <a:pt x="0" y="21"/>
                  </a:cubicBezTo>
                </a:path>
              </a:pathLst>
            </a:custGeom>
            <a:noFill/>
            <a:ln w="7938" cap="rnd">
              <a:solidFill>
                <a:srgbClr val="C18977"/>
              </a:solidFill>
              <a:round/>
              <a:headEnd/>
              <a:tailEnd/>
            </a:ln>
          </p:spPr>
          <p:txBody>
            <a:bodyPr/>
            <a:p>
              <a:endParaRPr lang="en-US"/>
            </a:p>
          </p:txBody>
        </p:sp>
        <p:sp>
          <p:nvSpPr>
            <p:cNvPr id="1048948" name="Freeform 45"/>
            <p:cNvSpPr/>
            <p:nvPr/>
          </p:nvSpPr>
          <p:spPr bwMode="auto">
            <a:xfrm>
              <a:off x="4216" y="1539"/>
              <a:ext cx="10" cy="69"/>
            </a:xfrm>
            <a:custGeom>
              <a:avLst/>
              <a:gdLst>
                <a:gd name="T0" fmla="*/ 144050051 w 4"/>
                <a:gd name="T1" fmla="*/ 0 h 26"/>
                <a:gd name="T2" fmla="*/ 0 w 4"/>
                <a:gd name="T3" fmla="*/ 2147483647 h 26"/>
                <a:gd name="T4" fmla="*/ 0 60000 65536"/>
                <a:gd name="T5" fmla="*/ 0 60000 65536"/>
                <a:gd name="T6" fmla="*/ 0 w 4"/>
                <a:gd name="T7" fmla="*/ 0 h 26"/>
                <a:gd name="T8" fmla="*/ 4 w 4"/>
                <a:gd name="T9" fmla="*/ 26 h 26"/>
              </a:gdLst>
              <a:ahLst/>
              <a:cxnLst>
                <a:cxn ang="T4">
                  <a:pos x="T0" y="T1"/>
                </a:cxn>
                <a:cxn ang="T5">
                  <a:pos x="T2" y="T3"/>
                </a:cxn>
              </a:cxnLst>
              <a:rect l="T6" t="T7" r="T8" b="T9"/>
              <a:pathLst>
                <a:path w="4" h="26">
                  <a:moveTo>
                    <a:pt x="4" y="0"/>
                  </a:moveTo>
                  <a:cubicBezTo>
                    <a:pt x="2" y="9"/>
                    <a:pt x="3" y="17"/>
                    <a:pt x="0" y="26"/>
                  </a:cubicBezTo>
                </a:path>
              </a:pathLst>
            </a:custGeom>
            <a:noFill/>
            <a:ln w="7938" cap="rnd">
              <a:solidFill>
                <a:srgbClr val="000000"/>
              </a:solidFill>
              <a:round/>
              <a:headEnd/>
              <a:tailEnd/>
            </a:ln>
          </p:spPr>
          <p:txBody>
            <a:bodyPr/>
            <a:p>
              <a:endParaRPr lang="en-US"/>
            </a:p>
          </p:txBody>
        </p:sp>
        <p:sp>
          <p:nvSpPr>
            <p:cNvPr id="1048949" name="Freeform 46"/>
            <p:cNvSpPr/>
            <p:nvPr/>
          </p:nvSpPr>
          <p:spPr bwMode="auto">
            <a:xfrm>
              <a:off x="4181" y="1683"/>
              <a:ext cx="28" cy="56"/>
            </a:xfrm>
            <a:custGeom>
              <a:avLst/>
              <a:gdLst>
                <a:gd name="T0" fmla="*/ 562406461 w 11"/>
                <a:gd name="T1" fmla="*/ 0 h 21"/>
                <a:gd name="T2" fmla="*/ 404219508 w 11"/>
                <a:gd name="T3" fmla="*/ 1483019749 h 21"/>
                <a:gd name="T4" fmla="*/ 0 w 11"/>
                <a:gd name="T5" fmla="*/ 2147483647 h 21"/>
                <a:gd name="T6" fmla="*/ 0 60000 65536"/>
                <a:gd name="T7" fmla="*/ 0 60000 65536"/>
                <a:gd name="T8" fmla="*/ 0 60000 65536"/>
                <a:gd name="T9" fmla="*/ 0 w 11"/>
                <a:gd name="T10" fmla="*/ 0 h 21"/>
                <a:gd name="T11" fmla="*/ 11 w 11"/>
                <a:gd name="T12" fmla="*/ 21 h 21"/>
              </a:gdLst>
              <a:ahLst/>
              <a:cxnLst>
                <a:cxn ang="T6">
                  <a:pos x="T0" y="T1"/>
                </a:cxn>
                <a:cxn ang="T7">
                  <a:pos x="T2" y="T3"/>
                </a:cxn>
                <a:cxn ang="T8">
                  <a:pos x="T4" y="T5"/>
                </a:cxn>
              </a:cxnLst>
              <a:rect l="T9" t="T10" r="T11" b="T12"/>
              <a:pathLst>
                <a:path w="11" h="21">
                  <a:moveTo>
                    <a:pt x="11" y="0"/>
                  </a:moveTo>
                  <a:cubicBezTo>
                    <a:pt x="9" y="4"/>
                    <a:pt x="10" y="8"/>
                    <a:pt x="8" y="12"/>
                  </a:cubicBezTo>
                  <a:cubicBezTo>
                    <a:pt x="6" y="16"/>
                    <a:pt x="2" y="17"/>
                    <a:pt x="0" y="21"/>
                  </a:cubicBezTo>
                </a:path>
              </a:pathLst>
            </a:custGeom>
            <a:noFill/>
            <a:ln w="7938" cap="rnd">
              <a:solidFill>
                <a:srgbClr val="000000"/>
              </a:solidFill>
              <a:round/>
              <a:headEnd/>
              <a:tailEnd/>
            </a:ln>
          </p:spPr>
          <p:txBody>
            <a:bodyPr/>
            <a:p>
              <a:endParaRPr lang="en-US"/>
            </a:p>
          </p:txBody>
        </p:sp>
        <p:sp>
          <p:nvSpPr>
            <p:cNvPr id="1048950" name="Freeform 47"/>
            <p:cNvSpPr/>
            <p:nvPr/>
          </p:nvSpPr>
          <p:spPr bwMode="auto">
            <a:xfrm>
              <a:off x="4056" y="1800"/>
              <a:ext cx="108" cy="131"/>
            </a:xfrm>
            <a:custGeom>
              <a:avLst/>
              <a:gdLst>
                <a:gd name="T0" fmla="*/ 1707350196 w 43"/>
                <a:gd name="T1" fmla="*/ 0 h 49"/>
                <a:gd name="T2" fmla="*/ 1424832745 w 43"/>
                <a:gd name="T3" fmla="*/ 1803849548 h 49"/>
                <a:gd name="T4" fmla="*/ 870532013 w 43"/>
                <a:gd name="T5" fmla="*/ 2147483647 h 49"/>
                <a:gd name="T6" fmla="*/ 521231002 w 43"/>
                <a:gd name="T7" fmla="*/ 2147483647 h 49"/>
                <a:gd name="T8" fmla="*/ 0 w 43"/>
                <a:gd name="T9" fmla="*/ 2147483647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43" y="0"/>
                  </a:moveTo>
                  <a:cubicBezTo>
                    <a:pt x="42" y="4"/>
                    <a:pt x="40" y="11"/>
                    <a:pt x="36" y="14"/>
                  </a:cubicBezTo>
                  <a:cubicBezTo>
                    <a:pt x="32" y="17"/>
                    <a:pt x="26" y="17"/>
                    <a:pt x="22" y="21"/>
                  </a:cubicBezTo>
                  <a:cubicBezTo>
                    <a:pt x="17" y="25"/>
                    <a:pt x="17" y="32"/>
                    <a:pt x="13" y="37"/>
                  </a:cubicBezTo>
                  <a:cubicBezTo>
                    <a:pt x="10" y="40"/>
                    <a:pt x="3" y="46"/>
                    <a:pt x="0" y="49"/>
                  </a:cubicBezTo>
                </a:path>
              </a:pathLst>
            </a:custGeom>
            <a:noFill/>
            <a:ln w="7938" cap="rnd">
              <a:solidFill>
                <a:srgbClr val="000000"/>
              </a:solidFill>
              <a:round/>
              <a:headEnd/>
              <a:tailEnd/>
            </a:ln>
          </p:spPr>
          <p:txBody>
            <a:bodyPr/>
            <a:p>
              <a:endParaRPr lang="en-US"/>
            </a:p>
          </p:txBody>
        </p:sp>
        <p:sp>
          <p:nvSpPr>
            <p:cNvPr id="1048951" name="Freeform 48"/>
            <p:cNvSpPr/>
            <p:nvPr/>
          </p:nvSpPr>
          <p:spPr bwMode="auto">
            <a:xfrm>
              <a:off x="4281" y="1912"/>
              <a:ext cx="15" cy="51"/>
            </a:xfrm>
            <a:custGeom>
              <a:avLst/>
              <a:gdLst>
                <a:gd name="T0" fmla="*/ 116234003 w 6"/>
                <a:gd name="T1" fmla="*/ 0 h 19"/>
                <a:gd name="T2" fmla="*/ 0 w 6"/>
                <a:gd name="T3" fmla="*/ 2147483647 h 19"/>
                <a:gd name="T4" fmla="*/ 0 60000 65536"/>
                <a:gd name="T5" fmla="*/ 0 60000 65536"/>
                <a:gd name="T6" fmla="*/ 0 w 6"/>
                <a:gd name="T7" fmla="*/ 0 h 19"/>
                <a:gd name="T8" fmla="*/ 6 w 6"/>
                <a:gd name="T9" fmla="*/ 19 h 19"/>
              </a:gdLst>
              <a:ahLst/>
              <a:cxnLst>
                <a:cxn ang="T4">
                  <a:pos x="T0" y="T1"/>
                </a:cxn>
                <a:cxn ang="T5">
                  <a:pos x="T2" y="T3"/>
                </a:cxn>
              </a:cxnLst>
              <a:rect l="T6" t="T7" r="T8" b="T9"/>
              <a:pathLst>
                <a:path w="6" h="19">
                  <a:moveTo>
                    <a:pt x="3" y="0"/>
                  </a:moveTo>
                  <a:cubicBezTo>
                    <a:pt x="6" y="4"/>
                    <a:pt x="1" y="14"/>
                    <a:pt x="0" y="19"/>
                  </a:cubicBezTo>
                </a:path>
              </a:pathLst>
            </a:custGeom>
            <a:noFill/>
            <a:ln w="7938" cap="rnd">
              <a:solidFill>
                <a:srgbClr val="C18977"/>
              </a:solidFill>
              <a:round/>
              <a:headEnd/>
              <a:tailEnd/>
            </a:ln>
          </p:spPr>
          <p:txBody>
            <a:bodyPr/>
            <a:p>
              <a:endParaRPr lang="en-US"/>
            </a:p>
          </p:txBody>
        </p:sp>
        <p:sp>
          <p:nvSpPr>
            <p:cNvPr id="1048952" name="Freeform 49"/>
            <p:cNvSpPr/>
            <p:nvPr/>
          </p:nvSpPr>
          <p:spPr bwMode="auto">
            <a:xfrm>
              <a:off x="4204" y="1888"/>
              <a:ext cx="22" cy="51"/>
            </a:xfrm>
            <a:custGeom>
              <a:avLst/>
              <a:gdLst>
                <a:gd name="T0" fmla="*/ 214837633 w 9"/>
                <a:gd name="T1" fmla="*/ 0 h 19"/>
                <a:gd name="T2" fmla="*/ 0 w 9"/>
                <a:gd name="T3" fmla="*/ 2147483647 h 19"/>
                <a:gd name="T4" fmla="*/ 0 60000 65536"/>
                <a:gd name="T5" fmla="*/ 0 60000 65536"/>
                <a:gd name="T6" fmla="*/ 0 w 9"/>
                <a:gd name="T7" fmla="*/ 0 h 19"/>
                <a:gd name="T8" fmla="*/ 9 w 9"/>
                <a:gd name="T9" fmla="*/ 19 h 19"/>
              </a:gdLst>
              <a:ahLst/>
              <a:cxnLst>
                <a:cxn ang="T4">
                  <a:pos x="T0" y="T1"/>
                </a:cxn>
                <a:cxn ang="T5">
                  <a:pos x="T2" y="T3"/>
                </a:cxn>
              </a:cxnLst>
              <a:rect l="T6" t="T7" r="T8" b="T9"/>
              <a:pathLst>
                <a:path w="9" h="19">
                  <a:moveTo>
                    <a:pt x="9" y="0"/>
                  </a:moveTo>
                  <a:cubicBezTo>
                    <a:pt x="8" y="8"/>
                    <a:pt x="7" y="14"/>
                    <a:pt x="0" y="19"/>
                  </a:cubicBezTo>
                </a:path>
              </a:pathLst>
            </a:custGeom>
            <a:noFill/>
            <a:ln w="7938" cap="rnd">
              <a:solidFill>
                <a:srgbClr val="C18977"/>
              </a:solidFill>
              <a:round/>
              <a:headEnd/>
              <a:tailEnd/>
            </a:ln>
          </p:spPr>
          <p:txBody>
            <a:bodyPr/>
            <a:p>
              <a:endParaRPr lang="en-US"/>
            </a:p>
          </p:txBody>
        </p:sp>
        <p:sp>
          <p:nvSpPr>
            <p:cNvPr id="1048953" name="Freeform 50"/>
            <p:cNvSpPr/>
            <p:nvPr/>
          </p:nvSpPr>
          <p:spPr bwMode="auto">
            <a:xfrm>
              <a:off x="4199" y="1885"/>
              <a:ext cx="15" cy="48"/>
            </a:xfrm>
            <a:custGeom>
              <a:avLst/>
              <a:gdLst>
                <a:gd name="T0" fmla="*/ 216845611 w 6"/>
                <a:gd name="T1" fmla="*/ 0 h 18"/>
                <a:gd name="T2" fmla="*/ 0 w 6"/>
                <a:gd name="T3" fmla="*/ 2147483647 h 18"/>
                <a:gd name="T4" fmla="*/ 0 60000 65536"/>
                <a:gd name="T5" fmla="*/ 0 60000 65536"/>
                <a:gd name="T6" fmla="*/ 0 w 6"/>
                <a:gd name="T7" fmla="*/ 0 h 18"/>
                <a:gd name="T8" fmla="*/ 6 w 6"/>
                <a:gd name="T9" fmla="*/ 18 h 18"/>
              </a:gdLst>
              <a:ahLst/>
              <a:cxnLst>
                <a:cxn ang="T4">
                  <a:pos x="T0" y="T1"/>
                </a:cxn>
                <a:cxn ang="T5">
                  <a:pos x="T2" y="T3"/>
                </a:cxn>
              </a:cxnLst>
              <a:rect l="T6" t="T7" r="T8" b="T9"/>
              <a:pathLst>
                <a:path w="6" h="18">
                  <a:moveTo>
                    <a:pt x="6" y="0"/>
                  </a:moveTo>
                  <a:cubicBezTo>
                    <a:pt x="3" y="6"/>
                    <a:pt x="0" y="12"/>
                    <a:pt x="0" y="18"/>
                  </a:cubicBezTo>
                </a:path>
              </a:pathLst>
            </a:custGeom>
            <a:noFill/>
            <a:ln w="7938" cap="rnd">
              <a:solidFill>
                <a:srgbClr val="C18977"/>
              </a:solidFill>
              <a:round/>
              <a:headEnd/>
              <a:tailEnd/>
            </a:ln>
          </p:spPr>
          <p:txBody>
            <a:bodyPr/>
            <a:p>
              <a:endParaRPr lang="en-US"/>
            </a:p>
          </p:txBody>
        </p:sp>
        <p:sp>
          <p:nvSpPr>
            <p:cNvPr id="1048954" name="Freeform 51"/>
            <p:cNvSpPr/>
            <p:nvPr/>
          </p:nvSpPr>
          <p:spPr bwMode="auto">
            <a:xfrm>
              <a:off x="4186" y="1747"/>
              <a:ext cx="25" cy="61"/>
            </a:xfrm>
            <a:custGeom>
              <a:avLst/>
              <a:gdLst>
                <a:gd name="T0" fmla="*/ 248858385 w 10"/>
                <a:gd name="T1" fmla="*/ 0 h 23"/>
                <a:gd name="T2" fmla="*/ 0 w 10"/>
                <a:gd name="T3" fmla="*/ 2147483647 h 23"/>
                <a:gd name="T4" fmla="*/ 0 60000 65536"/>
                <a:gd name="T5" fmla="*/ 0 60000 65536"/>
                <a:gd name="T6" fmla="*/ 0 w 10"/>
                <a:gd name="T7" fmla="*/ 0 h 23"/>
                <a:gd name="T8" fmla="*/ 10 w 10"/>
                <a:gd name="T9" fmla="*/ 23 h 23"/>
              </a:gdLst>
              <a:ahLst/>
              <a:cxnLst>
                <a:cxn ang="T4">
                  <a:pos x="T0" y="T1"/>
                </a:cxn>
                <a:cxn ang="T5">
                  <a:pos x="T2" y="T3"/>
                </a:cxn>
              </a:cxnLst>
              <a:rect l="T6" t="T7" r="T8" b="T9"/>
              <a:pathLst>
                <a:path w="10" h="23">
                  <a:moveTo>
                    <a:pt x="7" y="0"/>
                  </a:moveTo>
                  <a:cubicBezTo>
                    <a:pt x="10" y="7"/>
                    <a:pt x="5" y="17"/>
                    <a:pt x="0" y="23"/>
                  </a:cubicBezTo>
                </a:path>
              </a:pathLst>
            </a:custGeom>
            <a:noFill/>
            <a:ln w="7938" cap="rnd">
              <a:solidFill>
                <a:srgbClr val="C18977"/>
              </a:solidFill>
              <a:round/>
              <a:headEnd/>
              <a:tailEnd/>
            </a:ln>
          </p:spPr>
          <p:txBody>
            <a:bodyPr/>
            <a:p>
              <a:endParaRPr lang="en-US"/>
            </a:p>
          </p:txBody>
        </p:sp>
        <p:sp>
          <p:nvSpPr>
            <p:cNvPr id="1048955" name="Freeform 52"/>
            <p:cNvSpPr/>
            <p:nvPr/>
          </p:nvSpPr>
          <p:spPr bwMode="auto">
            <a:xfrm>
              <a:off x="3831" y="1483"/>
              <a:ext cx="243" cy="194"/>
            </a:xfrm>
            <a:custGeom>
              <a:avLst/>
              <a:gdLst>
                <a:gd name="T0" fmla="*/ 2147483647 w 97"/>
                <a:gd name="T1" fmla="*/ 0 h 73"/>
                <a:gd name="T2" fmla="*/ 2147483647 w 97"/>
                <a:gd name="T3" fmla="*/ 2147483647 h 73"/>
                <a:gd name="T4" fmla="*/ 1513727310 w 97"/>
                <a:gd name="T5" fmla="*/ 2147483647 h 73"/>
                <a:gd name="T6" fmla="*/ 800906905 w 97"/>
                <a:gd name="T7" fmla="*/ 2147483647 h 73"/>
                <a:gd name="T8" fmla="*/ 0 w 97"/>
                <a:gd name="T9" fmla="*/ 2147483647 h 73"/>
                <a:gd name="T10" fmla="*/ 0 60000 65536"/>
                <a:gd name="T11" fmla="*/ 0 60000 65536"/>
                <a:gd name="T12" fmla="*/ 0 60000 65536"/>
                <a:gd name="T13" fmla="*/ 0 60000 65536"/>
                <a:gd name="T14" fmla="*/ 0 60000 65536"/>
                <a:gd name="T15" fmla="*/ 0 w 97"/>
                <a:gd name="T16" fmla="*/ 0 h 73"/>
                <a:gd name="T17" fmla="*/ 97 w 97"/>
                <a:gd name="T18" fmla="*/ 73 h 73"/>
              </a:gdLst>
              <a:ahLst/>
              <a:cxnLst>
                <a:cxn ang="T10">
                  <a:pos x="T0" y="T1"/>
                </a:cxn>
                <a:cxn ang="T11">
                  <a:pos x="T2" y="T3"/>
                </a:cxn>
                <a:cxn ang="T12">
                  <a:pos x="T4" y="T5"/>
                </a:cxn>
                <a:cxn ang="T13">
                  <a:pos x="T6" y="T7"/>
                </a:cxn>
                <a:cxn ang="T14">
                  <a:pos x="T8" y="T9"/>
                </a:cxn>
              </a:cxnLst>
              <a:rect l="T15" t="T16" r="T17" b="T18"/>
              <a:pathLst>
                <a:path w="97" h="73">
                  <a:moveTo>
                    <a:pt x="97" y="0"/>
                  </a:moveTo>
                  <a:cubicBezTo>
                    <a:pt x="95" y="20"/>
                    <a:pt x="83" y="35"/>
                    <a:pt x="68" y="46"/>
                  </a:cubicBezTo>
                  <a:cubicBezTo>
                    <a:pt x="60" y="53"/>
                    <a:pt x="50" y="55"/>
                    <a:pt x="40" y="59"/>
                  </a:cubicBezTo>
                  <a:cubicBezTo>
                    <a:pt x="33" y="61"/>
                    <a:pt x="27" y="63"/>
                    <a:pt x="21" y="66"/>
                  </a:cubicBezTo>
                  <a:cubicBezTo>
                    <a:pt x="14" y="68"/>
                    <a:pt x="7" y="73"/>
                    <a:pt x="0" y="73"/>
                  </a:cubicBezTo>
                </a:path>
              </a:pathLst>
            </a:custGeom>
            <a:noFill/>
            <a:ln w="7938" cap="rnd">
              <a:solidFill>
                <a:srgbClr val="D4AB9C"/>
              </a:solidFill>
              <a:round/>
              <a:headEnd/>
              <a:tailEnd/>
            </a:ln>
          </p:spPr>
          <p:txBody>
            <a:bodyPr/>
            <a:p>
              <a:endParaRPr lang="en-US"/>
            </a:p>
          </p:txBody>
        </p:sp>
        <p:sp>
          <p:nvSpPr>
            <p:cNvPr id="1048956" name="Freeform 53"/>
            <p:cNvSpPr/>
            <p:nvPr/>
          </p:nvSpPr>
          <p:spPr bwMode="auto">
            <a:xfrm>
              <a:off x="3964" y="1632"/>
              <a:ext cx="127" cy="264"/>
            </a:xfrm>
            <a:custGeom>
              <a:avLst/>
              <a:gdLst>
                <a:gd name="T0" fmla="*/ 1721018380 w 51"/>
                <a:gd name="T1" fmla="*/ 0 h 99"/>
                <a:gd name="T2" fmla="*/ 909749556 w 51"/>
                <a:gd name="T3" fmla="*/ 2147483647 h 99"/>
                <a:gd name="T4" fmla="*/ 610378352 w 51"/>
                <a:gd name="T5" fmla="*/ 2147483647 h 99"/>
                <a:gd name="T6" fmla="*/ 409031597 w 51"/>
                <a:gd name="T7" fmla="*/ 2147483647 h 99"/>
                <a:gd name="T8" fmla="*/ 200935017 w 51"/>
                <a:gd name="T9" fmla="*/ 2147483647 h 99"/>
                <a:gd name="T10" fmla="*/ 0 w 51"/>
                <a:gd name="T11" fmla="*/ 2147483647 h 99"/>
                <a:gd name="T12" fmla="*/ 0 60000 65536"/>
                <a:gd name="T13" fmla="*/ 0 60000 65536"/>
                <a:gd name="T14" fmla="*/ 0 60000 65536"/>
                <a:gd name="T15" fmla="*/ 0 60000 65536"/>
                <a:gd name="T16" fmla="*/ 0 60000 65536"/>
                <a:gd name="T17" fmla="*/ 0 60000 65536"/>
                <a:gd name="T18" fmla="*/ 0 w 51"/>
                <a:gd name="T19" fmla="*/ 0 h 99"/>
                <a:gd name="T20" fmla="*/ 51 w 51"/>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1" h="99">
                  <a:moveTo>
                    <a:pt x="51" y="0"/>
                  </a:moveTo>
                  <a:cubicBezTo>
                    <a:pt x="41" y="6"/>
                    <a:pt x="33" y="16"/>
                    <a:pt x="27" y="24"/>
                  </a:cubicBezTo>
                  <a:cubicBezTo>
                    <a:pt x="24" y="28"/>
                    <a:pt x="20" y="32"/>
                    <a:pt x="18" y="37"/>
                  </a:cubicBezTo>
                  <a:cubicBezTo>
                    <a:pt x="15" y="43"/>
                    <a:pt x="14" y="49"/>
                    <a:pt x="12" y="56"/>
                  </a:cubicBezTo>
                  <a:cubicBezTo>
                    <a:pt x="9" y="65"/>
                    <a:pt x="8" y="73"/>
                    <a:pt x="6" y="83"/>
                  </a:cubicBezTo>
                  <a:cubicBezTo>
                    <a:pt x="5" y="87"/>
                    <a:pt x="3" y="96"/>
                    <a:pt x="0" y="99"/>
                  </a:cubicBezTo>
                </a:path>
              </a:pathLst>
            </a:custGeom>
            <a:noFill/>
            <a:ln w="7938" cap="rnd">
              <a:solidFill>
                <a:srgbClr val="D4AB9C"/>
              </a:solidFill>
              <a:round/>
              <a:headEnd/>
              <a:tailEnd/>
            </a:ln>
          </p:spPr>
          <p:txBody>
            <a:bodyPr/>
            <a:p>
              <a:endParaRPr lang="en-US"/>
            </a:p>
          </p:txBody>
        </p:sp>
        <p:sp>
          <p:nvSpPr>
            <p:cNvPr id="1048957" name="Freeform 54"/>
            <p:cNvSpPr/>
            <p:nvPr/>
          </p:nvSpPr>
          <p:spPr bwMode="auto">
            <a:xfrm>
              <a:off x="3966" y="1376"/>
              <a:ext cx="45" cy="72"/>
            </a:xfrm>
            <a:custGeom>
              <a:avLst/>
              <a:gdLst>
                <a:gd name="T0" fmla="*/ 651949324 w 18"/>
                <a:gd name="T1" fmla="*/ 0 h 27"/>
                <a:gd name="T2" fmla="*/ 214271349 w 18"/>
                <a:gd name="T3" fmla="*/ 1483022600 h 27"/>
                <a:gd name="T4" fmla="*/ 0 w 18"/>
                <a:gd name="T5" fmla="*/ 2147483647 h 27"/>
                <a:gd name="T6" fmla="*/ 0 60000 65536"/>
                <a:gd name="T7" fmla="*/ 0 60000 65536"/>
                <a:gd name="T8" fmla="*/ 0 60000 65536"/>
                <a:gd name="T9" fmla="*/ 0 w 18"/>
                <a:gd name="T10" fmla="*/ 0 h 27"/>
                <a:gd name="T11" fmla="*/ 18 w 18"/>
                <a:gd name="T12" fmla="*/ 27 h 27"/>
              </a:gdLst>
              <a:ahLst/>
              <a:cxnLst>
                <a:cxn ang="T6">
                  <a:pos x="T0" y="T1"/>
                </a:cxn>
                <a:cxn ang="T7">
                  <a:pos x="T2" y="T3"/>
                </a:cxn>
                <a:cxn ang="T8">
                  <a:pos x="T4" y="T5"/>
                </a:cxn>
              </a:cxnLst>
              <a:rect l="T9" t="T10" r="T11" b="T12"/>
              <a:pathLst>
                <a:path w="18" h="27">
                  <a:moveTo>
                    <a:pt x="18" y="0"/>
                  </a:moveTo>
                  <a:cubicBezTo>
                    <a:pt x="14" y="2"/>
                    <a:pt x="9" y="8"/>
                    <a:pt x="6" y="12"/>
                  </a:cubicBezTo>
                  <a:cubicBezTo>
                    <a:pt x="3" y="16"/>
                    <a:pt x="3" y="23"/>
                    <a:pt x="0" y="27"/>
                  </a:cubicBezTo>
                </a:path>
              </a:pathLst>
            </a:custGeom>
            <a:noFill/>
            <a:ln w="7938" cap="rnd">
              <a:solidFill>
                <a:srgbClr val="000000"/>
              </a:solidFill>
              <a:round/>
              <a:headEnd/>
              <a:tailEnd/>
            </a:ln>
          </p:spPr>
          <p:txBody>
            <a:bodyPr/>
            <a:p>
              <a:endParaRPr lang="en-US"/>
            </a:p>
          </p:txBody>
        </p:sp>
        <p:sp>
          <p:nvSpPr>
            <p:cNvPr id="1048958" name="Freeform 55"/>
            <p:cNvSpPr/>
            <p:nvPr/>
          </p:nvSpPr>
          <p:spPr bwMode="auto">
            <a:xfrm>
              <a:off x="4166" y="1123"/>
              <a:ext cx="70" cy="42"/>
            </a:xfrm>
            <a:custGeom>
              <a:avLst/>
              <a:gdLst>
                <a:gd name="T0" fmla="*/ 1020030762 w 28"/>
                <a:gd name="T1" fmla="*/ 0 h 16"/>
                <a:gd name="T2" fmla="*/ 726462202 w 28"/>
                <a:gd name="T3" fmla="*/ 625443710 h 16"/>
                <a:gd name="T4" fmla="*/ 484275228 w 28"/>
                <a:gd name="T5" fmla="*/ 1188792633 h 16"/>
                <a:gd name="T6" fmla="*/ 0 w 28"/>
                <a:gd name="T7" fmla="*/ 1469250019 h 16"/>
                <a:gd name="T8" fmla="*/ 0 60000 65536"/>
                <a:gd name="T9" fmla="*/ 0 60000 65536"/>
                <a:gd name="T10" fmla="*/ 0 60000 65536"/>
                <a:gd name="T11" fmla="*/ 0 60000 65536"/>
                <a:gd name="T12" fmla="*/ 0 w 28"/>
                <a:gd name="T13" fmla="*/ 0 h 16"/>
                <a:gd name="T14" fmla="*/ 28 w 28"/>
                <a:gd name="T15" fmla="*/ 16 h 16"/>
              </a:gdLst>
              <a:ahLst/>
              <a:cxnLst>
                <a:cxn ang="T8">
                  <a:pos x="T0" y="T1"/>
                </a:cxn>
                <a:cxn ang="T9">
                  <a:pos x="T2" y="T3"/>
                </a:cxn>
                <a:cxn ang="T10">
                  <a:pos x="T4" y="T5"/>
                </a:cxn>
                <a:cxn ang="T11">
                  <a:pos x="T6" y="T7"/>
                </a:cxn>
              </a:cxnLst>
              <a:rect l="T12" t="T13" r="T14" b="T15"/>
              <a:pathLst>
                <a:path w="28" h="16">
                  <a:moveTo>
                    <a:pt x="28" y="0"/>
                  </a:moveTo>
                  <a:cubicBezTo>
                    <a:pt x="26" y="3"/>
                    <a:pt x="23" y="5"/>
                    <a:pt x="20" y="7"/>
                  </a:cubicBezTo>
                  <a:cubicBezTo>
                    <a:pt x="18" y="9"/>
                    <a:pt x="16" y="11"/>
                    <a:pt x="13" y="13"/>
                  </a:cubicBezTo>
                  <a:cubicBezTo>
                    <a:pt x="9" y="15"/>
                    <a:pt x="4" y="15"/>
                    <a:pt x="0" y="16"/>
                  </a:cubicBezTo>
                </a:path>
              </a:pathLst>
            </a:custGeom>
            <a:noFill/>
            <a:ln w="7938" cap="rnd">
              <a:solidFill>
                <a:srgbClr val="C18977"/>
              </a:solidFill>
              <a:round/>
              <a:headEnd/>
              <a:tailEnd/>
            </a:ln>
          </p:spPr>
          <p:txBody>
            <a:bodyPr/>
            <a:p>
              <a:endParaRPr lang="en-US"/>
            </a:p>
          </p:txBody>
        </p:sp>
        <p:sp>
          <p:nvSpPr>
            <p:cNvPr id="1048959" name="Freeform 56"/>
            <p:cNvSpPr/>
            <p:nvPr/>
          </p:nvSpPr>
          <p:spPr bwMode="auto">
            <a:xfrm>
              <a:off x="4096" y="1197"/>
              <a:ext cx="10" cy="19"/>
            </a:xfrm>
            <a:custGeom>
              <a:avLst/>
              <a:gdLst>
                <a:gd name="T0" fmla="*/ 0 w 4"/>
                <a:gd name="T1" fmla="*/ 0 h 7"/>
                <a:gd name="T2" fmla="*/ 144050051 w 4"/>
                <a:gd name="T3" fmla="*/ 1225214514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0" y="0"/>
                  </a:moveTo>
                  <a:cubicBezTo>
                    <a:pt x="1" y="3"/>
                    <a:pt x="2" y="5"/>
                    <a:pt x="4" y="7"/>
                  </a:cubicBezTo>
                </a:path>
              </a:pathLst>
            </a:custGeom>
            <a:noFill/>
            <a:ln w="7938" cap="rnd">
              <a:solidFill>
                <a:srgbClr val="C18977"/>
              </a:solidFill>
              <a:round/>
              <a:headEnd/>
              <a:tailEnd/>
            </a:ln>
          </p:spPr>
          <p:txBody>
            <a:bodyPr/>
            <a:p>
              <a:endParaRPr lang="en-US"/>
            </a:p>
          </p:txBody>
        </p:sp>
        <p:sp>
          <p:nvSpPr>
            <p:cNvPr id="1048960" name="Freeform 57"/>
            <p:cNvSpPr/>
            <p:nvPr/>
          </p:nvSpPr>
          <p:spPr bwMode="auto">
            <a:xfrm>
              <a:off x="4076" y="1200"/>
              <a:ext cx="10" cy="13"/>
            </a:xfrm>
            <a:custGeom>
              <a:avLst/>
              <a:gdLst>
                <a:gd name="T0" fmla="*/ 144050051 w 4"/>
                <a:gd name="T1" fmla="*/ 383805281 h 5"/>
                <a:gd name="T2" fmla="*/ 0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4" y="5"/>
                  </a:moveTo>
                  <a:cubicBezTo>
                    <a:pt x="3" y="3"/>
                    <a:pt x="2" y="2"/>
                    <a:pt x="0" y="0"/>
                  </a:cubicBezTo>
                </a:path>
              </a:pathLst>
            </a:custGeom>
            <a:noFill/>
            <a:ln w="7938" cap="rnd">
              <a:solidFill>
                <a:srgbClr val="C18977"/>
              </a:solidFill>
              <a:round/>
              <a:headEnd/>
              <a:tailEnd/>
            </a:ln>
          </p:spPr>
          <p:txBody>
            <a:bodyPr/>
            <a:p>
              <a:endParaRPr lang="en-US"/>
            </a:p>
          </p:txBody>
        </p:sp>
        <p:sp>
          <p:nvSpPr>
            <p:cNvPr id="1048961" name="Freeform 58"/>
            <p:cNvSpPr/>
            <p:nvPr/>
          </p:nvSpPr>
          <p:spPr bwMode="auto">
            <a:xfrm>
              <a:off x="3556" y="1664"/>
              <a:ext cx="35" cy="189"/>
            </a:xfrm>
            <a:custGeom>
              <a:avLst/>
              <a:gdLst>
                <a:gd name="T0" fmla="*/ 512313940 w 14"/>
                <a:gd name="T1" fmla="*/ 0 h 71"/>
                <a:gd name="T2" fmla="*/ 0 w 14"/>
                <a:gd name="T3" fmla="*/ 2147483647 h 71"/>
                <a:gd name="T4" fmla="*/ 0 60000 65536"/>
                <a:gd name="T5" fmla="*/ 0 60000 65536"/>
                <a:gd name="T6" fmla="*/ 0 w 14"/>
                <a:gd name="T7" fmla="*/ 0 h 71"/>
                <a:gd name="T8" fmla="*/ 14 w 14"/>
                <a:gd name="T9" fmla="*/ 71 h 71"/>
              </a:gdLst>
              <a:ahLst/>
              <a:cxnLst>
                <a:cxn ang="T4">
                  <a:pos x="T0" y="T1"/>
                </a:cxn>
                <a:cxn ang="T5">
                  <a:pos x="T2" y="T3"/>
                </a:cxn>
              </a:cxnLst>
              <a:rect l="T6" t="T7" r="T8" b="T9"/>
              <a:pathLst>
                <a:path w="14" h="71">
                  <a:moveTo>
                    <a:pt x="14" y="0"/>
                  </a:moveTo>
                  <a:cubicBezTo>
                    <a:pt x="10" y="25"/>
                    <a:pt x="14" y="49"/>
                    <a:pt x="0" y="71"/>
                  </a:cubicBezTo>
                </a:path>
              </a:pathLst>
            </a:custGeom>
            <a:noFill/>
            <a:ln w="7938" cap="rnd">
              <a:solidFill>
                <a:srgbClr val="C18977"/>
              </a:solidFill>
              <a:round/>
              <a:headEnd/>
              <a:tailEnd/>
            </a:ln>
          </p:spPr>
          <p:txBody>
            <a:bodyPr/>
            <a:p>
              <a:endParaRPr lang="en-US"/>
            </a:p>
          </p:txBody>
        </p:sp>
        <p:sp>
          <p:nvSpPr>
            <p:cNvPr id="1048962" name="Freeform 59"/>
            <p:cNvSpPr/>
            <p:nvPr/>
          </p:nvSpPr>
          <p:spPr bwMode="auto">
            <a:xfrm>
              <a:off x="3564" y="1581"/>
              <a:ext cx="10" cy="182"/>
            </a:xfrm>
            <a:custGeom>
              <a:avLst/>
              <a:gdLst>
                <a:gd name="T0" fmla="*/ 97559593 w 4"/>
                <a:gd name="T1" fmla="*/ 0 h 68"/>
                <a:gd name="T2" fmla="*/ 69541387 w 4"/>
                <a:gd name="T3" fmla="*/ 2147483647 h 68"/>
                <a:gd name="T4" fmla="*/ 0 w 4"/>
                <a:gd name="T5" fmla="*/ 2147483647 h 68"/>
                <a:gd name="T6" fmla="*/ 0 60000 65536"/>
                <a:gd name="T7" fmla="*/ 0 60000 65536"/>
                <a:gd name="T8" fmla="*/ 0 60000 65536"/>
                <a:gd name="T9" fmla="*/ 0 w 4"/>
                <a:gd name="T10" fmla="*/ 0 h 68"/>
                <a:gd name="T11" fmla="*/ 4 w 4"/>
                <a:gd name="T12" fmla="*/ 68 h 68"/>
              </a:gdLst>
              <a:ahLst/>
              <a:cxnLst>
                <a:cxn ang="T6">
                  <a:pos x="T0" y="T1"/>
                </a:cxn>
                <a:cxn ang="T7">
                  <a:pos x="T2" y="T3"/>
                </a:cxn>
                <a:cxn ang="T8">
                  <a:pos x="T4" y="T5"/>
                </a:cxn>
              </a:cxnLst>
              <a:rect l="T9" t="T10" r="T11" b="T12"/>
              <a:pathLst>
                <a:path w="4" h="68">
                  <a:moveTo>
                    <a:pt x="3" y="0"/>
                  </a:moveTo>
                  <a:cubicBezTo>
                    <a:pt x="4" y="11"/>
                    <a:pt x="2" y="21"/>
                    <a:pt x="2" y="32"/>
                  </a:cubicBezTo>
                  <a:cubicBezTo>
                    <a:pt x="2" y="44"/>
                    <a:pt x="2" y="56"/>
                    <a:pt x="0" y="68"/>
                  </a:cubicBezTo>
                </a:path>
              </a:pathLst>
            </a:custGeom>
            <a:noFill/>
            <a:ln w="7938" cap="rnd">
              <a:solidFill>
                <a:srgbClr val="C18977"/>
              </a:solidFill>
              <a:round/>
              <a:headEnd/>
              <a:tailEnd/>
            </a:ln>
          </p:spPr>
          <p:txBody>
            <a:bodyPr/>
            <a:p>
              <a:endParaRPr lang="en-US"/>
            </a:p>
          </p:txBody>
        </p:sp>
        <p:sp>
          <p:nvSpPr>
            <p:cNvPr id="1048963" name="Freeform 60"/>
            <p:cNvSpPr/>
            <p:nvPr/>
          </p:nvSpPr>
          <p:spPr bwMode="auto">
            <a:xfrm>
              <a:off x="1061" y="920"/>
              <a:ext cx="3658" cy="1085"/>
            </a:xfrm>
            <a:custGeom>
              <a:avLst/>
              <a:gdLst>
                <a:gd name="T0" fmla="*/ 2147483647 w 1463"/>
                <a:gd name="T1" fmla="*/ 2147483647 h 407"/>
                <a:gd name="T2" fmla="*/ 2147483647 w 1463"/>
                <a:gd name="T3" fmla="*/ 2147483647 h 407"/>
                <a:gd name="T4" fmla="*/ 2147483647 w 1463"/>
                <a:gd name="T5" fmla="*/ 2147483647 h 407"/>
                <a:gd name="T6" fmla="*/ 2147483647 w 1463"/>
                <a:gd name="T7" fmla="*/ 2147483647 h 407"/>
                <a:gd name="T8" fmla="*/ 2147483647 w 1463"/>
                <a:gd name="T9" fmla="*/ 2147483647 h 407"/>
                <a:gd name="T10" fmla="*/ 2147483647 w 1463"/>
                <a:gd name="T11" fmla="*/ 2147483647 h 407"/>
                <a:gd name="T12" fmla="*/ 2147483647 w 1463"/>
                <a:gd name="T13" fmla="*/ 2147483647 h 407"/>
                <a:gd name="T14" fmla="*/ 2147483647 w 1463"/>
                <a:gd name="T15" fmla="*/ 2147483647 h 407"/>
                <a:gd name="T16" fmla="*/ 2147483647 w 1463"/>
                <a:gd name="T17" fmla="*/ 2147483647 h 407"/>
                <a:gd name="T18" fmla="*/ 2147483647 w 1463"/>
                <a:gd name="T19" fmla="*/ 2147483647 h 407"/>
                <a:gd name="T20" fmla="*/ 2147483647 w 1463"/>
                <a:gd name="T21" fmla="*/ 2147483647 h 407"/>
                <a:gd name="T22" fmla="*/ 2147483647 w 1463"/>
                <a:gd name="T23" fmla="*/ 2147483647 h 407"/>
                <a:gd name="T24" fmla="*/ 2147483647 w 1463"/>
                <a:gd name="T25" fmla="*/ 2147483647 h 407"/>
                <a:gd name="T26" fmla="*/ 2147483647 w 1463"/>
                <a:gd name="T27" fmla="*/ 2147483647 h 407"/>
                <a:gd name="T28" fmla="*/ 2147483647 w 1463"/>
                <a:gd name="T29" fmla="*/ 2147483647 h 407"/>
                <a:gd name="T30" fmla="*/ 2147483647 w 1463"/>
                <a:gd name="T31" fmla="*/ 2147483647 h 407"/>
                <a:gd name="T32" fmla="*/ 2147483647 w 1463"/>
                <a:gd name="T33" fmla="*/ 2147483647 h 407"/>
                <a:gd name="T34" fmla="*/ 2147483647 w 1463"/>
                <a:gd name="T35" fmla="*/ 2147483647 h 407"/>
                <a:gd name="T36" fmla="*/ 2147483647 w 1463"/>
                <a:gd name="T37" fmla="*/ 2147483647 h 407"/>
                <a:gd name="T38" fmla="*/ 2147483647 w 1463"/>
                <a:gd name="T39" fmla="*/ 2147483647 h 407"/>
                <a:gd name="T40" fmla="*/ 2147483647 w 1463"/>
                <a:gd name="T41" fmla="*/ 2147483647 h 407"/>
                <a:gd name="T42" fmla="*/ 2147483647 w 1463"/>
                <a:gd name="T43" fmla="*/ 2147483647 h 407"/>
                <a:gd name="T44" fmla="*/ 2147483647 w 1463"/>
                <a:gd name="T45" fmla="*/ 2147483647 h 407"/>
                <a:gd name="T46" fmla="*/ 2147483647 w 1463"/>
                <a:gd name="T47" fmla="*/ 2147483647 h 407"/>
                <a:gd name="T48" fmla="*/ 2147483647 w 1463"/>
                <a:gd name="T49" fmla="*/ 2147483647 h 407"/>
                <a:gd name="T50" fmla="*/ 2147483647 w 1463"/>
                <a:gd name="T51" fmla="*/ 2147483647 h 407"/>
                <a:gd name="T52" fmla="*/ 2147483647 w 1463"/>
                <a:gd name="T53" fmla="*/ 2147483647 h 407"/>
                <a:gd name="T54" fmla="*/ 2147483647 w 1463"/>
                <a:gd name="T55" fmla="*/ 2147483647 h 407"/>
                <a:gd name="T56" fmla="*/ 2147483647 w 1463"/>
                <a:gd name="T57" fmla="*/ 2147483647 h 407"/>
                <a:gd name="T58" fmla="*/ 2147483647 w 1463"/>
                <a:gd name="T59" fmla="*/ 2147483647 h 407"/>
                <a:gd name="T60" fmla="*/ 2147483647 w 1463"/>
                <a:gd name="T61" fmla="*/ 2147483647 h 407"/>
                <a:gd name="T62" fmla="*/ 2147483647 w 1463"/>
                <a:gd name="T63" fmla="*/ 2147483647 h 407"/>
                <a:gd name="T64" fmla="*/ 2147483647 w 1463"/>
                <a:gd name="T65" fmla="*/ 2147483647 h 407"/>
                <a:gd name="T66" fmla="*/ 2147483647 w 1463"/>
                <a:gd name="T67" fmla="*/ 2147483647 h 407"/>
                <a:gd name="T68" fmla="*/ 2147483647 w 1463"/>
                <a:gd name="T69" fmla="*/ 2147483647 h 407"/>
                <a:gd name="T70" fmla="*/ 2147483647 w 1463"/>
                <a:gd name="T71" fmla="*/ 2147483647 h 407"/>
                <a:gd name="T72" fmla="*/ 2147483647 w 1463"/>
                <a:gd name="T73" fmla="*/ 2147483647 h 4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3"/>
                <a:gd name="T112" fmla="*/ 0 h 407"/>
                <a:gd name="T113" fmla="*/ 1463 w 1463"/>
                <a:gd name="T114" fmla="*/ 407 h 4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3" h="407">
                  <a:moveTo>
                    <a:pt x="92" y="0"/>
                  </a:moveTo>
                  <a:cubicBezTo>
                    <a:pt x="178" y="26"/>
                    <a:pt x="285" y="101"/>
                    <a:pt x="336" y="122"/>
                  </a:cubicBezTo>
                  <a:cubicBezTo>
                    <a:pt x="370" y="132"/>
                    <a:pt x="388" y="140"/>
                    <a:pt x="427" y="134"/>
                  </a:cubicBezTo>
                  <a:cubicBezTo>
                    <a:pt x="461" y="129"/>
                    <a:pt x="505" y="129"/>
                    <a:pt x="572" y="138"/>
                  </a:cubicBezTo>
                  <a:cubicBezTo>
                    <a:pt x="591" y="139"/>
                    <a:pt x="622" y="147"/>
                    <a:pt x="639" y="149"/>
                  </a:cubicBezTo>
                  <a:cubicBezTo>
                    <a:pt x="707" y="159"/>
                    <a:pt x="833" y="193"/>
                    <a:pt x="902" y="194"/>
                  </a:cubicBezTo>
                  <a:cubicBezTo>
                    <a:pt x="945" y="194"/>
                    <a:pt x="963" y="191"/>
                    <a:pt x="979" y="191"/>
                  </a:cubicBezTo>
                  <a:cubicBezTo>
                    <a:pt x="986" y="190"/>
                    <a:pt x="996" y="192"/>
                    <a:pt x="1004" y="190"/>
                  </a:cubicBezTo>
                  <a:cubicBezTo>
                    <a:pt x="1033" y="182"/>
                    <a:pt x="1063" y="162"/>
                    <a:pt x="1072" y="156"/>
                  </a:cubicBezTo>
                  <a:cubicBezTo>
                    <a:pt x="1084" y="149"/>
                    <a:pt x="1104" y="133"/>
                    <a:pt x="1115" y="128"/>
                  </a:cubicBezTo>
                  <a:cubicBezTo>
                    <a:pt x="1127" y="122"/>
                    <a:pt x="1139" y="121"/>
                    <a:pt x="1152" y="118"/>
                  </a:cubicBezTo>
                  <a:cubicBezTo>
                    <a:pt x="1166" y="115"/>
                    <a:pt x="1188" y="111"/>
                    <a:pt x="1195" y="108"/>
                  </a:cubicBezTo>
                  <a:cubicBezTo>
                    <a:pt x="1203" y="106"/>
                    <a:pt x="1205" y="103"/>
                    <a:pt x="1211" y="102"/>
                  </a:cubicBezTo>
                  <a:cubicBezTo>
                    <a:pt x="1218" y="101"/>
                    <a:pt x="1232" y="92"/>
                    <a:pt x="1242" y="91"/>
                  </a:cubicBezTo>
                  <a:cubicBezTo>
                    <a:pt x="1244" y="88"/>
                    <a:pt x="1263" y="73"/>
                    <a:pt x="1269" y="73"/>
                  </a:cubicBezTo>
                  <a:cubicBezTo>
                    <a:pt x="1269" y="73"/>
                    <a:pt x="1282" y="72"/>
                    <a:pt x="1281" y="100"/>
                  </a:cubicBezTo>
                  <a:cubicBezTo>
                    <a:pt x="1281" y="128"/>
                    <a:pt x="1241" y="148"/>
                    <a:pt x="1236" y="151"/>
                  </a:cubicBezTo>
                  <a:cubicBezTo>
                    <a:pt x="1230" y="154"/>
                    <a:pt x="1200" y="160"/>
                    <a:pt x="1195" y="163"/>
                  </a:cubicBezTo>
                  <a:cubicBezTo>
                    <a:pt x="1190" y="165"/>
                    <a:pt x="1179" y="171"/>
                    <a:pt x="1179" y="171"/>
                  </a:cubicBezTo>
                  <a:cubicBezTo>
                    <a:pt x="1179" y="171"/>
                    <a:pt x="1182" y="176"/>
                    <a:pt x="1191" y="178"/>
                  </a:cubicBezTo>
                  <a:cubicBezTo>
                    <a:pt x="1200" y="180"/>
                    <a:pt x="1211" y="182"/>
                    <a:pt x="1229" y="185"/>
                  </a:cubicBezTo>
                  <a:cubicBezTo>
                    <a:pt x="1247" y="188"/>
                    <a:pt x="1248" y="188"/>
                    <a:pt x="1269" y="191"/>
                  </a:cubicBezTo>
                  <a:cubicBezTo>
                    <a:pt x="1291" y="194"/>
                    <a:pt x="1301" y="195"/>
                    <a:pt x="1314" y="196"/>
                  </a:cubicBezTo>
                  <a:cubicBezTo>
                    <a:pt x="1327" y="197"/>
                    <a:pt x="1334" y="198"/>
                    <a:pt x="1351" y="203"/>
                  </a:cubicBezTo>
                  <a:cubicBezTo>
                    <a:pt x="1369" y="207"/>
                    <a:pt x="1382" y="211"/>
                    <a:pt x="1404" y="218"/>
                  </a:cubicBezTo>
                  <a:cubicBezTo>
                    <a:pt x="1427" y="226"/>
                    <a:pt x="1437" y="236"/>
                    <a:pt x="1435" y="248"/>
                  </a:cubicBezTo>
                  <a:cubicBezTo>
                    <a:pt x="1432" y="262"/>
                    <a:pt x="1419" y="264"/>
                    <a:pt x="1400" y="261"/>
                  </a:cubicBezTo>
                  <a:cubicBezTo>
                    <a:pt x="1381" y="258"/>
                    <a:pt x="1383" y="258"/>
                    <a:pt x="1369" y="255"/>
                  </a:cubicBezTo>
                  <a:cubicBezTo>
                    <a:pt x="1356" y="252"/>
                    <a:pt x="1341" y="248"/>
                    <a:pt x="1331" y="247"/>
                  </a:cubicBezTo>
                  <a:cubicBezTo>
                    <a:pt x="1320" y="246"/>
                    <a:pt x="1311" y="247"/>
                    <a:pt x="1306" y="247"/>
                  </a:cubicBezTo>
                  <a:cubicBezTo>
                    <a:pt x="1301" y="246"/>
                    <a:pt x="1289" y="244"/>
                    <a:pt x="1280" y="243"/>
                  </a:cubicBezTo>
                  <a:cubicBezTo>
                    <a:pt x="1271" y="242"/>
                    <a:pt x="1265" y="244"/>
                    <a:pt x="1265" y="244"/>
                  </a:cubicBezTo>
                  <a:cubicBezTo>
                    <a:pt x="1275" y="248"/>
                    <a:pt x="1295" y="249"/>
                    <a:pt x="1306" y="251"/>
                  </a:cubicBezTo>
                  <a:cubicBezTo>
                    <a:pt x="1318" y="252"/>
                    <a:pt x="1343" y="257"/>
                    <a:pt x="1352" y="260"/>
                  </a:cubicBezTo>
                  <a:cubicBezTo>
                    <a:pt x="1361" y="263"/>
                    <a:pt x="1381" y="268"/>
                    <a:pt x="1393" y="271"/>
                  </a:cubicBezTo>
                  <a:cubicBezTo>
                    <a:pt x="1406" y="274"/>
                    <a:pt x="1435" y="281"/>
                    <a:pt x="1444" y="284"/>
                  </a:cubicBezTo>
                  <a:cubicBezTo>
                    <a:pt x="1452" y="288"/>
                    <a:pt x="1463" y="295"/>
                    <a:pt x="1460" y="310"/>
                  </a:cubicBezTo>
                  <a:cubicBezTo>
                    <a:pt x="1458" y="325"/>
                    <a:pt x="1447" y="330"/>
                    <a:pt x="1430" y="326"/>
                  </a:cubicBezTo>
                  <a:cubicBezTo>
                    <a:pt x="1414" y="323"/>
                    <a:pt x="1397" y="319"/>
                    <a:pt x="1387" y="318"/>
                  </a:cubicBezTo>
                  <a:cubicBezTo>
                    <a:pt x="1378" y="316"/>
                    <a:pt x="1370" y="314"/>
                    <a:pt x="1356" y="312"/>
                  </a:cubicBezTo>
                  <a:cubicBezTo>
                    <a:pt x="1342" y="309"/>
                    <a:pt x="1334" y="307"/>
                    <a:pt x="1321" y="305"/>
                  </a:cubicBezTo>
                  <a:cubicBezTo>
                    <a:pt x="1307" y="304"/>
                    <a:pt x="1301" y="302"/>
                    <a:pt x="1289" y="299"/>
                  </a:cubicBezTo>
                  <a:cubicBezTo>
                    <a:pt x="1276" y="296"/>
                    <a:pt x="1261" y="293"/>
                    <a:pt x="1258" y="295"/>
                  </a:cubicBezTo>
                  <a:cubicBezTo>
                    <a:pt x="1254" y="297"/>
                    <a:pt x="1263" y="298"/>
                    <a:pt x="1270" y="299"/>
                  </a:cubicBezTo>
                  <a:cubicBezTo>
                    <a:pt x="1276" y="301"/>
                    <a:pt x="1297" y="304"/>
                    <a:pt x="1306" y="307"/>
                  </a:cubicBezTo>
                  <a:cubicBezTo>
                    <a:pt x="1316" y="311"/>
                    <a:pt x="1337" y="319"/>
                    <a:pt x="1349" y="321"/>
                  </a:cubicBezTo>
                  <a:cubicBezTo>
                    <a:pt x="1360" y="324"/>
                    <a:pt x="1398" y="335"/>
                    <a:pt x="1408" y="336"/>
                  </a:cubicBezTo>
                  <a:cubicBezTo>
                    <a:pt x="1418" y="338"/>
                    <a:pt x="1426" y="347"/>
                    <a:pt x="1423" y="361"/>
                  </a:cubicBezTo>
                  <a:cubicBezTo>
                    <a:pt x="1419" y="376"/>
                    <a:pt x="1410" y="379"/>
                    <a:pt x="1399" y="377"/>
                  </a:cubicBezTo>
                  <a:cubicBezTo>
                    <a:pt x="1388" y="375"/>
                    <a:pt x="1367" y="372"/>
                    <a:pt x="1356" y="368"/>
                  </a:cubicBezTo>
                  <a:cubicBezTo>
                    <a:pt x="1344" y="365"/>
                    <a:pt x="1332" y="364"/>
                    <a:pt x="1318" y="360"/>
                  </a:cubicBezTo>
                  <a:cubicBezTo>
                    <a:pt x="1304" y="356"/>
                    <a:pt x="1287" y="351"/>
                    <a:pt x="1274" y="348"/>
                  </a:cubicBezTo>
                  <a:cubicBezTo>
                    <a:pt x="1260" y="345"/>
                    <a:pt x="1248" y="340"/>
                    <a:pt x="1241" y="339"/>
                  </a:cubicBezTo>
                  <a:cubicBezTo>
                    <a:pt x="1233" y="339"/>
                    <a:pt x="1238" y="343"/>
                    <a:pt x="1238" y="343"/>
                  </a:cubicBezTo>
                  <a:cubicBezTo>
                    <a:pt x="1238" y="343"/>
                    <a:pt x="1263" y="351"/>
                    <a:pt x="1271" y="354"/>
                  </a:cubicBezTo>
                  <a:cubicBezTo>
                    <a:pt x="1279" y="358"/>
                    <a:pt x="1288" y="360"/>
                    <a:pt x="1299" y="362"/>
                  </a:cubicBezTo>
                  <a:cubicBezTo>
                    <a:pt x="1310" y="364"/>
                    <a:pt x="1338" y="369"/>
                    <a:pt x="1345" y="376"/>
                  </a:cubicBezTo>
                  <a:cubicBezTo>
                    <a:pt x="1352" y="382"/>
                    <a:pt x="1352" y="398"/>
                    <a:pt x="1337" y="403"/>
                  </a:cubicBezTo>
                  <a:cubicBezTo>
                    <a:pt x="1322" y="407"/>
                    <a:pt x="1305" y="403"/>
                    <a:pt x="1293" y="401"/>
                  </a:cubicBezTo>
                  <a:cubicBezTo>
                    <a:pt x="1280" y="399"/>
                    <a:pt x="1263" y="398"/>
                    <a:pt x="1252" y="394"/>
                  </a:cubicBezTo>
                  <a:cubicBezTo>
                    <a:pt x="1241" y="391"/>
                    <a:pt x="1226" y="389"/>
                    <a:pt x="1216" y="386"/>
                  </a:cubicBezTo>
                  <a:cubicBezTo>
                    <a:pt x="1205" y="384"/>
                    <a:pt x="1198" y="380"/>
                    <a:pt x="1194" y="381"/>
                  </a:cubicBezTo>
                  <a:cubicBezTo>
                    <a:pt x="1190" y="381"/>
                    <a:pt x="1169" y="383"/>
                    <a:pt x="1163" y="382"/>
                  </a:cubicBezTo>
                  <a:cubicBezTo>
                    <a:pt x="1156" y="381"/>
                    <a:pt x="1149" y="381"/>
                    <a:pt x="1149" y="381"/>
                  </a:cubicBezTo>
                  <a:cubicBezTo>
                    <a:pt x="1149" y="381"/>
                    <a:pt x="1106" y="383"/>
                    <a:pt x="1090" y="382"/>
                  </a:cubicBezTo>
                  <a:cubicBezTo>
                    <a:pt x="1074" y="381"/>
                    <a:pt x="1029" y="374"/>
                    <a:pt x="1015" y="370"/>
                  </a:cubicBezTo>
                  <a:cubicBezTo>
                    <a:pt x="1002" y="366"/>
                    <a:pt x="996" y="362"/>
                    <a:pt x="993" y="361"/>
                  </a:cubicBezTo>
                  <a:cubicBezTo>
                    <a:pt x="973" y="358"/>
                    <a:pt x="955" y="359"/>
                    <a:pt x="947" y="358"/>
                  </a:cubicBezTo>
                  <a:cubicBezTo>
                    <a:pt x="924" y="357"/>
                    <a:pt x="918" y="358"/>
                    <a:pt x="884" y="355"/>
                  </a:cubicBezTo>
                  <a:cubicBezTo>
                    <a:pt x="850" y="351"/>
                    <a:pt x="780" y="351"/>
                    <a:pt x="690" y="358"/>
                  </a:cubicBezTo>
                  <a:cubicBezTo>
                    <a:pt x="600" y="365"/>
                    <a:pt x="526" y="366"/>
                    <a:pt x="499" y="365"/>
                  </a:cubicBezTo>
                  <a:cubicBezTo>
                    <a:pt x="474" y="364"/>
                    <a:pt x="298" y="348"/>
                    <a:pt x="283" y="349"/>
                  </a:cubicBezTo>
                  <a:cubicBezTo>
                    <a:pt x="269" y="350"/>
                    <a:pt x="244" y="349"/>
                    <a:pt x="229" y="341"/>
                  </a:cubicBezTo>
                  <a:cubicBezTo>
                    <a:pt x="214" y="334"/>
                    <a:pt x="190" y="325"/>
                    <a:pt x="161" y="325"/>
                  </a:cubicBezTo>
                  <a:cubicBezTo>
                    <a:pt x="98" y="325"/>
                    <a:pt x="33" y="312"/>
                    <a:pt x="0" y="298"/>
                  </a:cubicBezTo>
                </a:path>
              </a:pathLst>
            </a:custGeom>
            <a:noFill/>
            <a:ln w="11113" cap="rnd">
              <a:solidFill>
                <a:srgbClr val="000000"/>
              </a:solidFill>
              <a:round/>
              <a:headEnd/>
              <a:tailEnd/>
            </a:ln>
          </p:spPr>
          <p:txBody>
            <a:bodyPr/>
            <a:p>
              <a:endParaRPr lang="en-US"/>
            </a:p>
          </p:txBody>
        </p:sp>
        <p:sp>
          <p:nvSpPr>
            <p:cNvPr id="1048964" name="Freeform 61"/>
            <p:cNvSpPr/>
            <p:nvPr/>
          </p:nvSpPr>
          <p:spPr bwMode="auto">
            <a:xfrm>
              <a:off x="2021" y="1800"/>
              <a:ext cx="1465" cy="67"/>
            </a:xfrm>
            <a:custGeom>
              <a:avLst/>
              <a:gdLst>
                <a:gd name="T0" fmla="*/ 2147483647 w 586"/>
                <a:gd name="T1" fmla="*/ 2147483647 h 25"/>
                <a:gd name="T2" fmla="*/ 2147483647 w 586"/>
                <a:gd name="T3" fmla="*/ 2032048276 h 25"/>
                <a:gd name="T4" fmla="*/ 2147483647 w 586"/>
                <a:gd name="T5" fmla="*/ 1628040586 h 25"/>
                <a:gd name="T6" fmla="*/ 2147483647 w 586"/>
                <a:gd name="T7" fmla="*/ 2032048276 h 25"/>
                <a:gd name="T8" fmla="*/ 2147483647 w 586"/>
                <a:gd name="T9" fmla="*/ 2147483647 h 25"/>
                <a:gd name="T10" fmla="*/ 0 w 586"/>
                <a:gd name="T11" fmla="*/ 2147483647 h 25"/>
                <a:gd name="T12" fmla="*/ 2147483647 w 586"/>
                <a:gd name="T13" fmla="*/ 2032048276 h 25"/>
                <a:gd name="T14" fmla="*/ 2147483647 w 586"/>
                <a:gd name="T15" fmla="*/ 248343989 h 25"/>
                <a:gd name="T16" fmla="*/ 2147483647 w 586"/>
                <a:gd name="T17" fmla="*/ 813407624 h 25"/>
                <a:gd name="T18" fmla="*/ 2147483647 w 586"/>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
                <a:gd name="T31" fmla="*/ 0 h 25"/>
                <a:gd name="T32" fmla="*/ 586 w 58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 h="25">
                  <a:moveTo>
                    <a:pt x="586" y="16"/>
                  </a:moveTo>
                  <a:cubicBezTo>
                    <a:pt x="577" y="15"/>
                    <a:pt x="570" y="15"/>
                    <a:pt x="566" y="15"/>
                  </a:cubicBezTo>
                  <a:cubicBezTo>
                    <a:pt x="543" y="14"/>
                    <a:pt x="537" y="15"/>
                    <a:pt x="503" y="12"/>
                  </a:cubicBezTo>
                  <a:cubicBezTo>
                    <a:pt x="469" y="8"/>
                    <a:pt x="400" y="8"/>
                    <a:pt x="310" y="15"/>
                  </a:cubicBezTo>
                  <a:cubicBezTo>
                    <a:pt x="219" y="22"/>
                    <a:pt x="137" y="25"/>
                    <a:pt x="113" y="25"/>
                  </a:cubicBezTo>
                  <a:cubicBezTo>
                    <a:pt x="74" y="25"/>
                    <a:pt x="14" y="15"/>
                    <a:pt x="0" y="16"/>
                  </a:cubicBezTo>
                  <a:cubicBezTo>
                    <a:pt x="9" y="12"/>
                    <a:pt x="93" y="13"/>
                    <a:pt x="116" y="15"/>
                  </a:cubicBezTo>
                  <a:cubicBezTo>
                    <a:pt x="138" y="16"/>
                    <a:pt x="268" y="3"/>
                    <a:pt x="321" y="2"/>
                  </a:cubicBezTo>
                  <a:cubicBezTo>
                    <a:pt x="374" y="0"/>
                    <a:pt x="478" y="3"/>
                    <a:pt x="504" y="6"/>
                  </a:cubicBezTo>
                  <a:cubicBezTo>
                    <a:pt x="521" y="8"/>
                    <a:pt x="586" y="16"/>
                    <a:pt x="586" y="16"/>
                  </a:cubicBezTo>
                  <a:close/>
                </a:path>
              </a:pathLst>
            </a:custGeom>
            <a:solidFill>
              <a:srgbClr val="FCE0D4"/>
            </a:solidFill>
            <a:ln w="9525">
              <a:noFill/>
              <a:round/>
              <a:headEnd/>
              <a:tailEnd/>
            </a:ln>
          </p:spPr>
          <p:txBody>
            <a:bodyPr/>
            <a:p>
              <a:endParaRPr lang="en-US"/>
            </a:p>
          </p:txBody>
        </p:sp>
        <p:sp>
          <p:nvSpPr>
            <p:cNvPr id="1048965" name="Freeform 62"/>
            <p:cNvSpPr/>
            <p:nvPr/>
          </p:nvSpPr>
          <p:spPr bwMode="auto">
            <a:xfrm>
              <a:off x="2926" y="1389"/>
              <a:ext cx="535" cy="80"/>
            </a:xfrm>
            <a:custGeom>
              <a:avLst/>
              <a:gdLst>
                <a:gd name="T0" fmla="*/ 0 w 214"/>
                <a:gd name="T1" fmla="*/ 0 h 30"/>
                <a:gd name="T2" fmla="*/ 2147483647 w 214"/>
                <a:gd name="T3" fmla="*/ 2147483647 h 30"/>
                <a:gd name="T4" fmla="*/ 2147483647 w 214"/>
                <a:gd name="T5" fmla="*/ 2147483647 h 30"/>
                <a:gd name="T6" fmla="*/ 2147483647 w 214"/>
                <a:gd name="T7" fmla="*/ 2147483647 h 30"/>
                <a:gd name="T8" fmla="*/ 0 w 214"/>
                <a:gd name="T9" fmla="*/ 0 h 30"/>
                <a:gd name="T10" fmla="*/ 0 60000 65536"/>
                <a:gd name="T11" fmla="*/ 0 60000 65536"/>
                <a:gd name="T12" fmla="*/ 0 60000 65536"/>
                <a:gd name="T13" fmla="*/ 0 60000 65536"/>
                <a:gd name="T14" fmla="*/ 0 60000 65536"/>
                <a:gd name="T15" fmla="*/ 0 w 214"/>
                <a:gd name="T16" fmla="*/ 0 h 30"/>
                <a:gd name="T17" fmla="*/ 214 w 214"/>
                <a:gd name="T18" fmla="*/ 30 h 30"/>
              </a:gdLst>
              <a:ahLst/>
              <a:cxnLst>
                <a:cxn ang="T10">
                  <a:pos x="T0" y="T1"/>
                </a:cxn>
                <a:cxn ang="T11">
                  <a:pos x="T2" y="T3"/>
                </a:cxn>
                <a:cxn ang="T12">
                  <a:pos x="T4" y="T5"/>
                </a:cxn>
                <a:cxn ang="T13">
                  <a:pos x="T6" y="T7"/>
                </a:cxn>
                <a:cxn ang="T14">
                  <a:pos x="T8" y="T9"/>
                </a:cxn>
              </a:cxnLst>
              <a:rect l="T15" t="T16" r="T17" b="T18"/>
              <a:pathLst>
                <a:path w="214" h="30">
                  <a:moveTo>
                    <a:pt x="0" y="0"/>
                  </a:moveTo>
                  <a:cubicBezTo>
                    <a:pt x="48" y="9"/>
                    <a:pt x="118" y="22"/>
                    <a:pt x="143" y="23"/>
                  </a:cubicBezTo>
                  <a:cubicBezTo>
                    <a:pt x="167" y="24"/>
                    <a:pt x="199" y="22"/>
                    <a:pt x="214" y="23"/>
                  </a:cubicBezTo>
                  <a:cubicBezTo>
                    <a:pt x="187" y="24"/>
                    <a:pt x="146" y="30"/>
                    <a:pt x="125" y="29"/>
                  </a:cubicBezTo>
                  <a:cubicBezTo>
                    <a:pt x="104" y="27"/>
                    <a:pt x="24" y="8"/>
                    <a:pt x="0" y="0"/>
                  </a:cubicBezTo>
                  <a:close/>
                </a:path>
              </a:pathLst>
            </a:custGeom>
            <a:solidFill>
              <a:srgbClr val="FFFFFF"/>
            </a:solidFill>
            <a:ln w="9525">
              <a:noFill/>
              <a:round/>
              <a:headEnd/>
              <a:tailEnd/>
            </a:ln>
          </p:spPr>
          <p:txBody>
            <a:bodyPr/>
            <a:p>
              <a:endParaRPr lang="en-US"/>
            </a:p>
          </p:txBody>
        </p:sp>
        <p:sp>
          <p:nvSpPr>
            <p:cNvPr id="1048966" name="Freeform 63"/>
            <p:cNvSpPr/>
            <p:nvPr/>
          </p:nvSpPr>
          <p:spPr bwMode="auto">
            <a:xfrm>
              <a:off x="3534" y="1773"/>
              <a:ext cx="7" cy="110"/>
            </a:xfrm>
            <a:custGeom>
              <a:avLst/>
              <a:gdLst>
                <a:gd name="T0" fmla="*/ 21565453 w 3"/>
                <a:gd name="T1" fmla="*/ 0 h 41"/>
                <a:gd name="T2" fmla="*/ 28497206 w 3"/>
                <a:gd name="T3" fmla="*/ 2147483647 h 41"/>
                <a:gd name="T4" fmla="*/ 0 60000 65536"/>
                <a:gd name="T5" fmla="*/ 0 60000 65536"/>
                <a:gd name="T6" fmla="*/ 0 w 3"/>
                <a:gd name="T7" fmla="*/ 0 h 41"/>
                <a:gd name="T8" fmla="*/ 3 w 3"/>
                <a:gd name="T9" fmla="*/ 41 h 41"/>
              </a:gdLst>
              <a:ahLst/>
              <a:cxnLst>
                <a:cxn ang="T4">
                  <a:pos x="T0" y="T1"/>
                </a:cxn>
                <a:cxn ang="T5">
                  <a:pos x="T2" y="T3"/>
                </a:cxn>
              </a:cxnLst>
              <a:rect l="T6" t="T7" r="T8" b="T9"/>
              <a:pathLst>
                <a:path w="3" h="41">
                  <a:moveTo>
                    <a:pt x="2" y="0"/>
                  </a:moveTo>
                  <a:cubicBezTo>
                    <a:pt x="0" y="12"/>
                    <a:pt x="3" y="41"/>
                    <a:pt x="3" y="41"/>
                  </a:cubicBezTo>
                </a:path>
              </a:pathLst>
            </a:custGeom>
            <a:noFill/>
            <a:ln w="7938" cap="rnd">
              <a:solidFill>
                <a:srgbClr val="C18977"/>
              </a:solidFill>
              <a:round/>
              <a:headEnd/>
              <a:tailEnd/>
            </a:ln>
          </p:spPr>
          <p:txBody>
            <a:bodyPr/>
            <a:p>
              <a:endParaRPr lang="en-US"/>
            </a:p>
          </p:txBody>
        </p:sp>
        <p:sp>
          <p:nvSpPr>
            <p:cNvPr id="1048967" name="Freeform 64"/>
            <p:cNvSpPr/>
            <p:nvPr/>
          </p:nvSpPr>
          <p:spPr bwMode="auto">
            <a:xfrm>
              <a:off x="1944" y="1408"/>
              <a:ext cx="132" cy="139"/>
            </a:xfrm>
            <a:custGeom>
              <a:avLst/>
              <a:gdLst>
                <a:gd name="T0" fmla="*/ 1795296396 w 53"/>
                <a:gd name="T1" fmla="*/ 0 h 52"/>
                <a:gd name="T2" fmla="*/ 0 w 53"/>
                <a:gd name="T3" fmla="*/ 2147483647 h 52"/>
                <a:gd name="T4" fmla="*/ 0 60000 65536"/>
                <a:gd name="T5" fmla="*/ 0 60000 65536"/>
                <a:gd name="T6" fmla="*/ 0 w 53"/>
                <a:gd name="T7" fmla="*/ 0 h 52"/>
                <a:gd name="T8" fmla="*/ 53 w 53"/>
                <a:gd name="T9" fmla="*/ 52 h 52"/>
              </a:gdLst>
              <a:ahLst/>
              <a:cxnLst>
                <a:cxn ang="T4">
                  <a:pos x="T0" y="T1"/>
                </a:cxn>
                <a:cxn ang="T5">
                  <a:pos x="T2" y="T3"/>
                </a:cxn>
              </a:cxnLst>
              <a:rect l="T6" t="T7" r="T8" b="T9"/>
              <a:pathLst>
                <a:path w="53" h="52">
                  <a:moveTo>
                    <a:pt x="53" y="0"/>
                  </a:moveTo>
                  <a:cubicBezTo>
                    <a:pt x="5" y="18"/>
                    <a:pt x="0" y="52"/>
                    <a:pt x="0" y="52"/>
                  </a:cubicBezTo>
                </a:path>
              </a:pathLst>
            </a:custGeom>
            <a:noFill/>
            <a:ln w="7938" cap="rnd">
              <a:solidFill>
                <a:srgbClr val="D4AB9C"/>
              </a:solidFill>
              <a:round/>
              <a:headEnd/>
              <a:tailEnd/>
            </a:ln>
          </p:spPr>
          <p:txBody>
            <a:bodyPr/>
            <a:p>
              <a:endParaRPr lang="en-US"/>
            </a:p>
          </p:txBody>
        </p:sp>
        <p:sp>
          <p:nvSpPr>
            <p:cNvPr id="1048968" name="Freeform 65"/>
            <p:cNvSpPr/>
            <p:nvPr/>
          </p:nvSpPr>
          <p:spPr bwMode="auto">
            <a:xfrm>
              <a:off x="3959" y="1429"/>
              <a:ext cx="20" cy="19"/>
            </a:xfrm>
            <a:custGeom>
              <a:avLst/>
              <a:gdLst>
                <a:gd name="T0" fmla="*/ 214098698 w 8"/>
                <a:gd name="T1" fmla="*/ 1016546886 h 7"/>
                <a:gd name="T2" fmla="*/ 39023851 w 8"/>
                <a:gd name="T3" fmla="*/ 0 h 7"/>
                <a:gd name="T4" fmla="*/ 290552581 w 8"/>
                <a:gd name="T5" fmla="*/ 520786775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6" y="6"/>
                  </a:moveTo>
                  <a:cubicBezTo>
                    <a:pt x="3" y="7"/>
                    <a:pt x="0" y="3"/>
                    <a:pt x="1" y="0"/>
                  </a:cubicBezTo>
                  <a:cubicBezTo>
                    <a:pt x="3" y="0"/>
                    <a:pt x="7" y="1"/>
                    <a:pt x="8" y="3"/>
                  </a:cubicBezTo>
                </a:path>
              </a:pathLst>
            </a:custGeom>
            <a:noFill/>
            <a:ln w="15875" cap="rnd">
              <a:solidFill>
                <a:srgbClr val="FEF6F2"/>
              </a:solidFill>
              <a:round/>
              <a:headEnd/>
              <a:tailEnd/>
            </a:ln>
          </p:spPr>
          <p:txBody>
            <a:bodyPr/>
            <a:p>
              <a:endParaRPr lang="en-US"/>
            </a:p>
          </p:txBody>
        </p:sp>
        <p:sp>
          <p:nvSpPr>
            <p:cNvPr id="1048969" name="Freeform 66"/>
            <p:cNvSpPr/>
            <p:nvPr/>
          </p:nvSpPr>
          <p:spPr bwMode="auto">
            <a:xfrm>
              <a:off x="4061" y="1491"/>
              <a:ext cx="18" cy="24"/>
            </a:xfrm>
            <a:custGeom>
              <a:avLst/>
              <a:gdLst>
                <a:gd name="T0" fmla="*/ 430502118 w 7"/>
                <a:gd name="T1" fmla="*/ 227950581 h 9"/>
                <a:gd name="T2" fmla="*/ 0 w 7"/>
                <a:gd name="T3" fmla="*/ 136945905 h 9"/>
                <a:gd name="T4" fmla="*/ 430502118 w 7"/>
                <a:gd name="T5" fmla="*/ 1118233126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7" y="2"/>
                  </a:moveTo>
                  <a:cubicBezTo>
                    <a:pt x="5" y="0"/>
                    <a:pt x="2" y="0"/>
                    <a:pt x="0" y="1"/>
                  </a:cubicBezTo>
                  <a:cubicBezTo>
                    <a:pt x="0" y="4"/>
                    <a:pt x="4" y="7"/>
                    <a:pt x="7" y="9"/>
                  </a:cubicBezTo>
                </a:path>
              </a:pathLst>
            </a:custGeom>
            <a:noFill/>
            <a:ln w="15875" cap="rnd">
              <a:solidFill>
                <a:srgbClr val="FEF6F2"/>
              </a:solidFill>
              <a:round/>
              <a:headEnd/>
              <a:tailEnd/>
            </a:ln>
          </p:spPr>
          <p:txBody>
            <a:bodyPr/>
            <a:p>
              <a:endParaRPr lang="en-US"/>
            </a:p>
          </p:txBody>
        </p:sp>
        <p:sp>
          <p:nvSpPr>
            <p:cNvPr id="1048970" name="Freeform 67"/>
            <p:cNvSpPr/>
            <p:nvPr/>
          </p:nvSpPr>
          <p:spPr bwMode="auto">
            <a:xfrm>
              <a:off x="4071" y="1632"/>
              <a:ext cx="18" cy="24"/>
            </a:xfrm>
            <a:custGeom>
              <a:avLst/>
              <a:gdLst>
                <a:gd name="T0" fmla="*/ 430502118 w 7"/>
                <a:gd name="T1" fmla="*/ 503128704 h 9"/>
                <a:gd name="T2" fmla="*/ 0 w 7"/>
                <a:gd name="T3" fmla="*/ 0 h 9"/>
                <a:gd name="T4" fmla="*/ 244395664 w 7"/>
                <a:gd name="T5" fmla="*/ 1118233126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7" y="4"/>
                  </a:moveTo>
                  <a:cubicBezTo>
                    <a:pt x="5" y="2"/>
                    <a:pt x="3" y="0"/>
                    <a:pt x="0" y="0"/>
                  </a:cubicBezTo>
                  <a:cubicBezTo>
                    <a:pt x="0" y="3"/>
                    <a:pt x="3" y="6"/>
                    <a:pt x="4" y="9"/>
                  </a:cubicBezTo>
                </a:path>
              </a:pathLst>
            </a:custGeom>
            <a:noFill/>
            <a:ln w="15875" cap="rnd">
              <a:solidFill>
                <a:srgbClr val="FEF6F2"/>
              </a:solidFill>
              <a:round/>
              <a:headEnd/>
              <a:tailEnd/>
            </a:ln>
          </p:spPr>
          <p:txBody>
            <a:bodyPr/>
            <a:p>
              <a:endParaRPr lang="en-US"/>
            </a:p>
          </p:txBody>
        </p:sp>
        <p:sp>
          <p:nvSpPr>
            <p:cNvPr id="1048971" name="Freeform 68"/>
            <p:cNvSpPr/>
            <p:nvPr/>
          </p:nvSpPr>
          <p:spPr bwMode="auto">
            <a:xfrm>
              <a:off x="3829" y="1656"/>
              <a:ext cx="22" cy="24"/>
            </a:xfrm>
            <a:custGeom>
              <a:avLst/>
              <a:gdLst>
                <a:gd name="T0" fmla="*/ 47297496 w 9"/>
                <a:gd name="T1" fmla="*/ 1118233126 h 9"/>
                <a:gd name="T2" fmla="*/ 47297496 w 9"/>
                <a:gd name="T3" fmla="*/ 0 h 9"/>
                <a:gd name="T4" fmla="*/ 214837633 w 9"/>
                <a:gd name="T5" fmla="*/ 890045063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2" y="9"/>
                  </a:moveTo>
                  <a:cubicBezTo>
                    <a:pt x="1" y="7"/>
                    <a:pt x="0" y="2"/>
                    <a:pt x="2" y="0"/>
                  </a:cubicBezTo>
                  <a:cubicBezTo>
                    <a:pt x="4" y="1"/>
                    <a:pt x="7" y="4"/>
                    <a:pt x="9" y="7"/>
                  </a:cubicBezTo>
                </a:path>
              </a:pathLst>
            </a:custGeom>
            <a:noFill/>
            <a:ln w="15875" cap="rnd">
              <a:solidFill>
                <a:srgbClr val="FEF6F2"/>
              </a:solidFill>
              <a:round/>
              <a:headEnd/>
              <a:tailEnd/>
            </a:ln>
          </p:spPr>
          <p:txBody>
            <a:bodyPr/>
            <a:p>
              <a:endParaRPr lang="en-US"/>
            </a:p>
          </p:txBody>
        </p:sp>
        <p:sp>
          <p:nvSpPr>
            <p:cNvPr id="1048972" name="Freeform 69"/>
            <p:cNvSpPr/>
            <p:nvPr/>
          </p:nvSpPr>
          <p:spPr bwMode="auto">
            <a:xfrm>
              <a:off x="3956" y="1869"/>
              <a:ext cx="25" cy="30"/>
            </a:xfrm>
            <a:custGeom>
              <a:avLst/>
              <a:gdLst>
                <a:gd name="T0" fmla="*/ 216051838 w 10"/>
                <a:gd name="T1" fmla="*/ 2098536232 h 11"/>
                <a:gd name="T2" fmla="*/ 0 w 10"/>
                <a:gd name="T3" fmla="*/ 769463471 h 11"/>
                <a:gd name="T4" fmla="*/ 290584929 w 10"/>
                <a:gd name="T5" fmla="*/ 1123496687 h 11"/>
                <a:gd name="T6" fmla="*/ 99543362 w 10"/>
                <a:gd name="T7" fmla="*/ 206441383 h 11"/>
                <a:gd name="T8" fmla="*/ 361365462 w 10"/>
                <a:gd name="T9" fmla="*/ 206441383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6" y="11"/>
                  </a:moveTo>
                  <a:cubicBezTo>
                    <a:pt x="3" y="10"/>
                    <a:pt x="0" y="7"/>
                    <a:pt x="0" y="4"/>
                  </a:cubicBezTo>
                  <a:cubicBezTo>
                    <a:pt x="3" y="4"/>
                    <a:pt x="5" y="5"/>
                    <a:pt x="8" y="6"/>
                  </a:cubicBezTo>
                  <a:cubicBezTo>
                    <a:pt x="6" y="4"/>
                    <a:pt x="4" y="3"/>
                    <a:pt x="3" y="1"/>
                  </a:cubicBezTo>
                  <a:cubicBezTo>
                    <a:pt x="5" y="0"/>
                    <a:pt x="8" y="1"/>
                    <a:pt x="10" y="1"/>
                  </a:cubicBezTo>
                </a:path>
              </a:pathLst>
            </a:custGeom>
            <a:noFill/>
            <a:ln w="15875" cap="rnd">
              <a:solidFill>
                <a:srgbClr val="FEF6F2"/>
              </a:solidFill>
              <a:round/>
              <a:headEnd/>
              <a:tailEnd/>
            </a:ln>
          </p:spPr>
          <p:txBody>
            <a:bodyPr/>
            <a:p>
              <a:endParaRPr lang="en-US"/>
            </a:p>
          </p:txBody>
        </p:sp>
        <p:sp>
          <p:nvSpPr>
            <p:cNvPr id="1048973" name="Freeform 70"/>
            <p:cNvSpPr/>
            <p:nvPr/>
          </p:nvSpPr>
          <p:spPr bwMode="auto">
            <a:xfrm>
              <a:off x="4216" y="1541"/>
              <a:ext cx="18" cy="14"/>
            </a:xfrm>
            <a:custGeom>
              <a:avLst/>
              <a:gdLst>
                <a:gd name="T0" fmla="*/ 311142196 w 7"/>
                <a:gd name="T1" fmla="*/ 316719303 h 5"/>
                <a:gd name="T2" fmla="*/ 0 w 7"/>
                <a:gd name="T3" fmla="*/ 682733282 h 5"/>
                <a:gd name="T4" fmla="*/ 430502118 w 7"/>
                <a:gd name="T5" fmla="*/ 1554700617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5" y="1"/>
                  </a:moveTo>
                  <a:cubicBezTo>
                    <a:pt x="3" y="1"/>
                    <a:pt x="1" y="0"/>
                    <a:pt x="0" y="2"/>
                  </a:cubicBezTo>
                  <a:cubicBezTo>
                    <a:pt x="1" y="4"/>
                    <a:pt x="4" y="5"/>
                    <a:pt x="7" y="5"/>
                  </a:cubicBezTo>
                </a:path>
              </a:pathLst>
            </a:custGeom>
            <a:noFill/>
            <a:ln w="15875" cap="rnd">
              <a:solidFill>
                <a:srgbClr val="FEF6F2"/>
              </a:solidFill>
              <a:round/>
              <a:headEnd/>
              <a:tailEnd/>
            </a:ln>
          </p:spPr>
          <p:txBody>
            <a:bodyPr/>
            <a:p>
              <a:endParaRPr lang="en-US"/>
            </a:p>
          </p:txBody>
        </p:sp>
        <p:sp>
          <p:nvSpPr>
            <p:cNvPr id="1048974" name="Freeform 71"/>
            <p:cNvSpPr/>
            <p:nvPr/>
          </p:nvSpPr>
          <p:spPr bwMode="auto">
            <a:xfrm>
              <a:off x="4194" y="1683"/>
              <a:ext cx="22" cy="10"/>
            </a:xfrm>
            <a:custGeom>
              <a:avLst/>
              <a:gdLst>
                <a:gd name="T0" fmla="*/ 214837633 w 9"/>
                <a:gd name="T1" fmla="*/ 97559593 h 4"/>
                <a:gd name="T2" fmla="*/ 0 w 9"/>
                <a:gd name="T3" fmla="*/ 0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9" y="3"/>
                  </a:moveTo>
                  <a:cubicBezTo>
                    <a:pt x="6" y="4"/>
                    <a:pt x="2" y="2"/>
                    <a:pt x="0" y="0"/>
                  </a:cubicBezTo>
                </a:path>
              </a:pathLst>
            </a:custGeom>
            <a:noFill/>
            <a:ln w="15875" cap="rnd">
              <a:solidFill>
                <a:srgbClr val="FEF6F2"/>
              </a:solidFill>
              <a:round/>
              <a:headEnd/>
              <a:tailEnd/>
            </a:ln>
          </p:spPr>
          <p:txBody>
            <a:bodyPr/>
            <a:p>
              <a:endParaRPr lang="en-US"/>
            </a:p>
          </p:txBody>
        </p:sp>
        <p:sp>
          <p:nvSpPr>
            <p:cNvPr id="1048975" name="Freeform 72"/>
            <p:cNvSpPr/>
            <p:nvPr/>
          </p:nvSpPr>
          <p:spPr bwMode="auto">
            <a:xfrm>
              <a:off x="4179" y="1717"/>
              <a:ext cx="17" cy="24"/>
            </a:xfrm>
            <a:custGeom>
              <a:avLst/>
              <a:gdLst>
                <a:gd name="T0" fmla="*/ 84943751 w 7"/>
                <a:gd name="T1" fmla="*/ 1118233126 h 9"/>
                <a:gd name="T2" fmla="*/ 17384754 w 7"/>
                <a:gd name="T3" fmla="*/ 0 h 9"/>
                <a:gd name="T4" fmla="*/ 146477983 w 7"/>
                <a:gd name="T5" fmla="*/ 607868158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4" y="9"/>
                  </a:moveTo>
                  <a:cubicBezTo>
                    <a:pt x="1" y="7"/>
                    <a:pt x="0" y="3"/>
                    <a:pt x="1" y="0"/>
                  </a:cubicBezTo>
                  <a:cubicBezTo>
                    <a:pt x="4" y="0"/>
                    <a:pt x="7" y="3"/>
                    <a:pt x="7" y="5"/>
                  </a:cubicBezTo>
                </a:path>
              </a:pathLst>
            </a:custGeom>
            <a:noFill/>
            <a:ln w="15875" cap="rnd">
              <a:solidFill>
                <a:srgbClr val="FEF6F2"/>
              </a:solidFill>
              <a:round/>
              <a:headEnd/>
              <a:tailEnd/>
            </a:ln>
          </p:spPr>
          <p:txBody>
            <a:bodyPr/>
            <a:p>
              <a:endParaRPr lang="en-US"/>
            </a:p>
          </p:txBody>
        </p:sp>
        <p:sp>
          <p:nvSpPr>
            <p:cNvPr id="1048976" name="Freeform 73"/>
            <p:cNvSpPr/>
            <p:nvPr/>
          </p:nvSpPr>
          <p:spPr bwMode="auto">
            <a:xfrm>
              <a:off x="4146" y="1797"/>
              <a:ext cx="20" cy="16"/>
            </a:xfrm>
            <a:custGeom>
              <a:avLst/>
              <a:gdLst>
                <a:gd name="T0" fmla="*/ 290552581 w 8"/>
                <a:gd name="T1" fmla="*/ 753107046 h 6"/>
                <a:gd name="T2" fmla="*/ 0 w 8"/>
                <a:gd name="T3" fmla="*/ 0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8" y="6"/>
                  </a:moveTo>
                  <a:cubicBezTo>
                    <a:pt x="6" y="4"/>
                    <a:pt x="3" y="2"/>
                    <a:pt x="0" y="0"/>
                  </a:cubicBezTo>
                </a:path>
              </a:pathLst>
            </a:custGeom>
            <a:noFill/>
            <a:ln w="15875" cap="rnd">
              <a:solidFill>
                <a:srgbClr val="FEF6F2"/>
              </a:solidFill>
              <a:round/>
              <a:headEnd/>
              <a:tailEnd/>
            </a:ln>
          </p:spPr>
          <p:txBody>
            <a:bodyPr/>
            <a:p>
              <a:endParaRPr lang="en-US"/>
            </a:p>
          </p:txBody>
        </p:sp>
        <p:sp>
          <p:nvSpPr>
            <p:cNvPr id="1048977" name="Freeform 74"/>
            <p:cNvSpPr/>
            <p:nvPr/>
          </p:nvSpPr>
          <p:spPr bwMode="auto">
            <a:xfrm>
              <a:off x="4189" y="1749"/>
              <a:ext cx="25" cy="19"/>
            </a:xfrm>
            <a:custGeom>
              <a:avLst/>
              <a:gdLst>
                <a:gd name="T0" fmla="*/ 361365462 w 10"/>
                <a:gd name="T1" fmla="*/ 0 h 7"/>
                <a:gd name="T2" fmla="*/ 330370674 w 10"/>
                <a:gd name="T3" fmla="*/ 1016546886 h 7"/>
                <a:gd name="T4" fmla="*/ 0 60000 65536"/>
                <a:gd name="T5" fmla="*/ 0 60000 65536"/>
                <a:gd name="T6" fmla="*/ 0 w 10"/>
                <a:gd name="T7" fmla="*/ 0 h 7"/>
                <a:gd name="T8" fmla="*/ 10 w 10"/>
                <a:gd name="T9" fmla="*/ 7 h 7"/>
              </a:gdLst>
              <a:ahLst/>
              <a:cxnLst>
                <a:cxn ang="T4">
                  <a:pos x="T0" y="T1"/>
                </a:cxn>
                <a:cxn ang="T5">
                  <a:pos x="T2" y="T3"/>
                </a:cxn>
              </a:cxnLst>
              <a:rect l="T6" t="T7" r="T8" b="T9"/>
              <a:pathLst>
                <a:path w="10" h="7">
                  <a:moveTo>
                    <a:pt x="10" y="0"/>
                  </a:moveTo>
                  <a:cubicBezTo>
                    <a:pt x="1" y="0"/>
                    <a:pt x="0" y="7"/>
                    <a:pt x="9" y="6"/>
                  </a:cubicBezTo>
                </a:path>
              </a:pathLst>
            </a:custGeom>
            <a:noFill/>
            <a:ln w="15875" cap="rnd">
              <a:solidFill>
                <a:srgbClr val="FEF6F2"/>
              </a:solidFill>
              <a:round/>
              <a:headEnd/>
              <a:tailEnd/>
            </a:ln>
          </p:spPr>
          <p:txBody>
            <a:bodyPr/>
            <a:p>
              <a:endParaRPr lang="en-US"/>
            </a:p>
          </p:txBody>
        </p:sp>
        <p:sp>
          <p:nvSpPr>
            <p:cNvPr id="1048978" name="Freeform 75"/>
            <p:cNvSpPr/>
            <p:nvPr/>
          </p:nvSpPr>
          <p:spPr bwMode="auto">
            <a:xfrm>
              <a:off x="4056" y="1891"/>
              <a:ext cx="28" cy="34"/>
            </a:xfrm>
            <a:custGeom>
              <a:avLst/>
              <a:gdLst>
                <a:gd name="T0" fmla="*/ 158800591 w 11"/>
                <a:gd name="T1" fmla="*/ 1116071077 h 13"/>
                <a:gd name="T2" fmla="*/ 0 w 11"/>
                <a:gd name="T3" fmla="*/ 690901390 h 13"/>
                <a:gd name="T4" fmla="*/ 363909948 w 11"/>
                <a:gd name="T5" fmla="*/ 791583374 h 13"/>
                <a:gd name="T6" fmla="*/ 261268704 w 11"/>
                <a:gd name="T7" fmla="*/ 101005497 h 13"/>
                <a:gd name="T8" fmla="*/ 562406461 w 11"/>
                <a:gd name="T9" fmla="*/ 163162667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3" y="13"/>
                  </a:moveTo>
                  <a:cubicBezTo>
                    <a:pt x="2" y="12"/>
                    <a:pt x="1" y="10"/>
                    <a:pt x="0" y="8"/>
                  </a:cubicBezTo>
                  <a:cubicBezTo>
                    <a:pt x="3" y="7"/>
                    <a:pt x="5" y="8"/>
                    <a:pt x="7" y="9"/>
                  </a:cubicBezTo>
                  <a:cubicBezTo>
                    <a:pt x="6" y="6"/>
                    <a:pt x="5" y="4"/>
                    <a:pt x="5" y="1"/>
                  </a:cubicBezTo>
                  <a:cubicBezTo>
                    <a:pt x="7" y="0"/>
                    <a:pt x="9" y="1"/>
                    <a:pt x="11" y="2"/>
                  </a:cubicBezTo>
                </a:path>
              </a:pathLst>
            </a:custGeom>
            <a:noFill/>
            <a:ln w="15875" cap="rnd">
              <a:solidFill>
                <a:srgbClr val="FEF6F2"/>
              </a:solidFill>
              <a:round/>
              <a:headEnd/>
              <a:tailEnd/>
            </a:ln>
          </p:spPr>
          <p:txBody>
            <a:bodyPr/>
            <a:p>
              <a:endParaRPr lang="en-US"/>
            </a:p>
          </p:txBody>
        </p:sp>
        <p:sp>
          <p:nvSpPr>
            <p:cNvPr id="1048979" name="Freeform 76"/>
            <p:cNvSpPr/>
            <p:nvPr/>
          </p:nvSpPr>
          <p:spPr bwMode="auto">
            <a:xfrm>
              <a:off x="4201" y="1885"/>
              <a:ext cx="13" cy="8"/>
            </a:xfrm>
            <a:custGeom>
              <a:avLst/>
              <a:gdLst>
                <a:gd name="T0" fmla="*/ 383805281 w 5"/>
                <a:gd name="T1" fmla="*/ 365188833 h 3"/>
                <a:gd name="T2" fmla="*/ 0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5" y="3"/>
                  </a:moveTo>
                  <a:cubicBezTo>
                    <a:pt x="3" y="3"/>
                    <a:pt x="1" y="2"/>
                    <a:pt x="0" y="0"/>
                  </a:cubicBezTo>
                </a:path>
              </a:pathLst>
            </a:custGeom>
            <a:noFill/>
            <a:ln w="15875" cap="rnd">
              <a:solidFill>
                <a:srgbClr val="FEF6F2"/>
              </a:solidFill>
              <a:round/>
              <a:headEnd/>
              <a:tailEnd/>
            </a:ln>
          </p:spPr>
          <p:txBody>
            <a:bodyPr/>
            <a:p>
              <a:endParaRPr lang="en-US"/>
            </a:p>
          </p:txBody>
        </p:sp>
        <p:sp>
          <p:nvSpPr>
            <p:cNvPr id="1048980" name="Freeform 77"/>
            <p:cNvSpPr/>
            <p:nvPr/>
          </p:nvSpPr>
          <p:spPr bwMode="auto">
            <a:xfrm>
              <a:off x="4209" y="1880"/>
              <a:ext cx="30" cy="48"/>
            </a:xfrm>
            <a:custGeom>
              <a:avLst/>
              <a:gdLst>
                <a:gd name="T0" fmla="*/ 144558474 w 12"/>
                <a:gd name="T1" fmla="*/ 607868158 h 18"/>
                <a:gd name="T2" fmla="*/ 0 w 12"/>
                <a:gd name="T3" fmla="*/ 1118233126 h 18"/>
                <a:gd name="T4" fmla="*/ 0 60000 65536"/>
                <a:gd name="T5" fmla="*/ 0 60000 65536"/>
                <a:gd name="T6" fmla="*/ 0 w 12"/>
                <a:gd name="T7" fmla="*/ 0 h 18"/>
                <a:gd name="T8" fmla="*/ 12 w 12"/>
                <a:gd name="T9" fmla="*/ 18 h 18"/>
              </a:gdLst>
              <a:ahLst/>
              <a:cxnLst>
                <a:cxn ang="T4">
                  <a:pos x="T0" y="T1"/>
                </a:cxn>
                <a:cxn ang="T5">
                  <a:pos x="T2" y="T3"/>
                </a:cxn>
              </a:cxnLst>
              <a:rect l="T6" t="T7" r="T8" b="T9"/>
              <a:pathLst>
                <a:path w="12" h="18">
                  <a:moveTo>
                    <a:pt x="4" y="5"/>
                  </a:moveTo>
                  <a:cubicBezTo>
                    <a:pt x="11" y="0"/>
                    <a:pt x="12" y="18"/>
                    <a:pt x="0" y="9"/>
                  </a:cubicBezTo>
                </a:path>
              </a:pathLst>
            </a:custGeom>
            <a:noFill/>
            <a:ln w="15875" cap="rnd">
              <a:solidFill>
                <a:srgbClr val="FEF6F2"/>
              </a:solidFill>
              <a:round/>
              <a:headEnd/>
              <a:tailEnd/>
            </a:ln>
          </p:spPr>
          <p:txBody>
            <a:bodyPr/>
            <a:p>
              <a:endParaRPr lang="en-US"/>
            </a:p>
          </p:txBody>
        </p:sp>
        <p:sp>
          <p:nvSpPr>
            <p:cNvPr id="1048981" name="Freeform 78"/>
            <p:cNvSpPr/>
            <p:nvPr/>
          </p:nvSpPr>
          <p:spPr bwMode="auto">
            <a:xfrm>
              <a:off x="4194" y="1917"/>
              <a:ext cx="7" cy="8"/>
            </a:xfrm>
            <a:custGeom>
              <a:avLst/>
              <a:gdLst>
                <a:gd name="T0" fmla="*/ 28497206 w 3"/>
                <a:gd name="T1" fmla="*/ 365188833 h 3"/>
                <a:gd name="T2" fmla="*/ 0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3"/>
                  </a:moveTo>
                  <a:cubicBezTo>
                    <a:pt x="2" y="2"/>
                    <a:pt x="1" y="1"/>
                    <a:pt x="0" y="0"/>
                  </a:cubicBezTo>
                </a:path>
              </a:pathLst>
            </a:custGeom>
            <a:noFill/>
            <a:ln w="15875" cap="rnd">
              <a:solidFill>
                <a:srgbClr val="FEF6F2"/>
              </a:solidFill>
              <a:round/>
              <a:headEnd/>
              <a:tailEnd/>
            </a:ln>
          </p:spPr>
          <p:txBody>
            <a:bodyPr/>
            <a:p>
              <a:endParaRPr lang="en-US"/>
            </a:p>
          </p:txBody>
        </p:sp>
        <p:sp>
          <p:nvSpPr>
            <p:cNvPr id="1048982" name="Freeform 79"/>
            <p:cNvSpPr/>
            <p:nvPr/>
          </p:nvSpPr>
          <p:spPr bwMode="auto">
            <a:xfrm>
              <a:off x="4284" y="1915"/>
              <a:ext cx="10" cy="5"/>
            </a:xfrm>
            <a:custGeom>
              <a:avLst/>
              <a:gdLst>
                <a:gd name="T0" fmla="*/ 144050051 w 4"/>
                <a:gd name="T1" fmla="*/ 69541387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4" y="2"/>
                  </a:moveTo>
                  <a:cubicBezTo>
                    <a:pt x="3" y="2"/>
                    <a:pt x="1" y="1"/>
                    <a:pt x="0" y="0"/>
                  </a:cubicBezTo>
                </a:path>
              </a:pathLst>
            </a:custGeom>
            <a:noFill/>
            <a:ln w="15875" cap="rnd">
              <a:solidFill>
                <a:srgbClr val="FEF6F2"/>
              </a:solidFill>
              <a:round/>
              <a:headEnd/>
              <a:tailEnd/>
            </a:ln>
          </p:spPr>
          <p:txBody>
            <a:bodyPr/>
            <a:p>
              <a:endParaRPr lang="en-US"/>
            </a:p>
          </p:txBody>
        </p:sp>
        <p:sp>
          <p:nvSpPr>
            <p:cNvPr id="1048983" name="Freeform 80"/>
            <p:cNvSpPr/>
            <p:nvPr/>
          </p:nvSpPr>
          <p:spPr bwMode="auto">
            <a:xfrm>
              <a:off x="4291" y="1800"/>
              <a:ext cx="18" cy="24"/>
            </a:xfrm>
            <a:custGeom>
              <a:avLst/>
              <a:gdLst>
                <a:gd name="T0" fmla="*/ 0 w 7"/>
                <a:gd name="T1" fmla="*/ 890045063 h 9"/>
                <a:gd name="T2" fmla="*/ 430502118 w 7"/>
                <a:gd name="T3" fmla="*/ 503128704 h 9"/>
                <a:gd name="T4" fmla="*/ 76737353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7"/>
                  </a:moveTo>
                  <a:cubicBezTo>
                    <a:pt x="4" y="9"/>
                    <a:pt x="7" y="8"/>
                    <a:pt x="7" y="4"/>
                  </a:cubicBezTo>
                  <a:cubicBezTo>
                    <a:pt x="5" y="3"/>
                    <a:pt x="2" y="2"/>
                    <a:pt x="1" y="0"/>
                  </a:cubicBezTo>
                </a:path>
              </a:pathLst>
            </a:custGeom>
            <a:noFill/>
            <a:ln w="15875" cap="rnd">
              <a:solidFill>
                <a:srgbClr val="FEF6F2"/>
              </a:solidFill>
              <a:round/>
              <a:headEnd/>
              <a:tailEnd/>
            </a:ln>
          </p:spPr>
          <p:txBody>
            <a:bodyPr/>
            <a:p>
              <a:endParaRPr lang="en-US"/>
            </a:p>
          </p:txBody>
        </p:sp>
        <p:sp>
          <p:nvSpPr>
            <p:cNvPr id="1048984" name="Freeform 81"/>
            <p:cNvSpPr/>
            <p:nvPr/>
          </p:nvSpPr>
          <p:spPr bwMode="auto">
            <a:xfrm>
              <a:off x="4301" y="1787"/>
              <a:ext cx="35" cy="18"/>
            </a:xfrm>
            <a:custGeom>
              <a:avLst/>
              <a:gdLst>
                <a:gd name="T0" fmla="*/ 484275228 w 14"/>
                <a:gd name="T1" fmla="*/ 0 h 7"/>
                <a:gd name="T2" fmla="*/ 512313940 w 14"/>
                <a:gd name="T3" fmla="*/ 244395664 h 7"/>
                <a:gd name="T4" fmla="*/ 0 60000 65536"/>
                <a:gd name="T5" fmla="*/ 0 60000 65536"/>
                <a:gd name="T6" fmla="*/ 0 w 14"/>
                <a:gd name="T7" fmla="*/ 0 h 7"/>
                <a:gd name="T8" fmla="*/ 14 w 14"/>
                <a:gd name="T9" fmla="*/ 7 h 7"/>
              </a:gdLst>
              <a:ahLst/>
              <a:cxnLst>
                <a:cxn ang="T4">
                  <a:pos x="T0" y="T1"/>
                </a:cxn>
                <a:cxn ang="T5">
                  <a:pos x="T2" y="T3"/>
                </a:cxn>
              </a:cxnLst>
              <a:rect l="T6" t="T7" r="T8" b="T9"/>
              <a:pathLst>
                <a:path w="14" h="7">
                  <a:moveTo>
                    <a:pt x="13" y="0"/>
                  </a:moveTo>
                  <a:cubicBezTo>
                    <a:pt x="0" y="3"/>
                    <a:pt x="14" y="7"/>
                    <a:pt x="14" y="4"/>
                  </a:cubicBezTo>
                </a:path>
              </a:pathLst>
            </a:custGeom>
            <a:noFill/>
            <a:ln w="15875" cap="rnd">
              <a:solidFill>
                <a:srgbClr val="FEF6F2"/>
              </a:solidFill>
              <a:round/>
              <a:headEnd/>
              <a:tailEnd/>
            </a:ln>
          </p:spPr>
          <p:txBody>
            <a:bodyPr/>
            <a:p>
              <a:endParaRPr lang="en-US"/>
            </a:p>
          </p:txBody>
        </p:sp>
        <p:sp>
          <p:nvSpPr>
            <p:cNvPr id="1048985" name="Freeform 82"/>
            <p:cNvSpPr/>
            <p:nvPr/>
          </p:nvSpPr>
          <p:spPr bwMode="auto">
            <a:xfrm>
              <a:off x="4304" y="1773"/>
              <a:ext cx="12" cy="8"/>
            </a:xfrm>
            <a:custGeom>
              <a:avLst/>
              <a:gdLst>
                <a:gd name="T0" fmla="*/ 84756947 w 5"/>
                <a:gd name="T1" fmla="*/ 365188833 h 3"/>
                <a:gd name="T2" fmla="*/ 0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5" y="3"/>
                  </a:moveTo>
                  <a:cubicBezTo>
                    <a:pt x="4" y="2"/>
                    <a:pt x="2" y="1"/>
                    <a:pt x="0" y="0"/>
                  </a:cubicBezTo>
                </a:path>
              </a:pathLst>
            </a:custGeom>
            <a:noFill/>
            <a:ln w="15875" cap="rnd">
              <a:solidFill>
                <a:srgbClr val="FEF6F2"/>
              </a:solidFill>
              <a:round/>
              <a:headEnd/>
              <a:tailEnd/>
            </a:ln>
          </p:spPr>
          <p:txBody>
            <a:bodyPr/>
            <a:p>
              <a:endParaRPr lang="en-US"/>
            </a:p>
          </p:txBody>
        </p:sp>
        <p:sp>
          <p:nvSpPr>
            <p:cNvPr id="1048986" name="Freeform 83"/>
            <p:cNvSpPr/>
            <p:nvPr/>
          </p:nvSpPr>
          <p:spPr bwMode="auto">
            <a:xfrm>
              <a:off x="4184" y="1797"/>
              <a:ext cx="7" cy="8"/>
            </a:xfrm>
            <a:custGeom>
              <a:avLst/>
              <a:gdLst>
                <a:gd name="T0" fmla="*/ 28497206 w 3"/>
                <a:gd name="T1" fmla="*/ 365188833 h 3"/>
                <a:gd name="T2" fmla="*/ 0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3"/>
                  </a:moveTo>
                  <a:cubicBezTo>
                    <a:pt x="2" y="2"/>
                    <a:pt x="1" y="1"/>
                    <a:pt x="0" y="0"/>
                  </a:cubicBezTo>
                </a:path>
              </a:pathLst>
            </a:custGeom>
            <a:noFill/>
            <a:ln w="15875" cap="rnd">
              <a:solidFill>
                <a:srgbClr val="FEF6F2"/>
              </a:solidFill>
              <a:round/>
              <a:headEnd/>
              <a:tailEnd/>
            </a:ln>
          </p:spPr>
          <p:txBody>
            <a:bodyPr/>
            <a:p>
              <a:endParaRPr lang="en-US"/>
            </a:p>
          </p:txBody>
        </p:sp>
        <p:sp>
          <p:nvSpPr>
            <p:cNvPr id="1048987" name="Freeform 84"/>
            <p:cNvSpPr/>
            <p:nvPr/>
          </p:nvSpPr>
          <p:spPr bwMode="auto">
            <a:xfrm>
              <a:off x="4364" y="1629"/>
              <a:ext cx="22" cy="22"/>
            </a:xfrm>
            <a:custGeom>
              <a:avLst/>
              <a:gdLst>
                <a:gd name="T0" fmla="*/ 214837633 w 9"/>
                <a:gd name="T1" fmla="*/ 875449279 h 8"/>
                <a:gd name="T2" fmla="*/ 19348987 w 9"/>
                <a:gd name="T3" fmla="*/ 0 h 8"/>
                <a:gd name="T4" fmla="*/ 146282964 w 9"/>
                <a:gd name="T5" fmla="*/ 1765471350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4"/>
                  </a:moveTo>
                  <a:cubicBezTo>
                    <a:pt x="7" y="2"/>
                    <a:pt x="4" y="0"/>
                    <a:pt x="1" y="0"/>
                  </a:cubicBezTo>
                  <a:cubicBezTo>
                    <a:pt x="0" y="3"/>
                    <a:pt x="3" y="6"/>
                    <a:pt x="6" y="8"/>
                  </a:cubicBezTo>
                </a:path>
              </a:pathLst>
            </a:custGeom>
            <a:noFill/>
            <a:ln w="15875" cap="rnd">
              <a:solidFill>
                <a:srgbClr val="FEF6F2"/>
              </a:solidFill>
              <a:round/>
              <a:headEnd/>
              <a:tailEnd/>
            </a:ln>
          </p:spPr>
          <p:txBody>
            <a:bodyPr/>
            <a:p>
              <a:endParaRPr lang="en-US"/>
            </a:p>
          </p:txBody>
        </p:sp>
        <p:sp>
          <p:nvSpPr>
            <p:cNvPr id="1048988" name="Freeform 85"/>
            <p:cNvSpPr/>
            <p:nvPr/>
          </p:nvSpPr>
          <p:spPr bwMode="auto">
            <a:xfrm>
              <a:off x="4391" y="1659"/>
              <a:ext cx="30" cy="16"/>
            </a:xfrm>
            <a:custGeom>
              <a:avLst/>
              <a:gdLst>
                <a:gd name="T0" fmla="*/ 0 w 12"/>
                <a:gd name="T1" fmla="*/ 365188833 h 6"/>
                <a:gd name="T2" fmla="*/ 338268532 w 12"/>
                <a:gd name="T3" fmla="*/ 227950605 h 6"/>
                <a:gd name="T4" fmla="*/ 74501236 w 12"/>
                <a:gd name="T5" fmla="*/ 753107046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3"/>
                  </a:moveTo>
                  <a:cubicBezTo>
                    <a:pt x="2" y="2"/>
                    <a:pt x="7" y="0"/>
                    <a:pt x="9" y="2"/>
                  </a:cubicBezTo>
                  <a:cubicBezTo>
                    <a:pt x="12" y="6"/>
                    <a:pt x="3" y="6"/>
                    <a:pt x="2" y="6"/>
                  </a:cubicBezTo>
                </a:path>
              </a:pathLst>
            </a:custGeom>
            <a:noFill/>
            <a:ln w="15875" cap="rnd">
              <a:solidFill>
                <a:srgbClr val="FEF6F2"/>
              </a:solidFill>
              <a:round/>
              <a:headEnd/>
              <a:tailEnd/>
            </a:ln>
          </p:spPr>
          <p:txBody>
            <a:bodyPr/>
            <a:p>
              <a:endParaRPr lang="en-US"/>
            </a:p>
          </p:txBody>
        </p:sp>
        <p:sp>
          <p:nvSpPr>
            <p:cNvPr id="1048989" name="Freeform 86"/>
            <p:cNvSpPr/>
            <p:nvPr/>
          </p:nvSpPr>
          <p:spPr bwMode="auto">
            <a:xfrm>
              <a:off x="4361" y="1691"/>
              <a:ext cx="15" cy="2"/>
            </a:xfrm>
            <a:custGeom>
              <a:avLst/>
              <a:gdLst>
                <a:gd name="T0" fmla="*/ 216845611 w 6"/>
                <a:gd name="T1" fmla="*/ 0 h 1"/>
                <a:gd name="T2" fmla="*/ 0 w 6"/>
                <a:gd name="T3" fmla="*/ 524288 h 1"/>
                <a:gd name="T4" fmla="*/ 0 60000 65536"/>
                <a:gd name="T5" fmla="*/ 0 60000 65536"/>
                <a:gd name="T6" fmla="*/ 0 w 6"/>
                <a:gd name="T7" fmla="*/ 0 h 1"/>
                <a:gd name="T8" fmla="*/ 6 w 6"/>
                <a:gd name="T9" fmla="*/ 1 h 1"/>
              </a:gdLst>
              <a:ahLst/>
              <a:cxnLst>
                <a:cxn ang="T4">
                  <a:pos x="T0" y="T1"/>
                </a:cxn>
                <a:cxn ang="T5">
                  <a:pos x="T2" y="T3"/>
                </a:cxn>
              </a:cxnLst>
              <a:rect l="T6" t="T7" r="T8" b="T9"/>
              <a:pathLst>
                <a:path w="6" h="1">
                  <a:moveTo>
                    <a:pt x="6" y="0"/>
                  </a:moveTo>
                  <a:cubicBezTo>
                    <a:pt x="4" y="0"/>
                    <a:pt x="2" y="1"/>
                    <a:pt x="0" y="1"/>
                  </a:cubicBezTo>
                </a:path>
              </a:pathLst>
            </a:custGeom>
            <a:noFill/>
            <a:ln w="15875" cap="rnd">
              <a:solidFill>
                <a:srgbClr val="FEF6F2"/>
              </a:solidFill>
              <a:round/>
              <a:headEnd/>
              <a:tailEnd/>
            </a:ln>
          </p:spPr>
          <p:txBody>
            <a:bodyPr/>
            <a:p>
              <a:endParaRPr lang="en-US"/>
            </a:p>
          </p:txBody>
        </p:sp>
        <p:sp>
          <p:nvSpPr>
            <p:cNvPr id="1048990" name="Freeform 87"/>
            <p:cNvSpPr/>
            <p:nvPr/>
          </p:nvSpPr>
          <p:spPr bwMode="auto">
            <a:xfrm>
              <a:off x="4399" y="1696"/>
              <a:ext cx="10" cy="8"/>
            </a:xfrm>
            <a:custGeom>
              <a:avLst/>
              <a:gdLst>
                <a:gd name="T0" fmla="*/ 144050051 w 4"/>
                <a:gd name="T1" fmla="*/ 365188833 h 3"/>
                <a:gd name="T2" fmla="*/ 0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3"/>
                  </a:moveTo>
                  <a:cubicBezTo>
                    <a:pt x="3" y="2"/>
                    <a:pt x="1" y="1"/>
                    <a:pt x="0" y="0"/>
                  </a:cubicBezTo>
                </a:path>
              </a:pathLst>
            </a:custGeom>
            <a:noFill/>
            <a:ln w="15875" cap="rnd">
              <a:solidFill>
                <a:srgbClr val="FEF6F2"/>
              </a:solidFill>
              <a:round/>
              <a:headEnd/>
              <a:tailEnd/>
            </a:ln>
          </p:spPr>
          <p:txBody>
            <a:bodyPr/>
            <a:p>
              <a:endParaRPr lang="en-US"/>
            </a:p>
          </p:txBody>
        </p:sp>
        <p:sp>
          <p:nvSpPr>
            <p:cNvPr id="1048991" name="Freeform 88"/>
            <p:cNvSpPr/>
            <p:nvPr/>
          </p:nvSpPr>
          <p:spPr bwMode="auto">
            <a:xfrm>
              <a:off x="4359" y="1512"/>
              <a:ext cx="32" cy="21"/>
            </a:xfrm>
            <a:custGeom>
              <a:avLst/>
              <a:gdLst>
                <a:gd name="T0" fmla="*/ 352874235 w 13"/>
                <a:gd name="T1" fmla="*/ 0 h 8"/>
                <a:gd name="T2" fmla="*/ 330701963 w 13"/>
                <a:gd name="T3" fmla="*/ 384896048 h 8"/>
                <a:gd name="T4" fmla="*/ 0 60000 65536"/>
                <a:gd name="T5" fmla="*/ 0 60000 65536"/>
                <a:gd name="T6" fmla="*/ 0 w 13"/>
                <a:gd name="T7" fmla="*/ 0 h 8"/>
                <a:gd name="T8" fmla="*/ 13 w 13"/>
                <a:gd name="T9" fmla="*/ 8 h 8"/>
              </a:gdLst>
              <a:ahLst/>
              <a:cxnLst>
                <a:cxn ang="T4">
                  <a:pos x="T0" y="T1"/>
                </a:cxn>
                <a:cxn ang="T5">
                  <a:pos x="T2" y="T3"/>
                </a:cxn>
              </a:cxnLst>
              <a:rect l="T6" t="T7" r="T8" b="T9"/>
              <a:pathLst>
                <a:path w="13" h="8">
                  <a:moveTo>
                    <a:pt x="13" y="0"/>
                  </a:moveTo>
                  <a:cubicBezTo>
                    <a:pt x="0" y="0"/>
                    <a:pt x="9" y="8"/>
                    <a:pt x="12" y="4"/>
                  </a:cubicBezTo>
                </a:path>
              </a:pathLst>
            </a:custGeom>
            <a:noFill/>
            <a:ln w="15875" cap="rnd">
              <a:solidFill>
                <a:srgbClr val="FEF6F2"/>
              </a:solidFill>
              <a:round/>
              <a:headEnd/>
              <a:tailEnd/>
            </a:ln>
          </p:spPr>
          <p:txBody>
            <a:bodyPr/>
            <a:p>
              <a:endParaRPr lang="en-US"/>
            </a:p>
          </p:txBody>
        </p:sp>
        <p:sp>
          <p:nvSpPr>
            <p:cNvPr id="1048992" name="Freeform 89"/>
            <p:cNvSpPr/>
            <p:nvPr/>
          </p:nvSpPr>
          <p:spPr bwMode="auto">
            <a:xfrm>
              <a:off x="4349" y="1485"/>
              <a:ext cx="15" cy="8"/>
            </a:xfrm>
            <a:custGeom>
              <a:avLst/>
              <a:gdLst>
                <a:gd name="T0" fmla="*/ 216845611 w 6"/>
                <a:gd name="T1" fmla="*/ 365188833 h 3"/>
                <a:gd name="T2" fmla="*/ 0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3"/>
                  </a:moveTo>
                  <a:cubicBezTo>
                    <a:pt x="4" y="2"/>
                    <a:pt x="2" y="1"/>
                    <a:pt x="0" y="0"/>
                  </a:cubicBezTo>
                </a:path>
              </a:pathLst>
            </a:custGeom>
            <a:noFill/>
            <a:ln w="15875" cap="rnd">
              <a:solidFill>
                <a:srgbClr val="FEF6F2"/>
              </a:solidFill>
              <a:round/>
              <a:headEnd/>
              <a:tailEnd/>
            </a:ln>
          </p:spPr>
          <p:txBody>
            <a:bodyPr/>
            <a:p>
              <a:endParaRPr lang="en-US"/>
            </a:p>
          </p:txBody>
        </p:sp>
        <p:sp>
          <p:nvSpPr>
            <p:cNvPr id="1048993" name="Freeform 90"/>
            <p:cNvSpPr/>
            <p:nvPr/>
          </p:nvSpPr>
          <p:spPr bwMode="auto">
            <a:xfrm>
              <a:off x="4469" y="1512"/>
              <a:ext cx="20" cy="19"/>
            </a:xfrm>
            <a:custGeom>
              <a:avLst/>
              <a:gdLst>
                <a:gd name="T0" fmla="*/ 0 w 8"/>
                <a:gd name="T1" fmla="*/ 191868853 h 7"/>
                <a:gd name="T2" fmla="*/ 290552581 w 8"/>
                <a:gd name="T3" fmla="*/ 329910699 h 7"/>
                <a:gd name="T4" fmla="*/ 0 w 8"/>
                <a:gd name="T5" fmla="*/ 89547153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1"/>
                  </a:moveTo>
                  <a:cubicBezTo>
                    <a:pt x="3" y="0"/>
                    <a:pt x="6" y="1"/>
                    <a:pt x="8" y="2"/>
                  </a:cubicBezTo>
                  <a:cubicBezTo>
                    <a:pt x="7" y="6"/>
                    <a:pt x="3" y="7"/>
                    <a:pt x="0" y="5"/>
                  </a:cubicBezTo>
                </a:path>
              </a:pathLst>
            </a:custGeom>
            <a:noFill/>
            <a:ln w="15875" cap="rnd">
              <a:solidFill>
                <a:srgbClr val="FEF6F2"/>
              </a:solidFill>
              <a:round/>
              <a:headEnd/>
              <a:tailEnd/>
            </a:ln>
          </p:spPr>
          <p:txBody>
            <a:bodyPr/>
            <a:p>
              <a:endParaRPr lang="en-US"/>
            </a:p>
          </p:txBody>
        </p:sp>
        <p:sp>
          <p:nvSpPr>
            <p:cNvPr id="1048994" name="Freeform 91"/>
            <p:cNvSpPr/>
            <p:nvPr/>
          </p:nvSpPr>
          <p:spPr bwMode="auto">
            <a:xfrm>
              <a:off x="4526" y="1680"/>
              <a:ext cx="33" cy="35"/>
            </a:xfrm>
            <a:custGeom>
              <a:avLst/>
              <a:gdLst>
                <a:gd name="T0" fmla="*/ 150847566 w 13"/>
                <a:gd name="T1" fmla="*/ 617004890 h 13"/>
                <a:gd name="T2" fmla="*/ 0 w 13"/>
                <a:gd name="T3" fmla="*/ 1333245196 h 13"/>
                <a:gd name="T4" fmla="*/ 0 60000 65536"/>
                <a:gd name="T5" fmla="*/ 0 60000 65536"/>
                <a:gd name="T6" fmla="*/ 0 w 13"/>
                <a:gd name="T7" fmla="*/ 0 h 13"/>
                <a:gd name="T8" fmla="*/ 13 w 13"/>
                <a:gd name="T9" fmla="*/ 13 h 13"/>
              </a:gdLst>
              <a:ahLst/>
              <a:cxnLst>
                <a:cxn ang="T4">
                  <a:pos x="T0" y="T1"/>
                </a:cxn>
                <a:cxn ang="T5">
                  <a:pos x="T2" y="T3"/>
                </a:cxn>
              </a:cxnLst>
              <a:rect l="T6" t="T7" r="T8" b="T9"/>
              <a:pathLst>
                <a:path w="13" h="13">
                  <a:moveTo>
                    <a:pt x="3" y="4"/>
                  </a:moveTo>
                  <a:cubicBezTo>
                    <a:pt x="9" y="0"/>
                    <a:pt x="13" y="13"/>
                    <a:pt x="0" y="9"/>
                  </a:cubicBezTo>
                </a:path>
              </a:pathLst>
            </a:custGeom>
            <a:noFill/>
            <a:ln w="15875" cap="rnd">
              <a:solidFill>
                <a:srgbClr val="FEF6F2"/>
              </a:solidFill>
              <a:round/>
              <a:headEnd/>
              <a:tailEnd/>
            </a:ln>
          </p:spPr>
          <p:txBody>
            <a:bodyPr/>
            <a:p>
              <a:endParaRPr lang="en-US"/>
            </a:p>
          </p:txBody>
        </p:sp>
        <p:sp>
          <p:nvSpPr>
            <p:cNvPr id="1048995" name="Freeform 92"/>
            <p:cNvSpPr/>
            <p:nvPr/>
          </p:nvSpPr>
          <p:spPr bwMode="auto">
            <a:xfrm>
              <a:off x="4444" y="1829"/>
              <a:ext cx="12" cy="6"/>
            </a:xfrm>
            <a:custGeom>
              <a:avLst/>
              <a:gdLst>
                <a:gd name="T0" fmla="*/ 0 w 5"/>
                <a:gd name="T1" fmla="*/ 0 h 2"/>
                <a:gd name="T2" fmla="*/ 84756947 w 5"/>
                <a:gd name="T3" fmla="*/ 2147483647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0" y="0"/>
                  </a:moveTo>
                  <a:cubicBezTo>
                    <a:pt x="2" y="1"/>
                    <a:pt x="4" y="2"/>
                    <a:pt x="5" y="2"/>
                  </a:cubicBezTo>
                </a:path>
              </a:pathLst>
            </a:custGeom>
            <a:noFill/>
            <a:ln w="15875" cap="rnd">
              <a:solidFill>
                <a:srgbClr val="FEF6F2"/>
              </a:solidFill>
              <a:round/>
              <a:headEnd/>
              <a:tailEnd/>
            </a:ln>
          </p:spPr>
          <p:txBody>
            <a:bodyPr/>
            <a:p>
              <a:endParaRPr lang="en-US"/>
            </a:p>
          </p:txBody>
        </p:sp>
        <p:sp>
          <p:nvSpPr>
            <p:cNvPr id="1048996" name="Freeform 93"/>
            <p:cNvSpPr/>
            <p:nvPr/>
          </p:nvSpPr>
          <p:spPr bwMode="auto">
            <a:xfrm>
              <a:off x="4034" y="1475"/>
              <a:ext cx="17" cy="13"/>
            </a:xfrm>
            <a:custGeom>
              <a:avLst/>
              <a:gdLst>
                <a:gd name="T0" fmla="*/ 0 w 7"/>
                <a:gd name="T1" fmla="*/ 383805281 h 5"/>
                <a:gd name="T2" fmla="*/ 146477983 w 7"/>
                <a:gd name="T3" fmla="*/ 147617419 h 5"/>
                <a:gd name="T4" fmla="*/ 17384754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2" y="5"/>
                    <a:pt x="5" y="3"/>
                    <a:pt x="7" y="2"/>
                  </a:cubicBezTo>
                  <a:cubicBezTo>
                    <a:pt x="6" y="0"/>
                    <a:pt x="0" y="1"/>
                    <a:pt x="1" y="0"/>
                  </a:cubicBezTo>
                </a:path>
              </a:pathLst>
            </a:custGeom>
            <a:noFill/>
            <a:ln w="15875" cap="rnd">
              <a:solidFill>
                <a:srgbClr val="FEF6F2"/>
              </a:solidFill>
              <a:round/>
              <a:headEnd/>
              <a:tailEnd/>
            </a:ln>
          </p:spPr>
          <p:txBody>
            <a:bodyPr/>
            <a:p>
              <a:endParaRPr lang="en-US"/>
            </a:p>
          </p:txBody>
        </p:sp>
        <p:sp>
          <p:nvSpPr>
            <p:cNvPr id="1048997" name="Freeform 94"/>
            <p:cNvSpPr/>
            <p:nvPr/>
          </p:nvSpPr>
          <p:spPr bwMode="auto">
            <a:xfrm>
              <a:off x="4031" y="1440"/>
              <a:ext cx="15" cy="24"/>
            </a:xfrm>
            <a:custGeom>
              <a:avLst/>
              <a:gdLst>
                <a:gd name="T0" fmla="*/ 0 w 6"/>
                <a:gd name="T1" fmla="*/ 1118233126 h 9"/>
                <a:gd name="T2" fmla="*/ 0 w 6"/>
                <a:gd name="T3" fmla="*/ 503128704 h 9"/>
                <a:gd name="T4" fmla="*/ 0 60000 65536"/>
                <a:gd name="T5" fmla="*/ 0 60000 65536"/>
                <a:gd name="T6" fmla="*/ 0 w 6"/>
                <a:gd name="T7" fmla="*/ 0 h 9"/>
                <a:gd name="T8" fmla="*/ 6 w 6"/>
                <a:gd name="T9" fmla="*/ 9 h 9"/>
              </a:gdLst>
              <a:ahLst/>
              <a:cxnLst>
                <a:cxn ang="T4">
                  <a:pos x="T0" y="T1"/>
                </a:cxn>
                <a:cxn ang="T5">
                  <a:pos x="T2" y="T3"/>
                </a:cxn>
              </a:cxnLst>
              <a:rect l="T6" t="T7" r="T8" b="T9"/>
              <a:pathLst>
                <a:path w="6" h="9">
                  <a:moveTo>
                    <a:pt x="0" y="9"/>
                  </a:moveTo>
                  <a:cubicBezTo>
                    <a:pt x="6" y="9"/>
                    <a:pt x="4" y="0"/>
                    <a:pt x="0" y="4"/>
                  </a:cubicBezTo>
                </a:path>
              </a:pathLst>
            </a:custGeom>
            <a:noFill/>
            <a:ln w="15875" cap="rnd">
              <a:solidFill>
                <a:srgbClr val="FEF6F2"/>
              </a:solidFill>
              <a:round/>
              <a:headEnd/>
              <a:tailEnd/>
            </a:ln>
          </p:spPr>
          <p:txBody>
            <a:bodyPr/>
            <a:p>
              <a:endParaRPr lang="en-US"/>
            </a:p>
          </p:txBody>
        </p:sp>
        <p:sp>
          <p:nvSpPr>
            <p:cNvPr id="1048998" name="Freeform 95"/>
            <p:cNvSpPr/>
            <p:nvPr/>
          </p:nvSpPr>
          <p:spPr bwMode="auto">
            <a:xfrm>
              <a:off x="3981" y="1459"/>
              <a:ext cx="25" cy="37"/>
            </a:xfrm>
            <a:custGeom>
              <a:avLst/>
              <a:gdLst>
                <a:gd name="T0" fmla="*/ 361365462 w 10"/>
                <a:gd name="T1" fmla="*/ 1468031728 h 14"/>
                <a:gd name="T2" fmla="*/ 361365462 w 10"/>
                <a:gd name="T3" fmla="*/ 837749797 h 14"/>
                <a:gd name="T4" fmla="*/ 361365462 w 10"/>
                <a:gd name="T5" fmla="*/ 119940901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10" y="14"/>
                  </a:moveTo>
                  <a:cubicBezTo>
                    <a:pt x="3" y="13"/>
                    <a:pt x="2" y="8"/>
                    <a:pt x="10" y="8"/>
                  </a:cubicBezTo>
                  <a:cubicBezTo>
                    <a:pt x="6" y="6"/>
                    <a:pt x="0" y="0"/>
                    <a:pt x="10" y="1"/>
                  </a:cubicBezTo>
                </a:path>
              </a:pathLst>
            </a:custGeom>
            <a:noFill/>
            <a:ln w="15875" cap="rnd">
              <a:solidFill>
                <a:srgbClr val="FEF6F2"/>
              </a:solidFill>
              <a:round/>
              <a:headEnd/>
              <a:tailEnd/>
            </a:ln>
          </p:spPr>
          <p:txBody>
            <a:bodyPr/>
            <a:p>
              <a:endParaRPr lang="en-US"/>
            </a:p>
          </p:txBody>
        </p:sp>
        <p:sp>
          <p:nvSpPr>
            <p:cNvPr id="1048999" name="Freeform 96"/>
            <p:cNvSpPr/>
            <p:nvPr/>
          </p:nvSpPr>
          <p:spPr bwMode="auto">
            <a:xfrm>
              <a:off x="4091" y="1208"/>
              <a:ext cx="20" cy="5"/>
            </a:xfrm>
            <a:custGeom>
              <a:avLst/>
              <a:gdLst>
                <a:gd name="T0" fmla="*/ 290552581 w 8"/>
                <a:gd name="T1" fmla="*/ 0 h 2"/>
                <a:gd name="T2" fmla="*/ 0 w 8"/>
                <a:gd name="T3" fmla="*/ 69541387 h 2"/>
                <a:gd name="T4" fmla="*/ 0 60000 65536"/>
                <a:gd name="T5" fmla="*/ 0 60000 65536"/>
                <a:gd name="T6" fmla="*/ 0 w 8"/>
                <a:gd name="T7" fmla="*/ 0 h 2"/>
                <a:gd name="T8" fmla="*/ 8 w 8"/>
                <a:gd name="T9" fmla="*/ 2 h 2"/>
              </a:gdLst>
              <a:ahLst/>
              <a:cxnLst>
                <a:cxn ang="T4">
                  <a:pos x="T0" y="T1"/>
                </a:cxn>
                <a:cxn ang="T5">
                  <a:pos x="T2" y="T3"/>
                </a:cxn>
              </a:cxnLst>
              <a:rect l="T6" t="T7" r="T8" b="T9"/>
              <a:pathLst>
                <a:path w="8" h="2">
                  <a:moveTo>
                    <a:pt x="8" y="0"/>
                  </a:moveTo>
                  <a:cubicBezTo>
                    <a:pt x="5" y="0"/>
                    <a:pt x="3" y="1"/>
                    <a:pt x="0" y="2"/>
                  </a:cubicBezTo>
                </a:path>
              </a:pathLst>
            </a:custGeom>
            <a:noFill/>
            <a:ln w="15875" cap="rnd">
              <a:solidFill>
                <a:srgbClr val="FEF6F2"/>
              </a:solidFill>
              <a:round/>
              <a:headEnd/>
              <a:tailEnd/>
            </a:ln>
          </p:spPr>
          <p:txBody>
            <a:bodyPr/>
            <a:p>
              <a:endParaRPr lang="en-US"/>
            </a:p>
          </p:txBody>
        </p:sp>
        <p:sp>
          <p:nvSpPr>
            <p:cNvPr id="1049000" name="Freeform 97"/>
            <p:cNvSpPr/>
            <p:nvPr/>
          </p:nvSpPr>
          <p:spPr bwMode="auto">
            <a:xfrm>
              <a:off x="4069" y="1205"/>
              <a:ext cx="15" cy="8"/>
            </a:xfrm>
            <a:custGeom>
              <a:avLst/>
              <a:gdLst>
                <a:gd name="T0" fmla="*/ 216845611 w 6"/>
                <a:gd name="T1" fmla="*/ 0 h 3"/>
                <a:gd name="T2" fmla="*/ 0 w 6"/>
                <a:gd name="T3" fmla="*/ 365188833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0"/>
                  </a:moveTo>
                  <a:cubicBezTo>
                    <a:pt x="4" y="1"/>
                    <a:pt x="2" y="2"/>
                    <a:pt x="0" y="3"/>
                  </a:cubicBezTo>
                </a:path>
              </a:pathLst>
            </a:custGeom>
            <a:noFill/>
            <a:ln w="15875" cap="rnd">
              <a:solidFill>
                <a:srgbClr val="FEF6F2"/>
              </a:solidFill>
              <a:round/>
              <a:headEnd/>
              <a:tailEnd/>
            </a:ln>
          </p:spPr>
          <p:txBody>
            <a:bodyPr/>
            <a:p>
              <a:endParaRPr lang="en-US"/>
            </a:p>
          </p:txBody>
        </p:sp>
        <p:sp>
          <p:nvSpPr>
            <p:cNvPr id="1049001" name="Freeform 98"/>
            <p:cNvSpPr/>
            <p:nvPr/>
          </p:nvSpPr>
          <p:spPr bwMode="auto">
            <a:xfrm>
              <a:off x="4209" y="1125"/>
              <a:ext cx="32" cy="35"/>
            </a:xfrm>
            <a:custGeom>
              <a:avLst/>
              <a:gdLst>
                <a:gd name="T0" fmla="*/ 187343975 w 13"/>
                <a:gd name="T1" fmla="*/ 0 h 13"/>
                <a:gd name="T2" fmla="*/ 241441406 w 13"/>
                <a:gd name="T3" fmla="*/ 883305833 h 13"/>
                <a:gd name="T4" fmla="*/ 54578810 w 13"/>
                <a:gd name="T5" fmla="*/ 617004890 h 13"/>
                <a:gd name="T6" fmla="*/ 165187417 w 13"/>
                <a:gd name="T7" fmla="*/ 1927205145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7" y="0"/>
                  </a:moveTo>
                  <a:cubicBezTo>
                    <a:pt x="10" y="1"/>
                    <a:pt x="13" y="4"/>
                    <a:pt x="9" y="6"/>
                  </a:cubicBezTo>
                  <a:cubicBezTo>
                    <a:pt x="7" y="7"/>
                    <a:pt x="4" y="4"/>
                    <a:pt x="2" y="4"/>
                  </a:cubicBezTo>
                  <a:cubicBezTo>
                    <a:pt x="0" y="8"/>
                    <a:pt x="3" y="11"/>
                    <a:pt x="6" y="13"/>
                  </a:cubicBezTo>
                </a:path>
              </a:pathLst>
            </a:custGeom>
            <a:noFill/>
            <a:ln w="15875" cap="rnd">
              <a:solidFill>
                <a:srgbClr val="FEF6F2"/>
              </a:solidFill>
              <a:round/>
              <a:headEnd/>
              <a:tailEnd/>
            </a:ln>
          </p:spPr>
          <p:txBody>
            <a:bodyPr/>
            <a:p>
              <a:endParaRPr lang="en-US"/>
            </a:p>
          </p:txBody>
        </p:sp>
        <p:sp>
          <p:nvSpPr>
            <p:cNvPr id="1049002" name="Freeform 99"/>
            <p:cNvSpPr/>
            <p:nvPr/>
          </p:nvSpPr>
          <p:spPr bwMode="auto">
            <a:xfrm>
              <a:off x="3536" y="1584"/>
              <a:ext cx="50" cy="61"/>
            </a:xfrm>
            <a:custGeom>
              <a:avLst/>
              <a:gdLst>
                <a:gd name="T0" fmla="*/ 361365462 w 20"/>
                <a:gd name="T1" fmla="*/ 203587337 h 23"/>
                <a:gd name="T2" fmla="*/ 726462123 w 20"/>
                <a:gd name="T3" fmla="*/ 460980263 h 23"/>
                <a:gd name="T4" fmla="*/ 330370674 w 20"/>
                <a:gd name="T5" fmla="*/ 892690720 h 23"/>
                <a:gd name="T6" fmla="*/ 622145843 w 20"/>
                <a:gd name="T7" fmla="*/ 1348562346 h 23"/>
                <a:gd name="T8" fmla="*/ 540129234 w 20"/>
                <a:gd name="T9" fmla="*/ 2147483647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0" y="2"/>
                  </a:moveTo>
                  <a:cubicBezTo>
                    <a:pt x="14" y="0"/>
                    <a:pt x="18" y="1"/>
                    <a:pt x="20" y="4"/>
                  </a:cubicBezTo>
                  <a:cubicBezTo>
                    <a:pt x="18" y="8"/>
                    <a:pt x="12" y="5"/>
                    <a:pt x="9" y="8"/>
                  </a:cubicBezTo>
                  <a:cubicBezTo>
                    <a:pt x="11" y="10"/>
                    <a:pt x="14" y="11"/>
                    <a:pt x="17" y="12"/>
                  </a:cubicBezTo>
                  <a:cubicBezTo>
                    <a:pt x="6" y="13"/>
                    <a:pt x="0" y="21"/>
                    <a:pt x="15" y="23"/>
                  </a:cubicBezTo>
                </a:path>
              </a:pathLst>
            </a:custGeom>
            <a:noFill/>
            <a:ln w="15875" cap="rnd">
              <a:solidFill>
                <a:srgbClr val="FEF6F2"/>
              </a:solidFill>
              <a:round/>
              <a:headEnd/>
              <a:tailEnd/>
            </a:ln>
          </p:spPr>
          <p:txBody>
            <a:bodyPr/>
            <a:p>
              <a:endParaRPr lang="en-US"/>
            </a:p>
          </p:txBody>
        </p:sp>
        <p:sp>
          <p:nvSpPr>
            <p:cNvPr id="1049003" name="Freeform 100"/>
            <p:cNvSpPr/>
            <p:nvPr/>
          </p:nvSpPr>
          <p:spPr bwMode="auto">
            <a:xfrm>
              <a:off x="3569" y="1672"/>
              <a:ext cx="35" cy="56"/>
            </a:xfrm>
            <a:custGeom>
              <a:avLst/>
              <a:gdLst>
                <a:gd name="T0" fmla="*/ 262737928 w 14"/>
                <a:gd name="T1" fmla="*/ 0 h 21"/>
                <a:gd name="T2" fmla="*/ 512313940 w 14"/>
                <a:gd name="T3" fmla="*/ 365188817 h 21"/>
                <a:gd name="T4" fmla="*/ 408012529 w 14"/>
                <a:gd name="T5" fmla="*/ 1483019749 h 21"/>
                <a:gd name="T6" fmla="*/ 408012529 w 14"/>
                <a:gd name="T7" fmla="*/ 2147483647 h 21"/>
                <a:gd name="T8" fmla="*/ 0 60000 65536"/>
                <a:gd name="T9" fmla="*/ 0 60000 65536"/>
                <a:gd name="T10" fmla="*/ 0 60000 65536"/>
                <a:gd name="T11" fmla="*/ 0 60000 65536"/>
                <a:gd name="T12" fmla="*/ 0 w 14"/>
                <a:gd name="T13" fmla="*/ 0 h 21"/>
                <a:gd name="T14" fmla="*/ 14 w 14"/>
                <a:gd name="T15" fmla="*/ 21 h 21"/>
              </a:gdLst>
              <a:ahLst/>
              <a:cxnLst>
                <a:cxn ang="T8">
                  <a:pos x="T0" y="T1"/>
                </a:cxn>
                <a:cxn ang="T9">
                  <a:pos x="T2" y="T3"/>
                </a:cxn>
                <a:cxn ang="T10">
                  <a:pos x="T4" y="T5"/>
                </a:cxn>
                <a:cxn ang="T11">
                  <a:pos x="T6" y="T7"/>
                </a:cxn>
              </a:cxnLst>
              <a:rect l="T12" t="T13" r="T14" b="T15"/>
              <a:pathLst>
                <a:path w="14" h="21">
                  <a:moveTo>
                    <a:pt x="7" y="0"/>
                  </a:moveTo>
                  <a:cubicBezTo>
                    <a:pt x="10" y="0"/>
                    <a:pt x="12" y="2"/>
                    <a:pt x="14" y="3"/>
                  </a:cubicBezTo>
                  <a:cubicBezTo>
                    <a:pt x="7" y="6"/>
                    <a:pt x="1" y="7"/>
                    <a:pt x="11" y="12"/>
                  </a:cubicBezTo>
                  <a:cubicBezTo>
                    <a:pt x="0" y="10"/>
                    <a:pt x="2" y="19"/>
                    <a:pt x="11" y="21"/>
                  </a:cubicBezTo>
                </a:path>
              </a:pathLst>
            </a:custGeom>
            <a:noFill/>
            <a:ln w="15875" cap="rnd">
              <a:solidFill>
                <a:srgbClr val="FEF6F2"/>
              </a:solidFill>
              <a:round/>
              <a:headEnd/>
              <a:tailEnd/>
            </a:ln>
          </p:spPr>
          <p:txBody>
            <a:bodyPr/>
            <a:p>
              <a:endParaRPr lang="en-US"/>
            </a:p>
          </p:txBody>
        </p:sp>
        <p:sp>
          <p:nvSpPr>
            <p:cNvPr id="1049004" name="Freeform 101"/>
            <p:cNvSpPr/>
            <p:nvPr/>
          </p:nvSpPr>
          <p:spPr bwMode="auto">
            <a:xfrm>
              <a:off x="3556" y="1747"/>
              <a:ext cx="13" cy="5"/>
            </a:xfrm>
            <a:custGeom>
              <a:avLst/>
              <a:gdLst>
                <a:gd name="T0" fmla="*/ 383805281 w 5"/>
                <a:gd name="T1" fmla="*/ 69541387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2" y="1"/>
                    <a:pt x="0" y="0"/>
                  </a:cubicBezTo>
                </a:path>
              </a:pathLst>
            </a:custGeom>
            <a:noFill/>
            <a:ln w="15875" cap="rnd">
              <a:solidFill>
                <a:srgbClr val="FEF6F2"/>
              </a:solidFill>
              <a:round/>
              <a:headEnd/>
              <a:tailEnd/>
            </a:ln>
          </p:spPr>
          <p:txBody>
            <a:bodyPr/>
            <a:p>
              <a:endParaRPr lang="en-US"/>
            </a:p>
          </p:txBody>
        </p:sp>
        <p:sp>
          <p:nvSpPr>
            <p:cNvPr id="1049005" name="Freeform 102"/>
            <p:cNvSpPr/>
            <p:nvPr/>
          </p:nvSpPr>
          <p:spPr bwMode="auto">
            <a:xfrm>
              <a:off x="3311" y="1605"/>
              <a:ext cx="138" cy="46"/>
            </a:xfrm>
            <a:custGeom>
              <a:avLst/>
              <a:gdLst>
                <a:gd name="T0" fmla="*/ 2099657434 w 55"/>
                <a:gd name="T1" fmla="*/ 1810605599 h 17"/>
                <a:gd name="T2" fmla="*/ 2018090886 w 55"/>
                <a:gd name="T3" fmla="*/ 669136784 h 17"/>
                <a:gd name="T4" fmla="*/ 1710041088 w 55"/>
                <a:gd name="T5" fmla="*/ 1452803775 h 17"/>
                <a:gd name="T6" fmla="*/ 1677860501 w 55"/>
                <a:gd name="T7" fmla="*/ 314751644 h 17"/>
                <a:gd name="T8" fmla="*/ 1369800426 w 55"/>
                <a:gd name="T9" fmla="*/ 1941381484 h 17"/>
                <a:gd name="T10" fmla="*/ 1132667073 w 55"/>
                <a:gd name="T11" fmla="*/ 314751644 h 17"/>
                <a:gd name="T12" fmla="*/ 668712767 w 55"/>
                <a:gd name="T13" fmla="*/ 1810605599 h 17"/>
                <a:gd name="T14" fmla="*/ 464131588 w 55"/>
                <a:gd name="T15" fmla="*/ 493941154 h 17"/>
                <a:gd name="T16" fmla="*/ 0 w 55"/>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54" y="11"/>
                  </a:moveTo>
                  <a:cubicBezTo>
                    <a:pt x="55" y="9"/>
                    <a:pt x="54" y="6"/>
                    <a:pt x="52" y="4"/>
                  </a:cubicBezTo>
                  <a:cubicBezTo>
                    <a:pt x="49" y="5"/>
                    <a:pt x="46" y="8"/>
                    <a:pt x="44" y="9"/>
                  </a:cubicBezTo>
                  <a:cubicBezTo>
                    <a:pt x="45" y="8"/>
                    <a:pt x="45" y="4"/>
                    <a:pt x="43" y="2"/>
                  </a:cubicBezTo>
                  <a:cubicBezTo>
                    <a:pt x="40" y="0"/>
                    <a:pt x="36" y="10"/>
                    <a:pt x="35" y="12"/>
                  </a:cubicBezTo>
                  <a:cubicBezTo>
                    <a:pt x="35" y="10"/>
                    <a:pt x="32" y="2"/>
                    <a:pt x="29" y="2"/>
                  </a:cubicBezTo>
                  <a:cubicBezTo>
                    <a:pt x="25" y="0"/>
                    <a:pt x="19" y="8"/>
                    <a:pt x="17" y="11"/>
                  </a:cubicBezTo>
                  <a:cubicBezTo>
                    <a:pt x="14" y="9"/>
                    <a:pt x="13" y="5"/>
                    <a:pt x="12" y="3"/>
                  </a:cubicBezTo>
                  <a:cubicBezTo>
                    <a:pt x="8" y="7"/>
                    <a:pt x="5" y="13"/>
                    <a:pt x="0" y="17"/>
                  </a:cubicBezTo>
                </a:path>
              </a:pathLst>
            </a:custGeom>
            <a:noFill/>
            <a:ln w="15875" cap="rnd">
              <a:solidFill>
                <a:srgbClr val="FEF6F2"/>
              </a:solidFill>
              <a:round/>
              <a:headEnd/>
              <a:tailEnd/>
            </a:ln>
          </p:spPr>
          <p:txBody>
            <a:bodyPr/>
            <a:p>
              <a:endParaRPr lang="en-US"/>
            </a:p>
          </p:txBody>
        </p:sp>
        <p:sp>
          <p:nvSpPr>
            <p:cNvPr id="1049006" name="Freeform 103"/>
            <p:cNvSpPr/>
            <p:nvPr/>
          </p:nvSpPr>
          <p:spPr bwMode="auto">
            <a:xfrm>
              <a:off x="2854" y="1587"/>
              <a:ext cx="77" cy="2"/>
            </a:xfrm>
            <a:custGeom>
              <a:avLst/>
              <a:gdLst>
                <a:gd name="T0" fmla="*/ 0 w 31"/>
                <a:gd name="T1" fmla="*/ 0 h 1"/>
                <a:gd name="T2" fmla="*/ 516586057 w 31"/>
                <a:gd name="T3" fmla="*/ 0 h 1"/>
                <a:gd name="T4" fmla="*/ 994913675 w 31"/>
                <a:gd name="T5" fmla="*/ 524288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0" y="0"/>
                  </a:moveTo>
                  <a:cubicBezTo>
                    <a:pt x="5" y="1"/>
                    <a:pt x="10" y="0"/>
                    <a:pt x="16" y="0"/>
                  </a:cubicBezTo>
                  <a:cubicBezTo>
                    <a:pt x="21" y="1"/>
                    <a:pt x="26" y="1"/>
                    <a:pt x="31" y="1"/>
                  </a:cubicBezTo>
                </a:path>
              </a:pathLst>
            </a:custGeom>
            <a:noFill/>
            <a:ln w="15875" cap="rnd">
              <a:solidFill>
                <a:srgbClr val="FEF6F2"/>
              </a:solidFill>
              <a:round/>
              <a:headEnd/>
              <a:tailEnd/>
            </a:ln>
          </p:spPr>
          <p:txBody>
            <a:bodyPr/>
            <a:p>
              <a:endParaRPr lang="en-US"/>
            </a:p>
          </p:txBody>
        </p:sp>
        <p:sp>
          <p:nvSpPr>
            <p:cNvPr id="1049007" name="Freeform 104"/>
            <p:cNvSpPr/>
            <p:nvPr/>
          </p:nvSpPr>
          <p:spPr bwMode="auto">
            <a:xfrm>
              <a:off x="3094" y="1677"/>
              <a:ext cx="37" cy="3"/>
            </a:xfrm>
            <a:custGeom>
              <a:avLst/>
              <a:gdLst>
                <a:gd name="T0" fmla="*/ 0 w 15"/>
                <a:gd name="T1" fmla="*/ 0 h 1"/>
                <a:gd name="T2" fmla="*/ 421110647 w 15"/>
                <a:gd name="T3" fmla="*/ 0 h 1"/>
                <a:gd name="T4" fmla="*/ 0 60000 65536"/>
                <a:gd name="T5" fmla="*/ 0 60000 65536"/>
                <a:gd name="T6" fmla="*/ 0 w 15"/>
                <a:gd name="T7" fmla="*/ 0 h 1"/>
                <a:gd name="T8" fmla="*/ 15 w 15"/>
                <a:gd name="T9" fmla="*/ 1 h 1"/>
              </a:gdLst>
              <a:ahLst/>
              <a:cxnLst>
                <a:cxn ang="T4">
                  <a:pos x="T0" y="T1"/>
                </a:cxn>
                <a:cxn ang="T5">
                  <a:pos x="T2" y="T3"/>
                </a:cxn>
              </a:cxnLst>
              <a:rect l="T6" t="T7" r="T8" b="T9"/>
              <a:pathLst>
                <a:path w="15" h="1">
                  <a:moveTo>
                    <a:pt x="0" y="0"/>
                  </a:moveTo>
                  <a:cubicBezTo>
                    <a:pt x="5" y="1"/>
                    <a:pt x="10" y="0"/>
                    <a:pt x="15" y="0"/>
                  </a:cubicBezTo>
                </a:path>
              </a:pathLst>
            </a:custGeom>
            <a:noFill/>
            <a:ln w="15875" cap="rnd">
              <a:solidFill>
                <a:srgbClr val="FEF6F2"/>
              </a:solidFill>
              <a:round/>
              <a:headEnd/>
              <a:tailEnd/>
            </a:ln>
          </p:spPr>
          <p:txBody>
            <a:bodyPr/>
            <a:p>
              <a:endParaRPr lang="en-US"/>
            </a:p>
          </p:txBody>
        </p:sp>
        <p:sp>
          <p:nvSpPr>
            <p:cNvPr id="1049008" name="Freeform 105"/>
            <p:cNvSpPr/>
            <p:nvPr/>
          </p:nvSpPr>
          <p:spPr bwMode="auto">
            <a:xfrm>
              <a:off x="3371" y="1675"/>
              <a:ext cx="33" cy="5"/>
            </a:xfrm>
            <a:custGeom>
              <a:avLst/>
              <a:gdLst>
                <a:gd name="T0" fmla="*/ 0 w 13"/>
                <a:gd name="T1" fmla="*/ 39023851 h 2"/>
                <a:gd name="T2" fmla="*/ 633357259 w 13"/>
                <a:gd name="T3" fmla="*/ 0 h 2"/>
                <a:gd name="T4" fmla="*/ 0 60000 65536"/>
                <a:gd name="T5" fmla="*/ 0 60000 65536"/>
                <a:gd name="T6" fmla="*/ 0 w 13"/>
                <a:gd name="T7" fmla="*/ 0 h 2"/>
                <a:gd name="T8" fmla="*/ 13 w 13"/>
                <a:gd name="T9" fmla="*/ 2 h 2"/>
              </a:gdLst>
              <a:ahLst/>
              <a:cxnLst>
                <a:cxn ang="T4">
                  <a:pos x="T0" y="T1"/>
                </a:cxn>
                <a:cxn ang="T5">
                  <a:pos x="T2" y="T3"/>
                </a:cxn>
              </a:cxnLst>
              <a:rect l="T6" t="T7" r="T8" b="T9"/>
              <a:pathLst>
                <a:path w="13" h="2">
                  <a:moveTo>
                    <a:pt x="0" y="1"/>
                  </a:moveTo>
                  <a:cubicBezTo>
                    <a:pt x="4" y="2"/>
                    <a:pt x="9" y="1"/>
                    <a:pt x="13" y="0"/>
                  </a:cubicBezTo>
                </a:path>
              </a:pathLst>
            </a:custGeom>
            <a:noFill/>
            <a:ln w="15875" cap="rnd">
              <a:solidFill>
                <a:srgbClr val="FEF6F2"/>
              </a:solidFill>
              <a:round/>
              <a:headEnd/>
              <a:tailEnd/>
            </a:ln>
          </p:spPr>
          <p:txBody>
            <a:bodyPr/>
            <a:p>
              <a:endParaRPr lang="en-US"/>
            </a:p>
          </p:txBody>
        </p:sp>
        <p:sp>
          <p:nvSpPr>
            <p:cNvPr id="1049009" name="Freeform 106"/>
            <p:cNvSpPr/>
            <p:nvPr/>
          </p:nvSpPr>
          <p:spPr bwMode="auto">
            <a:xfrm>
              <a:off x="2014" y="1403"/>
              <a:ext cx="67" cy="64"/>
            </a:xfrm>
            <a:custGeom>
              <a:avLst/>
              <a:gdLst>
                <a:gd name="T0" fmla="*/ 851341503 w 27"/>
                <a:gd name="T1" fmla="*/ 753107046 h 24"/>
                <a:gd name="T2" fmla="*/ 533177869 w 27"/>
                <a:gd name="T3" fmla="*/ 0 h 24"/>
                <a:gd name="T4" fmla="*/ 599852756 w 27"/>
                <a:gd name="T5" fmla="*/ 2008283863 h 24"/>
                <a:gd name="T6" fmla="*/ 61822441 w 27"/>
                <a:gd name="T7" fmla="*/ 227950605 h 24"/>
                <a:gd name="T8" fmla="*/ 318164984 w 27"/>
                <a:gd name="T9" fmla="*/ 2147483647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6"/>
                  </a:moveTo>
                  <a:cubicBezTo>
                    <a:pt x="24" y="3"/>
                    <a:pt x="21" y="1"/>
                    <a:pt x="17" y="0"/>
                  </a:cubicBezTo>
                  <a:cubicBezTo>
                    <a:pt x="15" y="5"/>
                    <a:pt x="18" y="10"/>
                    <a:pt x="19" y="16"/>
                  </a:cubicBezTo>
                  <a:cubicBezTo>
                    <a:pt x="14" y="11"/>
                    <a:pt x="10" y="4"/>
                    <a:pt x="2" y="2"/>
                  </a:cubicBezTo>
                  <a:cubicBezTo>
                    <a:pt x="0" y="9"/>
                    <a:pt x="5" y="19"/>
                    <a:pt x="10" y="24"/>
                  </a:cubicBezTo>
                </a:path>
              </a:pathLst>
            </a:custGeom>
            <a:noFill/>
            <a:ln w="15875" cap="rnd">
              <a:solidFill>
                <a:srgbClr val="FEF6F2"/>
              </a:solidFill>
              <a:round/>
              <a:headEnd/>
              <a:tailEnd/>
            </a:ln>
          </p:spPr>
          <p:txBody>
            <a:bodyPr/>
            <a:p>
              <a:endParaRPr lang="en-US"/>
            </a:p>
          </p:txBody>
        </p:sp>
        <p:sp>
          <p:nvSpPr>
            <p:cNvPr id="1049010" name="Freeform 107"/>
            <p:cNvSpPr/>
            <p:nvPr/>
          </p:nvSpPr>
          <p:spPr bwMode="auto">
            <a:xfrm>
              <a:off x="1934" y="1443"/>
              <a:ext cx="55" cy="85"/>
            </a:xfrm>
            <a:custGeom>
              <a:avLst/>
              <a:gdLst>
                <a:gd name="T0" fmla="*/ 0 w 22"/>
                <a:gd name="T1" fmla="*/ 2147483647 h 32"/>
                <a:gd name="T2" fmla="*/ 251530393 w 22"/>
                <a:gd name="T3" fmla="*/ 2147483647 h 32"/>
                <a:gd name="T4" fmla="*/ 0 w 22"/>
                <a:gd name="T5" fmla="*/ 2147483647 h 32"/>
                <a:gd name="T6" fmla="*/ 465629439 w 22"/>
                <a:gd name="T7" fmla="*/ 2147483647 h 32"/>
                <a:gd name="T8" fmla="*/ 290584939 w 22"/>
                <a:gd name="T9" fmla="*/ 1387596798 h 32"/>
                <a:gd name="T10" fmla="*/ 768182454 w 22"/>
                <a:gd name="T11" fmla="*/ 1516254437 h 32"/>
                <a:gd name="T12" fmla="*/ 582167958 w 22"/>
                <a:gd name="T13" fmla="*/ 0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0" y="32"/>
                  </a:moveTo>
                  <a:cubicBezTo>
                    <a:pt x="3" y="32"/>
                    <a:pt x="5" y="32"/>
                    <a:pt x="7" y="30"/>
                  </a:cubicBezTo>
                  <a:cubicBezTo>
                    <a:pt x="5" y="28"/>
                    <a:pt x="3" y="25"/>
                    <a:pt x="0" y="24"/>
                  </a:cubicBezTo>
                  <a:cubicBezTo>
                    <a:pt x="4" y="22"/>
                    <a:pt x="9" y="24"/>
                    <a:pt x="13" y="22"/>
                  </a:cubicBezTo>
                  <a:cubicBezTo>
                    <a:pt x="12" y="18"/>
                    <a:pt x="6" y="16"/>
                    <a:pt x="8" y="12"/>
                  </a:cubicBezTo>
                  <a:cubicBezTo>
                    <a:pt x="11" y="7"/>
                    <a:pt x="19" y="11"/>
                    <a:pt x="21" y="13"/>
                  </a:cubicBezTo>
                  <a:cubicBezTo>
                    <a:pt x="22" y="8"/>
                    <a:pt x="19" y="4"/>
                    <a:pt x="16" y="0"/>
                  </a:cubicBezTo>
                </a:path>
              </a:pathLst>
            </a:custGeom>
            <a:noFill/>
            <a:ln w="15875" cap="rnd">
              <a:solidFill>
                <a:srgbClr val="FEF6F2"/>
              </a:solidFill>
              <a:round/>
              <a:headEnd/>
              <a:tailEnd/>
            </a:ln>
          </p:spPr>
          <p:txBody>
            <a:bodyPr/>
            <a:p>
              <a:endParaRPr lang="en-US"/>
            </a:p>
          </p:txBody>
        </p:sp>
        <p:sp>
          <p:nvSpPr>
            <p:cNvPr id="1049011" name="Freeform 108"/>
            <p:cNvSpPr/>
            <p:nvPr/>
          </p:nvSpPr>
          <p:spPr bwMode="auto">
            <a:xfrm>
              <a:off x="3524" y="1779"/>
              <a:ext cx="27" cy="45"/>
            </a:xfrm>
            <a:custGeom>
              <a:avLst/>
              <a:gdLst>
                <a:gd name="T0" fmla="*/ 230556985 w 11"/>
                <a:gd name="T1" fmla="*/ 0 h 17"/>
                <a:gd name="T2" fmla="*/ 72888487 w 11"/>
                <a:gd name="T3" fmla="*/ 197394010 h 17"/>
                <a:gd name="T4" fmla="*/ 260113943 w 11"/>
                <a:gd name="T5" fmla="*/ 644971814 h 17"/>
                <a:gd name="T6" fmla="*/ 0 w 11"/>
                <a:gd name="T7" fmla="*/ 1185153689 h 17"/>
                <a:gd name="T8" fmla="*/ 281490238 w 11"/>
                <a:gd name="T9" fmla="*/ 1505860519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9" y="0"/>
                  </a:moveTo>
                  <a:cubicBezTo>
                    <a:pt x="7" y="0"/>
                    <a:pt x="5" y="1"/>
                    <a:pt x="3" y="2"/>
                  </a:cubicBezTo>
                  <a:cubicBezTo>
                    <a:pt x="5" y="5"/>
                    <a:pt x="8" y="5"/>
                    <a:pt x="10" y="6"/>
                  </a:cubicBezTo>
                  <a:cubicBezTo>
                    <a:pt x="8" y="9"/>
                    <a:pt x="3" y="10"/>
                    <a:pt x="0" y="11"/>
                  </a:cubicBezTo>
                  <a:cubicBezTo>
                    <a:pt x="1" y="16"/>
                    <a:pt x="8" y="17"/>
                    <a:pt x="11" y="14"/>
                  </a:cubicBezTo>
                </a:path>
              </a:pathLst>
            </a:custGeom>
            <a:noFill/>
            <a:ln w="15875">
              <a:solidFill>
                <a:srgbClr val="FCE0D4"/>
              </a:solidFill>
              <a:miter lim="800000"/>
              <a:headEnd/>
              <a:tailEnd/>
            </a:ln>
          </p:spPr>
          <p:txBody>
            <a:bodyPr/>
            <a:p>
              <a:endParaRPr lang="en-US"/>
            </a:p>
          </p:txBody>
        </p:sp>
        <p:sp>
          <p:nvSpPr>
            <p:cNvPr id="1049012" name="Freeform 109"/>
            <p:cNvSpPr/>
            <p:nvPr/>
          </p:nvSpPr>
          <p:spPr bwMode="auto">
            <a:xfrm>
              <a:off x="2781" y="1459"/>
              <a:ext cx="50" cy="128"/>
            </a:xfrm>
            <a:custGeom>
              <a:avLst/>
              <a:gdLst>
                <a:gd name="T0" fmla="*/ 290584929 w 20"/>
                <a:gd name="T1" fmla="*/ 2147483647 h 48"/>
                <a:gd name="T2" fmla="*/ 330370674 w 20"/>
                <a:gd name="T3" fmla="*/ 2147483647 h 48"/>
                <a:gd name="T4" fmla="*/ 290584929 w 20"/>
                <a:gd name="T5" fmla="*/ 2147483647 h 48"/>
                <a:gd name="T6" fmla="*/ 465629422 w 20"/>
                <a:gd name="T7" fmla="*/ 2147483647 h 48"/>
                <a:gd name="T8" fmla="*/ 465629422 w 20"/>
                <a:gd name="T9" fmla="*/ 2147483647 h 48"/>
                <a:gd name="T10" fmla="*/ 582167938 w 20"/>
                <a:gd name="T11" fmla="*/ 2147483647 h 48"/>
                <a:gd name="T12" fmla="*/ 726462123 w 20"/>
                <a:gd name="T13" fmla="*/ 2147483647 h 48"/>
                <a:gd name="T14" fmla="*/ 622145843 w 20"/>
                <a:gd name="T15" fmla="*/ 1620981245 h 48"/>
                <a:gd name="T16" fmla="*/ 726462123 w 20"/>
                <a:gd name="T17" fmla="*/ 607868223 h 48"/>
                <a:gd name="T18" fmla="*/ 622145843 w 20"/>
                <a:gd name="T19" fmla="*/ 0 h 48"/>
                <a:gd name="T20" fmla="*/ 622145843 w 20"/>
                <a:gd name="T21" fmla="*/ 0 h 48"/>
                <a:gd name="T22" fmla="*/ 622145843 w 20"/>
                <a:gd name="T23" fmla="*/ 0 h 48"/>
                <a:gd name="T24" fmla="*/ 391128011 w 20"/>
                <a:gd name="T25" fmla="*/ 365188833 h 48"/>
                <a:gd name="T26" fmla="*/ 290584929 w 20"/>
                <a:gd name="T27" fmla="*/ 973837002 h 48"/>
                <a:gd name="T28" fmla="*/ 248858385 w 20"/>
                <a:gd name="T29" fmla="*/ 1483019817 h 48"/>
                <a:gd name="T30" fmla="*/ 99543362 w 20"/>
                <a:gd name="T31" fmla="*/ 2008283863 h 48"/>
                <a:gd name="T32" fmla="*/ 0 w 20"/>
                <a:gd name="T33" fmla="*/ 2147483647 h 48"/>
                <a:gd name="T34" fmla="*/ 0 w 20"/>
                <a:gd name="T35" fmla="*/ 2147483647 h 48"/>
                <a:gd name="T36" fmla="*/ 39817355 w 20"/>
                <a:gd name="T37" fmla="*/ 2147483647 h 48"/>
                <a:gd name="T38" fmla="*/ 39817355 w 20"/>
                <a:gd name="T39" fmla="*/ 2147483647 h 48"/>
                <a:gd name="T40" fmla="*/ 99543362 w 20"/>
                <a:gd name="T41" fmla="*/ 2147483647 h 48"/>
                <a:gd name="T42" fmla="*/ 186251849 w 20"/>
                <a:gd name="T43" fmla="*/ 2147483647 h 48"/>
                <a:gd name="T44" fmla="*/ 330370674 w 20"/>
                <a:gd name="T45" fmla="*/ 2147483647 h 48"/>
                <a:gd name="T46" fmla="*/ 330370674 w 20"/>
                <a:gd name="T47" fmla="*/ 2147483647 h 48"/>
                <a:gd name="T48" fmla="*/ 290584929 w 20"/>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48"/>
                <a:gd name="T77" fmla="*/ 20 w 2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48">
                  <a:moveTo>
                    <a:pt x="8" y="48"/>
                  </a:moveTo>
                  <a:cubicBezTo>
                    <a:pt x="9" y="46"/>
                    <a:pt x="9" y="46"/>
                    <a:pt x="9" y="46"/>
                  </a:cubicBezTo>
                  <a:cubicBezTo>
                    <a:pt x="8" y="40"/>
                    <a:pt x="8" y="40"/>
                    <a:pt x="8" y="40"/>
                  </a:cubicBezTo>
                  <a:cubicBezTo>
                    <a:pt x="13" y="35"/>
                    <a:pt x="13" y="35"/>
                    <a:pt x="13" y="35"/>
                  </a:cubicBezTo>
                  <a:cubicBezTo>
                    <a:pt x="13" y="29"/>
                    <a:pt x="13" y="29"/>
                    <a:pt x="13" y="29"/>
                  </a:cubicBezTo>
                  <a:cubicBezTo>
                    <a:pt x="16" y="27"/>
                    <a:pt x="16" y="27"/>
                    <a:pt x="16" y="27"/>
                  </a:cubicBezTo>
                  <a:cubicBezTo>
                    <a:pt x="20" y="20"/>
                    <a:pt x="20" y="20"/>
                    <a:pt x="20" y="20"/>
                  </a:cubicBezTo>
                  <a:cubicBezTo>
                    <a:pt x="17" y="13"/>
                    <a:pt x="17" y="13"/>
                    <a:pt x="17" y="13"/>
                  </a:cubicBezTo>
                  <a:cubicBezTo>
                    <a:pt x="20" y="5"/>
                    <a:pt x="20" y="5"/>
                    <a:pt x="20" y="5"/>
                  </a:cubicBezTo>
                  <a:cubicBezTo>
                    <a:pt x="17" y="0"/>
                    <a:pt x="17" y="0"/>
                    <a:pt x="17" y="0"/>
                  </a:cubicBezTo>
                  <a:cubicBezTo>
                    <a:pt x="17" y="0"/>
                    <a:pt x="17" y="0"/>
                    <a:pt x="17" y="0"/>
                  </a:cubicBezTo>
                  <a:cubicBezTo>
                    <a:pt x="17" y="0"/>
                    <a:pt x="17" y="0"/>
                    <a:pt x="17" y="0"/>
                  </a:cubicBezTo>
                  <a:cubicBezTo>
                    <a:pt x="11" y="3"/>
                    <a:pt x="11" y="3"/>
                    <a:pt x="11" y="3"/>
                  </a:cubicBezTo>
                  <a:cubicBezTo>
                    <a:pt x="8" y="8"/>
                    <a:pt x="8" y="8"/>
                    <a:pt x="8" y="8"/>
                  </a:cubicBezTo>
                  <a:cubicBezTo>
                    <a:pt x="7" y="12"/>
                    <a:pt x="7" y="12"/>
                    <a:pt x="7" y="12"/>
                  </a:cubicBezTo>
                  <a:cubicBezTo>
                    <a:pt x="3" y="16"/>
                    <a:pt x="3" y="16"/>
                    <a:pt x="3" y="16"/>
                  </a:cubicBezTo>
                  <a:cubicBezTo>
                    <a:pt x="3" y="16"/>
                    <a:pt x="0" y="19"/>
                    <a:pt x="0" y="20"/>
                  </a:cubicBezTo>
                  <a:cubicBezTo>
                    <a:pt x="1" y="21"/>
                    <a:pt x="0" y="26"/>
                    <a:pt x="0" y="26"/>
                  </a:cubicBezTo>
                  <a:cubicBezTo>
                    <a:pt x="0" y="26"/>
                    <a:pt x="1" y="31"/>
                    <a:pt x="1" y="32"/>
                  </a:cubicBezTo>
                  <a:cubicBezTo>
                    <a:pt x="1" y="33"/>
                    <a:pt x="1" y="37"/>
                    <a:pt x="1" y="38"/>
                  </a:cubicBezTo>
                  <a:cubicBezTo>
                    <a:pt x="2" y="40"/>
                    <a:pt x="2" y="42"/>
                    <a:pt x="3" y="43"/>
                  </a:cubicBezTo>
                  <a:cubicBezTo>
                    <a:pt x="4" y="44"/>
                    <a:pt x="5" y="46"/>
                    <a:pt x="5" y="46"/>
                  </a:cubicBezTo>
                  <a:cubicBezTo>
                    <a:pt x="9" y="48"/>
                    <a:pt x="9" y="48"/>
                    <a:pt x="9" y="48"/>
                  </a:cubicBezTo>
                  <a:cubicBezTo>
                    <a:pt x="9" y="48"/>
                    <a:pt x="9" y="48"/>
                    <a:pt x="9" y="48"/>
                  </a:cubicBezTo>
                  <a:cubicBezTo>
                    <a:pt x="9" y="48"/>
                    <a:pt x="9" y="48"/>
                    <a:pt x="8" y="48"/>
                  </a:cubicBezTo>
                  <a:close/>
                </a:path>
              </a:pathLst>
            </a:custGeom>
            <a:solidFill>
              <a:srgbClr val="BEA66E"/>
            </a:solidFill>
            <a:ln w="11113" cap="rnd">
              <a:solidFill>
                <a:srgbClr val="000000"/>
              </a:solidFill>
              <a:round/>
              <a:headEnd/>
              <a:tailEnd/>
            </a:ln>
          </p:spPr>
          <p:txBody>
            <a:bodyPr/>
            <a:p>
              <a:endParaRPr lang="en-US"/>
            </a:p>
          </p:txBody>
        </p:sp>
        <p:sp>
          <p:nvSpPr>
            <p:cNvPr id="1049013" name="Freeform 110"/>
            <p:cNvSpPr/>
            <p:nvPr/>
          </p:nvSpPr>
          <p:spPr bwMode="auto">
            <a:xfrm>
              <a:off x="2781" y="1459"/>
              <a:ext cx="50" cy="128"/>
            </a:xfrm>
            <a:custGeom>
              <a:avLst/>
              <a:gdLst>
                <a:gd name="T0" fmla="*/ 290584929 w 20"/>
                <a:gd name="T1" fmla="*/ 2147483647 h 48"/>
                <a:gd name="T2" fmla="*/ 330370674 w 20"/>
                <a:gd name="T3" fmla="*/ 2147483647 h 48"/>
                <a:gd name="T4" fmla="*/ 290584929 w 20"/>
                <a:gd name="T5" fmla="*/ 2147483647 h 48"/>
                <a:gd name="T6" fmla="*/ 465629422 w 20"/>
                <a:gd name="T7" fmla="*/ 2147483647 h 48"/>
                <a:gd name="T8" fmla="*/ 465629422 w 20"/>
                <a:gd name="T9" fmla="*/ 2147483647 h 48"/>
                <a:gd name="T10" fmla="*/ 582167938 w 20"/>
                <a:gd name="T11" fmla="*/ 2147483647 h 48"/>
                <a:gd name="T12" fmla="*/ 726462123 w 20"/>
                <a:gd name="T13" fmla="*/ 2147483647 h 48"/>
                <a:gd name="T14" fmla="*/ 622145843 w 20"/>
                <a:gd name="T15" fmla="*/ 1620981245 h 48"/>
                <a:gd name="T16" fmla="*/ 726462123 w 20"/>
                <a:gd name="T17" fmla="*/ 607868223 h 48"/>
                <a:gd name="T18" fmla="*/ 622145843 w 20"/>
                <a:gd name="T19" fmla="*/ 0 h 48"/>
                <a:gd name="T20" fmla="*/ 622145843 w 20"/>
                <a:gd name="T21" fmla="*/ 0 h 48"/>
                <a:gd name="T22" fmla="*/ 622145843 w 20"/>
                <a:gd name="T23" fmla="*/ 0 h 48"/>
                <a:gd name="T24" fmla="*/ 391128011 w 20"/>
                <a:gd name="T25" fmla="*/ 365188833 h 48"/>
                <a:gd name="T26" fmla="*/ 290584929 w 20"/>
                <a:gd name="T27" fmla="*/ 973837002 h 48"/>
                <a:gd name="T28" fmla="*/ 248858385 w 20"/>
                <a:gd name="T29" fmla="*/ 1483019817 h 48"/>
                <a:gd name="T30" fmla="*/ 99543362 w 20"/>
                <a:gd name="T31" fmla="*/ 2008283863 h 48"/>
                <a:gd name="T32" fmla="*/ 0 w 20"/>
                <a:gd name="T33" fmla="*/ 2147483647 h 48"/>
                <a:gd name="T34" fmla="*/ 0 w 20"/>
                <a:gd name="T35" fmla="*/ 2147483647 h 48"/>
                <a:gd name="T36" fmla="*/ 39817355 w 20"/>
                <a:gd name="T37" fmla="*/ 2147483647 h 48"/>
                <a:gd name="T38" fmla="*/ 39817355 w 20"/>
                <a:gd name="T39" fmla="*/ 2147483647 h 48"/>
                <a:gd name="T40" fmla="*/ 99543362 w 20"/>
                <a:gd name="T41" fmla="*/ 2147483647 h 48"/>
                <a:gd name="T42" fmla="*/ 186251849 w 20"/>
                <a:gd name="T43" fmla="*/ 2147483647 h 48"/>
                <a:gd name="T44" fmla="*/ 330370674 w 20"/>
                <a:gd name="T45" fmla="*/ 2147483647 h 48"/>
                <a:gd name="T46" fmla="*/ 330370674 w 20"/>
                <a:gd name="T47" fmla="*/ 2147483647 h 48"/>
                <a:gd name="T48" fmla="*/ 290584929 w 20"/>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48"/>
                <a:gd name="T77" fmla="*/ 20 w 2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48">
                  <a:moveTo>
                    <a:pt x="8" y="48"/>
                  </a:moveTo>
                  <a:cubicBezTo>
                    <a:pt x="9" y="46"/>
                    <a:pt x="9" y="46"/>
                    <a:pt x="9" y="46"/>
                  </a:cubicBezTo>
                  <a:cubicBezTo>
                    <a:pt x="8" y="40"/>
                    <a:pt x="8" y="40"/>
                    <a:pt x="8" y="40"/>
                  </a:cubicBezTo>
                  <a:cubicBezTo>
                    <a:pt x="13" y="35"/>
                    <a:pt x="13" y="35"/>
                    <a:pt x="13" y="35"/>
                  </a:cubicBezTo>
                  <a:cubicBezTo>
                    <a:pt x="13" y="29"/>
                    <a:pt x="13" y="29"/>
                    <a:pt x="13" y="29"/>
                  </a:cubicBezTo>
                  <a:cubicBezTo>
                    <a:pt x="16" y="27"/>
                    <a:pt x="16" y="27"/>
                    <a:pt x="16" y="27"/>
                  </a:cubicBezTo>
                  <a:cubicBezTo>
                    <a:pt x="20" y="20"/>
                    <a:pt x="20" y="20"/>
                    <a:pt x="20" y="20"/>
                  </a:cubicBezTo>
                  <a:cubicBezTo>
                    <a:pt x="17" y="13"/>
                    <a:pt x="17" y="13"/>
                    <a:pt x="17" y="13"/>
                  </a:cubicBezTo>
                  <a:cubicBezTo>
                    <a:pt x="20" y="5"/>
                    <a:pt x="20" y="5"/>
                    <a:pt x="20" y="5"/>
                  </a:cubicBezTo>
                  <a:cubicBezTo>
                    <a:pt x="17" y="0"/>
                    <a:pt x="17" y="0"/>
                    <a:pt x="17" y="0"/>
                  </a:cubicBezTo>
                  <a:cubicBezTo>
                    <a:pt x="17" y="0"/>
                    <a:pt x="17" y="0"/>
                    <a:pt x="17" y="0"/>
                  </a:cubicBezTo>
                  <a:cubicBezTo>
                    <a:pt x="17" y="0"/>
                    <a:pt x="17" y="0"/>
                    <a:pt x="17" y="0"/>
                  </a:cubicBezTo>
                  <a:cubicBezTo>
                    <a:pt x="11" y="3"/>
                    <a:pt x="11" y="3"/>
                    <a:pt x="11" y="3"/>
                  </a:cubicBezTo>
                  <a:cubicBezTo>
                    <a:pt x="8" y="8"/>
                    <a:pt x="8" y="8"/>
                    <a:pt x="8" y="8"/>
                  </a:cubicBezTo>
                  <a:cubicBezTo>
                    <a:pt x="7" y="12"/>
                    <a:pt x="7" y="12"/>
                    <a:pt x="7" y="12"/>
                  </a:cubicBezTo>
                  <a:cubicBezTo>
                    <a:pt x="3" y="16"/>
                    <a:pt x="3" y="16"/>
                    <a:pt x="3" y="16"/>
                  </a:cubicBezTo>
                  <a:cubicBezTo>
                    <a:pt x="3" y="16"/>
                    <a:pt x="0" y="19"/>
                    <a:pt x="0" y="20"/>
                  </a:cubicBezTo>
                  <a:cubicBezTo>
                    <a:pt x="1" y="21"/>
                    <a:pt x="0" y="26"/>
                    <a:pt x="0" y="26"/>
                  </a:cubicBezTo>
                  <a:cubicBezTo>
                    <a:pt x="0" y="26"/>
                    <a:pt x="1" y="31"/>
                    <a:pt x="1" y="32"/>
                  </a:cubicBezTo>
                  <a:cubicBezTo>
                    <a:pt x="1" y="33"/>
                    <a:pt x="1" y="37"/>
                    <a:pt x="1" y="38"/>
                  </a:cubicBezTo>
                  <a:cubicBezTo>
                    <a:pt x="2" y="40"/>
                    <a:pt x="2" y="42"/>
                    <a:pt x="3" y="43"/>
                  </a:cubicBezTo>
                  <a:cubicBezTo>
                    <a:pt x="4" y="44"/>
                    <a:pt x="5" y="46"/>
                    <a:pt x="5" y="46"/>
                  </a:cubicBezTo>
                  <a:cubicBezTo>
                    <a:pt x="9" y="48"/>
                    <a:pt x="9" y="48"/>
                    <a:pt x="9" y="48"/>
                  </a:cubicBezTo>
                  <a:cubicBezTo>
                    <a:pt x="9" y="48"/>
                    <a:pt x="9" y="48"/>
                    <a:pt x="9" y="48"/>
                  </a:cubicBezTo>
                  <a:cubicBezTo>
                    <a:pt x="9" y="48"/>
                    <a:pt x="9" y="48"/>
                    <a:pt x="8" y="48"/>
                  </a:cubicBezTo>
                  <a:close/>
                </a:path>
              </a:pathLst>
            </a:custGeom>
            <a:noFill/>
            <a:ln w="7938" cap="rnd">
              <a:solidFill>
                <a:srgbClr val="000000"/>
              </a:solidFill>
              <a:round/>
              <a:headEnd/>
              <a:tailEnd/>
            </a:ln>
          </p:spPr>
          <p:txBody>
            <a:bodyPr/>
            <a:p>
              <a:endParaRPr lang="en-US"/>
            </a:p>
          </p:txBody>
        </p:sp>
        <p:sp>
          <p:nvSpPr>
            <p:cNvPr id="1049014" name="Freeform 111"/>
            <p:cNvSpPr/>
            <p:nvPr/>
          </p:nvSpPr>
          <p:spPr bwMode="auto">
            <a:xfrm>
              <a:off x="1989" y="1373"/>
              <a:ext cx="822" cy="187"/>
            </a:xfrm>
            <a:custGeom>
              <a:avLst/>
              <a:gdLst>
                <a:gd name="T0" fmla="*/ 2147483647 w 329"/>
                <a:gd name="T1" fmla="*/ 2147483647 h 70"/>
                <a:gd name="T2" fmla="*/ 2147483647 w 329"/>
                <a:gd name="T3" fmla="*/ 2147483647 h 70"/>
                <a:gd name="T4" fmla="*/ 2147483647 w 329"/>
                <a:gd name="T5" fmla="*/ 2147483647 h 70"/>
                <a:gd name="T6" fmla="*/ 2147483647 w 329"/>
                <a:gd name="T7" fmla="*/ 2147483647 h 70"/>
                <a:gd name="T8" fmla="*/ 2147483647 w 329"/>
                <a:gd name="T9" fmla="*/ 2147483647 h 70"/>
                <a:gd name="T10" fmla="*/ 2147483647 w 329"/>
                <a:gd name="T11" fmla="*/ 2147483647 h 70"/>
                <a:gd name="T12" fmla="*/ 2147483647 w 329"/>
                <a:gd name="T13" fmla="*/ 2147483647 h 70"/>
                <a:gd name="T14" fmla="*/ 2147483647 w 329"/>
                <a:gd name="T15" fmla="*/ 2147483647 h 70"/>
                <a:gd name="T16" fmla="*/ 2147483647 w 329"/>
                <a:gd name="T17" fmla="*/ 1690443701 h 70"/>
                <a:gd name="T18" fmla="*/ 2147483647 w 329"/>
                <a:gd name="T19" fmla="*/ 1690443701 h 70"/>
                <a:gd name="T20" fmla="*/ 2147483647 w 329"/>
                <a:gd name="T21" fmla="*/ 1924108199 h 70"/>
                <a:gd name="T22" fmla="*/ 577027836 w 329"/>
                <a:gd name="T23" fmla="*/ 1009693558 h 70"/>
                <a:gd name="T24" fmla="*/ 142953192 w 329"/>
                <a:gd name="T25" fmla="*/ 0 h 70"/>
                <a:gd name="T26" fmla="*/ 315506769 w 329"/>
                <a:gd name="T27" fmla="*/ 2147483647 h 70"/>
                <a:gd name="T28" fmla="*/ 0 w 329"/>
                <a:gd name="T29" fmla="*/ 2147483647 h 70"/>
                <a:gd name="T30" fmla="*/ 577027836 w 329"/>
                <a:gd name="T31" fmla="*/ 2147483647 h 70"/>
                <a:gd name="T32" fmla="*/ 1872336894 w 329"/>
                <a:gd name="T33" fmla="*/ 2147483647 h 70"/>
                <a:gd name="T34" fmla="*/ 2147483647 w 329"/>
                <a:gd name="T35" fmla="*/ 2147483647 h 70"/>
                <a:gd name="T36" fmla="*/ 2147483647 w 329"/>
                <a:gd name="T37" fmla="*/ 2147483647 h 70"/>
                <a:gd name="T38" fmla="*/ 2147483647 w 329"/>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9"/>
                <a:gd name="T61" fmla="*/ 0 h 70"/>
                <a:gd name="T62" fmla="*/ 329 w 329"/>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9" h="70">
                  <a:moveTo>
                    <a:pt x="319" y="60"/>
                  </a:moveTo>
                  <a:cubicBezTo>
                    <a:pt x="318" y="54"/>
                    <a:pt x="318" y="54"/>
                    <a:pt x="318" y="54"/>
                  </a:cubicBezTo>
                  <a:cubicBezTo>
                    <a:pt x="323" y="48"/>
                    <a:pt x="323" y="48"/>
                    <a:pt x="323" y="48"/>
                  </a:cubicBezTo>
                  <a:cubicBezTo>
                    <a:pt x="323" y="42"/>
                    <a:pt x="323" y="42"/>
                    <a:pt x="323" y="42"/>
                  </a:cubicBezTo>
                  <a:cubicBezTo>
                    <a:pt x="323" y="38"/>
                    <a:pt x="323" y="38"/>
                    <a:pt x="323" y="38"/>
                  </a:cubicBezTo>
                  <a:cubicBezTo>
                    <a:pt x="327" y="33"/>
                    <a:pt x="327" y="33"/>
                    <a:pt x="327" y="33"/>
                  </a:cubicBezTo>
                  <a:cubicBezTo>
                    <a:pt x="326" y="26"/>
                    <a:pt x="326" y="26"/>
                    <a:pt x="326" y="26"/>
                  </a:cubicBezTo>
                  <a:cubicBezTo>
                    <a:pt x="329" y="18"/>
                    <a:pt x="329" y="18"/>
                    <a:pt x="329" y="18"/>
                  </a:cubicBezTo>
                  <a:cubicBezTo>
                    <a:pt x="324" y="13"/>
                    <a:pt x="324" y="13"/>
                    <a:pt x="324" y="13"/>
                  </a:cubicBezTo>
                  <a:cubicBezTo>
                    <a:pt x="324" y="13"/>
                    <a:pt x="324" y="13"/>
                    <a:pt x="324" y="13"/>
                  </a:cubicBezTo>
                  <a:cubicBezTo>
                    <a:pt x="247" y="12"/>
                    <a:pt x="168" y="12"/>
                    <a:pt x="130" y="15"/>
                  </a:cubicBezTo>
                  <a:cubicBezTo>
                    <a:pt x="76" y="20"/>
                    <a:pt x="32" y="11"/>
                    <a:pt x="16" y="8"/>
                  </a:cubicBezTo>
                  <a:cubicBezTo>
                    <a:pt x="12" y="7"/>
                    <a:pt x="7" y="5"/>
                    <a:pt x="4" y="0"/>
                  </a:cubicBezTo>
                  <a:cubicBezTo>
                    <a:pt x="7" y="6"/>
                    <a:pt x="9" y="17"/>
                    <a:pt x="9" y="26"/>
                  </a:cubicBezTo>
                  <a:cubicBezTo>
                    <a:pt x="8" y="36"/>
                    <a:pt x="6" y="52"/>
                    <a:pt x="0" y="59"/>
                  </a:cubicBezTo>
                  <a:cubicBezTo>
                    <a:pt x="4" y="57"/>
                    <a:pt x="11" y="54"/>
                    <a:pt x="16" y="54"/>
                  </a:cubicBezTo>
                  <a:cubicBezTo>
                    <a:pt x="24" y="54"/>
                    <a:pt x="38" y="63"/>
                    <a:pt x="52" y="67"/>
                  </a:cubicBezTo>
                  <a:cubicBezTo>
                    <a:pt x="66" y="70"/>
                    <a:pt x="90" y="62"/>
                    <a:pt x="98" y="62"/>
                  </a:cubicBezTo>
                  <a:cubicBezTo>
                    <a:pt x="127" y="58"/>
                    <a:pt x="223" y="58"/>
                    <a:pt x="319" y="61"/>
                  </a:cubicBezTo>
                  <a:lnTo>
                    <a:pt x="319" y="60"/>
                  </a:lnTo>
                  <a:close/>
                </a:path>
              </a:pathLst>
            </a:custGeom>
            <a:solidFill>
              <a:srgbClr val="FFECC7"/>
            </a:solidFill>
            <a:ln w="9525">
              <a:noFill/>
              <a:round/>
              <a:headEnd/>
              <a:tailEnd/>
            </a:ln>
          </p:spPr>
          <p:txBody>
            <a:bodyPr/>
            <a:p>
              <a:endParaRPr lang="en-US"/>
            </a:p>
          </p:txBody>
        </p:sp>
        <p:sp>
          <p:nvSpPr>
            <p:cNvPr id="1049015" name="Freeform 112"/>
            <p:cNvSpPr/>
            <p:nvPr/>
          </p:nvSpPr>
          <p:spPr bwMode="auto">
            <a:xfrm>
              <a:off x="2801" y="1459"/>
              <a:ext cx="788" cy="258"/>
            </a:xfrm>
            <a:custGeom>
              <a:avLst/>
              <a:gdLst>
                <a:gd name="T0" fmla="*/ 2147483647 w 315"/>
                <a:gd name="T1" fmla="*/ 1205395027 h 97"/>
                <a:gd name="T2" fmla="*/ 2147483647 w 315"/>
                <a:gd name="T3" fmla="*/ 1286132213 h 97"/>
                <a:gd name="T4" fmla="*/ 2147483647 w 315"/>
                <a:gd name="T5" fmla="*/ 1769281692 h 97"/>
                <a:gd name="T6" fmla="*/ 341219418 w 315"/>
                <a:gd name="T7" fmla="*/ 0 h 97"/>
                <a:gd name="T8" fmla="*/ 442050077 w 315"/>
                <a:gd name="T9" fmla="*/ 582568200 h 97"/>
                <a:gd name="T10" fmla="*/ 341219418 w 315"/>
                <a:gd name="T11" fmla="*/ 1549510786 h 97"/>
                <a:gd name="T12" fmla="*/ 442050077 w 315"/>
                <a:gd name="T13" fmla="*/ 2147483647 h 97"/>
                <a:gd name="T14" fmla="*/ 294343372 w 315"/>
                <a:gd name="T15" fmla="*/ 2147483647 h 97"/>
                <a:gd name="T16" fmla="*/ 195498612 w 315"/>
                <a:gd name="T17" fmla="*/ 2147483647 h 97"/>
                <a:gd name="T18" fmla="*/ 195498612 w 315"/>
                <a:gd name="T19" fmla="*/ 2147483647 h 97"/>
                <a:gd name="T20" fmla="*/ 0 w 315"/>
                <a:gd name="T21" fmla="*/ 2147483647 h 97"/>
                <a:gd name="T22" fmla="*/ 47035206 w 315"/>
                <a:gd name="T23" fmla="*/ 2147483647 h 97"/>
                <a:gd name="T24" fmla="*/ 0 w 315"/>
                <a:gd name="T25" fmla="*/ 2147483647 h 97"/>
                <a:gd name="T26" fmla="*/ 2147483647 w 315"/>
                <a:gd name="T27" fmla="*/ 2147483647 h 97"/>
                <a:gd name="T28" fmla="*/ 2147483647 w 315"/>
                <a:gd name="T29" fmla="*/ 2147483647 h 97"/>
                <a:gd name="T30" fmla="*/ 2147483647 w 315"/>
                <a:gd name="T31" fmla="*/ 2147483647 h 97"/>
                <a:gd name="T32" fmla="*/ 2147483647 w 315"/>
                <a:gd name="T33" fmla="*/ 2147483647 h 97"/>
                <a:gd name="T34" fmla="*/ 2147483647 w 315"/>
                <a:gd name="T35" fmla="*/ 120539502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97"/>
                <a:gd name="T56" fmla="*/ 315 w 315"/>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97">
                  <a:moveTo>
                    <a:pt x="299" y="10"/>
                  </a:moveTo>
                  <a:cubicBezTo>
                    <a:pt x="292" y="6"/>
                    <a:pt x="289" y="1"/>
                    <a:pt x="256" y="11"/>
                  </a:cubicBezTo>
                  <a:cubicBezTo>
                    <a:pt x="237" y="17"/>
                    <a:pt x="206" y="17"/>
                    <a:pt x="190" y="15"/>
                  </a:cubicBezTo>
                  <a:cubicBezTo>
                    <a:pt x="182" y="14"/>
                    <a:pt x="98" y="7"/>
                    <a:pt x="9" y="0"/>
                  </a:cubicBezTo>
                  <a:cubicBezTo>
                    <a:pt x="12" y="5"/>
                    <a:pt x="12" y="5"/>
                    <a:pt x="12" y="5"/>
                  </a:cubicBezTo>
                  <a:cubicBezTo>
                    <a:pt x="9" y="13"/>
                    <a:pt x="9" y="13"/>
                    <a:pt x="9" y="13"/>
                  </a:cubicBezTo>
                  <a:cubicBezTo>
                    <a:pt x="12" y="20"/>
                    <a:pt x="12" y="20"/>
                    <a:pt x="12" y="20"/>
                  </a:cubicBezTo>
                  <a:cubicBezTo>
                    <a:pt x="8" y="27"/>
                    <a:pt x="8" y="27"/>
                    <a:pt x="8" y="27"/>
                  </a:cubicBezTo>
                  <a:cubicBezTo>
                    <a:pt x="5" y="29"/>
                    <a:pt x="5" y="29"/>
                    <a:pt x="5" y="29"/>
                  </a:cubicBezTo>
                  <a:cubicBezTo>
                    <a:pt x="5" y="35"/>
                    <a:pt x="5" y="35"/>
                    <a:pt x="5" y="35"/>
                  </a:cubicBezTo>
                  <a:cubicBezTo>
                    <a:pt x="0" y="40"/>
                    <a:pt x="0" y="40"/>
                    <a:pt x="0" y="40"/>
                  </a:cubicBezTo>
                  <a:cubicBezTo>
                    <a:pt x="1" y="46"/>
                    <a:pt x="1" y="46"/>
                    <a:pt x="1" y="46"/>
                  </a:cubicBezTo>
                  <a:cubicBezTo>
                    <a:pt x="0" y="48"/>
                    <a:pt x="0" y="48"/>
                    <a:pt x="0" y="48"/>
                  </a:cubicBezTo>
                  <a:cubicBezTo>
                    <a:pt x="94" y="56"/>
                    <a:pt x="188" y="66"/>
                    <a:pt x="223" y="74"/>
                  </a:cubicBezTo>
                  <a:cubicBezTo>
                    <a:pt x="235" y="77"/>
                    <a:pt x="255" y="86"/>
                    <a:pt x="259" y="89"/>
                  </a:cubicBezTo>
                  <a:cubicBezTo>
                    <a:pt x="271" y="97"/>
                    <a:pt x="279" y="89"/>
                    <a:pt x="281" y="77"/>
                  </a:cubicBezTo>
                  <a:cubicBezTo>
                    <a:pt x="284" y="65"/>
                    <a:pt x="284" y="45"/>
                    <a:pt x="296" y="36"/>
                  </a:cubicBezTo>
                  <a:cubicBezTo>
                    <a:pt x="315" y="23"/>
                    <a:pt x="305" y="15"/>
                    <a:pt x="299" y="10"/>
                  </a:cubicBezTo>
                  <a:close/>
                </a:path>
              </a:pathLst>
            </a:custGeom>
            <a:solidFill>
              <a:srgbClr val="FFECC7"/>
            </a:solidFill>
            <a:ln w="9525">
              <a:noFill/>
              <a:round/>
              <a:headEnd/>
              <a:tailEnd/>
            </a:ln>
          </p:spPr>
          <p:txBody>
            <a:bodyPr/>
            <a:p>
              <a:endParaRPr lang="en-US"/>
            </a:p>
          </p:txBody>
        </p:sp>
        <p:sp>
          <p:nvSpPr>
            <p:cNvPr id="1049016" name="Freeform 113"/>
            <p:cNvSpPr/>
            <p:nvPr/>
          </p:nvSpPr>
          <p:spPr bwMode="auto">
            <a:xfrm>
              <a:off x="2801" y="1547"/>
              <a:ext cx="393" cy="50"/>
            </a:xfrm>
            <a:custGeom>
              <a:avLst/>
              <a:gdLst>
                <a:gd name="T0" fmla="*/ 197536602 w 157"/>
                <a:gd name="T1" fmla="*/ 0 h 19"/>
                <a:gd name="T2" fmla="*/ 197536602 w 157"/>
                <a:gd name="T3" fmla="*/ 178807591 h 19"/>
                <a:gd name="T4" fmla="*/ 0 w 157"/>
                <a:gd name="T5" fmla="*/ 655437716 h 19"/>
                <a:gd name="T6" fmla="*/ 47388853 w 157"/>
                <a:gd name="T7" fmla="*/ 767811397 h 19"/>
                <a:gd name="T8" fmla="*/ 2147483647 w 157"/>
                <a:gd name="T9" fmla="*/ 1835707221 h 19"/>
                <a:gd name="T10" fmla="*/ 197536602 w 157"/>
                <a:gd name="T11" fmla="*/ 0 h 19"/>
                <a:gd name="T12" fmla="*/ 0 60000 65536"/>
                <a:gd name="T13" fmla="*/ 0 60000 65536"/>
                <a:gd name="T14" fmla="*/ 0 60000 65536"/>
                <a:gd name="T15" fmla="*/ 0 60000 65536"/>
                <a:gd name="T16" fmla="*/ 0 60000 65536"/>
                <a:gd name="T17" fmla="*/ 0 60000 65536"/>
                <a:gd name="T18" fmla="*/ 0 w 157"/>
                <a:gd name="T19" fmla="*/ 0 h 19"/>
                <a:gd name="T20" fmla="*/ 157 w 1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7" h="19">
                  <a:moveTo>
                    <a:pt x="5" y="0"/>
                  </a:moveTo>
                  <a:cubicBezTo>
                    <a:pt x="5" y="2"/>
                    <a:pt x="5" y="2"/>
                    <a:pt x="5" y="2"/>
                  </a:cubicBezTo>
                  <a:cubicBezTo>
                    <a:pt x="0" y="7"/>
                    <a:pt x="0" y="7"/>
                    <a:pt x="0" y="7"/>
                  </a:cubicBezTo>
                  <a:cubicBezTo>
                    <a:pt x="1" y="8"/>
                    <a:pt x="1" y="8"/>
                    <a:pt x="1" y="8"/>
                  </a:cubicBezTo>
                  <a:cubicBezTo>
                    <a:pt x="157" y="19"/>
                    <a:pt x="157" y="19"/>
                    <a:pt x="157" y="19"/>
                  </a:cubicBezTo>
                  <a:cubicBezTo>
                    <a:pt x="133" y="12"/>
                    <a:pt x="71" y="5"/>
                    <a:pt x="5" y="0"/>
                  </a:cubicBezTo>
                  <a:close/>
                </a:path>
              </a:pathLst>
            </a:custGeom>
            <a:solidFill>
              <a:srgbClr val="FFFFFF"/>
            </a:solidFill>
            <a:ln w="9525">
              <a:noFill/>
              <a:round/>
              <a:headEnd/>
              <a:tailEnd/>
            </a:ln>
          </p:spPr>
          <p:txBody>
            <a:bodyPr/>
            <a:p>
              <a:endParaRPr lang="en-US"/>
            </a:p>
          </p:txBody>
        </p:sp>
        <p:sp>
          <p:nvSpPr>
            <p:cNvPr id="1049017" name="Freeform 114"/>
            <p:cNvSpPr/>
            <p:nvPr/>
          </p:nvSpPr>
          <p:spPr bwMode="auto">
            <a:xfrm>
              <a:off x="2316" y="1493"/>
              <a:ext cx="480" cy="24"/>
            </a:xfrm>
            <a:custGeom>
              <a:avLst/>
              <a:gdLst>
                <a:gd name="T0" fmla="*/ 2147483647 w 192"/>
                <a:gd name="T1" fmla="*/ 1118233126 h 9"/>
                <a:gd name="T2" fmla="*/ 2147483647 w 192"/>
                <a:gd name="T3" fmla="*/ 365188795 h 9"/>
                <a:gd name="T4" fmla="*/ 2147483647 w 192"/>
                <a:gd name="T5" fmla="*/ 136945905 h 9"/>
                <a:gd name="T6" fmla="*/ 0 w 192"/>
                <a:gd name="T7" fmla="*/ 753106283 h 9"/>
                <a:gd name="T8" fmla="*/ 2147483647 w 192"/>
                <a:gd name="T9" fmla="*/ 1118233126 h 9"/>
                <a:gd name="T10" fmla="*/ 0 60000 65536"/>
                <a:gd name="T11" fmla="*/ 0 60000 65536"/>
                <a:gd name="T12" fmla="*/ 0 60000 65536"/>
                <a:gd name="T13" fmla="*/ 0 60000 65536"/>
                <a:gd name="T14" fmla="*/ 0 60000 65536"/>
                <a:gd name="T15" fmla="*/ 0 w 192"/>
                <a:gd name="T16" fmla="*/ 0 h 9"/>
                <a:gd name="T17" fmla="*/ 192 w 192"/>
                <a:gd name="T18" fmla="*/ 9 h 9"/>
              </a:gdLst>
              <a:ahLst/>
              <a:cxnLst>
                <a:cxn ang="T10">
                  <a:pos x="T0" y="T1"/>
                </a:cxn>
                <a:cxn ang="T11">
                  <a:pos x="T2" y="T3"/>
                </a:cxn>
                <a:cxn ang="T12">
                  <a:pos x="T4" y="T5"/>
                </a:cxn>
                <a:cxn ang="T13">
                  <a:pos x="T6" y="T7"/>
                </a:cxn>
                <a:cxn ang="T14">
                  <a:pos x="T8" y="T9"/>
                </a:cxn>
              </a:cxnLst>
              <a:rect l="T15" t="T16" r="T17" b="T18"/>
              <a:pathLst>
                <a:path w="192" h="9">
                  <a:moveTo>
                    <a:pt x="187" y="9"/>
                  </a:moveTo>
                  <a:cubicBezTo>
                    <a:pt x="192" y="3"/>
                    <a:pt x="192" y="3"/>
                    <a:pt x="192" y="3"/>
                  </a:cubicBezTo>
                  <a:cubicBezTo>
                    <a:pt x="192" y="1"/>
                    <a:pt x="192" y="1"/>
                    <a:pt x="192" y="1"/>
                  </a:cubicBezTo>
                  <a:cubicBezTo>
                    <a:pt x="106" y="0"/>
                    <a:pt x="17" y="2"/>
                    <a:pt x="0" y="6"/>
                  </a:cubicBezTo>
                  <a:cubicBezTo>
                    <a:pt x="187" y="9"/>
                    <a:pt x="187" y="9"/>
                    <a:pt x="187" y="9"/>
                  </a:cubicBezTo>
                  <a:close/>
                </a:path>
              </a:pathLst>
            </a:custGeom>
            <a:solidFill>
              <a:srgbClr val="FFFFFF"/>
            </a:solidFill>
            <a:ln w="9525">
              <a:noFill/>
              <a:round/>
              <a:headEnd/>
              <a:tailEnd/>
            </a:ln>
          </p:spPr>
          <p:txBody>
            <a:bodyPr/>
            <a:p>
              <a:endParaRPr lang="en-US"/>
            </a:p>
          </p:txBody>
        </p:sp>
        <p:sp>
          <p:nvSpPr>
            <p:cNvPr id="1049018" name="Freeform 115"/>
            <p:cNvSpPr/>
            <p:nvPr/>
          </p:nvSpPr>
          <p:spPr bwMode="auto">
            <a:xfrm>
              <a:off x="2026" y="1411"/>
              <a:ext cx="783" cy="48"/>
            </a:xfrm>
            <a:custGeom>
              <a:avLst/>
              <a:gdLst>
                <a:gd name="T0" fmla="*/ 2147483647 w 313"/>
                <a:gd name="T1" fmla="*/ 1483019659 h 18"/>
                <a:gd name="T2" fmla="*/ 2147483647 w 313"/>
                <a:gd name="T3" fmla="*/ 890045063 h 18"/>
                <a:gd name="T4" fmla="*/ 2147483647 w 313"/>
                <a:gd name="T5" fmla="*/ 607868158 h 18"/>
                <a:gd name="T6" fmla="*/ 2147483647 w 313"/>
                <a:gd name="T7" fmla="*/ 1255180097 h 18"/>
                <a:gd name="T8" fmla="*/ 0 w 313"/>
                <a:gd name="T9" fmla="*/ 0 h 18"/>
                <a:gd name="T10" fmla="*/ 2147483647 w 313"/>
                <a:gd name="T11" fmla="*/ 2147483647 h 18"/>
                <a:gd name="T12" fmla="*/ 2147483647 w 313"/>
                <a:gd name="T13" fmla="*/ 1725872762 h 18"/>
                <a:gd name="T14" fmla="*/ 2147483647 w 313"/>
                <a:gd name="T15" fmla="*/ 1483019659 h 18"/>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8"/>
                <a:gd name="T26" fmla="*/ 313 w 31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8">
                  <a:moveTo>
                    <a:pt x="311" y="12"/>
                  </a:moveTo>
                  <a:cubicBezTo>
                    <a:pt x="313" y="7"/>
                    <a:pt x="313" y="7"/>
                    <a:pt x="313" y="7"/>
                  </a:cubicBezTo>
                  <a:cubicBezTo>
                    <a:pt x="292" y="6"/>
                    <a:pt x="271" y="6"/>
                    <a:pt x="251" y="5"/>
                  </a:cubicBezTo>
                  <a:cubicBezTo>
                    <a:pt x="145" y="3"/>
                    <a:pt x="109" y="12"/>
                    <a:pt x="78" y="10"/>
                  </a:cubicBezTo>
                  <a:cubicBezTo>
                    <a:pt x="47" y="9"/>
                    <a:pt x="27" y="8"/>
                    <a:pt x="0" y="0"/>
                  </a:cubicBezTo>
                  <a:cubicBezTo>
                    <a:pt x="0" y="0"/>
                    <a:pt x="57" y="18"/>
                    <a:pt x="85" y="18"/>
                  </a:cubicBezTo>
                  <a:cubicBezTo>
                    <a:pt x="104" y="17"/>
                    <a:pt x="218" y="13"/>
                    <a:pt x="312" y="14"/>
                  </a:cubicBezTo>
                  <a:lnTo>
                    <a:pt x="311" y="12"/>
                  </a:lnTo>
                  <a:close/>
                </a:path>
              </a:pathLst>
            </a:custGeom>
            <a:solidFill>
              <a:srgbClr val="FBD98D"/>
            </a:solidFill>
            <a:ln w="9525">
              <a:noFill/>
              <a:round/>
              <a:headEnd/>
              <a:tailEnd/>
            </a:ln>
          </p:spPr>
          <p:txBody>
            <a:bodyPr/>
            <a:p>
              <a:endParaRPr lang="en-US"/>
            </a:p>
          </p:txBody>
        </p:sp>
        <p:sp>
          <p:nvSpPr>
            <p:cNvPr id="1049019" name="Freeform 116"/>
            <p:cNvSpPr/>
            <p:nvPr/>
          </p:nvSpPr>
          <p:spPr bwMode="auto">
            <a:xfrm>
              <a:off x="2824" y="1480"/>
              <a:ext cx="727" cy="77"/>
            </a:xfrm>
            <a:custGeom>
              <a:avLst/>
              <a:gdLst>
                <a:gd name="T0" fmla="*/ 2147483647 w 291"/>
                <a:gd name="T1" fmla="*/ 1813543627 h 29"/>
                <a:gd name="T2" fmla="*/ 2147483647 w 291"/>
                <a:gd name="T3" fmla="*/ 1035959469 h 29"/>
                <a:gd name="T4" fmla="*/ 2147483647 w 291"/>
                <a:gd name="T5" fmla="*/ 1714679136 h 29"/>
                <a:gd name="T6" fmla="*/ 68968997 w 291"/>
                <a:gd name="T7" fmla="*/ 0 h 29"/>
                <a:gd name="T8" fmla="*/ 0 w 291"/>
                <a:gd name="T9" fmla="*/ 567842585 h 29"/>
                <a:gd name="T10" fmla="*/ 27606572 w 291"/>
                <a:gd name="T11" fmla="*/ 811061242 h 29"/>
                <a:gd name="T12" fmla="*/ 2147483647 w 291"/>
                <a:gd name="T13" fmla="*/ 1928533888 h 29"/>
                <a:gd name="T14" fmla="*/ 2147483647 w 291"/>
                <a:gd name="T15" fmla="*/ 2147483647 h 29"/>
                <a:gd name="T16" fmla="*/ 2147483647 w 291"/>
                <a:gd name="T17" fmla="*/ 18135436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9"/>
                <a:gd name="T29" fmla="*/ 291 w 29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9">
                  <a:moveTo>
                    <a:pt x="283" y="16"/>
                  </a:moveTo>
                  <a:cubicBezTo>
                    <a:pt x="283" y="16"/>
                    <a:pt x="268" y="8"/>
                    <a:pt x="260" y="9"/>
                  </a:cubicBezTo>
                  <a:cubicBezTo>
                    <a:pt x="252" y="9"/>
                    <a:pt x="234" y="17"/>
                    <a:pt x="208" y="15"/>
                  </a:cubicBezTo>
                  <a:cubicBezTo>
                    <a:pt x="188" y="14"/>
                    <a:pt x="94" y="7"/>
                    <a:pt x="2" y="0"/>
                  </a:cubicBezTo>
                  <a:cubicBezTo>
                    <a:pt x="0" y="5"/>
                    <a:pt x="0" y="5"/>
                    <a:pt x="0" y="5"/>
                  </a:cubicBezTo>
                  <a:cubicBezTo>
                    <a:pt x="1" y="7"/>
                    <a:pt x="1" y="7"/>
                    <a:pt x="1" y="7"/>
                  </a:cubicBezTo>
                  <a:cubicBezTo>
                    <a:pt x="45" y="9"/>
                    <a:pt x="84" y="13"/>
                    <a:pt x="105" y="17"/>
                  </a:cubicBezTo>
                  <a:cubicBezTo>
                    <a:pt x="170" y="29"/>
                    <a:pt x="227" y="26"/>
                    <a:pt x="259" y="25"/>
                  </a:cubicBezTo>
                  <a:cubicBezTo>
                    <a:pt x="291" y="24"/>
                    <a:pt x="283" y="16"/>
                    <a:pt x="283" y="16"/>
                  </a:cubicBezTo>
                  <a:close/>
                </a:path>
              </a:pathLst>
            </a:custGeom>
            <a:solidFill>
              <a:srgbClr val="FBD98D"/>
            </a:solidFill>
            <a:ln w="9525">
              <a:noFill/>
              <a:round/>
              <a:headEnd/>
              <a:tailEnd/>
            </a:ln>
          </p:spPr>
          <p:txBody>
            <a:bodyPr/>
            <a:p>
              <a:endParaRPr lang="en-US"/>
            </a:p>
          </p:txBody>
        </p:sp>
        <p:sp>
          <p:nvSpPr>
            <p:cNvPr id="1049020" name="Freeform 117"/>
            <p:cNvSpPr/>
            <p:nvPr/>
          </p:nvSpPr>
          <p:spPr bwMode="auto">
            <a:xfrm>
              <a:off x="1844" y="1517"/>
              <a:ext cx="1665" cy="320"/>
            </a:xfrm>
            <a:custGeom>
              <a:avLst/>
              <a:gdLst>
                <a:gd name="T0" fmla="*/ 39817355 w 666"/>
                <a:gd name="T1" fmla="*/ 2147483647 h 120"/>
                <a:gd name="T2" fmla="*/ 39817355 w 666"/>
                <a:gd name="T3" fmla="*/ 2147483647 h 120"/>
                <a:gd name="T4" fmla="*/ 144546227 w 666"/>
                <a:gd name="T5" fmla="*/ 2147483647 h 120"/>
                <a:gd name="T6" fmla="*/ 186251852 w 666"/>
                <a:gd name="T7" fmla="*/ 2147483647 h 120"/>
                <a:gd name="T8" fmla="*/ 651949361 w 666"/>
                <a:gd name="T9" fmla="*/ 2147483647 h 120"/>
                <a:gd name="T10" fmla="*/ 825926417 w 666"/>
                <a:gd name="T11" fmla="*/ 365188856 h 120"/>
                <a:gd name="T12" fmla="*/ 1280305771 w 666"/>
                <a:gd name="T13" fmla="*/ 365188856 h 120"/>
                <a:gd name="T14" fmla="*/ 2142015855 w 666"/>
                <a:gd name="T15" fmla="*/ 227950790 h 120"/>
                <a:gd name="T16" fmla="*/ 2147483647 w 666"/>
                <a:gd name="T17" fmla="*/ 227950790 h 120"/>
                <a:gd name="T18" fmla="*/ 2111496826 w 666"/>
                <a:gd name="T19" fmla="*/ 753107094 h 120"/>
                <a:gd name="T20" fmla="*/ 2147483647 w 666"/>
                <a:gd name="T21" fmla="*/ 365188856 h 120"/>
                <a:gd name="T22" fmla="*/ 2147483647 w 666"/>
                <a:gd name="T23" fmla="*/ 365188856 h 120"/>
                <a:gd name="T24" fmla="*/ 2147483647 w 666"/>
                <a:gd name="T25" fmla="*/ 1118234681 h 120"/>
                <a:gd name="T26" fmla="*/ 2147483647 w 666"/>
                <a:gd name="T27" fmla="*/ 2147483647 h 120"/>
                <a:gd name="T28" fmla="*/ 2147483647 w 666"/>
                <a:gd name="T29" fmla="*/ 2147483647 h 120"/>
                <a:gd name="T30" fmla="*/ 2147483647 w 666"/>
                <a:gd name="T31" fmla="*/ 2147483647 h 120"/>
                <a:gd name="T32" fmla="*/ 2147483647 w 666"/>
                <a:gd name="T33" fmla="*/ 2147483647 h 120"/>
                <a:gd name="T34" fmla="*/ 2147483647 w 666"/>
                <a:gd name="T35" fmla="*/ 2147483647 h 120"/>
                <a:gd name="T36" fmla="*/ 2147483647 w 666"/>
                <a:gd name="T37" fmla="*/ 2147483647 h 120"/>
                <a:gd name="T38" fmla="*/ 2147483647 w 666"/>
                <a:gd name="T39" fmla="*/ 2147483647 h 120"/>
                <a:gd name="T40" fmla="*/ 2147483647 w 666"/>
                <a:gd name="T41" fmla="*/ 2147483647 h 120"/>
                <a:gd name="T42" fmla="*/ 2147483647 w 666"/>
                <a:gd name="T43" fmla="*/ 2147483647 h 120"/>
                <a:gd name="T44" fmla="*/ 2147483647 w 666"/>
                <a:gd name="T45" fmla="*/ 2147483647 h 120"/>
                <a:gd name="T46" fmla="*/ 2147483647 w 666"/>
                <a:gd name="T47" fmla="*/ 2147483647 h 120"/>
                <a:gd name="T48" fmla="*/ 2147483647 w 666"/>
                <a:gd name="T49" fmla="*/ 2147483647 h 120"/>
                <a:gd name="T50" fmla="*/ 2147483647 w 666"/>
                <a:gd name="T51" fmla="*/ 2147483647 h 120"/>
                <a:gd name="T52" fmla="*/ 2147483647 w 666"/>
                <a:gd name="T53" fmla="*/ 2147483647 h 120"/>
                <a:gd name="T54" fmla="*/ 1699444497 w 666"/>
                <a:gd name="T55" fmla="*/ 2147483647 h 120"/>
                <a:gd name="T56" fmla="*/ 330370679 w 666"/>
                <a:gd name="T57" fmla="*/ 2147483647 h 120"/>
                <a:gd name="T58" fmla="*/ 39817355 w 666"/>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120"/>
                <a:gd name="T92" fmla="*/ 666 w 66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120">
                  <a:moveTo>
                    <a:pt x="1" y="87"/>
                  </a:moveTo>
                  <a:cubicBezTo>
                    <a:pt x="0" y="87"/>
                    <a:pt x="0" y="86"/>
                    <a:pt x="1" y="85"/>
                  </a:cubicBezTo>
                  <a:cubicBezTo>
                    <a:pt x="2" y="84"/>
                    <a:pt x="3" y="82"/>
                    <a:pt x="4" y="81"/>
                  </a:cubicBezTo>
                  <a:cubicBezTo>
                    <a:pt x="8" y="70"/>
                    <a:pt x="2" y="51"/>
                    <a:pt x="5" y="41"/>
                  </a:cubicBezTo>
                  <a:cubicBezTo>
                    <a:pt x="7" y="32"/>
                    <a:pt x="15" y="27"/>
                    <a:pt x="18" y="19"/>
                  </a:cubicBezTo>
                  <a:cubicBezTo>
                    <a:pt x="21" y="11"/>
                    <a:pt x="20" y="6"/>
                    <a:pt x="23" y="3"/>
                  </a:cubicBezTo>
                  <a:cubicBezTo>
                    <a:pt x="25" y="0"/>
                    <a:pt x="27" y="3"/>
                    <a:pt x="35" y="3"/>
                  </a:cubicBezTo>
                  <a:cubicBezTo>
                    <a:pt x="42" y="2"/>
                    <a:pt x="53" y="2"/>
                    <a:pt x="59" y="2"/>
                  </a:cubicBezTo>
                  <a:cubicBezTo>
                    <a:pt x="61" y="2"/>
                    <a:pt x="61" y="2"/>
                    <a:pt x="61" y="2"/>
                  </a:cubicBezTo>
                  <a:cubicBezTo>
                    <a:pt x="60" y="4"/>
                    <a:pt x="59" y="5"/>
                    <a:pt x="58" y="6"/>
                  </a:cubicBezTo>
                  <a:cubicBezTo>
                    <a:pt x="60" y="5"/>
                    <a:pt x="63" y="4"/>
                    <a:pt x="66" y="3"/>
                  </a:cubicBezTo>
                  <a:cubicBezTo>
                    <a:pt x="67" y="3"/>
                    <a:pt x="67" y="3"/>
                    <a:pt x="67" y="3"/>
                  </a:cubicBezTo>
                  <a:cubicBezTo>
                    <a:pt x="71" y="4"/>
                    <a:pt x="77" y="7"/>
                    <a:pt x="83" y="9"/>
                  </a:cubicBezTo>
                  <a:cubicBezTo>
                    <a:pt x="91" y="13"/>
                    <a:pt x="101" y="18"/>
                    <a:pt x="111" y="20"/>
                  </a:cubicBezTo>
                  <a:cubicBezTo>
                    <a:pt x="121" y="22"/>
                    <a:pt x="160" y="27"/>
                    <a:pt x="165" y="27"/>
                  </a:cubicBezTo>
                  <a:cubicBezTo>
                    <a:pt x="217" y="33"/>
                    <a:pt x="408" y="57"/>
                    <a:pt x="464" y="64"/>
                  </a:cubicBezTo>
                  <a:cubicBezTo>
                    <a:pt x="470" y="66"/>
                    <a:pt x="575" y="75"/>
                    <a:pt x="587" y="77"/>
                  </a:cubicBezTo>
                  <a:cubicBezTo>
                    <a:pt x="605" y="80"/>
                    <a:pt x="618" y="74"/>
                    <a:pt x="626" y="70"/>
                  </a:cubicBezTo>
                  <a:cubicBezTo>
                    <a:pt x="638" y="64"/>
                    <a:pt x="653" y="73"/>
                    <a:pt x="654" y="78"/>
                  </a:cubicBezTo>
                  <a:cubicBezTo>
                    <a:pt x="656" y="83"/>
                    <a:pt x="655" y="85"/>
                    <a:pt x="654" y="89"/>
                  </a:cubicBezTo>
                  <a:cubicBezTo>
                    <a:pt x="652" y="96"/>
                    <a:pt x="656" y="100"/>
                    <a:pt x="659" y="102"/>
                  </a:cubicBezTo>
                  <a:cubicBezTo>
                    <a:pt x="662" y="103"/>
                    <a:pt x="666" y="105"/>
                    <a:pt x="664" y="110"/>
                  </a:cubicBezTo>
                  <a:cubicBezTo>
                    <a:pt x="662" y="115"/>
                    <a:pt x="645" y="120"/>
                    <a:pt x="635" y="118"/>
                  </a:cubicBezTo>
                  <a:cubicBezTo>
                    <a:pt x="631" y="117"/>
                    <a:pt x="624" y="115"/>
                    <a:pt x="616" y="113"/>
                  </a:cubicBezTo>
                  <a:cubicBezTo>
                    <a:pt x="600" y="109"/>
                    <a:pt x="306" y="97"/>
                    <a:pt x="257" y="92"/>
                  </a:cubicBezTo>
                  <a:cubicBezTo>
                    <a:pt x="195" y="85"/>
                    <a:pt x="171" y="78"/>
                    <a:pt x="154" y="77"/>
                  </a:cubicBezTo>
                  <a:cubicBezTo>
                    <a:pt x="140" y="75"/>
                    <a:pt x="102" y="75"/>
                    <a:pt x="93" y="75"/>
                  </a:cubicBezTo>
                  <a:cubicBezTo>
                    <a:pt x="84" y="75"/>
                    <a:pt x="50" y="80"/>
                    <a:pt x="47" y="80"/>
                  </a:cubicBezTo>
                  <a:cubicBezTo>
                    <a:pt x="43" y="81"/>
                    <a:pt x="24" y="90"/>
                    <a:pt x="9" y="89"/>
                  </a:cubicBezTo>
                  <a:cubicBezTo>
                    <a:pt x="6" y="88"/>
                    <a:pt x="4" y="88"/>
                    <a:pt x="1" y="87"/>
                  </a:cubicBezTo>
                  <a:close/>
                </a:path>
              </a:pathLst>
            </a:custGeom>
            <a:solidFill>
              <a:srgbClr val="FFECC7"/>
            </a:solidFill>
            <a:ln w="9525">
              <a:noFill/>
              <a:round/>
              <a:headEnd/>
              <a:tailEnd/>
            </a:ln>
          </p:spPr>
          <p:txBody>
            <a:bodyPr/>
            <a:p>
              <a:endParaRPr lang="en-US"/>
            </a:p>
          </p:txBody>
        </p:sp>
        <p:sp>
          <p:nvSpPr>
            <p:cNvPr id="1049021" name="Freeform 118"/>
            <p:cNvSpPr/>
            <p:nvPr/>
          </p:nvSpPr>
          <p:spPr bwMode="auto">
            <a:xfrm>
              <a:off x="3254" y="1605"/>
              <a:ext cx="242" cy="96"/>
            </a:xfrm>
            <a:custGeom>
              <a:avLst/>
              <a:gdLst>
                <a:gd name="T0" fmla="*/ 0 w 97"/>
                <a:gd name="T1" fmla="*/ 503128704 h 36"/>
                <a:gd name="T2" fmla="*/ 2034433424 w 97"/>
                <a:gd name="T3" fmla="*/ 2147483647 h 36"/>
                <a:gd name="T4" fmla="*/ 2147483647 w 97"/>
                <a:gd name="T5" fmla="*/ 2147483647 h 36"/>
                <a:gd name="T6" fmla="*/ 2147483647 w 97"/>
                <a:gd name="T7" fmla="*/ 1118233126 h 36"/>
                <a:gd name="T8" fmla="*/ 2147483647 w 97"/>
                <a:gd name="T9" fmla="*/ 2147483647 h 36"/>
                <a:gd name="T10" fmla="*/ 0 w 97"/>
                <a:gd name="T11" fmla="*/ 503128704 h 36"/>
                <a:gd name="T12" fmla="*/ 0 60000 65536"/>
                <a:gd name="T13" fmla="*/ 0 60000 65536"/>
                <a:gd name="T14" fmla="*/ 0 60000 65536"/>
                <a:gd name="T15" fmla="*/ 0 60000 65536"/>
                <a:gd name="T16" fmla="*/ 0 60000 65536"/>
                <a:gd name="T17" fmla="*/ 0 60000 65536"/>
                <a:gd name="T18" fmla="*/ 0 w 97"/>
                <a:gd name="T19" fmla="*/ 0 h 36"/>
                <a:gd name="T20" fmla="*/ 97 w 9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7" h="36">
                  <a:moveTo>
                    <a:pt x="0" y="4"/>
                  </a:moveTo>
                  <a:cubicBezTo>
                    <a:pt x="28" y="8"/>
                    <a:pt x="46" y="13"/>
                    <a:pt x="58" y="21"/>
                  </a:cubicBezTo>
                  <a:cubicBezTo>
                    <a:pt x="71" y="29"/>
                    <a:pt x="89" y="36"/>
                    <a:pt x="93" y="30"/>
                  </a:cubicBezTo>
                  <a:cubicBezTo>
                    <a:pt x="97" y="24"/>
                    <a:pt x="94" y="19"/>
                    <a:pt x="96" y="9"/>
                  </a:cubicBezTo>
                  <a:cubicBezTo>
                    <a:pt x="91" y="21"/>
                    <a:pt x="96" y="25"/>
                    <a:pt x="85" y="26"/>
                  </a:cubicBezTo>
                  <a:cubicBezTo>
                    <a:pt x="74" y="26"/>
                    <a:pt x="41" y="0"/>
                    <a:pt x="0" y="4"/>
                  </a:cubicBezTo>
                  <a:close/>
                </a:path>
              </a:pathLst>
            </a:custGeom>
            <a:solidFill>
              <a:srgbClr val="FFFFFF"/>
            </a:solidFill>
            <a:ln w="9525">
              <a:noFill/>
              <a:round/>
              <a:headEnd/>
              <a:tailEnd/>
            </a:ln>
          </p:spPr>
          <p:txBody>
            <a:bodyPr/>
            <a:p>
              <a:endParaRPr lang="en-US"/>
            </a:p>
          </p:txBody>
        </p:sp>
        <p:sp>
          <p:nvSpPr>
            <p:cNvPr id="1049022" name="Freeform 119"/>
            <p:cNvSpPr/>
            <p:nvPr/>
          </p:nvSpPr>
          <p:spPr bwMode="auto">
            <a:xfrm>
              <a:off x="3479" y="1787"/>
              <a:ext cx="20" cy="29"/>
            </a:xfrm>
            <a:custGeom>
              <a:avLst/>
              <a:gdLst>
                <a:gd name="T0" fmla="*/ 69541387 w 8"/>
                <a:gd name="T1" fmla="*/ 0 h 11"/>
                <a:gd name="T2" fmla="*/ 243899004 w 8"/>
                <a:gd name="T3" fmla="*/ 489844968 h 11"/>
                <a:gd name="T4" fmla="*/ 39023851 w 8"/>
                <a:gd name="T5" fmla="*/ 1088336088 h 11"/>
                <a:gd name="T6" fmla="*/ 0 w 8"/>
                <a:gd name="T7" fmla="*/ 0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2" y="0"/>
                  </a:moveTo>
                  <a:cubicBezTo>
                    <a:pt x="2" y="3"/>
                    <a:pt x="7" y="2"/>
                    <a:pt x="7" y="5"/>
                  </a:cubicBezTo>
                  <a:cubicBezTo>
                    <a:pt x="8" y="8"/>
                    <a:pt x="3" y="11"/>
                    <a:pt x="1" y="11"/>
                  </a:cubicBezTo>
                  <a:cubicBezTo>
                    <a:pt x="4" y="8"/>
                    <a:pt x="0" y="4"/>
                    <a:pt x="0" y="0"/>
                  </a:cubicBezTo>
                </a:path>
              </a:pathLst>
            </a:custGeom>
            <a:solidFill>
              <a:srgbClr val="E6CA8B"/>
            </a:solidFill>
            <a:ln w="9525">
              <a:noFill/>
              <a:round/>
              <a:headEnd/>
              <a:tailEnd/>
            </a:ln>
          </p:spPr>
          <p:txBody>
            <a:bodyPr/>
            <a:p>
              <a:endParaRPr lang="en-US"/>
            </a:p>
          </p:txBody>
        </p:sp>
        <p:sp>
          <p:nvSpPr>
            <p:cNvPr id="1049023" name="Freeform 120"/>
            <p:cNvSpPr/>
            <p:nvPr/>
          </p:nvSpPr>
          <p:spPr bwMode="auto">
            <a:xfrm>
              <a:off x="3289" y="1784"/>
              <a:ext cx="177" cy="37"/>
            </a:xfrm>
            <a:custGeom>
              <a:avLst/>
              <a:gdLst>
                <a:gd name="T0" fmla="*/ 0 w 71"/>
                <a:gd name="T1" fmla="*/ 437280343 h 14"/>
                <a:gd name="T2" fmla="*/ 1757952315 w 71"/>
                <a:gd name="T3" fmla="*/ 1155669271 h 14"/>
                <a:gd name="T4" fmla="*/ 2147483647 w 71"/>
                <a:gd name="T5" fmla="*/ 0 h 14"/>
                <a:gd name="T6" fmla="*/ 1757952315 w 71"/>
                <a:gd name="T7" fmla="*/ 747902489 h 14"/>
                <a:gd name="T8" fmla="*/ 0 w 71"/>
                <a:gd name="T9" fmla="*/ 437280343 h 14"/>
                <a:gd name="T10" fmla="*/ 0 60000 65536"/>
                <a:gd name="T11" fmla="*/ 0 60000 65536"/>
                <a:gd name="T12" fmla="*/ 0 60000 65536"/>
                <a:gd name="T13" fmla="*/ 0 60000 65536"/>
                <a:gd name="T14" fmla="*/ 0 60000 65536"/>
                <a:gd name="T15" fmla="*/ 0 w 71"/>
                <a:gd name="T16" fmla="*/ 0 h 14"/>
                <a:gd name="T17" fmla="*/ 71 w 71"/>
                <a:gd name="T18" fmla="*/ 14 h 14"/>
              </a:gdLst>
              <a:ahLst/>
              <a:cxnLst>
                <a:cxn ang="T10">
                  <a:pos x="T0" y="T1"/>
                </a:cxn>
                <a:cxn ang="T11">
                  <a:pos x="T2" y="T3"/>
                </a:cxn>
                <a:cxn ang="T12">
                  <a:pos x="T4" y="T5"/>
                </a:cxn>
                <a:cxn ang="T13">
                  <a:pos x="T6" y="T7"/>
                </a:cxn>
                <a:cxn ang="T14">
                  <a:pos x="T8" y="T9"/>
                </a:cxn>
              </a:cxnLst>
              <a:rect l="T15" t="T16" r="T17" b="T18"/>
              <a:pathLst>
                <a:path w="71" h="14">
                  <a:moveTo>
                    <a:pt x="0" y="4"/>
                  </a:moveTo>
                  <a:cubicBezTo>
                    <a:pt x="10" y="4"/>
                    <a:pt x="31" y="7"/>
                    <a:pt x="51" y="11"/>
                  </a:cubicBezTo>
                  <a:cubicBezTo>
                    <a:pt x="71" y="14"/>
                    <a:pt x="71" y="12"/>
                    <a:pt x="71" y="0"/>
                  </a:cubicBezTo>
                  <a:cubicBezTo>
                    <a:pt x="69" y="7"/>
                    <a:pt x="62" y="9"/>
                    <a:pt x="51" y="7"/>
                  </a:cubicBezTo>
                  <a:cubicBezTo>
                    <a:pt x="39" y="6"/>
                    <a:pt x="8" y="3"/>
                    <a:pt x="0" y="4"/>
                  </a:cubicBezTo>
                  <a:close/>
                </a:path>
              </a:pathLst>
            </a:custGeom>
            <a:solidFill>
              <a:srgbClr val="FFFFFF"/>
            </a:solidFill>
            <a:ln w="9525">
              <a:noFill/>
              <a:round/>
              <a:headEnd/>
              <a:tailEnd/>
            </a:ln>
          </p:spPr>
          <p:txBody>
            <a:bodyPr/>
            <a:p>
              <a:endParaRPr lang="en-US"/>
            </a:p>
          </p:txBody>
        </p:sp>
        <p:sp>
          <p:nvSpPr>
            <p:cNvPr id="1049024" name="Freeform 121"/>
            <p:cNvSpPr/>
            <p:nvPr/>
          </p:nvSpPr>
          <p:spPr bwMode="auto">
            <a:xfrm>
              <a:off x="3409" y="1472"/>
              <a:ext cx="150" cy="93"/>
            </a:xfrm>
            <a:custGeom>
              <a:avLst/>
              <a:gdLst>
                <a:gd name="T0" fmla="*/ 628833920 w 60"/>
                <a:gd name="T1" fmla="*/ 1050320412 h 35"/>
                <a:gd name="T2" fmla="*/ 1968144779 w 60"/>
                <a:gd name="T3" fmla="*/ 1050320412 h 35"/>
                <a:gd name="T4" fmla="*/ 1940131987 w 60"/>
                <a:gd name="T5" fmla="*/ 2147483647 h 35"/>
                <a:gd name="T6" fmla="*/ 1455859470 w 60"/>
                <a:gd name="T7" fmla="*/ 2147483647 h 35"/>
                <a:gd name="T8" fmla="*/ 1425029398 w 60"/>
                <a:gd name="T9" fmla="*/ 1605891754 h 35"/>
                <a:gd name="T10" fmla="*/ 845671145 w 60"/>
                <a:gd name="T11" fmla="*/ 1740563348 h 35"/>
                <a:gd name="T12" fmla="*/ 0 w 60"/>
                <a:gd name="T13" fmla="*/ 1396569529 h 35"/>
                <a:gd name="T14" fmla="*/ 628833920 w 60"/>
                <a:gd name="T15" fmla="*/ 1180621540 h 3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5"/>
                <a:gd name="T26" fmla="*/ 60 w 6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5">
                  <a:moveTo>
                    <a:pt x="17" y="9"/>
                  </a:moveTo>
                  <a:cubicBezTo>
                    <a:pt x="29" y="5"/>
                    <a:pt x="44" y="0"/>
                    <a:pt x="54" y="9"/>
                  </a:cubicBezTo>
                  <a:cubicBezTo>
                    <a:pt x="60" y="14"/>
                    <a:pt x="59" y="17"/>
                    <a:pt x="53" y="21"/>
                  </a:cubicBezTo>
                  <a:cubicBezTo>
                    <a:pt x="47" y="24"/>
                    <a:pt x="44" y="30"/>
                    <a:pt x="40" y="35"/>
                  </a:cubicBezTo>
                  <a:cubicBezTo>
                    <a:pt x="44" y="28"/>
                    <a:pt x="51" y="15"/>
                    <a:pt x="39" y="14"/>
                  </a:cubicBezTo>
                  <a:cubicBezTo>
                    <a:pt x="33" y="13"/>
                    <a:pt x="28" y="15"/>
                    <a:pt x="23" y="15"/>
                  </a:cubicBezTo>
                  <a:cubicBezTo>
                    <a:pt x="15" y="15"/>
                    <a:pt x="7" y="13"/>
                    <a:pt x="0" y="12"/>
                  </a:cubicBezTo>
                  <a:cubicBezTo>
                    <a:pt x="6" y="12"/>
                    <a:pt x="12" y="11"/>
                    <a:pt x="17" y="10"/>
                  </a:cubicBezTo>
                </a:path>
              </a:pathLst>
            </a:custGeom>
            <a:solidFill>
              <a:srgbClr val="FBD98D"/>
            </a:solidFill>
            <a:ln w="9525">
              <a:noFill/>
              <a:round/>
              <a:headEnd/>
              <a:tailEnd/>
            </a:ln>
          </p:spPr>
          <p:txBody>
            <a:bodyPr/>
            <a:p>
              <a:endParaRPr lang="en-US"/>
            </a:p>
          </p:txBody>
        </p:sp>
        <p:sp>
          <p:nvSpPr>
            <p:cNvPr id="1049025" name="Freeform 122"/>
            <p:cNvSpPr/>
            <p:nvPr/>
          </p:nvSpPr>
          <p:spPr bwMode="auto">
            <a:xfrm>
              <a:off x="3224" y="1715"/>
              <a:ext cx="192" cy="34"/>
            </a:xfrm>
            <a:custGeom>
              <a:avLst/>
              <a:gdLst>
                <a:gd name="T0" fmla="*/ 2147483647 w 77"/>
                <a:gd name="T1" fmla="*/ 0 h 13"/>
                <a:gd name="T2" fmla="*/ 1525152124 w 77"/>
                <a:gd name="T3" fmla="*/ 589895517 h 13"/>
                <a:gd name="T4" fmla="*/ 0 w 77"/>
                <a:gd name="T5" fmla="*/ 163162667 h 13"/>
                <a:gd name="T6" fmla="*/ 1598874988 w 77"/>
                <a:gd name="T7" fmla="*/ 952907280 h 13"/>
                <a:gd name="T8" fmla="*/ 2147483647 w 77"/>
                <a:gd name="T9" fmla="*/ 0 h 13"/>
                <a:gd name="T10" fmla="*/ 0 60000 65536"/>
                <a:gd name="T11" fmla="*/ 0 60000 65536"/>
                <a:gd name="T12" fmla="*/ 0 60000 65536"/>
                <a:gd name="T13" fmla="*/ 0 60000 65536"/>
                <a:gd name="T14" fmla="*/ 0 60000 65536"/>
                <a:gd name="T15" fmla="*/ 0 w 77"/>
                <a:gd name="T16" fmla="*/ 0 h 13"/>
                <a:gd name="T17" fmla="*/ 77 w 77"/>
                <a:gd name="T18" fmla="*/ 13 h 13"/>
              </a:gdLst>
              <a:ahLst/>
              <a:cxnLst>
                <a:cxn ang="T10">
                  <a:pos x="T0" y="T1"/>
                </a:cxn>
                <a:cxn ang="T11">
                  <a:pos x="T2" y="T3"/>
                </a:cxn>
                <a:cxn ang="T12">
                  <a:pos x="T4" y="T5"/>
                </a:cxn>
                <a:cxn ang="T13">
                  <a:pos x="T6" y="T7"/>
                </a:cxn>
                <a:cxn ang="T14">
                  <a:pos x="T8" y="T9"/>
                </a:cxn>
              </a:cxnLst>
              <a:rect l="T15" t="T16" r="T17" b="T18"/>
              <a:pathLst>
                <a:path w="77" h="13">
                  <a:moveTo>
                    <a:pt x="77" y="0"/>
                  </a:moveTo>
                  <a:cubicBezTo>
                    <a:pt x="67" y="4"/>
                    <a:pt x="57" y="9"/>
                    <a:pt x="44" y="7"/>
                  </a:cubicBezTo>
                  <a:cubicBezTo>
                    <a:pt x="31" y="5"/>
                    <a:pt x="4" y="2"/>
                    <a:pt x="0" y="2"/>
                  </a:cubicBezTo>
                  <a:cubicBezTo>
                    <a:pt x="12" y="3"/>
                    <a:pt x="37" y="9"/>
                    <a:pt x="46" y="11"/>
                  </a:cubicBezTo>
                  <a:cubicBezTo>
                    <a:pt x="55" y="13"/>
                    <a:pt x="71" y="4"/>
                    <a:pt x="77" y="0"/>
                  </a:cubicBezTo>
                  <a:close/>
                </a:path>
              </a:pathLst>
            </a:custGeom>
            <a:solidFill>
              <a:srgbClr val="FFFFFF"/>
            </a:solidFill>
            <a:ln w="9525">
              <a:noFill/>
              <a:round/>
              <a:headEnd/>
              <a:tailEnd/>
            </a:ln>
          </p:spPr>
          <p:txBody>
            <a:bodyPr/>
            <a:p>
              <a:endParaRPr lang="en-US"/>
            </a:p>
          </p:txBody>
        </p:sp>
        <p:sp>
          <p:nvSpPr>
            <p:cNvPr id="1049026" name="Freeform 123"/>
            <p:cNvSpPr/>
            <p:nvPr/>
          </p:nvSpPr>
          <p:spPr bwMode="auto">
            <a:xfrm>
              <a:off x="1924" y="1379"/>
              <a:ext cx="40" cy="138"/>
            </a:xfrm>
            <a:custGeom>
              <a:avLst/>
              <a:gdLst>
                <a:gd name="T0" fmla="*/ 144050051 w 16"/>
                <a:gd name="T1" fmla="*/ 2147483647 h 52"/>
                <a:gd name="T2" fmla="*/ 0 w 16"/>
                <a:gd name="T3" fmla="*/ 0 h 52"/>
                <a:gd name="T4" fmla="*/ 0 60000 65536"/>
                <a:gd name="T5" fmla="*/ 0 60000 65536"/>
                <a:gd name="T6" fmla="*/ 0 w 16"/>
                <a:gd name="T7" fmla="*/ 0 h 52"/>
                <a:gd name="T8" fmla="*/ 16 w 16"/>
                <a:gd name="T9" fmla="*/ 52 h 52"/>
              </a:gdLst>
              <a:ahLst/>
              <a:cxnLst>
                <a:cxn ang="T4">
                  <a:pos x="T0" y="T1"/>
                </a:cxn>
                <a:cxn ang="T5">
                  <a:pos x="T2" y="T3"/>
                </a:cxn>
              </a:cxnLst>
              <a:rect l="T6" t="T7" r="T8" b="T9"/>
              <a:pathLst>
                <a:path w="16" h="52">
                  <a:moveTo>
                    <a:pt x="4" y="52"/>
                  </a:moveTo>
                  <a:cubicBezTo>
                    <a:pt x="6" y="39"/>
                    <a:pt x="16" y="13"/>
                    <a:pt x="0" y="0"/>
                  </a:cubicBezTo>
                </a:path>
              </a:pathLst>
            </a:custGeom>
            <a:noFill/>
            <a:ln w="7938" cap="rnd">
              <a:solidFill>
                <a:srgbClr val="000000"/>
              </a:solidFill>
              <a:round/>
              <a:headEnd/>
              <a:tailEnd/>
            </a:ln>
          </p:spPr>
          <p:txBody>
            <a:bodyPr/>
            <a:p>
              <a:endParaRPr lang="en-US"/>
            </a:p>
          </p:txBody>
        </p:sp>
        <p:sp>
          <p:nvSpPr>
            <p:cNvPr id="1049027" name="Freeform 124"/>
            <p:cNvSpPr/>
            <p:nvPr/>
          </p:nvSpPr>
          <p:spPr bwMode="auto">
            <a:xfrm>
              <a:off x="3471" y="1765"/>
              <a:ext cx="10" cy="64"/>
            </a:xfrm>
            <a:custGeom>
              <a:avLst/>
              <a:gdLst>
                <a:gd name="T0" fmla="*/ 69541387 w 4"/>
                <a:gd name="T1" fmla="*/ 0 h 24"/>
                <a:gd name="T2" fmla="*/ 0 w 4"/>
                <a:gd name="T3" fmla="*/ 2147483647 h 24"/>
                <a:gd name="T4" fmla="*/ 0 60000 65536"/>
                <a:gd name="T5" fmla="*/ 0 60000 65536"/>
                <a:gd name="T6" fmla="*/ 0 w 4"/>
                <a:gd name="T7" fmla="*/ 0 h 24"/>
                <a:gd name="T8" fmla="*/ 4 w 4"/>
                <a:gd name="T9" fmla="*/ 24 h 24"/>
              </a:gdLst>
              <a:ahLst/>
              <a:cxnLst>
                <a:cxn ang="T4">
                  <a:pos x="T0" y="T1"/>
                </a:cxn>
                <a:cxn ang="T5">
                  <a:pos x="T2" y="T3"/>
                </a:cxn>
              </a:cxnLst>
              <a:rect l="T6" t="T7" r="T8" b="T9"/>
              <a:pathLst>
                <a:path w="4" h="24">
                  <a:moveTo>
                    <a:pt x="2" y="0"/>
                  </a:moveTo>
                  <a:cubicBezTo>
                    <a:pt x="2" y="15"/>
                    <a:pt x="4" y="21"/>
                    <a:pt x="0" y="24"/>
                  </a:cubicBezTo>
                </a:path>
              </a:pathLst>
            </a:custGeom>
            <a:noFill/>
            <a:ln w="7938" cap="rnd">
              <a:solidFill>
                <a:srgbClr val="000000"/>
              </a:solidFill>
              <a:round/>
              <a:headEnd/>
              <a:tailEnd/>
            </a:ln>
          </p:spPr>
          <p:txBody>
            <a:bodyPr/>
            <a:p>
              <a:endParaRPr lang="en-US"/>
            </a:p>
          </p:txBody>
        </p:sp>
        <p:sp>
          <p:nvSpPr>
            <p:cNvPr id="1049028" name="Freeform 125"/>
            <p:cNvSpPr/>
            <p:nvPr/>
          </p:nvSpPr>
          <p:spPr bwMode="auto">
            <a:xfrm>
              <a:off x="1824" y="1525"/>
              <a:ext cx="77" cy="224"/>
            </a:xfrm>
            <a:custGeom>
              <a:avLst/>
              <a:gdLst>
                <a:gd name="T0" fmla="*/ 157247156 w 31"/>
                <a:gd name="T1" fmla="*/ 2147483647 h 84"/>
                <a:gd name="T2" fmla="*/ 323566439 w 31"/>
                <a:gd name="T3" fmla="*/ 2147483647 h 84"/>
                <a:gd name="T4" fmla="*/ 741106477 w 31"/>
                <a:gd name="T5" fmla="*/ 753107012 h 84"/>
                <a:gd name="T6" fmla="*/ 803697148 w 31"/>
                <a:gd name="T7" fmla="*/ 607868195 h 84"/>
                <a:gd name="T8" fmla="*/ 994913675 w 31"/>
                <a:gd name="T9" fmla="*/ 0 h 84"/>
                <a:gd name="T10" fmla="*/ 840152894 w 31"/>
                <a:gd name="T11" fmla="*/ 2008283772 h 84"/>
                <a:gd name="T12" fmla="*/ 411652748 w 31"/>
                <a:gd name="T13" fmla="*/ 2147483647 h 84"/>
                <a:gd name="T14" fmla="*/ 390581579 w 31"/>
                <a:gd name="T15" fmla="*/ 2147483647 h 84"/>
                <a:gd name="T16" fmla="*/ 287560254 w 31"/>
                <a:gd name="T17" fmla="*/ 2147483647 h 84"/>
                <a:gd name="T18" fmla="*/ 287560254 w 31"/>
                <a:gd name="T19" fmla="*/ 2147483647 h 84"/>
                <a:gd name="T20" fmla="*/ 87790669 w 31"/>
                <a:gd name="T21" fmla="*/ 2147483647 h 84"/>
                <a:gd name="T22" fmla="*/ 157247156 w 31"/>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4"/>
                <a:gd name="T38" fmla="*/ 31 w 31"/>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4">
                  <a:moveTo>
                    <a:pt x="5" y="75"/>
                  </a:moveTo>
                  <a:cubicBezTo>
                    <a:pt x="10" y="63"/>
                    <a:pt x="0" y="53"/>
                    <a:pt x="10" y="31"/>
                  </a:cubicBezTo>
                  <a:cubicBezTo>
                    <a:pt x="14" y="22"/>
                    <a:pt x="21" y="19"/>
                    <a:pt x="23" y="6"/>
                  </a:cubicBezTo>
                  <a:cubicBezTo>
                    <a:pt x="24" y="5"/>
                    <a:pt x="24" y="5"/>
                    <a:pt x="25" y="5"/>
                  </a:cubicBezTo>
                  <a:cubicBezTo>
                    <a:pt x="27" y="4"/>
                    <a:pt x="30" y="1"/>
                    <a:pt x="31" y="0"/>
                  </a:cubicBezTo>
                  <a:cubicBezTo>
                    <a:pt x="28" y="3"/>
                    <a:pt x="29" y="8"/>
                    <a:pt x="26" y="16"/>
                  </a:cubicBezTo>
                  <a:cubicBezTo>
                    <a:pt x="23" y="24"/>
                    <a:pt x="15" y="29"/>
                    <a:pt x="13" y="38"/>
                  </a:cubicBezTo>
                  <a:cubicBezTo>
                    <a:pt x="10" y="48"/>
                    <a:pt x="16" y="67"/>
                    <a:pt x="12" y="78"/>
                  </a:cubicBezTo>
                  <a:cubicBezTo>
                    <a:pt x="11" y="79"/>
                    <a:pt x="10" y="81"/>
                    <a:pt x="9" y="82"/>
                  </a:cubicBezTo>
                  <a:cubicBezTo>
                    <a:pt x="8" y="83"/>
                    <a:pt x="8" y="84"/>
                    <a:pt x="9" y="84"/>
                  </a:cubicBezTo>
                  <a:cubicBezTo>
                    <a:pt x="7" y="83"/>
                    <a:pt x="5" y="81"/>
                    <a:pt x="3" y="79"/>
                  </a:cubicBezTo>
                  <a:cubicBezTo>
                    <a:pt x="4" y="78"/>
                    <a:pt x="4" y="77"/>
                    <a:pt x="5" y="75"/>
                  </a:cubicBezTo>
                  <a:close/>
                </a:path>
              </a:pathLst>
            </a:custGeom>
            <a:solidFill>
              <a:srgbClr val="8ABEE3"/>
            </a:solidFill>
            <a:ln w="9525">
              <a:noFill/>
              <a:round/>
              <a:headEnd/>
              <a:tailEnd/>
            </a:ln>
          </p:spPr>
          <p:txBody>
            <a:bodyPr/>
            <a:p>
              <a:endParaRPr lang="en-US"/>
            </a:p>
          </p:txBody>
        </p:sp>
        <p:sp>
          <p:nvSpPr>
            <p:cNvPr id="1049029" name="Freeform 126"/>
            <p:cNvSpPr/>
            <p:nvPr/>
          </p:nvSpPr>
          <p:spPr bwMode="auto">
            <a:xfrm>
              <a:off x="1824" y="1603"/>
              <a:ext cx="32" cy="133"/>
            </a:xfrm>
            <a:custGeom>
              <a:avLst/>
              <a:gdLst>
                <a:gd name="T0" fmla="*/ 278210242 w 13"/>
                <a:gd name="T1" fmla="*/ 2147483647 h 50"/>
                <a:gd name="T2" fmla="*/ 241441406 w 13"/>
                <a:gd name="T3" fmla="*/ 2147483647 h 50"/>
                <a:gd name="T4" fmla="*/ 187343975 w 13"/>
                <a:gd name="T5" fmla="*/ 2147483647 h 50"/>
                <a:gd name="T6" fmla="*/ 134347776 w 13"/>
                <a:gd name="T7" fmla="*/ 2147483647 h 50"/>
                <a:gd name="T8" fmla="*/ 134347776 w 13"/>
                <a:gd name="T9" fmla="*/ 2147483647 h 50"/>
                <a:gd name="T10" fmla="*/ 278210242 w 13"/>
                <a:gd name="T11" fmla="*/ 219359365 h 50"/>
                <a:gd name="T12" fmla="*/ 294437171 w 13"/>
                <a:gd name="T13" fmla="*/ 0 h 50"/>
                <a:gd name="T14" fmla="*/ 241441406 w 13"/>
                <a:gd name="T15" fmla="*/ 1206644749 h 50"/>
                <a:gd name="T16" fmla="*/ 278210242 w 13"/>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0"/>
                <a:gd name="T29" fmla="*/ 13 w 1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0">
                  <a:moveTo>
                    <a:pt x="10" y="24"/>
                  </a:moveTo>
                  <a:cubicBezTo>
                    <a:pt x="11" y="32"/>
                    <a:pt x="13" y="45"/>
                    <a:pt x="9" y="50"/>
                  </a:cubicBezTo>
                  <a:cubicBezTo>
                    <a:pt x="8" y="50"/>
                    <a:pt x="7" y="50"/>
                    <a:pt x="7" y="50"/>
                  </a:cubicBezTo>
                  <a:cubicBezTo>
                    <a:pt x="5" y="49"/>
                    <a:pt x="4" y="48"/>
                    <a:pt x="5" y="48"/>
                  </a:cubicBezTo>
                  <a:cubicBezTo>
                    <a:pt x="5" y="47"/>
                    <a:pt x="5" y="47"/>
                    <a:pt x="5" y="46"/>
                  </a:cubicBezTo>
                  <a:cubicBezTo>
                    <a:pt x="10" y="34"/>
                    <a:pt x="0" y="24"/>
                    <a:pt x="10" y="2"/>
                  </a:cubicBezTo>
                  <a:cubicBezTo>
                    <a:pt x="10" y="1"/>
                    <a:pt x="11" y="0"/>
                    <a:pt x="11" y="0"/>
                  </a:cubicBezTo>
                  <a:cubicBezTo>
                    <a:pt x="10" y="3"/>
                    <a:pt x="10" y="7"/>
                    <a:pt x="9" y="10"/>
                  </a:cubicBezTo>
                  <a:cubicBezTo>
                    <a:pt x="9" y="14"/>
                    <a:pt x="9" y="18"/>
                    <a:pt x="10" y="24"/>
                  </a:cubicBezTo>
                  <a:close/>
                </a:path>
              </a:pathLst>
            </a:custGeom>
            <a:solidFill>
              <a:srgbClr val="58AADA"/>
            </a:solidFill>
            <a:ln w="9525">
              <a:noFill/>
              <a:round/>
              <a:headEnd/>
              <a:tailEnd/>
            </a:ln>
          </p:spPr>
          <p:txBody>
            <a:bodyPr/>
            <a:p>
              <a:endParaRPr lang="en-US"/>
            </a:p>
          </p:txBody>
        </p:sp>
        <p:sp>
          <p:nvSpPr>
            <p:cNvPr id="1049030" name="Freeform 127"/>
            <p:cNvSpPr/>
            <p:nvPr/>
          </p:nvSpPr>
          <p:spPr bwMode="auto">
            <a:xfrm>
              <a:off x="1864" y="1603"/>
              <a:ext cx="130" cy="173"/>
            </a:xfrm>
            <a:custGeom>
              <a:avLst/>
              <a:gdLst>
                <a:gd name="T0" fmla="*/ 290584955 w 52"/>
                <a:gd name="T1" fmla="*/ 0 h 65"/>
                <a:gd name="T2" fmla="*/ 46493606 w 52"/>
                <a:gd name="T3" fmla="*/ 1300469155 h 65"/>
                <a:gd name="T4" fmla="*/ 46493606 w 52"/>
                <a:gd name="T5" fmla="*/ 2147483647 h 65"/>
                <a:gd name="T6" fmla="*/ 46493606 w 52"/>
                <a:gd name="T7" fmla="*/ 2147483647 h 65"/>
                <a:gd name="T8" fmla="*/ 1893210964 w 52"/>
                <a:gd name="T9" fmla="*/ 2147483647 h 65"/>
                <a:gd name="T10" fmla="*/ 366164853 w 52"/>
                <a:gd name="T11" fmla="*/ 2147483647 h 65"/>
                <a:gd name="T12" fmla="*/ 366164853 w 52"/>
                <a:gd name="T13" fmla="*/ 2147483647 h 65"/>
                <a:gd name="T14" fmla="*/ 251533606 w 52"/>
                <a:gd name="T15" fmla="*/ 2022826196 h 65"/>
                <a:gd name="T16" fmla="*/ 216845616 w 52"/>
                <a:gd name="T17" fmla="*/ 1434005930 h 65"/>
                <a:gd name="T18" fmla="*/ 338268541 w 52"/>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5"/>
                <a:gd name="T32" fmla="*/ 52 w 5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5">
                  <a:moveTo>
                    <a:pt x="8" y="0"/>
                  </a:moveTo>
                  <a:cubicBezTo>
                    <a:pt x="4" y="3"/>
                    <a:pt x="1" y="6"/>
                    <a:pt x="1" y="11"/>
                  </a:cubicBezTo>
                  <a:cubicBezTo>
                    <a:pt x="0" y="15"/>
                    <a:pt x="1" y="20"/>
                    <a:pt x="1" y="24"/>
                  </a:cubicBezTo>
                  <a:cubicBezTo>
                    <a:pt x="1" y="31"/>
                    <a:pt x="1" y="39"/>
                    <a:pt x="1" y="46"/>
                  </a:cubicBezTo>
                  <a:cubicBezTo>
                    <a:pt x="0" y="65"/>
                    <a:pt x="46" y="39"/>
                    <a:pt x="52" y="37"/>
                  </a:cubicBezTo>
                  <a:cubicBezTo>
                    <a:pt x="39" y="43"/>
                    <a:pt x="6" y="50"/>
                    <a:pt x="10" y="27"/>
                  </a:cubicBezTo>
                  <a:cubicBezTo>
                    <a:pt x="11" y="25"/>
                    <a:pt x="12" y="22"/>
                    <a:pt x="10" y="20"/>
                  </a:cubicBezTo>
                  <a:cubicBezTo>
                    <a:pt x="10" y="19"/>
                    <a:pt x="8" y="18"/>
                    <a:pt x="7" y="17"/>
                  </a:cubicBezTo>
                  <a:cubicBezTo>
                    <a:pt x="6" y="15"/>
                    <a:pt x="6" y="14"/>
                    <a:pt x="6" y="12"/>
                  </a:cubicBezTo>
                  <a:cubicBezTo>
                    <a:pt x="6" y="7"/>
                    <a:pt x="9" y="4"/>
                    <a:pt x="9" y="0"/>
                  </a:cubicBezTo>
                </a:path>
              </a:pathLst>
            </a:custGeom>
            <a:solidFill>
              <a:srgbClr val="FBD98D"/>
            </a:solidFill>
            <a:ln w="9525">
              <a:noFill/>
              <a:round/>
              <a:headEnd/>
              <a:tailEnd/>
            </a:ln>
          </p:spPr>
          <p:txBody>
            <a:bodyPr/>
            <a:p>
              <a:endParaRPr lang="en-US"/>
            </a:p>
          </p:txBody>
        </p:sp>
        <p:sp>
          <p:nvSpPr>
            <p:cNvPr id="1049031" name="Freeform 128"/>
            <p:cNvSpPr/>
            <p:nvPr/>
          </p:nvSpPr>
          <p:spPr bwMode="auto">
            <a:xfrm>
              <a:off x="1906" y="1525"/>
              <a:ext cx="90" cy="38"/>
            </a:xfrm>
            <a:custGeom>
              <a:avLst/>
              <a:gdLst>
                <a:gd name="T0" fmla="*/ 39817353 w 36"/>
                <a:gd name="T1" fmla="*/ 0 h 14"/>
                <a:gd name="T2" fmla="*/ 360125127 w 36"/>
                <a:gd name="T3" fmla="*/ 2117150619 h 14"/>
                <a:gd name="T4" fmla="*/ 1308316565 w 36"/>
                <a:gd name="T5" fmla="*/ 2147483647 h 14"/>
                <a:gd name="T6" fmla="*/ 465628123 w 36"/>
                <a:gd name="T7" fmla="*/ 1016546886 h 14"/>
                <a:gd name="T8" fmla="*/ 290552597 w 36"/>
                <a:gd name="T9" fmla="*/ 329910699 h 14"/>
                <a:gd name="T10" fmla="*/ 99543358 w 36"/>
                <a:gd name="T11" fmla="*/ 0 h 14"/>
                <a:gd name="T12" fmla="*/ 0 60000 65536"/>
                <a:gd name="T13" fmla="*/ 0 60000 65536"/>
                <a:gd name="T14" fmla="*/ 0 60000 65536"/>
                <a:gd name="T15" fmla="*/ 0 60000 65536"/>
                <a:gd name="T16" fmla="*/ 0 60000 65536"/>
                <a:gd name="T17" fmla="*/ 0 60000 65536"/>
                <a:gd name="T18" fmla="*/ 0 w 36"/>
                <a:gd name="T19" fmla="*/ 0 h 14"/>
                <a:gd name="T20" fmla="*/ 36 w 3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6" h="14">
                  <a:moveTo>
                    <a:pt x="1" y="0"/>
                  </a:moveTo>
                  <a:cubicBezTo>
                    <a:pt x="0" y="7"/>
                    <a:pt x="3" y="11"/>
                    <a:pt x="10" y="12"/>
                  </a:cubicBezTo>
                  <a:cubicBezTo>
                    <a:pt x="18" y="13"/>
                    <a:pt x="28" y="11"/>
                    <a:pt x="36" y="14"/>
                  </a:cubicBezTo>
                  <a:cubicBezTo>
                    <a:pt x="34" y="7"/>
                    <a:pt x="18" y="8"/>
                    <a:pt x="13" y="6"/>
                  </a:cubicBezTo>
                  <a:cubicBezTo>
                    <a:pt x="10" y="5"/>
                    <a:pt x="9" y="3"/>
                    <a:pt x="8" y="2"/>
                  </a:cubicBezTo>
                  <a:cubicBezTo>
                    <a:pt x="6" y="1"/>
                    <a:pt x="5" y="1"/>
                    <a:pt x="3" y="0"/>
                  </a:cubicBezTo>
                </a:path>
              </a:pathLst>
            </a:custGeom>
            <a:solidFill>
              <a:srgbClr val="FBD98D"/>
            </a:solidFill>
            <a:ln w="9525">
              <a:noFill/>
              <a:round/>
              <a:headEnd/>
              <a:tailEnd/>
            </a:ln>
          </p:spPr>
          <p:txBody>
            <a:bodyPr/>
            <a:p>
              <a:endParaRPr lang="en-US"/>
            </a:p>
          </p:txBody>
        </p:sp>
        <p:sp>
          <p:nvSpPr>
            <p:cNvPr id="1049032" name="Freeform 129"/>
            <p:cNvSpPr/>
            <p:nvPr/>
          </p:nvSpPr>
          <p:spPr bwMode="auto">
            <a:xfrm>
              <a:off x="2001" y="1411"/>
              <a:ext cx="248" cy="130"/>
            </a:xfrm>
            <a:custGeom>
              <a:avLst/>
              <a:gdLst>
                <a:gd name="T0" fmla="*/ 79689580 w 99"/>
                <a:gd name="T1" fmla="*/ 2147483647 h 49"/>
                <a:gd name="T2" fmla="*/ 1512911519 w 99"/>
                <a:gd name="T3" fmla="*/ 2147483647 h 49"/>
                <a:gd name="T4" fmla="*/ 2147483647 w 99"/>
                <a:gd name="T5" fmla="*/ 2147483647 h 49"/>
                <a:gd name="T6" fmla="*/ 2147483647 w 99"/>
                <a:gd name="T7" fmla="*/ 2147483647 h 49"/>
                <a:gd name="T8" fmla="*/ 2147483647 w 99"/>
                <a:gd name="T9" fmla="*/ 2147483647 h 49"/>
                <a:gd name="T10" fmla="*/ 2037138828 w 99"/>
                <a:gd name="T11" fmla="*/ 2147483647 h 49"/>
                <a:gd name="T12" fmla="*/ 1553130834 w 99"/>
                <a:gd name="T13" fmla="*/ 2147483647 h 49"/>
                <a:gd name="T14" fmla="*/ 723871676 w 99"/>
                <a:gd name="T15" fmla="*/ 2147483647 h 49"/>
                <a:gd name="T16" fmla="*/ 500073820 w 99"/>
                <a:gd name="T17" fmla="*/ 2147483647 h 49"/>
                <a:gd name="T18" fmla="*/ 380137329 w 99"/>
                <a:gd name="T19" fmla="*/ 2147483647 h 49"/>
                <a:gd name="T20" fmla="*/ 452195545 w 99"/>
                <a:gd name="T21" fmla="*/ 2147483647 h 49"/>
                <a:gd name="T22" fmla="*/ 452195545 w 99"/>
                <a:gd name="T23" fmla="*/ 1151159935 h 49"/>
                <a:gd name="T24" fmla="*/ 271686151 w 99"/>
                <a:gd name="T25" fmla="*/ 0 h 49"/>
                <a:gd name="T26" fmla="*/ 228392318 w 99"/>
                <a:gd name="T27" fmla="*/ 1228250654 h 49"/>
                <a:gd name="T28" fmla="*/ 228392318 w 99"/>
                <a:gd name="T29" fmla="*/ 2147483647 h 49"/>
                <a:gd name="T30" fmla="*/ 151748498 w 99"/>
                <a:gd name="T31" fmla="*/ 2147483647 h 49"/>
                <a:gd name="T32" fmla="*/ 0 w 9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49"/>
                <a:gd name="T53" fmla="*/ 99 w 9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49">
                  <a:moveTo>
                    <a:pt x="2" y="39"/>
                  </a:moveTo>
                  <a:cubicBezTo>
                    <a:pt x="17" y="33"/>
                    <a:pt x="26" y="42"/>
                    <a:pt x="40" y="46"/>
                  </a:cubicBezTo>
                  <a:cubicBezTo>
                    <a:pt x="48" y="48"/>
                    <a:pt x="59" y="49"/>
                    <a:pt x="66" y="46"/>
                  </a:cubicBezTo>
                  <a:cubicBezTo>
                    <a:pt x="75" y="44"/>
                    <a:pt x="90" y="45"/>
                    <a:pt x="99" y="41"/>
                  </a:cubicBezTo>
                  <a:cubicBezTo>
                    <a:pt x="92" y="41"/>
                    <a:pt x="82" y="41"/>
                    <a:pt x="75" y="42"/>
                  </a:cubicBezTo>
                  <a:cubicBezTo>
                    <a:pt x="67" y="43"/>
                    <a:pt x="61" y="40"/>
                    <a:pt x="54" y="39"/>
                  </a:cubicBezTo>
                  <a:cubicBezTo>
                    <a:pt x="52" y="39"/>
                    <a:pt x="43" y="41"/>
                    <a:pt x="41" y="40"/>
                  </a:cubicBezTo>
                  <a:cubicBezTo>
                    <a:pt x="38" y="39"/>
                    <a:pt x="23" y="35"/>
                    <a:pt x="19" y="34"/>
                  </a:cubicBezTo>
                  <a:cubicBezTo>
                    <a:pt x="17" y="33"/>
                    <a:pt x="16" y="32"/>
                    <a:pt x="13" y="31"/>
                  </a:cubicBezTo>
                  <a:cubicBezTo>
                    <a:pt x="13" y="30"/>
                    <a:pt x="10" y="30"/>
                    <a:pt x="10" y="30"/>
                  </a:cubicBezTo>
                  <a:cubicBezTo>
                    <a:pt x="8" y="27"/>
                    <a:pt x="12" y="23"/>
                    <a:pt x="12" y="21"/>
                  </a:cubicBezTo>
                  <a:cubicBezTo>
                    <a:pt x="13" y="17"/>
                    <a:pt x="13" y="13"/>
                    <a:pt x="12" y="10"/>
                  </a:cubicBezTo>
                  <a:cubicBezTo>
                    <a:pt x="11" y="7"/>
                    <a:pt x="9" y="2"/>
                    <a:pt x="7" y="0"/>
                  </a:cubicBezTo>
                  <a:cubicBezTo>
                    <a:pt x="7" y="3"/>
                    <a:pt x="6" y="7"/>
                    <a:pt x="6" y="11"/>
                  </a:cubicBezTo>
                  <a:cubicBezTo>
                    <a:pt x="6" y="15"/>
                    <a:pt x="6" y="19"/>
                    <a:pt x="6" y="23"/>
                  </a:cubicBezTo>
                  <a:cubicBezTo>
                    <a:pt x="5" y="26"/>
                    <a:pt x="5" y="29"/>
                    <a:pt x="4" y="32"/>
                  </a:cubicBezTo>
                  <a:cubicBezTo>
                    <a:pt x="2" y="35"/>
                    <a:pt x="0" y="36"/>
                    <a:pt x="0" y="39"/>
                  </a:cubicBezTo>
                </a:path>
              </a:pathLst>
            </a:custGeom>
            <a:solidFill>
              <a:srgbClr val="FBD98D"/>
            </a:solidFill>
            <a:ln w="9525">
              <a:noFill/>
              <a:round/>
              <a:headEnd/>
              <a:tailEnd/>
            </a:ln>
          </p:spPr>
          <p:txBody>
            <a:bodyPr/>
            <a:p>
              <a:endParaRPr lang="en-US"/>
            </a:p>
          </p:txBody>
        </p:sp>
        <p:sp>
          <p:nvSpPr>
            <p:cNvPr id="1049033" name="Freeform 130"/>
            <p:cNvSpPr/>
            <p:nvPr/>
          </p:nvSpPr>
          <p:spPr bwMode="auto">
            <a:xfrm>
              <a:off x="2019" y="1453"/>
              <a:ext cx="82" cy="48"/>
            </a:xfrm>
            <a:custGeom>
              <a:avLst/>
              <a:gdLst>
                <a:gd name="T0" fmla="*/ 131097643 w 33"/>
                <a:gd name="T1" fmla="*/ 0 h 18"/>
                <a:gd name="T2" fmla="*/ 1071212677 w 33"/>
                <a:gd name="T3" fmla="*/ 973836217 h 18"/>
                <a:gd name="T4" fmla="*/ 483855675 w 33"/>
                <a:gd name="T5" fmla="*/ 1725872762 h 18"/>
                <a:gd name="T6" fmla="*/ 325757602 w 33"/>
                <a:gd name="T7" fmla="*/ 2147483647 h 18"/>
                <a:gd name="T8" fmla="*/ 25602605 w 33"/>
                <a:gd name="T9" fmla="*/ 1620981073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4" y="0"/>
                  </a:moveTo>
                  <a:cubicBezTo>
                    <a:pt x="8" y="11"/>
                    <a:pt x="25" y="4"/>
                    <a:pt x="33" y="8"/>
                  </a:cubicBezTo>
                  <a:cubicBezTo>
                    <a:pt x="26" y="9"/>
                    <a:pt x="21" y="9"/>
                    <a:pt x="15" y="14"/>
                  </a:cubicBezTo>
                  <a:cubicBezTo>
                    <a:pt x="13" y="16"/>
                    <a:pt x="13" y="18"/>
                    <a:pt x="10" y="18"/>
                  </a:cubicBezTo>
                  <a:cubicBezTo>
                    <a:pt x="7" y="18"/>
                    <a:pt x="0" y="15"/>
                    <a:pt x="1" y="13"/>
                  </a:cubicBezTo>
                </a:path>
              </a:pathLst>
            </a:custGeom>
            <a:solidFill>
              <a:srgbClr val="FBD98D"/>
            </a:solidFill>
            <a:ln w="9525">
              <a:noFill/>
              <a:round/>
              <a:headEnd/>
              <a:tailEnd/>
            </a:ln>
          </p:spPr>
          <p:txBody>
            <a:bodyPr/>
            <a:p>
              <a:endParaRPr lang="en-US"/>
            </a:p>
          </p:txBody>
        </p:sp>
        <p:sp>
          <p:nvSpPr>
            <p:cNvPr id="1049034" name="Freeform 131"/>
            <p:cNvSpPr/>
            <p:nvPr/>
          </p:nvSpPr>
          <p:spPr bwMode="auto">
            <a:xfrm>
              <a:off x="2011" y="1392"/>
              <a:ext cx="68" cy="93"/>
            </a:xfrm>
            <a:custGeom>
              <a:avLst/>
              <a:gdLst>
                <a:gd name="T0" fmla="*/ 86287362 w 27"/>
                <a:gd name="T1" fmla="*/ 2098035551 h 35"/>
                <a:gd name="T2" fmla="*/ 51974128 w 27"/>
                <a:gd name="T3" fmla="*/ 920032210 h 35"/>
                <a:gd name="T4" fmla="*/ 0 w 27"/>
                <a:gd name="T5" fmla="*/ 0 h 35"/>
                <a:gd name="T6" fmla="*/ 251575106 w 27"/>
                <a:gd name="T7" fmla="*/ 820307343 h 35"/>
                <a:gd name="T8" fmla="*/ 415955822 w 27"/>
                <a:gd name="T9" fmla="*/ 1970577097 h 35"/>
                <a:gd name="T10" fmla="*/ 1128936527 w 27"/>
                <a:gd name="T11" fmla="*/ 2147483647 h 35"/>
                <a:gd name="T12" fmla="*/ 382987336 w 27"/>
                <a:gd name="T13" fmla="*/ 2147483647 h 35"/>
                <a:gd name="T14" fmla="*/ 0 60000 65536"/>
                <a:gd name="T15" fmla="*/ 0 60000 65536"/>
                <a:gd name="T16" fmla="*/ 0 60000 65536"/>
                <a:gd name="T17" fmla="*/ 0 60000 65536"/>
                <a:gd name="T18" fmla="*/ 0 60000 65536"/>
                <a:gd name="T19" fmla="*/ 0 60000 65536"/>
                <a:gd name="T20" fmla="*/ 0 60000 65536"/>
                <a:gd name="T21" fmla="*/ 0 w 27"/>
                <a:gd name="T22" fmla="*/ 0 h 35"/>
                <a:gd name="T23" fmla="*/ 27 w 2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5">
                  <a:moveTo>
                    <a:pt x="2" y="18"/>
                  </a:moveTo>
                  <a:cubicBezTo>
                    <a:pt x="3" y="15"/>
                    <a:pt x="2" y="11"/>
                    <a:pt x="1" y="8"/>
                  </a:cubicBezTo>
                  <a:cubicBezTo>
                    <a:pt x="1" y="5"/>
                    <a:pt x="1" y="2"/>
                    <a:pt x="0" y="0"/>
                  </a:cubicBezTo>
                  <a:cubicBezTo>
                    <a:pt x="2" y="2"/>
                    <a:pt x="5" y="4"/>
                    <a:pt x="6" y="7"/>
                  </a:cubicBezTo>
                  <a:cubicBezTo>
                    <a:pt x="8" y="10"/>
                    <a:pt x="8" y="13"/>
                    <a:pt x="10" y="17"/>
                  </a:cubicBezTo>
                  <a:cubicBezTo>
                    <a:pt x="14" y="24"/>
                    <a:pt x="19" y="28"/>
                    <a:pt x="27" y="31"/>
                  </a:cubicBezTo>
                  <a:cubicBezTo>
                    <a:pt x="24" y="33"/>
                    <a:pt x="10" y="35"/>
                    <a:pt x="9" y="32"/>
                  </a:cubicBezTo>
                </a:path>
              </a:pathLst>
            </a:custGeom>
            <a:solidFill>
              <a:srgbClr val="FBD98D"/>
            </a:solidFill>
            <a:ln w="9525">
              <a:noFill/>
              <a:round/>
              <a:headEnd/>
              <a:tailEnd/>
            </a:ln>
          </p:spPr>
          <p:txBody>
            <a:bodyPr/>
            <a:p>
              <a:endParaRPr lang="en-US"/>
            </a:p>
          </p:txBody>
        </p:sp>
        <p:sp>
          <p:nvSpPr>
            <p:cNvPr id="1049035" name="Freeform 132"/>
            <p:cNvSpPr/>
            <p:nvPr/>
          </p:nvSpPr>
          <p:spPr bwMode="auto">
            <a:xfrm>
              <a:off x="2069" y="1485"/>
              <a:ext cx="45" cy="11"/>
            </a:xfrm>
            <a:custGeom>
              <a:avLst/>
              <a:gdLst>
                <a:gd name="T0" fmla="*/ 0 w 18"/>
                <a:gd name="T1" fmla="*/ 875449279 h 4"/>
                <a:gd name="T2" fmla="*/ 622145816 w 18"/>
                <a:gd name="T3" fmla="*/ 0 h 4"/>
                <a:gd name="T4" fmla="*/ 622145816 w 18"/>
                <a:gd name="T5" fmla="*/ 0 h 4"/>
                <a:gd name="T6" fmla="*/ 0 60000 65536"/>
                <a:gd name="T7" fmla="*/ 0 60000 65536"/>
                <a:gd name="T8" fmla="*/ 0 60000 65536"/>
                <a:gd name="T9" fmla="*/ 0 w 18"/>
                <a:gd name="T10" fmla="*/ 0 h 4"/>
                <a:gd name="T11" fmla="*/ 18 w 18"/>
                <a:gd name="T12" fmla="*/ 4 h 4"/>
              </a:gdLst>
              <a:ahLst/>
              <a:cxnLst>
                <a:cxn ang="T6">
                  <a:pos x="T0" y="T1"/>
                </a:cxn>
                <a:cxn ang="T7">
                  <a:pos x="T2" y="T3"/>
                </a:cxn>
                <a:cxn ang="T8">
                  <a:pos x="T4" y="T5"/>
                </a:cxn>
              </a:cxnLst>
              <a:rect l="T9" t="T10" r="T11" b="T12"/>
              <a:pathLst>
                <a:path w="18" h="4">
                  <a:moveTo>
                    <a:pt x="0" y="4"/>
                  </a:moveTo>
                  <a:cubicBezTo>
                    <a:pt x="4" y="0"/>
                    <a:pt x="12" y="0"/>
                    <a:pt x="17" y="0"/>
                  </a:cubicBezTo>
                  <a:cubicBezTo>
                    <a:pt x="18" y="0"/>
                    <a:pt x="18" y="0"/>
                    <a:pt x="17" y="0"/>
                  </a:cubicBezTo>
                </a:path>
              </a:pathLst>
            </a:custGeom>
            <a:solidFill>
              <a:srgbClr val="FFFFFF"/>
            </a:solidFill>
            <a:ln w="9525">
              <a:noFill/>
              <a:round/>
              <a:headEnd/>
              <a:tailEnd/>
            </a:ln>
          </p:spPr>
          <p:txBody>
            <a:bodyPr/>
            <a:p>
              <a:endParaRPr lang="en-US"/>
            </a:p>
          </p:txBody>
        </p:sp>
        <p:sp>
          <p:nvSpPr>
            <p:cNvPr id="1049036" name="Freeform 133"/>
            <p:cNvSpPr/>
            <p:nvPr/>
          </p:nvSpPr>
          <p:spPr bwMode="auto">
            <a:xfrm>
              <a:off x="2121" y="1483"/>
              <a:ext cx="43" cy="8"/>
            </a:xfrm>
            <a:custGeom>
              <a:avLst/>
              <a:gdLst>
                <a:gd name="T0" fmla="*/ 0 w 17"/>
                <a:gd name="T1" fmla="*/ 365188833 h 3"/>
                <a:gd name="T2" fmla="*/ 774959938 w 17"/>
                <a:gd name="T3" fmla="*/ 365188833 h 3"/>
                <a:gd name="T4" fmla="*/ 0 60000 65536"/>
                <a:gd name="T5" fmla="*/ 0 60000 65536"/>
                <a:gd name="T6" fmla="*/ 0 w 17"/>
                <a:gd name="T7" fmla="*/ 0 h 3"/>
                <a:gd name="T8" fmla="*/ 17 w 17"/>
                <a:gd name="T9" fmla="*/ 3 h 3"/>
              </a:gdLst>
              <a:ahLst/>
              <a:cxnLst>
                <a:cxn ang="T4">
                  <a:pos x="T0" y="T1"/>
                </a:cxn>
                <a:cxn ang="T5">
                  <a:pos x="T2" y="T3"/>
                </a:cxn>
              </a:cxnLst>
              <a:rect l="T6" t="T7" r="T8" b="T9"/>
              <a:pathLst>
                <a:path w="17" h="3">
                  <a:moveTo>
                    <a:pt x="0" y="3"/>
                  </a:moveTo>
                  <a:cubicBezTo>
                    <a:pt x="4" y="0"/>
                    <a:pt x="13" y="1"/>
                    <a:pt x="17" y="3"/>
                  </a:cubicBezTo>
                </a:path>
              </a:pathLst>
            </a:custGeom>
            <a:solidFill>
              <a:srgbClr val="FFFFFF"/>
            </a:solidFill>
            <a:ln w="9525">
              <a:noFill/>
              <a:round/>
              <a:headEnd/>
              <a:tailEnd/>
            </a:ln>
          </p:spPr>
          <p:txBody>
            <a:bodyPr/>
            <a:p>
              <a:endParaRPr lang="en-US"/>
            </a:p>
          </p:txBody>
        </p:sp>
        <p:sp>
          <p:nvSpPr>
            <p:cNvPr id="1049037" name="Freeform 134"/>
            <p:cNvSpPr/>
            <p:nvPr/>
          </p:nvSpPr>
          <p:spPr bwMode="auto">
            <a:xfrm>
              <a:off x="1906" y="1555"/>
              <a:ext cx="103" cy="21"/>
            </a:xfrm>
            <a:custGeom>
              <a:avLst/>
              <a:gdLst>
                <a:gd name="T0" fmla="*/ 0 w 41"/>
                <a:gd name="T1" fmla="*/ 0 h 8"/>
                <a:gd name="T2" fmla="*/ 632135103 w 41"/>
                <a:gd name="T3" fmla="*/ 452873520 h 8"/>
                <a:gd name="T4" fmla="*/ 1637926171 w 41"/>
                <a:gd name="T5" fmla="*/ 731633939 h 8"/>
                <a:gd name="T6" fmla="*/ 555932576 w 41"/>
                <a:gd name="T7" fmla="*/ 559714413 h 8"/>
                <a:gd name="T8" fmla="*/ 0 w 41"/>
                <a:gd name="T9" fmla="*/ 172523360 h 8"/>
                <a:gd name="T10" fmla="*/ 0 60000 65536"/>
                <a:gd name="T11" fmla="*/ 0 60000 65536"/>
                <a:gd name="T12" fmla="*/ 0 60000 65536"/>
                <a:gd name="T13" fmla="*/ 0 60000 65536"/>
                <a:gd name="T14" fmla="*/ 0 60000 65536"/>
                <a:gd name="T15" fmla="*/ 0 w 41"/>
                <a:gd name="T16" fmla="*/ 0 h 8"/>
                <a:gd name="T17" fmla="*/ 41 w 41"/>
                <a:gd name="T18" fmla="*/ 8 h 8"/>
              </a:gdLst>
              <a:ahLst/>
              <a:cxnLst>
                <a:cxn ang="T10">
                  <a:pos x="T0" y="T1"/>
                </a:cxn>
                <a:cxn ang="T11">
                  <a:pos x="T2" y="T3"/>
                </a:cxn>
                <a:cxn ang="T12">
                  <a:pos x="T4" y="T5"/>
                </a:cxn>
                <a:cxn ang="T13">
                  <a:pos x="T6" y="T7"/>
                </a:cxn>
                <a:cxn ang="T14">
                  <a:pos x="T8" y="T9"/>
                </a:cxn>
              </a:cxnLst>
              <a:rect l="T15" t="T16" r="T17" b="T18"/>
              <a:pathLst>
                <a:path w="41" h="8">
                  <a:moveTo>
                    <a:pt x="0" y="0"/>
                  </a:moveTo>
                  <a:cubicBezTo>
                    <a:pt x="1" y="5"/>
                    <a:pt x="12" y="5"/>
                    <a:pt x="16" y="5"/>
                  </a:cubicBezTo>
                  <a:cubicBezTo>
                    <a:pt x="25" y="4"/>
                    <a:pt x="32" y="6"/>
                    <a:pt x="41" y="8"/>
                  </a:cubicBezTo>
                  <a:cubicBezTo>
                    <a:pt x="32" y="6"/>
                    <a:pt x="24" y="6"/>
                    <a:pt x="14" y="6"/>
                  </a:cubicBezTo>
                  <a:cubicBezTo>
                    <a:pt x="8" y="6"/>
                    <a:pt x="4" y="5"/>
                    <a:pt x="0" y="2"/>
                  </a:cubicBezTo>
                </a:path>
              </a:pathLst>
            </a:custGeom>
            <a:solidFill>
              <a:srgbClr val="FFFFFF"/>
            </a:solidFill>
            <a:ln w="9525">
              <a:noFill/>
              <a:round/>
              <a:headEnd/>
              <a:tailEnd/>
            </a:ln>
          </p:spPr>
          <p:txBody>
            <a:bodyPr/>
            <a:p>
              <a:endParaRPr lang="en-US"/>
            </a:p>
          </p:txBody>
        </p:sp>
        <p:sp>
          <p:nvSpPr>
            <p:cNvPr id="1049038" name="Freeform 135"/>
            <p:cNvSpPr/>
            <p:nvPr/>
          </p:nvSpPr>
          <p:spPr bwMode="auto">
            <a:xfrm>
              <a:off x="1859" y="1699"/>
              <a:ext cx="105" cy="50"/>
            </a:xfrm>
            <a:custGeom>
              <a:avLst/>
              <a:gdLst>
                <a:gd name="T0" fmla="*/ 99543364 w 42"/>
                <a:gd name="T1" fmla="*/ 110871998 h 19"/>
                <a:gd name="T2" fmla="*/ 99543364 w 42"/>
                <a:gd name="T3" fmla="*/ 878349458 h 19"/>
                <a:gd name="T4" fmla="*/ 39817356 w 42"/>
                <a:gd name="T5" fmla="*/ 1543715085 h 19"/>
                <a:gd name="T6" fmla="*/ 437781761 w 42"/>
                <a:gd name="T7" fmla="*/ 1644746119 h 19"/>
                <a:gd name="T8" fmla="*/ 903413112 w 42"/>
                <a:gd name="T9" fmla="*/ 1348931837 h 19"/>
                <a:gd name="T10" fmla="*/ 1525449046 w 42"/>
                <a:gd name="T11" fmla="*/ 655437716 h 19"/>
                <a:gd name="T12" fmla="*/ 361365469 w 42"/>
                <a:gd name="T13" fmla="*/ 1170458141 h 19"/>
                <a:gd name="T14" fmla="*/ 248858390 w 42"/>
                <a:gd name="T15" fmla="*/ 470546169 h 19"/>
                <a:gd name="T16" fmla="*/ 144546227 w 4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
                <a:gd name="T29" fmla="*/ 42 w 4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
                  <a:moveTo>
                    <a:pt x="3" y="1"/>
                  </a:moveTo>
                  <a:cubicBezTo>
                    <a:pt x="4" y="3"/>
                    <a:pt x="3" y="7"/>
                    <a:pt x="3" y="9"/>
                  </a:cubicBezTo>
                  <a:cubicBezTo>
                    <a:pt x="3" y="11"/>
                    <a:pt x="0" y="14"/>
                    <a:pt x="1" y="16"/>
                  </a:cubicBezTo>
                  <a:cubicBezTo>
                    <a:pt x="2" y="19"/>
                    <a:pt x="10" y="17"/>
                    <a:pt x="12" y="17"/>
                  </a:cubicBezTo>
                  <a:cubicBezTo>
                    <a:pt x="17" y="16"/>
                    <a:pt x="21" y="16"/>
                    <a:pt x="25" y="14"/>
                  </a:cubicBezTo>
                  <a:cubicBezTo>
                    <a:pt x="31" y="12"/>
                    <a:pt x="36" y="9"/>
                    <a:pt x="42" y="7"/>
                  </a:cubicBezTo>
                  <a:cubicBezTo>
                    <a:pt x="35" y="10"/>
                    <a:pt x="17" y="18"/>
                    <a:pt x="10" y="12"/>
                  </a:cubicBezTo>
                  <a:cubicBezTo>
                    <a:pt x="8" y="10"/>
                    <a:pt x="8" y="7"/>
                    <a:pt x="7" y="5"/>
                  </a:cubicBezTo>
                  <a:cubicBezTo>
                    <a:pt x="6" y="3"/>
                    <a:pt x="4" y="2"/>
                    <a:pt x="4" y="0"/>
                  </a:cubicBezTo>
                </a:path>
              </a:pathLst>
            </a:custGeom>
            <a:solidFill>
              <a:srgbClr val="E6CA8B"/>
            </a:solidFill>
            <a:ln w="9525">
              <a:noFill/>
              <a:round/>
              <a:headEnd/>
              <a:tailEnd/>
            </a:ln>
          </p:spPr>
          <p:txBody>
            <a:bodyPr/>
            <a:p>
              <a:endParaRPr lang="en-US"/>
            </a:p>
          </p:txBody>
        </p:sp>
        <p:sp>
          <p:nvSpPr>
            <p:cNvPr id="1049039" name="Freeform 136"/>
            <p:cNvSpPr/>
            <p:nvPr/>
          </p:nvSpPr>
          <p:spPr bwMode="auto">
            <a:xfrm>
              <a:off x="1904" y="1525"/>
              <a:ext cx="52" cy="40"/>
            </a:xfrm>
            <a:custGeom>
              <a:avLst/>
              <a:gdLst>
                <a:gd name="T0" fmla="*/ 24075981 w 21"/>
                <a:gd name="T1" fmla="*/ 0 h 15"/>
                <a:gd name="T2" fmla="*/ 124078769 w 21"/>
                <a:gd name="T3" fmla="*/ 1255180310 h 15"/>
                <a:gd name="T4" fmla="*/ 637224448 w 21"/>
                <a:gd name="T5" fmla="*/ 1483022642 h 15"/>
                <a:gd name="T6" fmla="*/ 307242671 w 21"/>
                <a:gd name="T7" fmla="*/ 1341678251 h 15"/>
                <a:gd name="T8" fmla="*/ 184084054 w 21"/>
                <a:gd name="T9" fmla="*/ 973837064 h 15"/>
                <a:gd name="T10" fmla="*/ 84057920 w 21"/>
                <a:gd name="T11" fmla="*/ 136945928 h 15"/>
                <a:gd name="T12" fmla="*/ 0 60000 65536"/>
                <a:gd name="T13" fmla="*/ 0 60000 65536"/>
                <a:gd name="T14" fmla="*/ 0 60000 65536"/>
                <a:gd name="T15" fmla="*/ 0 60000 65536"/>
                <a:gd name="T16" fmla="*/ 0 60000 65536"/>
                <a:gd name="T17" fmla="*/ 0 60000 65536"/>
                <a:gd name="T18" fmla="*/ 0 w 21"/>
                <a:gd name="T19" fmla="*/ 0 h 15"/>
                <a:gd name="T20" fmla="*/ 21 w 2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1" h="15">
                  <a:moveTo>
                    <a:pt x="1" y="0"/>
                  </a:moveTo>
                  <a:cubicBezTo>
                    <a:pt x="0" y="5"/>
                    <a:pt x="1" y="7"/>
                    <a:pt x="4" y="10"/>
                  </a:cubicBezTo>
                  <a:cubicBezTo>
                    <a:pt x="9" y="15"/>
                    <a:pt x="13" y="13"/>
                    <a:pt x="21" y="12"/>
                  </a:cubicBezTo>
                  <a:cubicBezTo>
                    <a:pt x="17" y="13"/>
                    <a:pt x="13" y="12"/>
                    <a:pt x="10" y="11"/>
                  </a:cubicBezTo>
                  <a:cubicBezTo>
                    <a:pt x="7" y="9"/>
                    <a:pt x="8" y="10"/>
                    <a:pt x="6" y="8"/>
                  </a:cubicBezTo>
                  <a:cubicBezTo>
                    <a:pt x="5" y="6"/>
                    <a:pt x="2" y="3"/>
                    <a:pt x="3" y="1"/>
                  </a:cubicBezTo>
                </a:path>
              </a:pathLst>
            </a:custGeom>
            <a:solidFill>
              <a:srgbClr val="E6CA8B"/>
            </a:solidFill>
            <a:ln w="9525">
              <a:noFill/>
              <a:round/>
              <a:headEnd/>
              <a:tailEnd/>
            </a:ln>
          </p:spPr>
          <p:txBody>
            <a:bodyPr/>
            <a:p>
              <a:endParaRPr lang="en-US"/>
            </a:p>
          </p:txBody>
        </p:sp>
        <p:sp>
          <p:nvSpPr>
            <p:cNvPr id="1049040" name="Freeform 137"/>
            <p:cNvSpPr/>
            <p:nvPr/>
          </p:nvSpPr>
          <p:spPr bwMode="auto">
            <a:xfrm>
              <a:off x="1999" y="1427"/>
              <a:ext cx="97" cy="106"/>
            </a:xfrm>
            <a:custGeom>
              <a:avLst/>
              <a:gdLst>
                <a:gd name="T0" fmla="*/ 223256386 w 39"/>
                <a:gd name="T1" fmla="*/ 0 h 40"/>
                <a:gd name="T2" fmla="*/ 161273152 w 39"/>
                <a:gd name="T3" fmla="*/ 2147483647 h 40"/>
                <a:gd name="T4" fmla="*/ 0 w 39"/>
                <a:gd name="T5" fmla="*/ 2147483647 h 40"/>
                <a:gd name="T6" fmla="*/ 527539875 w 39"/>
                <a:gd name="T7" fmla="*/ 2147483647 h 40"/>
                <a:gd name="T8" fmla="*/ 1284616480 w 39"/>
                <a:gd name="T9" fmla="*/ 2147483647 h 40"/>
                <a:gd name="T10" fmla="*/ 688086492 w 39"/>
                <a:gd name="T11" fmla="*/ 2147483647 h 40"/>
                <a:gd name="T12" fmla="*/ 265505630 w 39"/>
                <a:gd name="T13" fmla="*/ 2147483647 h 40"/>
                <a:gd name="T14" fmla="*/ 293914541 w 39"/>
                <a:gd name="T15" fmla="*/ 1863807635 h 40"/>
                <a:gd name="T16" fmla="*/ 265505630 w 39"/>
                <a:gd name="T17" fmla="*/ 874944018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0"/>
                <a:gd name="T29" fmla="*/ 39 w 3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0">
                  <a:moveTo>
                    <a:pt x="7" y="0"/>
                  </a:moveTo>
                  <a:cubicBezTo>
                    <a:pt x="8" y="10"/>
                    <a:pt x="5" y="15"/>
                    <a:pt x="5" y="21"/>
                  </a:cubicBezTo>
                  <a:cubicBezTo>
                    <a:pt x="4" y="26"/>
                    <a:pt x="1" y="29"/>
                    <a:pt x="0" y="34"/>
                  </a:cubicBezTo>
                  <a:cubicBezTo>
                    <a:pt x="3" y="30"/>
                    <a:pt x="12" y="33"/>
                    <a:pt x="16" y="33"/>
                  </a:cubicBezTo>
                  <a:cubicBezTo>
                    <a:pt x="24" y="34"/>
                    <a:pt x="31" y="37"/>
                    <a:pt x="39" y="40"/>
                  </a:cubicBezTo>
                  <a:cubicBezTo>
                    <a:pt x="33" y="36"/>
                    <a:pt x="27" y="33"/>
                    <a:pt x="21" y="32"/>
                  </a:cubicBezTo>
                  <a:cubicBezTo>
                    <a:pt x="17" y="31"/>
                    <a:pt x="9" y="31"/>
                    <a:pt x="8" y="27"/>
                  </a:cubicBezTo>
                  <a:cubicBezTo>
                    <a:pt x="8" y="25"/>
                    <a:pt x="9" y="20"/>
                    <a:pt x="9" y="17"/>
                  </a:cubicBezTo>
                  <a:cubicBezTo>
                    <a:pt x="9" y="14"/>
                    <a:pt x="9" y="11"/>
                    <a:pt x="8" y="8"/>
                  </a:cubicBezTo>
                </a:path>
              </a:pathLst>
            </a:custGeom>
            <a:solidFill>
              <a:srgbClr val="E6CA8B"/>
            </a:solidFill>
            <a:ln w="9525">
              <a:noFill/>
              <a:round/>
              <a:headEnd/>
              <a:tailEnd/>
            </a:ln>
          </p:spPr>
          <p:txBody>
            <a:bodyPr/>
            <a:p>
              <a:endParaRPr lang="en-US"/>
            </a:p>
          </p:txBody>
        </p:sp>
        <p:sp>
          <p:nvSpPr>
            <p:cNvPr id="1049041" name="Freeform 138"/>
            <p:cNvSpPr/>
            <p:nvPr/>
          </p:nvSpPr>
          <p:spPr bwMode="auto">
            <a:xfrm>
              <a:off x="2106" y="1523"/>
              <a:ext cx="103" cy="16"/>
            </a:xfrm>
            <a:custGeom>
              <a:avLst/>
              <a:gdLst>
                <a:gd name="T0" fmla="*/ 209396973 w 41"/>
                <a:gd name="T1" fmla="*/ 607868223 h 6"/>
                <a:gd name="T2" fmla="*/ 923561687 w 41"/>
                <a:gd name="T3" fmla="*/ 607868223 h 6"/>
                <a:gd name="T4" fmla="*/ 1238169754 w 41"/>
                <a:gd name="T5" fmla="*/ 503128757 h 6"/>
                <a:gd name="T6" fmla="*/ 1637926171 w 41"/>
                <a:gd name="T7" fmla="*/ 227950605 h 6"/>
                <a:gd name="T8" fmla="*/ 1112305690 w 41"/>
                <a:gd name="T9" fmla="*/ 136945919 h 6"/>
                <a:gd name="T10" fmla="*/ 873710108 w 41"/>
                <a:gd name="T11" fmla="*/ 0 h 6"/>
                <a:gd name="T12" fmla="*/ 797497612 w 41"/>
                <a:gd name="T13" fmla="*/ 227950605 h 6"/>
                <a:gd name="T14" fmla="*/ 0 w 41"/>
                <a:gd name="T15" fmla="*/ 503128757 h 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6"/>
                <a:gd name="T26" fmla="*/ 41 w 4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6">
                  <a:moveTo>
                    <a:pt x="5" y="5"/>
                  </a:moveTo>
                  <a:cubicBezTo>
                    <a:pt x="11" y="6"/>
                    <a:pt x="17" y="6"/>
                    <a:pt x="23" y="5"/>
                  </a:cubicBezTo>
                  <a:cubicBezTo>
                    <a:pt x="25" y="5"/>
                    <a:pt x="28" y="4"/>
                    <a:pt x="31" y="4"/>
                  </a:cubicBezTo>
                  <a:cubicBezTo>
                    <a:pt x="34" y="3"/>
                    <a:pt x="38" y="4"/>
                    <a:pt x="41" y="2"/>
                  </a:cubicBezTo>
                  <a:cubicBezTo>
                    <a:pt x="37" y="3"/>
                    <a:pt x="32" y="2"/>
                    <a:pt x="28" y="1"/>
                  </a:cubicBezTo>
                  <a:cubicBezTo>
                    <a:pt x="26" y="1"/>
                    <a:pt x="24" y="0"/>
                    <a:pt x="22" y="0"/>
                  </a:cubicBezTo>
                  <a:cubicBezTo>
                    <a:pt x="21" y="0"/>
                    <a:pt x="21" y="2"/>
                    <a:pt x="20" y="2"/>
                  </a:cubicBezTo>
                  <a:cubicBezTo>
                    <a:pt x="14" y="3"/>
                    <a:pt x="6" y="5"/>
                    <a:pt x="0" y="4"/>
                  </a:cubicBezTo>
                </a:path>
              </a:pathLst>
            </a:custGeom>
            <a:solidFill>
              <a:srgbClr val="E6CA8B"/>
            </a:solidFill>
            <a:ln w="9525">
              <a:noFill/>
              <a:round/>
              <a:headEnd/>
              <a:tailEnd/>
            </a:ln>
          </p:spPr>
          <p:txBody>
            <a:bodyPr/>
            <a:p>
              <a:endParaRPr lang="en-US"/>
            </a:p>
          </p:txBody>
        </p:sp>
        <p:sp>
          <p:nvSpPr>
            <p:cNvPr id="1049042" name="Freeform 139"/>
            <p:cNvSpPr/>
            <p:nvPr/>
          </p:nvSpPr>
          <p:spPr bwMode="auto">
            <a:xfrm>
              <a:off x="1981" y="1531"/>
              <a:ext cx="188" cy="58"/>
            </a:xfrm>
            <a:custGeom>
              <a:avLst/>
              <a:gdLst>
                <a:gd name="T0" fmla="*/ 537117406 w 75"/>
                <a:gd name="T1" fmla="*/ 113543334 h 22"/>
                <a:gd name="T2" fmla="*/ 1572219838 w 75"/>
                <a:gd name="T3" fmla="*/ 1291409414 h 22"/>
                <a:gd name="T4" fmla="*/ 2147483647 w 75"/>
                <a:gd name="T5" fmla="*/ 2147483647 h 22"/>
                <a:gd name="T6" fmla="*/ 1681590994 w 75"/>
                <a:gd name="T7" fmla="*/ 1594544390 h 22"/>
                <a:gd name="T8" fmla="*/ 962427738 w 75"/>
                <a:gd name="T9" fmla="*/ 905060538 h 22"/>
                <a:gd name="T10" fmla="*/ 303568279 w 75"/>
                <a:gd name="T11" fmla="*/ 905060538 h 22"/>
                <a:gd name="T12" fmla="*/ 0 w 75"/>
                <a:gd name="T13" fmla="*/ 905060538 h 22"/>
                <a:gd name="T14" fmla="*/ 537117406 w 7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22"/>
                <a:gd name="T26" fmla="*/ 75 w 7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22">
                  <a:moveTo>
                    <a:pt x="14" y="1"/>
                  </a:moveTo>
                  <a:cubicBezTo>
                    <a:pt x="22" y="7"/>
                    <a:pt x="33" y="9"/>
                    <a:pt x="41" y="13"/>
                  </a:cubicBezTo>
                  <a:cubicBezTo>
                    <a:pt x="52" y="17"/>
                    <a:pt x="65" y="17"/>
                    <a:pt x="75" y="22"/>
                  </a:cubicBezTo>
                  <a:cubicBezTo>
                    <a:pt x="66" y="19"/>
                    <a:pt x="55" y="20"/>
                    <a:pt x="44" y="16"/>
                  </a:cubicBezTo>
                  <a:cubicBezTo>
                    <a:pt x="38" y="14"/>
                    <a:pt x="32" y="10"/>
                    <a:pt x="25" y="9"/>
                  </a:cubicBezTo>
                  <a:cubicBezTo>
                    <a:pt x="19" y="7"/>
                    <a:pt x="14" y="9"/>
                    <a:pt x="8" y="9"/>
                  </a:cubicBezTo>
                  <a:cubicBezTo>
                    <a:pt x="6" y="10"/>
                    <a:pt x="2" y="11"/>
                    <a:pt x="0" y="9"/>
                  </a:cubicBezTo>
                  <a:cubicBezTo>
                    <a:pt x="5" y="8"/>
                    <a:pt x="12" y="6"/>
                    <a:pt x="14" y="0"/>
                  </a:cubicBezTo>
                </a:path>
              </a:pathLst>
            </a:custGeom>
            <a:solidFill>
              <a:srgbClr val="FBD98D"/>
            </a:solidFill>
            <a:ln w="9525">
              <a:noFill/>
              <a:round/>
              <a:headEnd/>
              <a:tailEnd/>
            </a:ln>
          </p:spPr>
          <p:txBody>
            <a:bodyPr/>
            <a:p>
              <a:endParaRPr lang="en-US"/>
            </a:p>
          </p:txBody>
        </p:sp>
        <p:sp>
          <p:nvSpPr>
            <p:cNvPr id="1049043" name="Freeform 140"/>
            <p:cNvSpPr/>
            <p:nvPr/>
          </p:nvSpPr>
          <p:spPr bwMode="auto">
            <a:xfrm>
              <a:off x="1986" y="1544"/>
              <a:ext cx="118" cy="35"/>
            </a:xfrm>
            <a:custGeom>
              <a:avLst/>
              <a:gdLst>
                <a:gd name="T0" fmla="*/ 1851053730 w 47"/>
                <a:gd name="T1" fmla="*/ 1769341019 h 13"/>
                <a:gd name="T2" fmla="*/ 1101797558 w 47"/>
                <a:gd name="T3" fmla="*/ 1333245196 h 13"/>
                <a:gd name="T4" fmla="*/ 595394506 w 47"/>
                <a:gd name="T5" fmla="*/ 1333245196 h 13"/>
                <a:gd name="T6" fmla="*/ 0 w 47"/>
                <a:gd name="T7" fmla="*/ 715819187 h 13"/>
                <a:gd name="T8" fmla="*/ 832549885 w 47"/>
                <a:gd name="T9" fmla="*/ 265875602 h 13"/>
                <a:gd name="T10" fmla="*/ 1652506251 w 47"/>
                <a:gd name="T11" fmla="*/ 1500309517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47" y="12"/>
                  </a:moveTo>
                  <a:cubicBezTo>
                    <a:pt x="41" y="13"/>
                    <a:pt x="34" y="9"/>
                    <a:pt x="28" y="9"/>
                  </a:cubicBezTo>
                  <a:cubicBezTo>
                    <a:pt x="24" y="9"/>
                    <a:pt x="19" y="10"/>
                    <a:pt x="15" y="9"/>
                  </a:cubicBezTo>
                  <a:cubicBezTo>
                    <a:pt x="11" y="8"/>
                    <a:pt x="4" y="7"/>
                    <a:pt x="0" y="5"/>
                  </a:cubicBezTo>
                  <a:cubicBezTo>
                    <a:pt x="4" y="1"/>
                    <a:pt x="16" y="0"/>
                    <a:pt x="21" y="2"/>
                  </a:cubicBezTo>
                  <a:cubicBezTo>
                    <a:pt x="29" y="4"/>
                    <a:pt x="35" y="7"/>
                    <a:pt x="42" y="10"/>
                  </a:cubicBezTo>
                </a:path>
              </a:pathLst>
            </a:custGeom>
            <a:solidFill>
              <a:srgbClr val="FBD98D"/>
            </a:solidFill>
            <a:ln w="9525">
              <a:noFill/>
              <a:round/>
              <a:headEnd/>
              <a:tailEnd/>
            </a:ln>
          </p:spPr>
          <p:txBody>
            <a:bodyPr/>
            <a:p>
              <a:endParaRPr lang="en-US"/>
            </a:p>
          </p:txBody>
        </p:sp>
        <p:sp>
          <p:nvSpPr>
            <p:cNvPr id="1049044" name="Freeform 141"/>
            <p:cNvSpPr/>
            <p:nvPr/>
          </p:nvSpPr>
          <p:spPr bwMode="auto">
            <a:xfrm>
              <a:off x="1824" y="1525"/>
              <a:ext cx="77" cy="224"/>
            </a:xfrm>
            <a:custGeom>
              <a:avLst/>
              <a:gdLst>
                <a:gd name="T0" fmla="*/ 157247156 w 31"/>
                <a:gd name="T1" fmla="*/ 2147483647 h 84"/>
                <a:gd name="T2" fmla="*/ 323566439 w 31"/>
                <a:gd name="T3" fmla="*/ 2147483647 h 84"/>
                <a:gd name="T4" fmla="*/ 741106477 w 31"/>
                <a:gd name="T5" fmla="*/ 753107012 h 84"/>
                <a:gd name="T6" fmla="*/ 803697148 w 31"/>
                <a:gd name="T7" fmla="*/ 607868195 h 84"/>
                <a:gd name="T8" fmla="*/ 994913675 w 31"/>
                <a:gd name="T9" fmla="*/ 0 h 84"/>
                <a:gd name="T10" fmla="*/ 840152894 w 31"/>
                <a:gd name="T11" fmla="*/ 2008283772 h 84"/>
                <a:gd name="T12" fmla="*/ 411652748 w 31"/>
                <a:gd name="T13" fmla="*/ 2147483647 h 84"/>
                <a:gd name="T14" fmla="*/ 390581579 w 31"/>
                <a:gd name="T15" fmla="*/ 2147483647 h 84"/>
                <a:gd name="T16" fmla="*/ 287560254 w 31"/>
                <a:gd name="T17" fmla="*/ 2147483647 h 84"/>
                <a:gd name="T18" fmla="*/ 287560254 w 31"/>
                <a:gd name="T19" fmla="*/ 2147483647 h 84"/>
                <a:gd name="T20" fmla="*/ 87790669 w 31"/>
                <a:gd name="T21" fmla="*/ 2147483647 h 84"/>
                <a:gd name="T22" fmla="*/ 157247156 w 31"/>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4"/>
                <a:gd name="T38" fmla="*/ 31 w 31"/>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4">
                  <a:moveTo>
                    <a:pt x="5" y="75"/>
                  </a:moveTo>
                  <a:cubicBezTo>
                    <a:pt x="10" y="63"/>
                    <a:pt x="0" y="53"/>
                    <a:pt x="10" y="31"/>
                  </a:cubicBezTo>
                  <a:cubicBezTo>
                    <a:pt x="14" y="22"/>
                    <a:pt x="21" y="19"/>
                    <a:pt x="23" y="6"/>
                  </a:cubicBezTo>
                  <a:cubicBezTo>
                    <a:pt x="24" y="5"/>
                    <a:pt x="24" y="5"/>
                    <a:pt x="25" y="5"/>
                  </a:cubicBezTo>
                  <a:cubicBezTo>
                    <a:pt x="27" y="4"/>
                    <a:pt x="30" y="1"/>
                    <a:pt x="31" y="0"/>
                  </a:cubicBezTo>
                  <a:cubicBezTo>
                    <a:pt x="28" y="3"/>
                    <a:pt x="29" y="8"/>
                    <a:pt x="26" y="16"/>
                  </a:cubicBezTo>
                  <a:cubicBezTo>
                    <a:pt x="23" y="24"/>
                    <a:pt x="15" y="29"/>
                    <a:pt x="13" y="38"/>
                  </a:cubicBezTo>
                  <a:cubicBezTo>
                    <a:pt x="10" y="48"/>
                    <a:pt x="16" y="67"/>
                    <a:pt x="12" y="78"/>
                  </a:cubicBezTo>
                  <a:cubicBezTo>
                    <a:pt x="11" y="79"/>
                    <a:pt x="10" y="81"/>
                    <a:pt x="9" y="82"/>
                  </a:cubicBezTo>
                  <a:cubicBezTo>
                    <a:pt x="8" y="83"/>
                    <a:pt x="8" y="84"/>
                    <a:pt x="9" y="84"/>
                  </a:cubicBezTo>
                  <a:cubicBezTo>
                    <a:pt x="7" y="83"/>
                    <a:pt x="5" y="81"/>
                    <a:pt x="3" y="79"/>
                  </a:cubicBezTo>
                  <a:cubicBezTo>
                    <a:pt x="4" y="78"/>
                    <a:pt x="4" y="77"/>
                    <a:pt x="5" y="75"/>
                  </a:cubicBezTo>
                  <a:close/>
                </a:path>
              </a:pathLst>
            </a:custGeom>
            <a:noFill/>
            <a:ln w="7938" cap="rnd">
              <a:solidFill>
                <a:srgbClr val="000000"/>
              </a:solidFill>
              <a:round/>
              <a:headEnd/>
              <a:tailEnd/>
            </a:ln>
          </p:spPr>
          <p:txBody>
            <a:bodyPr/>
            <a:p>
              <a:endParaRPr lang="en-US"/>
            </a:p>
          </p:txBody>
        </p:sp>
        <p:sp>
          <p:nvSpPr>
            <p:cNvPr id="1049045" name="Freeform 142"/>
            <p:cNvSpPr/>
            <p:nvPr/>
          </p:nvSpPr>
          <p:spPr bwMode="auto">
            <a:xfrm>
              <a:off x="1989" y="1373"/>
              <a:ext cx="822" cy="187"/>
            </a:xfrm>
            <a:custGeom>
              <a:avLst/>
              <a:gdLst>
                <a:gd name="T0" fmla="*/ 2147483647 w 329"/>
                <a:gd name="T1" fmla="*/ 2147483647 h 70"/>
                <a:gd name="T2" fmla="*/ 2147483647 w 329"/>
                <a:gd name="T3" fmla="*/ 2147483647 h 70"/>
                <a:gd name="T4" fmla="*/ 2147483647 w 329"/>
                <a:gd name="T5" fmla="*/ 2147483647 h 70"/>
                <a:gd name="T6" fmla="*/ 2147483647 w 329"/>
                <a:gd name="T7" fmla="*/ 2147483647 h 70"/>
                <a:gd name="T8" fmla="*/ 2147483647 w 329"/>
                <a:gd name="T9" fmla="*/ 2147483647 h 70"/>
                <a:gd name="T10" fmla="*/ 2147483647 w 329"/>
                <a:gd name="T11" fmla="*/ 2147483647 h 70"/>
                <a:gd name="T12" fmla="*/ 2147483647 w 329"/>
                <a:gd name="T13" fmla="*/ 2147483647 h 70"/>
                <a:gd name="T14" fmla="*/ 2147483647 w 329"/>
                <a:gd name="T15" fmla="*/ 2147483647 h 70"/>
                <a:gd name="T16" fmla="*/ 2147483647 w 329"/>
                <a:gd name="T17" fmla="*/ 1690443701 h 70"/>
                <a:gd name="T18" fmla="*/ 2147483647 w 329"/>
                <a:gd name="T19" fmla="*/ 1690443701 h 70"/>
                <a:gd name="T20" fmla="*/ 2147483647 w 329"/>
                <a:gd name="T21" fmla="*/ 1924108199 h 70"/>
                <a:gd name="T22" fmla="*/ 577027836 w 329"/>
                <a:gd name="T23" fmla="*/ 1009693558 h 70"/>
                <a:gd name="T24" fmla="*/ 142953192 w 329"/>
                <a:gd name="T25" fmla="*/ 0 h 70"/>
                <a:gd name="T26" fmla="*/ 315506769 w 329"/>
                <a:gd name="T27" fmla="*/ 2147483647 h 70"/>
                <a:gd name="T28" fmla="*/ 0 w 329"/>
                <a:gd name="T29" fmla="*/ 2147483647 h 70"/>
                <a:gd name="T30" fmla="*/ 577027836 w 329"/>
                <a:gd name="T31" fmla="*/ 2147483647 h 70"/>
                <a:gd name="T32" fmla="*/ 1872336894 w 329"/>
                <a:gd name="T33" fmla="*/ 2147483647 h 70"/>
                <a:gd name="T34" fmla="*/ 2147483647 w 329"/>
                <a:gd name="T35" fmla="*/ 2147483647 h 70"/>
                <a:gd name="T36" fmla="*/ 2147483647 w 329"/>
                <a:gd name="T37" fmla="*/ 2147483647 h 70"/>
                <a:gd name="T38" fmla="*/ 2147483647 w 329"/>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9"/>
                <a:gd name="T61" fmla="*/ 0 h 70"/>
                <a:gd name="T62" fmla="*/ 329 w 329"/>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9" h="70">
                  <a:moveTo>
                    <a:pt x="319" y="60"/>
                  </a:moveTo>
                  <a:cubicBezTo>
                    <a:pt x="318" y="54"/>
                    <a:pt x="318" y="54"/>
                    <a:pt x="318" y="54"/>
                  </a:cubicBezTo>
                  <a:cubicBezTo>
                    <a:pt x="323" y="48"/>
                    <a:pt x="323" y="48"/>
                    <a:pt x="323" y="48"/>
                  </a:cubicBezTo>
                  <a:cubicBezTo>
                    <a:pt x="323" y="42"/>
                    <a:pt x="323" y="42"/>
                    <a:pt x="323" y="42"/>
                  </a:cubicBezTo>
                  <a:cubicBezTo>
                    <a:pt x="323" y="38"/>
                    <a:pt x="323" y="38"/>
                    <a:pt x="323" y="38"/>
                  </a:cubicBezTo>
                  <a:cubicBezTo>
                    <a:pt x="327" y="33"/>
                    <a:pt x="327" y="33"/>
                    <a:pt x="327" y="33"/>
                  </a:cubicBezTo>
                  <a:cubicBezTo>
                    <a:pt x="326" y="26"/>
                    <a:pt x="326" y="26"/>
                    <a:pt x="326" y="26"/>
                  </a:cubicBezTo>
                  <a:cubicBezTo>
                    <a:pt x="329" y="18"/>
                    <a:pt x="329" y="18"/>
                    <a:pt x="329" y="18"/>
                  </a:cubicBezTo>
                  <a:cubicBezTo>
                    <a:pt x="324" y="13"/>
                    <a:pt x="324" y="13"/>
                    <a:pt x="324" y="13"/>
                  </a:cubicBezTo>
                  <a:cubicBezTo>
                    <a:pt x="324" y="13"/>
                    <a:pt x="324" y="13"/>
                    <a:pt x="324" y="13"/>
                  </a:cubicBezTo>
                  <a:cubicBezTo>
                    <a:pt x="247" y="12"/>
                    <a:pt x="168" y="12"/>
                    <a:pt x="130" y="15"/>
                  </a:cubicBezTo>
                  <a:cubicBezTo>
                    <a:pt x="76" y="20"/>
                    <a:pt x="32" y="11"/>
                    <a:pt x="16" y="8"/>
                  </a:cubicBezTo>
                  <a:cubicBezTo>
                    <a:pt x="12" y="7"/>
                    <a:pt x="7" y="5"/>
                    <a:pt x="4" y="0"/>
                  </a:cubicBezTo>
                  <a:cubicBezTo>
                    <a:pt x="7" y="6"/>
                    <a:pt x="9" y="17"/>
                    <a:pt x="9" y="26"/>
                  </a:cubicBezTo>
                  <a:cubicBezTo>
                    <a:pt x="8" y="36"/>
                    <a:pt x="6" y="52"/>
                    <a:pt x="0" y="59"/>
                  </a:cubicBezTo>
                  <a:cubicBezTo>
                    <a:pt x="4" y="57"/>
                    <a:pt x="11" y="54"/>
                    <a:pt x="16" y="54"/>
                  </a:cubicBezTo>
                  <a:cubicBezTo>
                    <a:pt x="24" y="54"/>
                    <a:pt x="38" y="63"/>
                    <a:pt x="52" y="67"/>
                  </a:cubicBezTo>
                  <a:cubicBezTo>
                    <a:pt x="66" y="70"/>
                    <a:pt x="90" y="62"/>
                    <a:pt x="98" y="62"/>
                  </a:cubicBezTo>
                  <a:cubicBezTo>
                    <a:pt x="127" y="58"/>
                    <a:pt x="223" y="58"/>
                    <a:pt x="319" y="61"/>
                  </a:cubicBezTo>
                  <a:lnTo>
                    <a:pt x="319" y="60"/>
                  </a:lnTo>
                  <a:close/>
                </a:path>
              </a:pathLst>
            </a:custGeom>
            <a:noFill/>
            <a:ln w="7938" cap="rnd">
              <a:solidFill>
                <a:srgbClr val="000000"/>
              </a:solidFill>
              <a:round/>
              <a:headEnd/>
              <a:tailEnd/>
            </a:ln>
          </p:spPr>
          <p:txBody>
            <a:bodyPr/>
            <a:p>
              <a:endParaRPr lang="en-US"/>
            </a:p>
          </p:txBody>
        </p:sp>
        <p:sp>
          <p:nvSpPr>
            <p:cNvPr id="1049046" name="Freeform 143"/>
            <p:cNvSpPr/>
            <p:nvPr/>
          </p:nvSpPr>
          <p:spPr bwMode="auto">
            <a:xfrm>
              <a:off x="2801" y="1459"/>
              <a:ext cx="788" cy="258"/>
            </a:xfrm>
            <a:custGeom>
              <a:avLst/>
              <a:gdLst>
                <a:gd name="T0" fmla="*/ 2147483647 w 315"/>
                <a:gd name="T1" fmla="*/ 1205395027 h 97"/>
                <a:gd name="T2" fmla="*/ 2147483647 w 315"/>
                <a:gd name="T3" fmla="*/ 1286132213 h 97"/>
                <a:gd name="T4" fmla="*/ 2147483647 w 315"/>
                <a:gd name="T5" fmla="*/ 1769281692 h 97"/>
                <a:gd name="T6" fmla="*/ 341219418 w 315"/>
                <a:gd name="T7" fmla="*/ 0 h 97"/>
                <a:gd name="T8" fmla="*/ 442050077 w 315"/>
                <a:gd name="T9" fmla="*/ 582568200 h 97"/>
                <a:gd name="T10" fmla="*/ 341219418 w 315"/>
                <a:gd name="T11" fmla="*/ 1549510786 h 97"/>
                <a:gd name="T12" fmla="*/ 442050077 w 315"/>
                <a:gd name="T13" fmla="*/ 2147483647 h 97"/>
                <a:gd name="T14" fmla="*/ 294343372 w 315"/>
                <a:gd name="T15" fmla="*/ 2147483647 h 97"/>
                <a:gd name="T16" fmla="*/ 195498612 w 315"/>
                <a:gd name="T17" fmla="*/ 2147483647 h 97"/>
                <a:gd name="T18" fmla="*/ 195498612 w 315"/>
                <a:gd name="T19" fmla="*/ 2147483647 h 97"/>
                <a:gd name="T20" fmla="*/ 0 w 315"/>
                <a:gd name="T21" fmla="*/ 2147483647 h 97"/>
                <a:gd name="T22" fmla="*/ 47035206 w 315"/>
                <a:gd name="T23" fmla="*/ 2147483647 h 97"/>
                <a:gd name="T24" fmla="*/ 0 w 315"/>
                <a:gd name="T25" fmla="*/ 2147483647 h 97"/>
                <a:gd name="T26" fmla="*/ 2147483647 w 315"/>
                <a:gd name="T27" fmla="*/ 2147483647 h 97"/>
                <a:gd name="T28" fmla="*/ 2147483647 w 315"/>
                <a:gd name="T29" fmla="*/ 2147483647 h 97"/>
                <a:gd name="T30" fmla="*/ 2147483647 w 315"/>
                <a:gd name="T31" fmla="*/ 2147483647 h 97"/>
                <a:gd name="T32" fmla="*/ 2147483647 w 315"/>
                <a:gd name="T33" fmla="*/ 2147483647 h 97"/>
                <a:gd name="T34" fmla="*/ 2147483647 w 315"/>
                <a:gd name="T35" fmla="*/ 120539502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97"/>
                <a:gd name="T56" fmla="*/ 315 w 315"/>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97">
                  <a:moveTo>
                    <a:pt x="299" y="10"/>
                  </a:moveTo>
                  <a:cubicBezTo>
                    <a:pt x="292" y="6"/>
                    <a:pt x="289" y="1"/>
                    <a:pt x="256" y="11"/>
                  </a:cubicBezTo>
                  <a:cubicBezTo>
                    <a:pt x="237" y="17"/>
                    <a:pt x="206" y="17"/>
                    <a:pt x="190" y="15"/>
                  </a:cubicBezTo>
                  <a:cubicBezTo>
                    <a:pt x="182" y="14"/>
                    <a:pt x="98" y="7"/>
                    <a:pt x="9" y="0"/>
                  </a:cubicBezTo>
                  <a:cubicBezTo>
                    <a:pt x="12" y="5"/>
                    <a:pt x="12" y="5"/>
                    <a:pt x="12" y="5"/>
                  </a:cubicBezTo>
                  <a:cubicBezTo>
                    <a:pt x="9" y="13"/>
                    <a:pt x="9" y="13"/>
                    <a:pt x="9" y="13"/>
                  </a:cubicBezTo>
                  <a:cubicBezTo>
                    <a:pt x="12" y="20"/>
                    <a:pt x="12" y="20"/>
                    <a:pt x="12" y="20"/>
                  </a:cubicBezTo>
                  <a:cubicBezTo>
                    <a:pt x="8" y="27"/>
                    <a:pt x="8" y="27"/>
                    <a:pt x="8" y="27"/>
                  </a:cubicBezTo>
                  <a:cubicBezTo>
                    <a:pt x="5" y="29"/>
                    <a:pt x="5" y="29"/>
                    <a:pt x="5" y="29"/>
                  </a:cubicBezTo>
                  <a:cubicBezTo>
                    <a:pt x="5" y="35"/>
                    <a:pt x="5" y="35"/>
                    <a:pt x="5" y="35"/>
                  </a:cubicBezTo>
                  <a:cubicBezTo>
                    <a:pt x="0" y="40"/>
                    <a:pt x="0" y="40"/>
                    <a:pt x="0" y="40"/>
                  </a:cubicBezTo>
                  <a:cubicBezTo>
                    <a:pt x="1" y="46"/>
                    <a:pt x="1" y="46"/>
                    <a:pt x="1" y="46"/>
                  </a:cubicBezTo>
                  <a:cubicBezTo>
                    <a:pt x="0" y="48"/>
                    <a:pt x="0" y="48"/>
                    <a:pt x="0" y="48"/>
                  </a:cubicBezTo>
                  <a:cubicBezTo>
                    <a:pt x="94" y="56"/>
                    <a:pt x="188" y="66"/>
                    <a:pt x="223" y="74"/>
                  </a:cubicBezTo>
                  <a:cubicBezTo>
                    <a:pt x="235" y="77"/>
                    <a:pt x="255" y="86"/>
                    <a:pt x="259" y="89"/>
                  </a:cubicBezTo>
                  <a:cubicBezTo>
                    <a:pt x="271" y="97"/>
                    <a:pt x="279" y="89"/>
                    <a:pt x="281" y="77"/>
                  </a:cubicBezTo>
                  <a:cubicBezTo>
                    <a:pt x="284" y="65"/>
                    <a:pt x="284" y="45"/>
                    <a:pt x="296" y="36"/>
                  </a:cubicBezTo>
                  <a:cubicBezTo>
                    <a:pt x="315" y="23"/>
                    <a:pt x="305" y="15"/>
                    <a:pt x="299" y="10"/>
                  </a:cubicBezTo>
                  <a:close/>
                </a:path>
              </a:pathLst>
            </a:custGeom>
            <a:noFill/>
            <a:ln w="7938" cap="rnd">
              <a:solidFill>
                <a:srgbClr val="000000"/>
              </a:solidFill>
              <a:round/>
              <a:headEnd/>
              <a:tailEnd/>
            </a:ln>
          </p:spPr>
          <p:txBody>
            <a:bodyPr/>
            <a:p>
              <a:endParaRPr lang="en-US"/>
            </a:p>
          </p:txBody>
        </p:sp>
        <p:sp>
          <p:nvSpPr>
            <p:cNvPr id="1049047" name="Freeform 144"/>
            <p:cNvSpPr/>
            <p:nvPr/>
          </p:nvSpPr>
          <p:spPr bwMode="auto">
            <a:xfrm>
              <a:off x="1844" y="1517"/>
              <a:ext cx="1665" cy="320"/>
            </a:xfrm>
            <a:custGeom>
              <a:avLst/>
              <a:gdLst>
                <a:gd name="T0" fmla="*/ 39817355 w 666"/>
                <a:gd name="T1" fmla="*/ 2147483647 h 120"/>
                <a:gd name="T2" fmla="*/ 39817355 w 666"/>
                <a:gd name="T3" fmla="*/ 2147483647 h 120"/>
                <a:gd name="T4" fmla="*/ 144546227 w 666"/>
                <a:gd name="T5" fmla="*/ 2147483647 h 120"/>
                <a:gd name="T6" fmla="*/ 186251852 w 666"/>
                <a:gd name="T7" fmla="*/ 2147483647 h 120"/>
                <a:gd name="T8" fmla="*/ 651949361 w 666"/>
                <a:gd name="T9" fmla="*/ 2147483647 h 120"/>
                <a:gd name="T10" fmla="*/ 825926417 w 666"/>
                <a:gd name="T11" fmla="*/ 365188856 h 120"/>
                <a:gd name="T12" fmla="*/ 1280305771 w 666"/>
                <a:gd name="T13" fmla="*/ 365188856 h 120"/>
                <a:gd name="T14" fmla="*/ 2142015855 w 666"/>
                <a:gd name="T15" fmla="*/ 227950790 h 120"/>
                <a:gd name="T16" fmla="*/ 2147483647 w 666"/>
                <a:gd name="T17" fmla="*/ 227950790 h 120"/>
                <a:gd name="T18" fmla="*/ 2111496826 w 666"/>
                <a:gd name="T19" fmla="*/ 753107094 h 120"/>
                <a:gd name="T20" fmla="*/ 2147483647 w 666"/>
                <a:gd name="T21" fmla="*/ 365188856 h 120"/>
                <a:gd name="T22" fmla="*/ 2147483647 w 666"/>
                <a:gd name="T23" fmla="*/ 365188856 h 120"/>
                <a:gd name="T24" fmla="*/ 2147483647 w 666"/>
                <a:gd name="T25" fmla="*/ 1118234681 h 120"/>
                <a:gd name="T26" fmla="*/ 2147483647 w 666"/>
                <a:gd name="T27" fmla="*/ 2147483647 h 120"/>
                <a:gd name="T28" fmla="*/ 2147483647 w 666"/>
                <a:gd name="T29" fmla="*/ 2147483647 h 120"/>
                <a:gd name="T30" fmla="*/ 2147483647 w 666"/>
                <a:gd name="T31" fmla="*/ 2147483647 h 120"/>
                <a:gd name="T32" fmla="*/ 2147483647 w 666"/>
                <a:gd name="T33" fmla="*/ 2147483647 h 120"/>
                <a:gd name="T34" fmla="*/ 2147483647 w 666"/>
                <a:gd name="T35" fmla="*/ 2147483647 h 120"/>
                <a:gd name="T36" fmla="*/ 2147483647 w 666"/>
                <a:gd name="T37" fmla="*/ 2147483647 h 120"/>
                <a:gd name="T38" fmla="*/ 2147483647 w 666"/>
                <a:gd name="T39" fmla="*/ 2147483647 h 120"/>
                <a:gd name="T40" fmla="*/ 2147483647 w 666"/>
                <a:gd name="T41" fmla="*/ 2147483647 h 120"/>
                <a:gd name="T42" fmla="*/ 2147483647 w 666"/>
                <a:gd name="T43" fmla="*/ 2147483647 h 120"/>
                <a:gd name="T44" fmla="*/ 2147483647 w 666"/>
                <a:gd name="T45" fmla="*/ 2147483647 h 120"/>
                <a:gd name="T46" fmla="*/ 2147483647 w 666"/>
                <a:gd name="T47" fmla="*/ 2147483647 h 120"/>
                <a:gd name="T48" fmla="*/ 2147483647 w 666"/>
                <a:gd name="T49" fmla="*/ 2147483647 h 120"/>
                <a:gd name="T50" fmla="*/ 2147483647 w 666"/>
                <a:gd name="T51" fmla="*/ 2147483647 h 120"/>
                <a:gd name="T52" fmla="*/ 2147483647 w 666"/>
                <a:gd name="T53" fmla="*/ 2147483647 h 120"/>
                <a:gd name="T54" fmla="*/ 1699444497 w 666"/>
                <a:gd name="T55" fmla="*/ 2147483647 h 120"/>
                <a:gd name="T56" fmla="*/ 330370679 w 666"/>
                <a:gd name="T57" fmla="*/ 2147483647 h 120"/>
                <a:gd name="T58" fmla="*/ 39817355 w 666"/>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120"/>
                <a:gd name="T92" fmla="*/ 666 w 66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120">
                  <a:moveTo>
                    <a:pt x="1" y="87"/>
                  </a:moveTo>
                  <a:cubicBezTo>
                    <a:pt x="0" y="87"/>
                    <a:pt x="0" y="86"/>
                    <a:pt x="1" y="85"/>
                  </a:cubicBezTo>
                  <a:cubicBezTo>
                    <a:pt x="2" y="84"/>
                    <a:pt x="3" y="82"/>
                    <a:pt x="4" y="81"/>
                  </a:cubicBezTo>
                  <a:cubicBezTo>
                    <a:pt x="8" y="70"/>
                    <a:pt x="2" y="51"/>
                    <a:pt x="5" y="41"/>
                  </a:cubicBezTo>
                  <a:cubicBezTo>
                    <a:pt x="7" y="32"/>
                    <a:pt x="15" y="27"/>
                    <a:pt x="18" y="19"/>
                  </a:cubicBezTo>
                  <a:cubicBezTo>
                    <a:pt x="21" y="11"/>
                    <a:pt x="20" y="6"/>
                    <a:pt x="23" y="3"/>
                  </a:cubicBezTo>
                  <a:cubicBezTo>
                    <a:pt x="25" y="0"/>
                    <a:pt x="27" y="3"/>
                    <a:pt x="35" y="3"/>
                  </a:cubicBezTo>
                  <a:cubicBezTo>
                    <a:pt x="42" y="2"/>
                    <a:pt x="53" y="2"/>
                    <a:pt x="59" y="2"/>
                  </a:cubicBezTo>
                  <a:cubicBezTo>
                    <a:pt x="61" y="2"/>
                    <a:pt x="61" y="2"/>
                    <a:pt x="61" y="2"/>
                  </a:cubicBezTo>
                  <a:cubicBezTo>
                    <a:pt x="60" y="4"/>
                    <a:pt x="59" y="5"/>
                    <a:pt x="58" y="6"/>
                  </a:cubicBezTo>
                  <a:cubicBezTo>
                    <a:pt x="60" y="5"/>
                    <a:pt x="63" y="4"/>
                    <a:pt x="66" y="3"/>
                  </a:cubicBezTo>
                  <a:cubicBezTo>
                    <a:pt x="67" y="3"/>
                    <a:pt x="67" y="3"/>
                    <a:pt x="67" y="3"/>
                  </a:cubicBezTo>
                  <a:cubicBezTo>
                    <a:pt x="71" y="4"/>
                    <a:pt x="77" y="7"/>
                    <a:pt x="83" y="9"/>
                  </a:cubicBezTo>
                  <a:cubicBezTo>
                    <a:pt x="91" y="13"/>
                    <a:pt x="101" y="18"/>
                    <a:pt x="111" y="20"/>
                  </a:cubicBezTo>
                  <a:cubicBezTo>
                    <a:pt x="121" y="22"/>
                    <a:pt x="160" y="27"/>
                    <a:pt x="165" y="27"/>
                  </a:cubicBezTo>
                  <a:cubicBezTo>
                    <a:pt x="217" y="33"/>
                    <a:pt x="408" y="57"/>
                    <a:pt x="464" y="64"/>
                  </a:cubicBezTo>
                  <a:cubicBezTo>
                    <a:pt x="470" y="66"/>
                    <a:pt x="575" y="75"/>
                    <a:pt x="587" y="77"/>
                  </a:cubicBezTo>
                  <a:cubicBezTo>
                    <a:pt x="605" y="80"/>
                    <a:pt x="618" y="74"/>
                    <a:pt x="626" y="70"/>
                  </a:cubicBezTo>
                  <a:cubicBezTo>
                    <a:pt x="638" y="64"/>
                    <a:pt x="653" y="73"/>
                    <a:pt x="654" y="78"/>
                  </a:cubicBezTo>
                  <a:cubicBezTo>
                    <a:pt x="656" y="83"/>
                    <a:pt x="655" y="85"/>
                    <a:pt x="654" y="89"/>
                  </a:cubicBezTo>
                  <a:cubicBezTo>
                    <a:pt x="652" y="96"/>
                    <a:pt x="656" y="100"/>
                    <a:pt x="659" y="102"/>
                  </a:cubicBezTo>
                  <a:cubicBezTo>
                    <a:pt x="662" y="103"/>
                    <a:pt x="666" y="105"/>
                    <a:pt x="664" y="110"/>
                  </a:cubicBezTo>
                  <a:cubicBezTo>
                    <a:pt x="662" y="115"/>
                    <a:pt x="645" y="120"/>
                    <a:pt x="635" y="118"/>
                  </a:cubicBezTo>
                  <a:cubicBezTo>
                    <a:pt x="631" y="117"/>
                    <a:pt x="624" y="115"/>
                    <a:pt x="616" y="113"/>
                  </a:cubicBezTo>
                  <a:cubicBezTo>
                    <a:pt x="600" y="109"/>
                    <a:pt x="306" y="97"/>
                    <a:pt x="257" y="92"/>
                  </a:cubicBezTo>
                  <a:cubicBezTo>
                    <a:pt x="195" y="85"/>
                    <a:pt x="171" y="78"/>
                    <a:pt x="154" y="77"/>
                  </a:cubicBezTo>
                  <a:cubicBezTo>
                    <a:pt x="140" y="75"/>
                    <a:pt x="102" y="75"/>
                    <a:pt x="93" y="75"/>
                  </a:cubicBezTo>
                  <a:cubicBezTo>
                    <a:pt x="84" y="75"/>
                    <a:pt x="50" y="80"/>
                    <a:pt x="47" y="80"/>
                  </a:cubicBezTo>
                  <a:cubicBezTo>
                    <a:pt x="43" y="81"/>
                    <a:pt x="24" y="90"/>
                    <a:pt x="9" y="89"/>
                  </a:cubicBezTo>
                  <a:cubicBezTo>
                    <a:pt x="6" y="88"/>
                    <a:pt x="4" y="88"/>
                    <a:pt x="1" y="87"/>
                  </a:cubicBezTo>
                  <a:close/>
                </a:path>
              </a:pathLst>
            </a:custGeom>
            <a:noFill/>
            <a:ln w="7938" cap="rnd">
              <a:solidFill>
                <a:srgbClr val="000000"/>
              </a:solidFill>
              <a:round/>
              <a:headEnd/>
              <a:tailEnd/>
            </a:ln>
          </p:spPr>
          <p:txBody>
            <a:bodyPr/>
            <a:p>
              <a:endParaRPr lang="en-US"/>
            </a:p>
          </p:txBody>
        </p:sp>
        <p:sp>
          <p:nvSpPr>
            <p:cNvPr id="1049048" name="Freeform 145"/>
            <p:cNvSpPr/>
            <p:nvPr/>
          </p:nvSpPr>
          <p:spPr bwMode="auto">
            <a:xfrm>
              <a:off x="2059" y="1475"/>
              <a:ext cx="67" cy="24"/>
            </a:xfrm>
            <a:custGeom>
              <a:avLst/>
              <a:gdLst>
                <a:gd name="T0" fmla="*/ 0 w 27"/>
                <a:gd name="T1" fmla="*/ 1118233126 h 9"/>
                <a:gd name="T2" fmla="*/ 851341503 w 27"/>
                <a:gd name="T3" fmla="*/ 365188795 h 9"/>
                <a:gd name="T4" fmla="*/ 0 60000 65536"/>
                <a:gd name="T5" fmla="*/ 0 60000 65536"/>
                <a:gd name="T6" fmla="*/ 0 w 27"/>
                <a:gd name="T7" fmla="*/ 0 h 9"/>
                <a:gd name="T8" fmla="*/ 27 w 27"/>
                <a:gd name="T9" fmla="*/ 9 h 9"/>
              </a:gdLst>
              <a:ahLst/>
              <a:cxnLst>
                <a:cxn ang="T4">
                  <a:pos x="T0" y="T1"/>
                </a:cxn>
                <a:cxn ang="T5">
                  <a:pos x="T2" y="T3"/>
                </a:cxn>
              </a:cxnLst>
              <a:rect l="T6" t="T7" r="T8" b="T9"/>
              <a:pathLst>
                <a:path w="27" h="9">
                  <a:moveTo>
                    <a:pt x="0" y="9"/>
                  </a:moveTo>
                  <a:cubicBezTo>
                    <a:pt x="4" y="4"/>
                    <a:pt x="18" y="0"/>
                    <a:pt x="27" y="3"/>
                  </a:cubicBezTo>
                </a:path>
              </a:pathLst>
            </a:custGeom>
            <a:noFill/>
            <a:ln w="3175" cap="rnd">
              <a:solidFill>
                <a:srgbClr val="AD996A"/>
              </a:solidFill>
              <a:round/>
              <a:headEnd/>
              <a:tailEnd/>
            </a:ln>
          </p:spPr>
          <p:txBody>
            <a:bodyPr/>
            <a:p>
              <a:endParaRPr lang="en-US"/>
            </a:p>
          </p:txBody>
        </p:sp>
        <p:sp>
          <p:nvSpPr>
            <p:cNvPr id="1049049" name="Freeform 146"/>
            <p:cNvSpPr/>
            <p:nvPr/>
          </p:nvSpPr>
          <p:spPr bwMode="auto">
            <a:xfrm>
              <a:off x="2114" y="1475"/>
              <a:ext cx="42" cy="13"/>
            </a:xfrm>
            <a:custGeom>
              <a:avLst/>
              <a:gdLst>
                <a:gd name="T0" fmla="*/ 0 w 17"/>
                <a:gd name="T1" fmla="*/ 383805281 h 5"/>
                <a:gd name="T2" fmla="*/ 495196894 w 17"/>
                <a:gd name="T3" fmla="*/ 239896043 h 5"/>
                <a:gd name="T4" fmla="*/ 0 60000 65536"/>
                <a:gd name="T5" fmla="*/ 0 60000 65536"/>
                <a:gd name="T6" fmla="*/ 0 w 17"/>
                <a:gd name="T7" fmla="*/ 0 h 5"/>
                <a:gd name="T8" fmla="*/ 17 w 17"/>
                <a:gd name="T9" fmla="*/ 5 h 5"/>
              </a:gdLst>
              <a:ahLst/>
              <a:cxnLst>
                <a:cxn ang="T4">
                  <a:pos x="T0" y="T1"/>
                </a:cxn>
                <a:cxn ang="T5">
                  <a:pos x="T2" y="T3"/>
                </a:cxn>
              </a:cxnLst>
              <a:rect l="T6" t="T7" r="T8" b="T9"/>
              <a:pathLst>
                <a:path w="17" h="5">
                  <a:moveTo>
                    <a:pt x="0" y="5"/>
                  </a:moveTo>
                  <a:cubicBezTo>
                    <a:pt x="6" y="2"/>
                    <a:pt x="11" y="0"/>
                    <a:pt x="17" y="3"/>
                  </a:cubicBezTo>
                </a:path>
              </a:pathLst>
            </a:custGeom>
            <a:noFill/>
            <a:ln w="3175" cap="rnd">
              <a:solidFill>
                <a:srgbClr val="AD996A"/>
              </a:solidFill>
              <a:round/>
              <a:headEnd/>
              <a:tailEnd/>
            </a:ln>
          </p:spPr>
          <p:txBody>
            <a:bodyPr/>
            <a:p>
              <a:endParaRPr lang="en-US"/>
            </a:p>
          </p:txBody>
        </p:sp>
        <p:sp>
          <p:nvSpPr>
            <p:cNvPr id="1049050" name="Freeform 147"/>
            <p:cNvSpPr/>
            <p:nvPr/>
          </p:nvSpPr>
          <p:spPr bwMode="auto">
            <a:xfrm>
              <a:off x="1906" y="1355"/>
              <a:ext cx="105" cy="189"/>
            </a:xfrm>
            <a:custGeom>
              <a:avLst/>
              <a:gdLst>
                <a:gd name="T0" fmla="*/ 540129244 w 42"/>
                <a:gd name="T1" fmla="*/ 0 h 71"/>
                <a:gd name="T2" fmla="*/ 1234116352 w 42"/>
                <a:gd name="T3" fmla="*/ 489717253 h 71"/>
                <a:gd name="T4" fmla="*/ 1525449046 w 42"/>
                <a:gd name="T5" fmla="*/ 2147483647 h 71"/>
                <a:gd name="T6" fmla="*/ 1164072857 w 42"/>
                <a:gd name="T7" fmla="*/ 2147483647 h 71"/>
                <a:gd name="T8" fmla="*/ 698442946 w 42"/>
                <a:gd name="T9" fmla="*/ 2147483647 h 71"/>
                <a:gd name="T10" fmla="*/ 186251852 w 42"/>
                <a:gd name="T11" fmla="*/ 2147483647 h 71"/>
                <a:gd name="T12" fmla="*/ 248858390 w 42"/>
                <a:gd name="T13" fmla="*/ 2147483647 h 71"/>
                <a:gd name="T14" fmla="*/ 540129244 w 4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1"/>
                <a:gd name="T26" fmla="*/ 42 w 4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1">
                  <a:moveTo>
                    <a:pt x="15" y="0"/>
                  </a:moveTo>
                  <a:cubicBezTo>
                    <a:pt x="21" y="0"/>
                    <a:pt x="29" y="2"/>
                    <a:pt x="34" y="4"/>
                  </a:cubicBezTo>
                  <a:cubicBezTo>
                    <a:pt x="38" y="6"/>
                    <a:pt x="42" y="22"/>
                    <a:pt x="42" y="33"/>
                  </a:cubicBezTo>
                  <a:cubicBezTo>
                    <a:pt x="41" y="43"/>
                    <a:pt x="39" y="61"/>
                    <a:pt x="32" y="68"/>
                  </a:cubicBezTo>
                  <a:cubicBezTo>
                    <a:pt x="30" y="69"/>
                    <a:pt x="24" y="69"/>
                    <a:pt x="19" y="69"/>
                  </a:cubicBezTo>
                  <a:cubicBezTo>
                    <a:pt x="14" y="69"/>
                    <a:pt x="8" y="71"/>
                    <a:pt x="5" y="67"/>
                  </a:cubicBezTo>
                  <a:cubicBezTo>
                    <a:pt x="0" y="60"/>
                    <a:pt x="7" y="52"/>
                    <a:pt x="7" y="35"/>
                  </a:cubicBezTo>
                  <a:cubicBezTo>
                    <a:pt x="7" y="19"/>
                    <a:pt x="2" y="3"/>
                    <a:pt x="15" y="0"/>
                  </a:cubicBezTo>
                  <a:close/>
                </a:path>
              </a:pathLst>
            </a:custGeom>
            <a:solidFill>
              <a:srgbClr val="B0D0EB"/>
            </a:solidFill>
            <a:ln w="9525">
              <a:noFill/>
              <a:round/>
              <a:headEnd/>
              <a:tailEnd/>
            </a:ln>
          </p:spPr>
          <p:txBody>
            <a:bodyPr/>
            <a:p>
              <a:endParaRPr lang="en-US"/>
            </a:p>
          </p:txBody>
        </p:sp>
        <p:sp>
          <p:nvSpPr>
            <p:cNvPr id="1049051" name="Freeform 148"/>
            <p:cNvSpPr/>
            <p:nvPr/>
          </p:nvSpPr>
          <p:spPr bwMode="auto">
            <a:xfrm>
              <a:off x="1946" y="1363"/>
              <a:ext cx="45" cy="50"/>
            </a:xfrm>
            <a:custGeom>
              <a:avLst/>
              <a:gdLst>
                <a:gd name="T0" fmla="*/ 173853446 w 18"/>
                <a:gd name="T1" fmla="*/ 1835707221 h 19"/>
                <a:gd name="T2" fmla="*/ 144050059 w 18"/>
                <a:gd name="T3" fmla="*/ 110871998 h 19"/>
                <a:gd name="T4" fmla="*/ 651949324 w 18"/>
                <a:gd name="T5" fmla="*/ 767811397 h 19"/>
                <a:gd name="T6" fmla="*/ 173853446 w 18"/>
                <a:gd name="T7" fmla="*/ 1835707221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5" y="19"/>
                  </a:moveTo>
                  <a:cubicBezTo>
                    <a:pt x="7" y="5"/>
                    <a:pt x="0" y="0"/>
                    <a:pt x="4" y="1"/>
                  </a:cubicBezTo>
                  <a:cubicBezTo>
                    <a:pt x="8" y="1"/>
                    <a:pt x="15" y="0"/>
                    <a:pt x="18" y="8"/>
                  </a:cubicBezTo>
                  <a:cubicBezTo>
                    <a:pt x="10" y="4"/>
                    <a:pt x="6" y="6"/>
                    <a:pt x="5" y="19"/>
                  </a:cubicBezTo>
                  <a:close/>
                </a:path>
              </a:pathLst>
            </a:custGeom>
            <a:solidFill>
              <a:srgbClr val="FFFFFF"/>
            </a:solidFill>
            <a:ln w="9525">
              <a:noFill/>
              <a:round/>
              <a:headEnd/>
              <a:tailEnd/>
            </a:ln>
          </p:spPr>
          <p:txBody>
            <a:bodyPr/>
            <a:p>
              <a:endParaRPr lang="en-US"/>
            </a:p>
          </p:txBody>
        </p:sp>
        <p:sp>
          <p:nvSpPr>
            <p:cNvPr id="1049052" name="Freeform 149"/>
            <p:cNvSpPr/>
            <p:nvPr/>
          </p:nvSpPr>
          <p:spPr bwMode="auto">
            <a:xfrm>
              <a:off x="1926" y="1363"/>
              <a:ext cx="28" cy="144"/>
            </a:xfrm>
            <a:custGeom>
              <a:avLst/>
              <a:gdLst>
                <a:gd name="T0" fmla="*/ 0 w 11"/>
                <a:gd name="T1" fmla="*/ 2147483647 h 54"/>
                <a:gd name="T2" fmla="*/ 0 w 11"/>
                <a:gd name="T3" fmla="*/ 1341678213 h 54"/>
                <a:gd name="T4" fmla="*/ 198886436 w 11"/>
                <a:gd name="T5" fmla="*/ 227950613 h 54"/>
                <a:gd name="T6" fmla="*/ 404219508 w 11"/>
                <a:gd name="T7" fmla="*/ 1118234649 h 54"/>
                <a:gd name="T8" fmla="*/ 158800591 w 11"/>
                <a:gd name="T9" fmla="*/ 2147483647 h 54"/>
                <a:gd name="T10" fmla="*/ 62385994 w 11"/>
                <a:gd name="T11" fmla="*/ 2147483647 h 54"/>
                <a:gd name="T12" fmla="*/ 198886436 w 11"/>
                <a:gd name="T13" fmla="*/ 2147483647 h 54"/>
                <a:gd name="T14" fmla="*/ 261268704 w 11"/>
                <a:gd name="T15" fmla="*/ 2147483647 h 54"/>
                <a:gd name="T16" fmla="*/ 261268704 w 11"/>
                <a:gd name="T17" fmla="*/ 2147483647 h 54"/>
                <a:gd name="T18" fmla="*/ 158800591 w 11"/>
                <a:gd name="T19" fmla="*/ 2147483647 h 54"/>
                <a:gd name="T20" fmla="*/ 0 w 11"/>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4"/>
                <a:gd name="T35" fmla="*/ 11 w 11"/>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4">
                  <a:moveTo>
                    <a:pt x="0" y="36"/>
                  </a:moveTo>
                  <a:cubicBezTo>
                    <a:pt x="3" y="28"/>
                    <a:pt x="0" y="20"/>
                    <a:pt x="0" y="11"/>
                  </a:cubicBezTo>
                  <a:cubicBezTo>
                    <a:pt x="1" y="8"/>
                    <a:pt x="1" y="3"/>
                    <a:pt x="4" y="2"/>
                  </a:cubicBezTo>
                  <a:cubicBezTo>
                    <a:pt x="8" y="0"/>
                    <a:pt x="8" y="6"/>
                    <a:pt x="8" y="9"/>
                  </a:cubicBezTo>
                  <a:cubicBezTo>
                    <a:pt x="9" y="22"/>
                    <a:pt x="11" y="39"/>
                    <a:pt x="3" y="50"/>
                  </a:cubicBezTo>
                  <a:cubicBezTo>
                    <a:pt x="2" y="52"/>
                    <a:pt x="2" y="53"/>
                    <a:pt x="1" y="54"/>
                  </a:cubicBezTo>
                  <a:cubicBezTo>
                    <a:pt x="1" y="52"/>
                    <a:pt x="3" y="50"/>
                    <a:pt x="4" y="47"/>
                  </a:cubicBezTo>
                  <a:cubicBezTo>
                    <a:pt x="4" y="45"/>
                    <a:pt x="4" y="42"/>
                    <a:pt x="5" y="40"/>
                  </a:cubicBezTo>
                  <a:cubicBezTo>
                    <a:pt x="6" y="33"/>
                    <a:pt x="7" y="27"/>
                    <a:pt x="5" y="20"/>
                  </a:cubicBezTo>
                  <a:cubicBezTo>
                    <a:pt x="2" y="24"/>
                    <a:pt x="5" y="29"/>
                    <a:pt x="3" y="34"/>
                  </a:cubicBezTo>
                  <a:cubicBezTo>
                    <a:pt x="2" y="36"/>
                    <a:pt x="0" y="36"/>
                    <a:pt x="0" y="38"/>
                  </a:cubicBezTo>
                </a:path>
              </a:pathLst>
            </a:custGeom>
            <a:solidFill>
              <a:srgbClr val="8ABEE3"/>
            </a:solidFill>
            <a:ln w="9525">
              <a:noFill/>
              <a:round/>
              <a:headEnd/>
              <a:tailEnd/>
            </a:ln>
          </p:spPr>
          <p:txBody>
            <a:bodyPr/>
            <a:p>
              <a:endParaRPr lang="en-US"/>
            </a:p>
          </p:txBody>
        </p:sp>
        <p:sp>
          <p:nvSpPr>
            <p:cNvPr id="1049053" name="Freeform 150"/>
            <p:cNvSpPr/>
            <p:nvPr/>
          </p:nvSpPr>
          <p:spPr bwMode="auto">
            <a:xfrm>
              <a:off x="1926" y="1357"/>
              <a:ext cx="25" cy="72"/>
            </a:xfrm>
            <a:custGeom>
              <a:avLst/>
              <a:gdLst>
                <a:gd name="T0" fmla="*/ 39817355 w 10"/>
                <a:gd name="T1" fmla="*/ 2147483647 h 27"/>
                <a:gd name="T2" fmla="*/ 248858385 w 10"/>
                <a:gd name="T3" fmla="*/ 503129458 h 27"/>
                <a:gd name="T4" fmla="*/ 330370674 w 10"/>
                <a:gd name="T5" fmla="*/ 1863723847 h 27"/>
                <a:gd name="T6" fmla="*/ 330370674 w 10"/>
                <a:gd name="T7" fmla="*/ 2147483647 h 27"/>
                <a:gd name="T8" fmla="*/ 290584929 w 10"/>
                <a:gd name="T9" fmla="*/ 2147483647 h 27"/>
                <a:gd name="T10" fmla="*/ 216051838 w 10"/>
                <a:gd name="T11" fmla="*/ 1341678213 h 27"/>
                <a:gd name="T12" fmla="*/ 39817355 w 10"/>
                <a:gd name="T13" fmla="*/ 2147483647 h 27"/>
                <a:gd name="T14" fmla="*/ 0 60000 65536"/>
                <a:gd name="T15" fmla="*/ 0 60000 65536"/>
                <a:gd name="T16" fmla="*/ 0 60000 65536"/>
                <a:gd name="T17" fmla="*/ 0 60000 65536"/>
                <a:gd name="T18" fmla="*/ 0 60000 65536"/>
                <a:gd name="T19" fmla="*/ 0 60000 65536"/>
                <a:gd name="T20" fmla="*/ 0 60000 65536"/>
                <a:gd name="T21" fmla="*/ 0 w 10"/>
                <a:gd name="T22" fmla="*/ 0 h 27"/>
                <a:gd name="T23" fmla="*/ 10 w 1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7">
                  <a:moveTo>
                    <a:pt x="1" y="19"/>
                  </a:moveTo>
                  <a:cubicBezTo>
                    <a:pt x="1" y="16"/>
                    <a:pt x="0" y="0"/>
                    <a:pt x="7" y="4"/>
                  </a:cubicBezTo>
                  <a:cubicBezTo>
                    <a:pt x="10" y="6"/>
                    <a:pt x="9" y="12"/>
                    <a:pt x="9" y="15"/>
                  </a:cubicBezTo>
                  <a:cubicBezTo>
                    <a:pt x="9" y="19"/>
                    <a:pt x="9" y="23"/>
                    <a:pt x="9" y="27"/>
                  </a:cubicBezTo>
                  <a:cubicBezTo>
                    <a:pt x="9" y="24"/>
                    <a:pt x="9" y="21"/>
                    <a:pt x="8" y="19"/>
                  </a:cubicBezTo>
                  <a:cubicBezTo>
                    <a:pt x="8" y="17"/>
                    <a:pt x="7" y="12"/>
                    <a:pt x="6" y="11"/>
                  </a:cubicBezTo>
                  <a:cubicBezTo>
                    <a:pt x="3" y="10"/>
                    <a:pt x="1" y="18"/>
                    <a:pt x="1" y="20"/>
                  </a:cubicBezTo>
                </a:path>
              </a:pathLst>
            </a:custGeom>
            <a:solidFill>
              <a:srgbClr val="58AADA"/>
            </a:solidFill>
            <a:ln w="9525">
              <a:noFill/>
              <a:round/>
              <a:headEnd/>
              <a:tailEnd/>
            </a:ln>
          </p:spPr>
          <p:txBody>
            <a:bodyPr/>
            <a:p>
              <a:endParaRPr lang="en-US"/>
            </a:p>
          </p:txBody>
        </p:sp>
        <p:sp>
          <p:nvSpPr>
            <p:cNvPr id="1049054" name="Freeform 151"/>
            <p:cNvSpPr/>
            <p:nvPr/>
          </p:nvSpPr>
          <p:spPr bwMode="auto">
            <a:xfrm>
              <a:off x="1926" y="1379"/>
              <a:ext cx="80" cy="154"/>
            </a:xfrm>
            <a:custGeom>
              <a:avLst/>
              <a:gdLst>
                <a:gd name="T0" fmla="*/ 434633233 w 32"/>
                <a:gd name="T1" fmla="*/ 2147483647 h 58"/>
                <a:gd name="T2" fmla="*/ 290552581 w 32"/>
                <a:gd name="T3" fmla="*/ 2147483647 h 58"/>
                <a:gd name="T4" fmla="*/ 97559593 w 32"/>
                <a:gd name="T5" fmla="*/ 2147483647 h 58"/>
                <a:gd name="T6" fmla="*/ 144050051 w 32"/>
                <a:gd name="T7" fmla="*/ 2147483647 h 58"/>
                <a:gd name="T8" fmla="*/ 609747069 w 32"/>
                <a:gd name="T9" fmla="*/ 2147483647 h 58"/>
                <a:gd name="T10" fmla="*/ 900312211 w 32"/>
                <a:gd name="T11" fmla="*/ 2147483647 h 58"/>
                <a:gd name="T12" fmla="*/ 1047531340 w 32"/>
                <a:gd name="T13" fmla="*/ 2147483647 h 58"/>
                <a:gd name="T14" fmla="*/ 1117577387 w 32"/>
                <a:gd name="T15" fmla="*/ 1928533888 h 58"/>
                <a:gd name="T16" fmla="*/ 1047531340 w 32"/>
                <a:gd name="T17" fmla="*/ 213862824 h 58"/>
                <a:gd name="T18" fmla="*/ 1016965595 w 32"/>
                <a:gd name="T19" fmla="*/ 342678501 h 58"/>
                <a:gd name="T20" fmla="*/ 1016965595 w 32"/>
                <a:gd name="T21" fmla="*/ 2147483647 h 58"/>
                <a:gd name="T22" fmla="*/ 795998660 w 32"/>
                <a:gd name="T23" fmla="*/ 2147483647 h 58"/>
                <a:gd name="T24" fmla="*/ 465628098 w 32"/>
                <a:gd name="T25" fmla="*/ 2147483647 h 58"/>
                <a:gd name="T26" fmla="*/ 465628098 w 32"/>
                <a:gd name="T27" fmla="*/ 2147483647 h 58"/>
                <a:gd name="T28" fmla="*/ 434633233 w 32"/>
                <a:gd name="T29" fmla="*/ 214748364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8"/>
                <a:gd name="T47" fmla="*/ 32 w 32"/>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8">
                  <a:moveTo>
                    <a:pt x="12" y="23"/>
                  </a:moveTo>
                  <a:cubicBezTo>
                    <a:pt x="13" y="27"/>
                    <a:pt x="10" y="37"/>
                    <a:pt x="8" y="40"/>
                  </a:cubicBezTo>
                  <a:cubicBezTo>
                    <a:pt x="7" y="43"/>
                    <a:pt x="4" y="46"/>
                    <a:pt x="3" y="49"/>
                  </a:cubicBezTo>
                  <a:cubicBezTo>
                    <a:pt x="1" y="52"/>
                    <a:pt x="0" y="55"/>
                    <a:pt x="4" y="57"/>
                  </a:cubicBezTo>
                  <a:cubicBezTo>
                    <a:pt x="8" y="58"/>
                    <a:pt x="13" y="58"/>
                    <a:pt x="17" y="57"/>
                  </a:cubicBezTo>
                  <a:cubicBezTo>
                    <a:pt x="21" y="57"/>
                    <a:pt x="23" y="57"/>
                    <a:pt x="25" y="53"/>
                  </a:cubicBezTo>
                  <a:cubicBezTo>
                    <a:pt x="28" y="50"/>
                    <a:pt x="29" y="46"/>
                    <a:pt x="29" y="42"/>
                  </a:cubicBezTo>
                  <a:cubicBezTo>
                    <a:pt x="31" y="34"/>
                    <a:pt x="32" y="25"/>
                    <a:pt x="31" y="17"/>
                  </a:cubicBezTo>
                  <a:cubicBezTo>
                    <a:pt x="31" y="13"/>
                    <a:pt x="30" y="6"/>
                    <a:pt x="29" y="2"/>
                  </a:cubicBezTo>
                  <a:cubicBezTo>
                    <a:pt x="28" y="0"/>
                    <a:pt x="31" y="3"/>
                    <a:pt x="28" y="3"/>
                  </a:cubicBezTo>
                  <a:cubicBezTo>
                    <a:pt x="31" y="11"/>
                    <a:pt x="29" y="18"/>
                    <a:pt x="28" y="26"/>
                  </a:cubicBezTo>
                  <a:cubicBezTo>
                    <a:pt x="26" y="34"/>
                    <a:pt x="25" y="35"/>
                    <a:pt x="22" y="43"/>
                  </a:cubicBezTo>
                  <a:cubicBezTo>
                    <a:pt x="20" y="46"/>
                    <a:pt x="17" y="49"/>
                    <a:pt x="13" y="47"/>
                  </a:cubicBezTo>
                  <a:cubicBezTo>
                    <a:pt x="8" y="45"/>
                    <a:pt x="12" y="43"/>
                    <a:pt x="13" y="40"/>
                  </a:cubicBezTo>
                  <a:cubicBezTo>
                    <a:pt x="15" y="35"/>
                    <a:pt x="13" y="28"/>
                    <a:pt x="12" y="23"/>
                  </a:cubicBezTo>
                </a:path>
              </a:pathLst>
            </a:custGeom>
            <a:solidFill>
              <a:srgbClr val="8ABEE3"/>
            </a:solidFill>
            <a:ln w="9525">
              <a:noFill/>
              <a:round/>
              <a:headEnd/>
              <a:tailEnd/>
            </a:ln>
          </p:spPr>
          <p:txBody>
            <a:bodyPr/>
            <a:p>
              <a:endParaRPr lang="en-US"/>
            </a:p>
          </p:txBody>
        </p:sp>
        <p:sp>
          <p:nvSpPr>
            <p:cNvPr id="1049055" name="Freeform 152"/>
            <p:cNvSpPr/>
            <p:nvPr/>
          </p:nvSpPr>
          <p:spPr bwMode="auto">
            <a:xfrm>
              <a:off x="1939" y="1480"/>
              <a:ext cx="65" cy="53"/>
            </a:xfrm>
            <a:custGeom>
              <a:avLst/>
              <a:gdLst>
                <a:gd name="T0" fmla="*/ 46493606 w 26"/>
                <a:gd name="T1" fmla="*/ 2147483647 h 20"/>
                <a:gd name="T2" fmla="*/ 656719327 w 26"/>
                <a:gd name="T3" fmla="*/ 1992736149 h 20"/>
                <a:gd name="T4" fmla="*/ 799178325 w 26"/>
                <a:gd name="T5" fmla="*/ 1408267296 h 20"/>
                <a:gd name="T6" fmla="*/ 949983401 w 26"/>
                <a:gd name="T7" fmla="*/ 0 h 20"/>
                <a:gd name="T8" fmla="*/ 512313930 w 26"/>
                <a:gd name="T9" fmla="*/ 1662535929 h 20"/>
                <a:gd name="T10" fmla="*/ 251533606 w 26"/>
                <a:gd name="T11" fmla="*/ 1992736149 h 20"/>
                <a:gd name="T12" fmla="*/ 0 w 26"/>
                <a:gd name="T13" fmla="*/ 1992736149 h 20"/>
                <a:gd name="T14" fmla="*/ 0 60000 65536"/>
                <a:gd name="T15" fmla="*/ 0 60000 65536"/>
                <a:gd name="T16" fmla="*/ 0 60000 65536"/>
                <a:gd name="T17" fmla="*/ 0 60000 65536"/>
                <a:gd name="T18" fmla="*/ 0 60000 65536"/>
                <a:gd name="T19" fmla="*/ 0 60000 65536"/>
                <a:gd name="T20" fmla="*/ 0 60000 65536"/>
                <a:gd name="T21" fmla="*/ 0 w 26"/>
                <a:gd name="T22" fmla="*/ 0 h 20"/>
                <a:gd name="T23" fmla="*/ 26 w 2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0">
                  <a:moveTo>
                    <a:pt x="1" y="20"/>
                  </a:moveTo>
                  <a:cubicBezTo>
                    <a:pt x="6" y="20"/>
                    <a:pt x="13" y="19"/>
                    <a:pt x="18" y="18"/>
                  </a:cubicBezTo>
                  <a:cubicBezTo>
                    <a:pt x="20" y="17"/>
                    <a:pt x="21" y="16"/>
                    <a:pt x="22" y="13"/>
                  </a:cubicBezTo>
                  <a:cubicBezTo>
                    <a:pt x="23" y="9"/>
                    <a:pt x="24" y="4"/>
                    <a:pt x="26" y="0"/>
                  </a:cubicBezTo>
                  <a:cubicBezTo>
                    <a:pt x="23" y="6"/>
                    <a:pt x="21" y="14"/>
                    <a:pt x="14" y="15"/>
                  </a:cubicBezTo>
                  <a:cubicBezTo>
                    <a:pt x="10" y="15"/>
                    <a:pt x="10" y="16"/>
                    <a:pt x="7" y="18"/>
                  </a:cubicBezTo>
                  <a:cubicBezTo>
                    <a:pt x="4" y="19"/>
                    <a:pt x="2" y="19"/>
                    <a:pt x="0" y="18"/>
                  </a:cubicBezTo>
                </a:path>
              </a:pathLst>
            </a:custGeom>
            <a:solidFill>
              <a:srgbClr val="58AADA"/>
            </a:solidFill>
            <a:ln w="9525">
              <a:noFill/>
              <a:round/>
              <a:headEnd/>
              <a:tailEnd/>
            </a:ln>
          </p:spPr>
          <p:txBody>
            <a:bodyPr/>
            <a:p>
              <a:endParaRPr lang="en-US"/>
            </a:p>
          </p:txBody>
        </p:sp>
        <p:sp>
          <p:nvSpPr>
            <p:cNvPr id="1049056" name="Freeform 153"/>
            <p:cNvSpPr/>
            <p:nvPr/>
          </p:nvSpPr>
          <p:spPr bwMode="auto">
            <a:xfrm>
              <a:off x="1906" y="1355"/>
              <a:ext cx="105" cy="189"/>
            </a:xfrm>
            <a:custGeom>
              <a:avLst/>
              <a:gdLst>
                <a:gd name="T0" fmla="*/ 540129244 w 42"/>
                <a:gd name="T1" fmla="*/ 0 h 71"/>
                <a:gd name="T2" fmla="*/ 1234116352 w 42"/>
                <a:gd name="T3" fmla="*/ 489717253 h 71"/>
                <a:gd name="T4" fmla="*/ 1525449046 w 42"/>
                <a:gd name="T5" fmla="*/ 2147483647 h 71"/>
                <a:gd name="T6" fmla="*/ 1164072857 w 42"/>
                <a:gd name="T7" fmla="*/ 2147483647 h 71"/>
                <a:gd name="T8" fmla="*/ 698442946 w 42"/>
                <a:gd name="T9" fmla="*/ 2147483647 h 71"/>
                <a:gd name="T10" fmla="*/ 186251852 w 42"/>
                <a:gd name="T11" fmla="*/ 2147483647 h 71"/>
                <a:gd name="T12" fmla="*/ 248858390 w 42"/>
                <a:gd name="T13" fmla="*/ 2147483647 h 71"/>
                <a:gd name="T14" fmla="*/ 540129244 w 4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1"/>
                <a:gd name="T26" fmla="*/ 42 w 4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1">
                  <a:moveTo>
                    <a:pt x="15" y="0"/>
                  </a:moveTo>
                  <a:cubicBezTo>
                    <a:pt x="21" y="0"/>
                    <a:pt x="29" y="2"/>
                    <a:pt x="34" y="4"/>
                  </a:cubicBezTo>
                  <a:cubicBezTo>
                    <a:pt x="38" y="6"/>
                    <a:pt x="42" y="22"/>
                    <a:pt x="42" y="33"/>
                  </a:cubicBezTo>
                  <a:cubicBezTo>
                    <a:pt x="41" y="43"/>
                    <a:pt x="39" y="61"/>
                    <a:pt x="32" y="68"/>
                  </a:cubicBezTo>
                  <a:cubicBezTo>
                    <a:pt x="30" y="69"/>
                    <a:pt x="24" y="69"/>
                    <a:pt x="19" y="69"/>
                  </a:cubicBezTo>
                  <a:cubicBezTo>
                    <a:pt x="14" y="69"/>
                    <a:pt x="8" y="71"/>
                    <a:pt x="5" y="67"/>
                  </a:cubicBezTo>
                  <a:cubicBezTo>
                    <a:pt x="0" y="60"/>
                    <a:pt x="7" y="52"/>
                    <a:pt x="7" y="35"/>
                  </a:cubicBezTo>
                  <a:cubicBezTo>
                    <a:pt x="7" y="19"/>
                    <a:pt x="2" y="3"/>
                    <a:pt x="15" y="0"/>
                  </a:cubicBezTo>
                  <a:close/>
                </a:path>
              </a:pathLst>
            </a:custGeom>
            <a:noFill/>
            <a:ln w="7938" cap="rnd">
              <a:solidFill>
                <a:srgbClr val="000000"/>
              </a:solidFill>
              <a:round/>
              <a:headEnd/>
              <a:tailEnd/>
            </a:ln>
          </p:spPr>
          <p:txBody>
            <a:bodyPr/>
            <a:p>
              <a:endParaRPr lang="en-US"/>
            </a:p>
          </p:txBody>
        </p:sp>
        <p:sp>
          <p:nvSpPr>
            <p:cNvPr id="1049057" name="Freeform 154"/>
            <p:cNvSpPr/>
            <p:nvPr/>
          </p:nvSpPr>
          <p:spPr bwMode="auto">
            <a:xfrm>
              <a:off x="1924" y="1360"/>
              <a:ext cx="27" cy="168"/>
            </a:xfrm>
            <a:custGeom>
              <a:avLst/>
              <a:gdLst>
                <a:gd name="T0" fmla="*/ 157625710 w 11"/>
                <a:gd name="T1" fmla="*/ 227950793 h 63"/>
                <a:gd name="T2" fmla="*/ 260113943 w 11"/>
                <a:gd name="T3" fmla="*/ 2147483647 h 63"/>
                <a:gd name="T4" fmla="*/ 0 w 11"/>
                <a:gd name="T5" fmla="*/ 2147483647 h 63"/>
                <a:gd name="T6" fmla="*/ 0 60000 65536"/>
                <a:gd name="T7" fmla="*/ 0 60000 65536"/>
                <a:gd name="T8" fmla="*/ 0 60000 65536"/>
                <a:gd name="T9" fmla="*/ 0 w 11"/>
                <a:gd name="T10" fmla="*/ 0 h 63"/>
                <a:gd name="T11" fmla="*/ 11 w 11"/>
                <a:gd name="T12" fmla="*/ 63 h 63"/>
              </a:gdLst>
              <a:ahLst/>
              <a:cxnLst>
                <a:cxn ang="T6">
                  <a:pos x="T0" y="T1"/>
                </a:cxn>
                <a:cxn ang="T7">
                  <a:pos x="T2" y="T3"/>
                </a:cxn>
                <a:cxn ang="T8">
                  <a:pos x="T4" y="T5"/>
                </a:cxn>
              </a:cxnLst>
              <a:rect l="T9" t="T10" r="T11" b="T12"/>
              <a:pathLst>
                <a:path w="11" h="63">
                  <a:moveTo>
                    <a:pt x="6" y="2"/>
                  </a:moveTo>
                  <a:cubicBezTo>
                    <a:pt x="9" y="0"/>
                    <a:pt x="11" y="10"/>
                    <a:pt x="10" y="32"/>
                  </a:cubicBezTo>
                  <a:cubicBezTo>
                    <a:pt x="9" y="53"/>
                    <a:pt x="1" y="51"/>
                    <a:pt x="0" y="63"/>
                  </a:cubicBezTo>
                </a:path>
              </a:pathLst>
            </a:custGeom>
            <a:noFill/>
            <a:ln w="7938" cap="rnd">
              <a:solidFill>
                <a:srgbClr val="000000"/>
              </a:solidFill>
              <a:round/>
              <a:headEnd/>
              <a:tailEnd/>
            </a:ln>
          </p:spPr>
          <p:txBody>
            <a:bodyPr/>
            <a:p>
              <a:endParaRPr lang="en-US"/>
            </a:p>
          </p:txBody>
        </p:sp>
        <p:sp>
          <p:nvSpPr>
            <p:cNvPr id="1049058" name="Freeform 155"/>
            <p:cNvSpPr/>
            <p:nvPr/>
          </p:nvSpPr>
          <p:spPr bwMode="auto">
            <a:xfrm>
              <a:off x="2239" y="1691"/>
              <a:ext cx="460" cy="64"/>
            </a:xfrm>
            <a:custGeom>
              <a:avLst/>
              <a:gdLst>
                <a:gd name="T0" fmla="*/ 0 w 184"/>
                <a:gd name="T1" fmla="*/ 0 h 24"/>
                <a:gd name="T2" fmla="*/ 2147483647 w 184"/>
                <a:gd name="T3" fmla="*/ 2147483647 h 24"/>
                <a:gd name="T4" fmla="*/ 0 60000 65536"/>
                <a:gd name="T5" fmla="*/ 0 60000 65536"/>
                <a:gd name="T6" fmla="*/ 0 w 184"/>
                <a:gd name="T7" fmla="*/ 0 h 24"/>
                <a:gd name="T8" fmla="*/ 184 w 184"/>
                <a:gd name="T9" fmla="*/ 24 h 24"/>
              </a:gdLst>
              <a:ahLst/>
              <a:cxnLst>
                <a:cxn ang="T4">
                  <a:pos x="T0" y="T1"/>
                </a:cxn>
                <a:cxn ang="T5">
                  <a:pos x="T2" y="T3"/>
                </a:cxn>
              </a:cxnLst>
              <a:rect l="T6" t="T7" r="T8" b="T9"/>
              <a:pathLst>
                <a:path w="184" h="24">
                  <a:moveTo>
                    <a:pt x="0" y="0"/>
                  </a:moveTo>
                  <a:cubicBezTo>
                    <a:pt x="32" y="13"/>
                    <a:pt x="142" y="22"/>
                    <a:pt x="184" y="24"/>
                  </a:cubicBezTo>
                </a:path>
              </a:pathLst>
            </a:custGeom>
            <a:solidFill>
              <a:srgbClr val="FFFFFF"/>
            </a:solidFill>
            <a:ln w="9525">
              <a:noFill/>
              <a:round/>
              <a:headEnd/>
              <a:tailEnd/>
            </a:ln>
          </p:spPr>
          <p:txBody>
            <a:bodyPr/>
            <a:p>
              <a:endParaRPr lang="en-US"/>
            </a:p>
          </p:txBody>
        </p:sp>
        <p:sp>
          <p:nvSpPr>
            <p:cNvPr id="1049059" name="Freeform 156"/>
            <p:cNvSpPr/>
            <p:nvPr/>
          </p:nvSpPr>
          <p:spPr bwMode="auto">
            <a:xfrm>
              <a:off x="2014" y="1563"/>
              <a:ext cx="1452" cy="226"/>
            </a:xfrm>
            <a:custGeom>
              <a:avLst/>
              <a:gdLst>
                <a:gd name="T0" fmla="*/ 606883723 w 581"/>
                <a:gd name="T1" fmla="*/ 218049742 h 85"/>
                <a:gd name="T2" fmla="*/ 2147483647 w 581"/>
                <a:gd name="T3" fmla="*/ 2147483647 h 85"/>
                <a:gd name="T4" fmla="*/ 2147483647 w 581"/>
                <a:gd name="T5" fmla="*/ 2147483647 h 85"/>
                <a:gd name="T6" fmla="*/ 2147483647 w 581"/>
                <a:gd name="T7" fmla="*/ 2147483647 h 85"/>
                <a:gd name="T8" fmla="*/ 2147483647 w 581"/>
                <a:gd name="T9" fmla="*/ 2147483647 h 85"/>
                <a:gd name="T10" fmla="*/ 2147483647 w 581"/>
                <a:gd name="T11" fmla="*/ 2147483647 h 85"/>
                <a:gd name="T12" fmla="*/ 2147483647 w 581"/>
                <a:gd name="T13" fmla="*/ 2147483647 h 85"/>
                <a:gd name="T14" fmla="*/ 2147483647 w 581"/>
                <a:gd name="T15" fmla="*/ 2147483647 h 85"/>
                <a:gd name="T16" fmla="*/ 2147483647 w 581"/>
                <a:gd name="T17" fmla="*/ 2147483647 h 85"/>
                <a:gd name="T18" fmla="*/ 0 w 58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85"/>
                <a:gd name="T32" fmla="*/ 581 w 58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85">
                  <a:moveTo>
                    <a:pt x="17" y="2"/>
                  </a:moveTo>
                  <a:cubicBezTo>
                    <a:pt x="44" y="10"/>
                    <a:pt x="44" y="11"/>
                    <a:pt x="108" y="19"/>
                  </a:cubicBezTo>
                  <a:cubicBezTo>
                    <a:pt x="172" y="27"/>
                    <a:pt x="366" y="52"/>
                    <a:pt x="395" y="53"/>
                  </a:cubicBezTo>
                  <a:cubicBezTo>
                    <a:pt x="423" y="54"/>
                    <a:pt x="517" y="66"/>
                    <a:pt x="533" y="69"/>
                  </a:cubicBezTo>
                  <a:cubicBezTo>
                    <a:pt x="549" y="71"/>
                    <a:pt x="566" y="55"/>
                    <a:pt x="566" y="55"/>
                  </a:cubicBezTo>
                  <a:cubicBezTo>
                    <a:pt x="577" y="63"/>
                    <a:pt x="577" y="63"/>
                    <a:pt x="577" y="63"/>
                  </a:cubicBezTo>
                  <a:cubicBezTo>
                    <a:pt x="577" y="63"/>
                    <a:pt x="581" y="70"/>
                    <a:pt x="574" y="78"/>
                  </a:cubicBezTo>
                  <a:cubicBezTo>
                    <a:pt x="568" y="85"/>
                    <a:pt x="548" y="79"/>
                    <a:pt x="529" y="77"/>
                  </a:cubicBezTo>
                  <a:cubicBezTo>
                    <a:pt x="510" y="75"/>
                    <a:pt x="245" y="48"/>
                    <a:pt x="206" y="41"/>
                  </a:cubicBezTo>
                  <a:cubicBezTo>
                    <a:pt x="167" y="34"/>
                    <a:pt x="15" y="25"/>
                    <a:pt x="0" y="0"/>
                  </a:cubicBezTo>
                </a:path>
              </a:pathLst>
            </a:custGeom>
            <a:solidFill>
              <a:srgbClr val="FBD98D"/>
            </a:solidFill>
            <a:ln w="9525">
              <a:noFill/>
              <a:round/>
              <a:headEnd/>
              <a:tailEnd/>
            </a:ln>
          </p:spPr>
          <p:txBody>
            <a:bodyPr/>
            <a:p>
              <a:endParaRPr lang="en-US"/>
            </a:p>
          </p:txBody>
        </p:sp>
        <p:sp>
          <p:nvSpPr>
            <p:cNvPr id="1049060" name="Freeform 157"/>
            <p:cNvSpPr/>
            <p:nvPr/>
          </p:nvSpPr>
          <p:spPr bwMode="auto">
            <a:xfrm>
              <a:off x="3401" y="1520"/>
              <a:ext cx="123" cy="75"/>
            </a:xfrm>
            <a:custGeom>
              <a:avLst/>
              <a:gdLst>
                <a:gd name="T0" fmla="*/ 0 w 49"/>
                <a:gd name="T1" fmla="*/ 1054149998 h 28"/>
                <a:gd name="T2" fmla="*/ 1535335766 w 49"/>
                <a:gd name="T3" fmla="*/ 2147483647 h 28"/>
                <a:gd name="T4" fmla="*/ 1878957134 w 49"/>
                <a:gd name="T5" fmla="*/ 0 h 28"/>
                <a:gd name="T6" fmla="*/ 0 60000 65536"/>
                <a:gd name="T7" fmla="*/ 0 60000 65536"/>
                <a:gd name="T8" fmla="*/ 0 60000 65536"/>
                <a:gd name="T9" fmla="*/ 0 w 49"/>
                <a:gd name="T10" fmla="*/ 0 h 28"/>
                <a:gd name="T11" fmla="*/ 49 w 49"/>
                <a:gd name="T12" fmla="*/ 28 h 28"/>
              </a:gdLst>
              <a:ahLst/>
              <a:cxnLst>
                <a:cxn ang="T6">
                  <a:pos x="T0" y="T1"/>
                </a:cxn>
                <a:cxn ang="T7">
                  <a:pos x="T2" y="T3"/>
                </a:cxn>
                <a:cxn ang="T8">
                  <a:pos x="T4" y="T5"/>
                </a:cxn>
              </a:cxnLst>
              <a:rect l="T9" t="T10" r="T11" b="T12"/>
              <a:pathLst>
                <a:path w="49" h="28">
                  <a:moveTo>
                    <a:pt x="0" y="8"/>
                  </a:moveTo>
                  <a:cubicBezTo>
                    <a:pt x="22" y="9"/>
                    <a:pt x="24" y="16"/>
                    <a:pt x="39" y="28"/>
                  </a:cubicBezTo>
                  <a:cubicBezTo>
                    <a:pt x="40" y="18"/>
                    <a:pt x="49" y="10"/>
                    <a:pt x="48" y="0"/>
                  </a:cubicBezTo>
                </a:path>
              </a:pathLst>
            </a:custGeom>
            <a:solidFill>
              <a:srgbClr val="FBD98D"/>
            </a:solidFill>
            <a:ln w="9525">
              <a:noFill/>
              <a:round/>
              <a:headEnd/>
              <a:tailEnd/>
            </a:ln>
          </p:spPr>
          <p:txBody>
            <a:bodyPr/>
            <a:p>
              <a:endParaRPr lang="en-US"/>
            </a:p>
          </p:txBody>
        </p:sp>
        <p:sp>
          <p:nvSpPr>
            <p:cNvPr id="1049061" name="Freeform 158"/>
            <p:cNvSpPr/>
            <p:nvPr/>
          </p:nvSpPr>
          <p:spPr bwMode="auto">
            <a:xfrm>
              <a:off x="3379" y="1693"/>
              <a:ext cx="92" cy="59"/>
            </a:xfrm>
            <a:custGeom>
              <a:avLst/>
              <a:gdLst>
                <a:gd name="T0" fmla="*/ 1082503898 w 37"/>
                <a:gd name="T1" fmla="*/ 2147483647 h 22"/>
                <a:gd name="T2" fmla="*/ 0 w 37"/>
                <a:gd name="T3" fmla="*/ 2147483647 h 22"/>
                <a:gd name="T4" fmla="*/ 1056991363 w 37"/>
                <a:gd name="T5" fmla="*/ 2147483647 h 22"/>
                <a:gd name="T6" fmla="*/ 0 60000 65536"/>
                <a:gd name="T7" fmla="*/ 0 60000 65536"/>
                <a:gd name="T8" fmla="*/ 0 60000 65536"/>
                <a:gd name="T9" fmla="*/ 0 w 37"/>
                <a:gd name="T10" fmla="*/ 0 h 22"/>
                <a:gd name="T11" fmla="*/ 37 w 37"/>
                <a:gd name="T12" fmla="*/ 22 h 22"/>
              </a:gdLst>
              <a:ahLst/>
              <a:cxnLst>
                <a:cxn ang="T6">
                  <a:pos x="T0" y="T1"/>
                </a:cxn>
                <a:cxn ang="T7">
                  <a:pos x="T2" y="T3"/>
                </a:cxn>
                <a:cxn ang="T8">
                  <a:pos x="T4" y="T5"/>
                </a:cxn>
              </a:cxnLst>
              <a:rect l="T9" t="T10" r="T11" b="T12"/>
              <a:pathLst>
                <a:path w="37" h="22">
                  <a:moveTo>
                    <a:pt x="33" y="19"/>
                  </a:moveTo>
                  <a:cubicBezTo>
                    <a:pt x="37" y="0"/>
                    <a:pt x="8" y="16"/>
                    <a:pt x="0" y="18"/>
                  </a:cubicBezTo>
                  <a:cubicBezTo>
                    <a:pt x="14" y="16"/>
                    <a:pt x="21" y="20"/>
                    <a:pt x="32" y="22"/>
                  </a:cubicBezTo>
                </a:path>
              </a:pathLst>
            </a:custGeom>
            <a:solidFill>
              <a:srgbClr val="E6CA8B"/>
            </a:solidFill>
            <a:ln w="9525">
              <a:noFill/>
              <a:round/>
              <a:headEnd/>
              <a:tailEnd/>
            </a:ln>
          </p:spPr>
          <p:txBody>
            <a:bodyPr/>
            <a:p>
              <a:endParaRPr lang="en-US"/>
            </a:p>
          </p:txBody>
        </p:sp>
        <p:sp>
          <p:nvSpPr>
            <p:cNvPr id="1049062" name="Freeform 159"/>
            <p:cNvSpPr/>
            <p:nvPr/>
          </p:nvSpPr>
          <p:spPr bwMode="auto">
            <a:xfrm>
              <a:off x="3404" y="1464"/>
              <a:ext cx="145" cy="120"/>
            </a:xfrm>
            <a:custGeom>
              <a:avLst/>
              <a:gdLst>
                <a:gd name="T0" fmla="*/ 0 w 58"/>
                <a:gd name="T1" fmla="*/ 2147483647 h 45"/>
                <a:gd name="T2" fmla="*/ 2114177364 w 58"/>
                <a:gd name="T3" fmla="*/ 2008283820 h 45"/>
                <a:gd name="T4" fmla="*/ 1424856585 w 58"/>
                <a:gd name="T5" fmla="*/ 2147483647 h 45"/>
                <a:gd name="T6" fmla="*/ 1311301095 w 58"/>
                <a:gd name="T7" fmla="*/ 2147483647 h 45"/>
                <a:gd name="T8" fmla="*/ 0 w 58"/>
                <a:gd name="T9" fmla="*/ 2147483647 h 45"/>
                <a:gd name="T10" fmla="*/ 0 60000 65536"/>
                <a:gd name="T11" fmla="*/ 0 60000 65536"/>
                <a:gd name="T12" fmla="*/ 0 60000 65536"/>
                <a:gd name="T13" fmla="*/ 0 60000 65536"/>
                <a:gd name="T14" fmla="*/ 0 60000 65536"/>
                <a:gd name="T15" fmla="*/ 0 w 58"/>
                <a:gd name="T16" fmla="*/ 0 h 45"/>
                <a:gd name="T17" fmla="*/ 58 w 58"/>
                <a:gd name="T18" fmla="*/ 45 h 45"/>
              </a:gdLst>
              <a:ahLst/>
              <a:cxnLst>
                <a:cxn ang="T10">
                  <a:pos x="T0" y="T1"/>
                </a:cxn>
                <a:cxn ang="T11">
                  <a:pos x="T2" y="T3"/>
                </a:cxn>
                <a:cxn ang="T12">
                  <a:pos x="T4" y="T5"/>
                </a:cxn>
                <a:cxn ang="T13">
                  <a:pos x="T6" y="T7"/>
                </a:cxn>
                <a:cxn ang="T14">
                  <a:pos x="T8" y="T9"/>
                </a:cxn>
              </a:cxnLst>
              <a:rect l="T15" t="T16" r="T17" b="T18"/>
              <a:pathLst>
                <a:path w="58" h="45">
                  <a:moveTo>
                    <a:pt x="0" y="22"/>
                  </a:moveTo>
                  <a:cubicBezTo>
                    <a:pt x="18" y="19"/>
                    <a:pt x="46" y="0"/>
                    <a:pt x="58" y="16"/>
                  </a:cubicBezTo>
                  <a:cubicBezTo>
                    <a:pt x="48" y="20"/>
                    <a:pt x="44" y="35"/>
                    <a:pt x="39" y="45"/>
                  </a:cubicBezTo>
                  <a:cubicBezTo>
                    <a:pt x="42" y="33"/>
                    <a:pt x="52" y="26"/>
                    <a:pt x="36" y="20"/>
                  </a:cubicBezTo>
                  <a:cubicBezTo>
                    <a:pt x="24" y="15"/>
                    <a:pt x="12" y="29"/>
                    <a:pt x="0" y="20"/>
                  </a:cubicBezTo>
                </a:path>
              </a:pathLst>
            </a:custGeom>
            <a:solidFill>
              <a:srgbClr val="E6CA8B"/>
            </a:solidFill>
            <a:ln w="9525">
              <a:noFill/>
              <a:round/>
              <a:headEnd/>
              <a:tailEnd/>
            </a:ln>
          </p:spPr>
          <p:txBody>
            <a:bodyPr/>
            <a:p>
              <a:endParaRPr lang="en-US"/>
            </a:p>
          </p:txBody>
        </p:sp>
        <p:sp>
          <p:nvSpPr>
            <p:cNvPr id="1049063" name="Freeform 160"/>
            <p:cNvSpPr/>
            <p:nvPr/>
          </p:nvSpPr>
          <p:spPr bwMode="auto">
            <a:xfrm>
              <a:off x="1146" y="1256"/>
              <a:ext cx="738" cy="533"/>
            </a:xfrm>
            <a:custGeom>
              <a:avLst/>
              <a:gdLst>
                <a:gd name="T0" fmla="*/ 2147483647 w 295"/>
                <a:gd name="T1" fmla="*/ 2147483647 h 200"/>
                <a:gd name="T2" fmla="*/ 2147483647 w 295"/>
                <a:gd name="T3" fmla="*/ 2147483647 h 200"/>
                <a:gd name="T4" fmla="*/ 2147483647 w 295"/>
                <a:gd name="T5" fmla="*/ 2147483647 h 200"/>
                <a:gd name="T6" fmla="*/ 2147483647 w 295"/>
                <a:gd name="T7" fmla="*/ 2147483647 h 200"/>
                <a:gd name="T8" fmla="*/ 2147483647 w 295"/>
                <a:gd name="T9" fmla="*/ 2147483647 h 200"/>
                <a:gd name="T10" fmla="*/ 2147483647 w 295"/>
                <a:gd name="T11" fmla="*/ 2147483647 h 200"/>
                <a:gd name="T12" fmla="*/ 2147483647 w 295"/>
                <a:gd name="T13" fmla="*/ 2147483647 h 200"/>
                <a:gd name="T14" fmla="*/ 2147483647 w 295"/>
                <a:gd name="T15" fmla="*/ 2147483647 h 200"/>
                <a:gd name="T16" fmla="*/ 2147483647 w 295"/>
                <a:gd name="T17" fmla="*/ 2147483647 h 200"/>
                <a:gd name="T18" fmla="*/ 2147483647 w 295"/>
                <a:gd name="T19" fmla="*/ 2147483647 h 200"/>
                <a:gd name="T20" fmla="*/ 2147483647 w 295"/>
                <a:gd name="T21" fmla="*/ 1845943709 h 200"/>
                <a:gd name="T22" fmla="*/ 2147483647 w 295"/>
                <a:gd name="T23" fmla="*/ 1243254783 h 200"/>
                <a:gd name="T24" fmla="*/ 2147483647 w 295"/>
                <a:gd name="T25" fmla="*/ 2147483647 h 200"/>
                <a:gd name="T26" fmla="*/ 2147483647 w 295"/>
                <a:gd name="T27" fmla="*/ 2147483647 h 200"/>
                <a:gd name="T28" fmla="*/ 2147483647 w 295"/>
                <a:gd name="T29" fmla="*/ 2147483647 h 200"/>
                <a:gd name="T30" fmla="*/ 706677847 w 295"/>
                <a:gd name="T31" fmla="*/ 0 h 200"/>
                <a:gd name="T32" fmla="*/ 0 w 295"/>
                <a:gd name="T33" fmla="*/ 2147483647 h 200"/>
                <a:gd name="T34" fmla="*/ 2147483647 w 295"/>
                <a:gd name="T35" fmla="*/ 2147483647 h 200"/>
                <a:gd name="T36" fmla="*/ 2147483647 w 295"/>
                <a:gd name="T37" fmla="*/ 2147483647 h 200"/>
                <a:gd name="T38" fmla="*/ 2147483647 w 295"/>
                <a:gd name="T39" fmla="*/ 2147483647 h 200"/>
                <a:gd name="T40" fmla="*/ 2147483647 w 295"/>
                <a:gd name="T41" fmla="*/ 2147483647 h 200"/>
                <a:gd name="T42" fmla="*/ 2147483647 w 295"/>
                <a:gd name="T43" fmla="*/ 2147483647 h 200"/>
                <a:gd name="T44" fmla="*/ 2147483647 w 295"/>
                <a:gd name="T45" fmla="*/ 2147483647 h 200"/>
                <a:gd name="T46" fmla="*/ 2147483647 w 295"/>
                <a:gd name="T47" fmla="*/ 2147483647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
                <a:gd name="T73" fmla="*/ 0 h 200"/>
                <a:gd name="T74" fmla="*/ 295 w 29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 h="200">
                  <a:moveTo>
                    <a:pt x="258" y="177"/>
                  </a:moveTo>
                  <a:cubicBezTo>
                    <a:pt x="255" y="174"/>
                    <a:pt x="252" y="170"/>
                    <a:pt x="249" y="164"/>
                  </a:cubicBezTo>
                  <a:cubicBezTo>
                    <a:pt x="236" y="142"/>
                    <a:pt x="216" y="142"/>
                    <a:pt x="220" y="127"/>
                  </a:cubicBezTo>
                  <a:cubicBezTo>
                    <a:pt x="223" y="117"/>
                    <a:pt x="227" y="119"/>
                    <a:pt x="233" y="104"/>
                  </a:cubicBezTo>
                  <a:cubicBezTo>
                    <a:pt x="238" y="92"/>
                    <a:pt x="234" y="83"/>
                    <a:pt x="236" y="77"/>
                  </a:cubicBezTo>
                  <a:cubicBezTo>
                    <a:pt x="238" y="72"/>
                    <a:pt x="243" y="65"/>
                    <a:pt x="250" y="70"/>
                  </a:cubicBezTo>
                  <a:cubicBezTo>
                    <a:pt x="243" y="61"/>
                    <a:pt x="243" y="50"/>
                    <a:pt x="251" y="39"/>
                  </a:cubicBezTo>
                  <a:cubicBezTo>
                    <a:pt x="260" y="24"/>
                    <a:pt x="274" y="22"/>
                    <a:pt x="294" y="32"/>
                  </a:cubicBezTo>
                  <a:cubicBezTo>
                    <a:pt x="294" y="32"/>
                    <a:pt x="295" y="33"/>
                    <a:pt x="295" y="33"/>
                  </a:cubicBezTo>
                  <a:cubicBezTo>
                    <a:pt x="295" y="31"/>
                    <a:pt x="294" y="28"/>
                    <a:pt x="293" y="26"/>
                  </a:cubicBezTo>
                  <a:cubicBezTo>
                    <a:pt x="291" y="21"/>
                    <a:pt x="284" y="17"/>
                    <a:pt x="277" y="15"/>
                  </a:cubicBezTo>
                  <a:cubicBezTo>
                    <a:pt x="270" y="13"/>
                    <a:pt x="269" y="8"/>
                    <a:pt x="258" y="10"/>
                  </a:cubicBezTo>
                  <a:cubicBezTo>
                    <a:pt x="248" y="12"/>
                    <a:pt x="234" y="19"/>
                    <a:pt x="226" y="21"/>
                  </a:cubicBezTo>
                  <a:cubicBezTo>
                    <a:pt x="221" y="22"/>
                    <a:pt x="209" y="26"/>
                    <a:pt x="194" y="29"/>
                  </a:cubicBezTo>
                  <a:cubicBezTo>
                    <a:pt x="179" y="31"/>
                    <a:pt x="150" y="29"/>
                    <a:pt x="121" y="23"/>
                  </a:cubicBezTo>
                  <a:cubicBezTo>
                    <a:pt x="93" y="17"/>
                    <a:pt x="56" y="9"/>
                    <a:pt x="19" y="0"/>
                  </a:cubicBezTo>
                  <a:cubicBezTo>
                    <a:pt x="0" y="61"/>
                    <a:pt x="0" y="61"/>
                    <a:pt x="0" y="61"/>
                  </a:cubicBezTo>
                  <a:cubicBezTo>
                    <a:pt x="21" y="68"/>
                    <a:pt x="42" y="75"/>
                    <a:pt x="62" y="83"/>
                  </a:cubicBezTo>
                  <a:cubicBezTo>
                    <a:pt x="83" y="91"/>
                    <a:pt x="124" y="112"/>
                    <a:pt x="149" y="131"/>
                  </a:cubicBezTo>
                  <a:cubicBezTo>
                    <a:pt x="173" y="150"/>
                    <a:pt x="178" y="161"/>
                    <a:pt x="182" y="172"/>
                  </a:cubicBezTo>
                  <a:cubicBezTo>
                    <a:pt x="187" y="183"/>
                    <a:pt x="188" y="188"/>
                    <a:pt x="202" y="193"/>
                  </a:cubicBezTo>
                  <a:cubicBezTo>
                    <a:pt x="217" y="198"/>
                    <a:pt x="220" y="200"/>
                    <a:pt x="230" y="195"/>
                  </a:cubicBezTo>
                  <a:cubicBezTo>
                    <a:pt x="236" y="193"/>
                    <a:pt x="240" y="183"/>
                    <a:pt x="247" y="178"/>
                  </a:cubicBezTo>
                  <a:cubicBezTo>
                    <a:pt x="250" y="177"/>
                    <a:pt x="255" y="177"/>
                    <a:pt x="258" y="177"/>
                  </a:cubicBezTo>
                  <a:close/>
                </a:path>
              </a:pathLst>
            </a:custGeom>
            <a:solidFill>
              <a:srgbClr val="FFECC7"/>
            </a:solidFill>
            <a:ln w="9525">
              <a:noFill/>
              <a:round/>
              <a:headEnd/>
              <a:tailEnd/>
            </a:ln>
          </p:spPr>
          <p:txBody>
            <a:bodyPr/>
            <a:p>
              <a:endParaRPr lang="en-US"/>
            </a:p>
          </p:txBody>
        </p:sp>
        <p:sp>
          <p:nvSpPr>
            <p:cNvPr id="1049064" name="Freeform 161"/>
            <p:cNvSpPr/>
            <p:nvPr/>
          </p:nvSpPr>
          <p:spPr bwMode="auto">
            <a:xfrm>
              <a:off x="1686" y="1315"/>
              <a:ext cx="250" cy="437"/>
            </a:xfrm>
            <a:custGeom>
              <a:avLst/>
              <a:gdLst>
                <a:gd name="T0" fmla="*/ 1210687951 w 100"/>
                <a:gd name="T1" fmla="*/ 2147483647 h 164"/>
                <a:gd name="T2" fmla="*/ 146465995 w 100"/>
                <a:gd name="T3" fmla="*/ 2147483647 h 164"/>
                <a:gd name="T4" fmla="*/ 628826208 w 100"/>
                <a:gd name="T5" fmla="*/ 2147483647 h 164"/>
                <a:gd name="T6" fmla="*/ 726462178 w 100"/>
                <a:gd name="T7" fmla="*/ 2147483647 h 164"/>
                <a:gd name="T8" fmla="*/ 1238581702 w 100"/>
                <a:gd name="T9" fmla="*/ 2147483647 h 164"/>
                <a:gd name="T10" fmla="*/ 1280782009 w 100"/>
                <a:gd name="T11" fmla="*/ 2068008404 h 164"/>
                <a:gd name="T12" fmla="*/ 2147483647 w 100"/>
                <a:gd name="T13" fmla="*/ 1241082608 h 164"/>
                <a:gd name="T14" fmla="*/ 2147483647 w 100"/>
                <a:gd name="T15" fmla="*/ 2147483647 h 164"/>
                <a:gd name="T16" fmla="*/ 2147483647 w 100"/>
                <a:gd name="T17" fmla="*/ 2147483647 h 164"/>
                <a:gd name="T18" fmla="*/ 2147483647 w 100"/>
                <a:gd name="T19" fmla="*/ 2147483647 h 164"/>
                <a:gd name="T20" fmla="*/ 2147483647 w 100"/>
                <a:gd name="T21" fmla="*/ 2147483647 h 164"/>
                <a:gd name="T22" fmla="*/ 2142026226 w 100"/>
                <a:gd name="T23" fmla="*/ 2147483647 h 164"/>
                <a:gd name="T24" fmla="*/ 1210687951 w 100"/>
                <a:gd name="T25" fmla="*/ 2147483647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64"/>
                <a:gd name="T41" fmla="*/ 100 w 100"/>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64">
                  <a:moveTo>
                    <a:pt x="33" y="142"/>
                  </a:moveTo>
                  <a:cubicBezTo>
                    <a:pt x="20" y="120"/>
                    <a:pt x="0" y="120"/>
                    <a:pt x="4" y="105"/>
                  </a:cubicBezTo>
                  <a:cubicBezTo>
                    <a:pt x="7" y="95"/>
                    <a:pt x="11" y="97"/>
                    <a:pt x="17" y="82"/>
                  </a:cubicBezTo>
                  <a:cubicBezTo>
                    <a:pt x="22" y="70"/>
                    <a:pt x="18" y="61"/>
                    <a:pt x="20" y="55"/>
                  </a:cubicBezTo>
                  <a:cubicBezTo>
                    <a:pt x="22" y="50"/>
                    <a:pt x="27" y="43"/>
                    <a:pt x="34" y="48"/>
                  </a:cubicBezTo>
                  <a:cubicBezTo>
                    <a:pt x="27" y="39"/>
                    <a:pt x="27" y="28"/>
                    <a:pt x="35" y="17"/>
                  </a:cubicBezTo>
                  <a:cubicBezTo>
                    <a:pt x="44" y="2"/>
                    <a:pt x="58" y="0"/>
                    <a:pt x="78" y="10"/>
                  </a:cubicBezTo>
                  <a:cubicBezTo>
                    <a:pt x="93" y="17"/>
                    <a:pt x="100" y="38"/>
                    <a:pt x="90" y="54"/>
                  </a:cubicBezTo>
                  <a:cubicBezTo>
                    <a:pt x="87" y="57"/>
                    <a:pt x="85" y="59"/>
                    <a:pt x="82" y="61"/>
                  </a:cubicBezTo>
                  <a:cubicBezTo>
                    <a:pt x="80" y="63"/>
                    <a:pt x="80" y="66"/>
                    <a:pt x="80" y="67"/>
                  </a:cubicBezTo>
                  <a:cubicBezTo>
                    <a:pt x="82" y="93"/>
                    <a:pt x="71" y="94"/>
                    <a:pt x="66" y="105"/>
                  </a:cubicBezTo>
                  <a:cubicBezTo>
                    <a:pt x="55" y="128"/>
                    <a:pt x="65" y="138"/>
                    <a:pt x="59" y="150"/>
                  </a:cubicBezTo>
                  <a:cubicBezTo>
                    <a:pt x="54" y="161"/>
                    <a:pt x="46" y="164"/>
                    <a:pt x="33" y="142"/>
                  </a:cubicBezTo>
                  <a:close/>
                </a:path>
              </a:pathLst>
            </a:custGeom>
            <a:solidFill>
              <a:srgbClr val="B0D0EB"/>
            </a:solidFill>
            <a:ln w="9525">
              <a:noFill/>
              <a:round/>
              <a:headEnd/>
              <a:tailEnd/>
            </a:ln>
          </p:spPr>
          <p:txBody>
            <a:bodyPr/>
            <a:p>
              <a:endParaRPr lang="en-US"/>
            </a:p>
          </p:txBody>
        </p:sp>
        <p:sp>
          <p:nvSpPr>
            <p:cNvPr id="1049065" name="Freeform 162"/>
            <p:cNvSpPr/>
            <p:nvPr/>
          </p:nvSpPr>
          <p:spPr bwMode="auto">
            <a:xfrm>
              <a:off x="1681" y="1317"/>
              <a:ext cx="158" cy="123"/>
            </a:xfrm>
            <a:custGeom>
              <a:avLst/>
              <a:gdLst>
                <a:gd name="T0" fmla="*/ 1153534628 w 63"/>
                <a:gd name="T1" fmla="*/ 1427800639 h 46"/>
                <a:gd name="T2" fmla="*/ 1768801526 w 63"/>
                <a:gd name="T3" fmla="*/ 143173364 h 46"/>
                <a:gd name="T4" fmla="*/ 2147483647 w 63"/>
                <a:gd name="T5" fmla="*/ 382833202 h 46"/>
                <a:gd name="T6" fmla="*/ 1430728236 w 63"/>
                <a:gd name="T7" fmla="*/ 2096409422 h 46"/>
                <a:gd name="T8" fmla="*/ 1356817559 w 63"/>
                <a:gd name="T9" fmla="*/ 2147483647 h 46"/>
                <a:gd name="T10" fmla="*/ 1356817559 w 63"/>
                <a:gd name="T11" fmla="*/ 2147483647 h 46"/>
                <a:gd name="T12" fmla="*/ 1234457573 w 63"/>
                <a:gd name="T13" fmla="*/ 2147483647 h 46"/>
                <a:gd name="T14" fmla="*/ 1278560007 w 63"/>
                <a:gd name="T15" fmla="*/ 2147483647 h 46"/>
                <a:gd name="T16" fmla="*/ 1307784001 w 63"/>
                <a:gd name="T17" fmla="*/ 2147483647 h 46"/>
                <a:gd name="T18" fmla="*/ 1153534628 w 63"/>
                <a:gd name="T19" fmla="*/ 142780063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46"/>
                <a:gd name="T32" fmla="*/ 63 w 6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46">
                  <a:moveTo>
                    <a:pt x="30" y="11"/>
                  </a:moveTo>
                  <a:cubicBezTo>
                    <a:pt x="35" y="7"/>
                    <a:pt x="40" y="3"/>
                    <a:pt x="46" y="1"/>
                  </a:cubicBezTo>
                  <a:cubicBezTo>
                    <a:pt x="50" y="0"/>
                    <a:pt x="59" y="1"/>
                    <a:pt x="63" y="3"/>
                  </a:cubicBezTo>
                  <a:cubicBezTo>
                    <a:pt x="52" y="1"/>
                    <a:pt x="43" y="5"/>
                    <a:pt x="37" y="16"/>
                  </a:cubicBezTo>
                  <a:cubicBezTo>
                    <a:pt x="36" y="17"/>
                    <a:pt x="36" y="18"/>
                    <a:pt x="35" y="19"/>
                  </a:cubicBezTo>
                  <a:cubicBezTo>
                    <a:pt x="35" y="18"/>
                    <a:pt x="35" y="18"/>
                    <a:pt x="35" y="18"/>
                  </a:cubicBezTo>
                  <a:cubicBezTo>
                    <a:pt x="33" y="21"/>
                    <a:pt x="32" y="24"/>
                    <a:pt x="32" y="27"/>
                  </a:cubicBezTo>
                  <a:cubicBezTo>
                    <a:pt x="30" y="33"/>
                    <a:pt x="31" y="38"/>
                    <a:pt x="33" y="43"/>
                  </a:cubicBezTo>
                  <a:cubicBezTo>
                    <a:pt x="34" y="44"/>
                    <a:pt x="34" y="44"/>
                    <a:pt x="34" y="44"/>
                  </a:cubicBezTo>
                  <a:cubicBezTo>
                    <a:pt x="28" y="46"/>
                    <a:pt x="0" y="31"/>
                    <a:pt x="30" y="11"/>
                  </a:cubicBezTo>
                  <a:close/>
                </a:path>
              </a:pathLst>
            </a:custGeom>
            <a:solidFill>
              <a:srgbClr val="FBD98D"/>
            </a:solidFill>
            <a:ln w="9525">
              <a:noFill/>
              <a:round/>
              <a:headEnd/>
              <a:tailEnd/>
            </a:ln>
          </p:spPr>
          <p:txBody>
            <a:bodyPr/>
            <a:p>
              <a:endParaRPr lang="en-US"/>
            </a:p>
          </p:txBody>
        </p:sp>
        <p:sp>
          <p:nvSpPr>
            <p:cNvPr id="1049066" name="Freeform 163"/>
            <p:cNvSpPr/>
            <p:nvPr/>
          </p:nvSpPr>
          <p:spPr bwMode="auto">
            <a:xfrm>
              <a:off x="1604" y="1437"/>
              <a:ext cx="137" cy="171"/>
            </a:xfrm>
            <a:custGeom>
              <a:avLst/>
              <a:gdLst>
                <a:gd name="T0" fmla="*/ 1864905895 w 55"/>
                <a:gd name="T1" fmla="*/ 774893997 h 64"/>
                <a:gd name="T2" fmla="*/ 1864905895 w 55"/>
                <a:gd name="T3" fmla="*/ 774893997 h 64"/>
                <a:gd name="T4" fmla="*/ 1801503388 w 55"/>
                <a:gd name="T5" fmla="*/ 1153749788 h 64"/>
                <a:gd name="T6" fmla="*/ 1701730591 w 55"/>
                <a:gd name="T7" fmla="*/ 2147483647 h 64"/>
                <a:gd name="T8" fmla="*/ 1296388614 w 55"/>
                <a:gd name="T9" fmla="*/ 2147483647 h 64"/>
                <a:gd name="T10" fmla="*/ 1296388614 w 55"/>
                <a:gd name="T11" fmla="*/ 2147483647 h 64"/>
                <a:gd name="T12" fmla="*/ 201797616 w 55"/>
                <a:gd name="T13" fmla="*/ 1694494964 h 64"/>
                <a:gd name="T14" fmla="*/ 1864905895 w 55"/>
                <a:gd name="T15" fmla="*/ 774893997 h 6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64"/>
                <a:gd name="T26" fmla="*/ 55 w 5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64">
                  <a:moveTo>
                    <a:pt x="55" y="6"/>
                  </a:moveTo>
                  <a:cubicBezTo>
                    <a:pt x="55" y="6"/>
                    <a:pt x="55" y="6"/>
                    <a:pt x="55" y="6"/>
                  </a:cubicBezTo>
                  <a:cubicBezTo>
                    <a:pt x="54" y="7"/>
                    <a:pt x="54" y="8"/>
                    <a:pt x="53" y="9"/>
                  </a:cubicBezTo>
                  <a:cubicBezTo>
                    <a:pt x="51" y="15"/>
                    <a:pt x="55" y="24"/>
                    <a:pt x="50" y="36"/>
                  </a:cubicBezTo>
                  <a:cubicBezTo>
                    <a:pt x="45" y="49"/>
                    <a:pt x="41" y="49"/>
                    <a:pt x="38" y="55"/>
                  </a:cubicBezTo>
                  <a:cubicBezTo>
                    <a:pt x="38" y="56"/>
                    <a:pt x="38" y="56"/>
                    <a:pt x="38" y="56"/>
                  </a:cubicBezTo>
                  <a:cubicBezTo>
                    <a:pt x="19" y="64"/>
                    <a:pt x="0" y="26"/>
                    <a:pt x="6" y="13"/>
                  </a:cubicBezTo>
                  <a:cubicBezTo>
                    <a:pt x="12" y="0"/>
                    <a:pt x="53" y="1"/>
                    <a:pt x="55" y="6"/>
                  </a:cubicBezTo>
                  <a:close/>
                </a:path>
              </a:pathLst>
            </a:custGeom>
            <a:solidFill>
              <a:srgbClr val="FBD98D"/>
            </a:solidFill>
            <a:ln w="9525">
              <a:noFill/>
              <a:round/>
              <a:headEnd/>
              <a:tailEnd/>
            </a:ln>
          </p:spPr>
          <p:txBody>
            <a:bodyPr/>
            <a:p>
              <a:endParaRPr lang="en-US"/>
            </a:p>
          </p:txBody>
        </p:sp>
        <p:sp>
          <p:nvSpPr>
            <p:cNvPr id="1049067" name="Freeform 164"/>
            <p:cNvSpPr/>
            <p:nvPr/>
          </p:nvSpPr>
          <p:spPr bwMode="auto">
            <a:xfrm>
              <a:off x="1611" y="1445"/>
              <a:ext cx="98" cy="83"/>
            </a:xfrm>
            <a:custGeom>
              <a:avLst/>
              <a:gdLst>
                <a:gd name="T0" fmla="*/ 1561501597 w 39"/>
                <a:gd name="T1" fmla="*/ 0 h 31"/>
                <a:gd name="T2" fmla="*/ 240463642 w 39"/>
                <a:gd name="T3" fmla="*/ 2147483647 h 31"/>
                <a:gd name="T4" fmla="*/ 126941572 w 39"/>
                <a:gd name="T5" fmla="*/ 1346611203 h 31"/>
                <a:gd name="T6" fmla="*/ 927229924 w 39"/>
                <a:gd name="T7" fmla="*/ 0 h 31"/>
                <a:gd name="T8" fmla="*/ 0 60000 65536"/>
                <a:gd name="T9" fmla="*/ 0 60000 65536"/>
                <a:gd name="T10" fmla="*/ 0 60000 65536"/>
                <a:gd name="T11" fmla="*/ 0 60000 65536"/>
                <a:gd name="T12" fmla="*/ 0 w 39"/>
                <a:gd name="T13" fmla="*/ 0 h 31"/>
                <a:gd name="T14" fmla="*/ 39 w 39"/>
                <a:gd name="T15" fmla="*/ 31 h 31"/>
              </a:gdLst>
              <a:ahLst/>
              <a:cxnLst>
                <a:cxn ang="T8">
                  <a:pos x="T0" y="T1"/>
                </a:cxn>
                <a:cxn ang="T9">
                  <a:pos x="T2" y="T3"/>
                </a:cxn>
                <a:cxn ang="T10">
                  <a:pos x="T4" y="T5"/>
                </a:cxn>
                <a:cxn ang="T11">
                  <a:pos x="T6" y="T7"/>
                </a:cxn>
              </a:cxnLst>
              <a:rect l="T12" t="T13" r="T14" b="T15"/>
              <a:pathLst>
                <a:path w="39" h="31">
                  <a:moveTo>
                    <a:pt x="39" y="0"/>
                  </a:moveTo>
                  <a:cubicBezTo>
                    <a:pt x="22" y="1"/>
                    <a:pt x="4" y="12"/>
                    <a:pt x="6" y="31"/>
                  </a:cubicBezTo>
                  <a:cubicBezTo>
                    <a:pt x="2" y="23"/>
                    <a:pt x="0" y="16"/>
                    <a:pt x="3" y="10"/>
                  </a:cubicBezTo>
                  <a:cubicBezTo>
                    <a:pt x="6" y="5"/>
                    <a:pt x="14" y="1"/>
                    <a:pt x="23" y="0"/>
                  </a:cubicBezTo>
                </a:path>
              </a:pathLst>
            </a:custGeom>
            <a:solidFill>
              <a:srgbClr val="E6CA8B"/>
            </a:solidFill>
            <a:ln w="9525">
              <a:noFill/>
              <a:round/>
              <a:headEnd/>
              <a:tailEnd/>
            </a:ln>
          </p:spPr>
          <p:txBody>
            <a:bodyPr/>
            <a:p>
              <a:endParaRPr lang="en-US"/>
            </a:p>
          </p:txBody>
        </p:sp>
        <p:sp>
          <p:nvSpPr>
            <p:cNvPr id="1049068" name="Freeform 165"/>
            <p:cNvSpPr/>
            <p:nvPr/>
          </p:nvSpPr>
          <p:spPr bwMode="auto">
            <a:xfrm>
              <a:off x="1701" y="1483"/>
              <a:ext cx="183" cy="253"/>
            </a:xfrm>
            <a:custGeom>
              <a:avLst/>
              <a:gdLst>
                <a:gd name="T0" fmla="*/ 2147483647 w 73"/>
                <a:gd name="T1" fmla="*/ 1088767797 h 95"/>
                <a:gd name="T2" fmla="*/ 1987191857 w 73"/>
                <a:gd name="T3" fmla="*/ 2147483647 h 95"/>
                <a:gd name="T4" fmla="*/ 1602912634 w 73"/>
                <a:gd name="T5" fmla="*/ 2147483647 h 95"/>
                <a:gd name="T6" fmla="*/ 1068336427 w 73"/>
                <a:gd name="T7" fmla="*/ 2147483647 h 95"/>
                <a:gd name="T8" fmla="*/ 274397205 w 73"/>
                <a:gd name="T9" fmla="*/ 2147483647 h 95"/>
                <a:gd name="T10" fmla="*/ 274397205 w 73"/>
                <a:gd name="T11" fmla="*/ 2147483647 h 95"/>
                <a:gd name="T12" fmla="*/ 658877216 w 73"/>
                <a:gd name="T13" fmla="*/ 2147483647 h 95"/>
                <a:gd name="T14" fmla="*/ 1116695094 w 73"/>
                <a:gd name="T15" fmla="*/ 2147483647 h 95"/>
                <a:gd name="T16" fmla="*/ 1501169089 w 73"/>
                <a:gd name="T17" fmla="*/ 2147483647 h 95"/>
                <a:gd name="T18" fmla="*/ 1651705127 w 73"/>
                <a:gd name="T19" fmla="*/ 2147483647 h 95"/>
                <a:gd name="T20" fmla="*/ 2147483647 w 73"/>
                <a:gd name="T21" fmla="*/ 1958844808 h 95"/>
                <a:gd name="T22" fmla="*/ 1756236448 w 73"/>
                <a:gd name="T23" fmla="*/ 134544696 h 95"/>
                <a:gd name="T24" fmla="*/ 2147483647 w 73"/>
                <a:gd name="T25" fmla="*/ 358313335 h 95"/>
                <a:gd name="T26" fmla="*/ 2147483647 w 73"/>
                <a:gd name="T27" fmla="*/ 1088767797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95"/>
                <a:gd name="T44" fmla="*/ 73 w 73"/>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95">
                  <a:moveTo>
                    <a:pt x="70" y="9"/>
                  </a:moveTo>
                  <a:cubicBezTo>
                    <a:pt x="73" y="26"/>
                    <a:pt x="56" y="38"/>
                    <a:pt x="52" y="53"/>
                  </a:cubicBezTo>
                  <a:cubicBezTo>
                    <a:pt x="50" y="59"/>
                    <a:pt x="56" y="95"/>
                    <a:pt x="42" y="91"/>
                  </a:cubicBezTo>
                  <a:cubicBezTo>
                    <a:pt x="42" y="82"/>
                    <a:pt x="34" y="74"/>
                    <a:pt x="28" y="67"/>
                  </a:cubicBezTo>
                  <a:cubicBezTo>
                    <a:pt x="22" y="61"/>
                    <a:pt x="15" y="57"/>
                    <a:pt x="7" y="52"/>
                  </a:cubicBezTo>
                  <a:cubicBezTo>
                    <a:pt x="4" y="50"/>
                    <a:pt x="0" y="40"/>
                    <a:pt x="7" y="40"/>
                  </a:cubicBezTo>
                  <a:cubicBezTo>
                    <a:pt x="10" y="40"/>
                    <a:pt x="15" y="46"/>
                    <a:pt x="17" y="48"/>
                  </a:cubicBezTo>
                  <a:cubicBezTo>
                    <a:pt x="21" y="50"/>
                    <a:pt x="24" y="53"/>
                    <a:pt x="29" y="53"/>
                  </a:cubicBezTo>
                  <a:cubicBezTo>
                    <a:pt x="42" y="52"/>
                    <a:pt x="44" y="42"/>
                    <a:pt x="39" y="33"/>
                  </a:cubicBezTo>
                  <a:cubicBezTo>
                    <a:pt x="37" y="30"/>
                    <a:pt x="40" y="31"/>
                    <a:pt x="43" y="32"/>
                  </a:cubicBezTo>
                  <a:cubicBezTo>
                    <a:pt x="51" y="33"/>
                    <a:pt x="61" y="24"/>
                    <a:pt x="60" y="16"/>
                  </a:cubicBezTo>
                  <a:cubicBezTo>
                    <a:pt x="60" y="8"/>
                    <a:pt x="51" y="4"/>
                    <a:pt x="46" y="1"/>
                  </a:cubicBezTo>
                  <a:cubicBezTo>
                    <a:pt x="51" y="0"/>
                    <a:pt x="55" y="3"/>
                    <a:pt x="61" y="3"/>
                  </a:cubicBezTo>
                  <a:cubicBezTo>
                    <a:pt x="66" y="3"/>
                    <a:pt x="69" y="2"/>
                    <a:pt x="69" y="9"/>
                  </a:cubicBezTo>
                </a:path>
              </a:pathLst>
            </a:custGeom>
            <a:solidFill>
              <a:srgbClr val="8ABEE3"/>
            </a:solidFill>
            <a:ln w="9525">
              <a:noFill/>
              <a:round/>
              <a:headEnd/>
              <a:tailEnd/>
            </a:ln>
          </p:spPr>
          <p:txBody>
            <a:bodyPr/>
            <a:p>
              <a:endParaRPr lang="en-US"/>
            </a:p>
          </p:txBody>
        </p:sp>
        <p:sp>
          <p:nvSpPr>
            <p:cNvPr id="1049069" name="Freeform 166"/>
            <p:cNvSpPr/>
            <p:nvPr/>
          </p:nvSpPr>
          <p:spPr bwMode="auto">
            <a:xfrm>
              <a:off x="1764" y="1363"/>
              <a:ext cx="180" cy="117"/>
            </a:xfrm>
            <a:custGeom>
              <a:avLst/>
              <a:gdLst>
                <a:gd name="T0" fmla="*/ 1378342456 w 72"/>
                <a:gd name="T1" fmla="*/ 2147483647 h 44"/>
                <a:gd name="T2" fmla="*/ 900312258 w 72"/>
                <a:gd name="T3" fmla="*/ 2147483647 h 44"/>
                <a:gd name="T4" fmla="*/ 391127674 w 72"/>
                <a:gd name="T5" fmla="*/ 2147483647 h 44"/>
                <a:gd name="T6" fmla="*/ 99543358 w 72"/>
                <a:gd name="T7" fmla="*/ 2147483647 h 44"/>
                <a:gd name="T8" fmla="*/ 99543358 w 72"/>
                <a:gd name="T9" fmla="*/ 2147483647 h 44"/>
                <a:gd name="T10" fmla="*/ 39817353 w 72"/>
                <a:gd name="T11" fmla="*/ 1411858166 h 44"/>
                <a:gd name="T12" fmla="*/ 756185599 w 72"/>
                <a:gd name="T13" fmla="*/ 2147483647 h 44"/>
                <a:gd name="T14" fmla="*/ 756185599 w 72"/>
                <a:gd name="T15" fmla="*/ 2147483647 h 44"/>
                <a:gd name="T16" fmla="*/ 1843970418 w 72"/>
                <a:gd name="T17" fmla="*/ 0 h 44"/>
                <a:gd name="T18" fmla="*/ 2106536707 w 72"/>
                <a:gd name="T19" fmla="*/ 2147483647 h 44"/>
                <a:gd name="T20" fmla="*/ 1890462559 w 72"/>
                <a:gd name="T21" fmla="*/ 2147483647 h 44"/>
                <a:gd name="T22" fmla="*/ 1920263506 w 72"/>
                <a:gd name="T23" fmla="*/ 2147483647 h 44"/>
                <a:gd name="T24" fmla="*/ 1843970418 w 72"/>
                <a:gd name="T25" fmla="*/ 2147483647 h 44"/>
                <a:gd name="T26" fmla="*/ 1378342456 w 72"/>
                <a:gd name="T27" fmla="*/ 214748364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38" y="44"/>
                  </a:moveTo>
                  <a:cubicBezTo>
                    <a:pt x="34" y="44"/>
                    <a:pt x="30" y="44"/>
                    <a:pt x="25" y="43"/>
                  </a:cubicBezTo>
                  <a:cubicBezTo>
                    <a:pt x="21" y="42"/>
                    <a:pt x="15" y="40"/>
                    <a:pt x="11" y="37"/>
                  </a:cubicBezTo>
                  <a:cubicBezTo>
                    <a:pt x="8" y="34"/>
                    <a:pt x="5" y="31"/>
                    <a:pt x="3" y="27"/>
                  </a:cubicBezTo>
                  <a:cubicBezTo>
                    <a:pt x="3" y="27"/>
                    <a:pt x="3" y="27"/>
                    <a:pt x="3" y="27"/>
                  </a:cubicBezTo>
                  <a:cubicBezTo>
                    <a:pt x="0" y="22"/>
                    <a:pt x="0" y="18"/>
                    <a:pt x="1" y="12"/>
                  </a:cubicBezTo>
                  <a:cubicBezTo>
                    <a:pt x="2" y="24"/>
                    <a:pt x="11" y="31"/>
                    <a:pt x="21" y="35"/>
                  </a:cubicBezTo>
                  <a:cubicBezTo>
                    <a:pt x="21" y="35"/>
                    <a:pt x="21" y="35"/>
                    <a:pt x="21" y="35"/>
                  </a:cubicBezTo>
                  <a:cubicBezTo>
                    <a:pt x="31" y="39"/>
                    <a:pt x="72" y="29"/>
                    <a:pt x="51" y="0"/>
                  </a:cubicBezTo>
                  <a:cubicBezTo>
                    <a:pt x="56" y="4"/>
                    <a:pt x="64" y="18"/>
                    <a:pt x="58" y="31"/>
                  </a:cubicBezTo>
                  <a:cubicBezTo>
                    <a:pt x="56" y="33"/>
                    <a:pt x="54" y="37"/>
                    <a:pt x="52" y="39"/>
                  </a:cubicBezTo>
                  <a:cubicBezTo>
                    <a:pt x="52" y="39"/>
                    <a:pt x="53" y="39"/>
                    <a:pt x="53" y="39"/>
                  </a:cubicBezTo>
                  <a:cubicBezTo>
                    <a:pt x="52" y="39"/>
                    <a:pt x="52" y="39"/>
                    <a:pt x="51" y="39"/>
                  </a:cubicBezTo>
                  <a:cubicBezTo>
                    <a:pt x="47" y="42"/>
                    <a:pt x="42" y="43"/>
                    <a:pt x="38" y="44"/>
                  </a:cubicBezTo>
                  <a:close/>
                </a:path>
              </a:pathLst>
            </a:custGeom>
            <a:solidFill>
              <a:srgbClr val="8ABEE3"/>
            </a:solidFill>
            <a:ln w="9525">
              <a:noFill/>
              <a:round/>
              <a:headEnd/>
              <a:tailEnd/>
            </a:ln>
          </p:spPr>
          <p:txBody>
            <a:bodyPr/>
            <a:p>
              <a:endParaRPr lang="en-US"/>
            </a:p>
          </p:txBody>
        </p:sp>
        <p:sp>
          <p:nvSpPr>
            <p:cNvPr id="1049070" name="Freeform 167"/>
            <p:cNvSpPr/>
            <p:nvPr/>
          </p:nvSpPr>
          <p:spPr bwMode="auto">
            <a:xfrm>
              <a:off x="1589" y="1640"/>
              <a:ext cx="180" cy="136"/>
            </a:xfrm>
            <a:custGeom>
              <a:avLst/>
              <a:gdLst>
                <a:gd name="T0" fmla="*/ 1745931420 w 72"/>
                <a:gd name="T1" fmla="*/ 0 h 51"/>
                <a:gd name="T2" fmla="*/ 2147483647 w 72"/>
                <a:gd name="T3" fmla="*/ 2147483647 h 51"/>
                <a:gd name="T4" fmla="*/ 2147483647 w 72"/>
                <a:gd name="T5" fmla="*/ 2147483647 h 51"/>
                <a:gd name="T6" fmla="*/ 2106536707 w 72"/>
                <a:gd name="T7" fmla="*/ 2147483647 h 51"/>
                <a:gd name="T8" fmla="*/ 1629872589 w 72"/>
                <a:gd name="T9" fmla="*/ 2147483647 h 51"/>
                <a:gd name="T10" fmla="*/ 1047846276 w 72"/>
                <a:gd name="T11" fmla="*/ 2147483647 h 51"/>
                <a:gd name="T12" fmla="*/ 465628123 w 72"/>
                <a:gd name="T13" fmla="*/ 2147483647 h 51"/>
                <a:gd name="T14" fmla="*/ 0 w 72"/>
                <a:gd name="T15" fmla="*/ 1255180254 h 51"/>
                <a:gd name="T16" fmla="*/ 391127674 w 72"/>
                <a:gd name="T17" fmla="*/ 2147483647 h 51"/>
                <a:gd name="T18" fmla="*/ 726381452 w 72"/>
                <a:gd name="T19" fmla="*/ 2147483647 h 51"/>
                <a:gd name="T20" fmla="*/ 1047846276 w 72"/>
                <a:gd name="T21" fmla="*/ 2147483647 h 51"/>
                <a:gd name="T22" fmla="*/ 1280303137 w 72"/>
                <a:gd name="T23" fmla="*/ 2147483647 h 51"/>
                <a:gd name="T24" fmla="*/ 1745931420 w 72"/>
                <a:gd name="T25" fmla="*/ 2147483647 h 51"/>
                <a:gd name="T26" fmla="*/ 1671595451 w 72"/>
                <a:gd name="T27" fmla="*/ 2092074382 h 51"/>
                <a:gd name="T28" fmla="*/ 1773945488 w 72"/>
                <a:gd name="T29" fmla="*/ 1620981275 h 51"/>
                <a:gd name="T30" fmla="*/ 1773945488 w 72"/>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51"/>
                <a:gd name="T50" fmla="*/ 72 w 72"/>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51">
                  <a:moveTo>
                    <a:pt x="48" y="0"/>
                  </a:moveTo>
                  <a:cubicBezTo>
                    <a:pt x="55" y="7"/>
                    <a:pt x="65" y="12"/>
                    <a:pt x="69" y="21"/>
                  </a:cubicBezTo>
                  <a:cubicBezTo>
                    <a:pt x="72" y="29"/>
                    <a:pt x="67" y="29"/>
                    <a:pt x="61" y="31"/>
                  </a:cubicBezTo>
                  <a:cubicBezTo>
                    <a:pt x="59" y="33"/>
                    <a:pt x="50" y="41"/>
                    <a:pt x="58" y="41"/>
                  </a:cubicBezTo>
                  <a:cubicBezTo>
                    <a:pt x="59" y="45"/>
                    <a:pt x="49" y="50"/>
                    <a:pt x="45" y="51"/>
                  </a:cubicBezTo>
                  <a:cubicBezTo>
                    <a:pt x="39" y="51"/>
                    <a:pt x="35" y="50"/>
                    <a:pt x="29" y="47"/>
                  </a:cubicBezTo>
                  <a:cubicBezTo>
                    <a:pt x="23" y="44"/>
                    <a:pt x="17" y="42"/>
                    <a:pt x="13" y="36"/>
                  </a:cubicBezTo>
                  <a:cubicBezTo>
                    <a:pt x="9" y="28"/>
                    <a:pt x="4" y="18"/>
                    <a:pt x="0" y="10"/>
                  </a:cubicBezTo>
                  <a:cubicBezTo>
                    <a:pt x="4" y="13"/>
                    <a:pt x="8" y="17"/>
                    <a:pt x="11" y="21"/>
                  </a:cubicBezTo>
                  <a:cubicBezTo>
                    <a:pt x="14" y="25"/>
                    <a:pt x="15" y="30"/>
                    <a:pt x="20" y="32"/>
                  </a:cubicBezTo>
                  <a:cubicBezTo>
                    <a:pt x="25" y="34"/>
                    <a:pt x="25" y="29"/>
                    <a:pt x="29" y="28"/>
                  </a:cubicBezTo>
                  <a:cubicBezTo>
                    <a:pt x="34" y="28"/>
                    <a:pt x="32" y="31"/>
                    <a:pt x="35" y="34"/>
                  </a:cubicBezTo>
                  <a:cubicBezTo>
                    <a:pt x="41" y="41"/>
                    <a:pt x="47" y="31"/>
                    <a:pt x="48" y="24"/>
                  </a:cubicBezTo>
                  <a:cubicBezTo>
                    <a:pt x="48" y="22"/>
                    <a:pt x="46" y="20"/>
                    <a:pt x="46" y="17"/>
                  </a:cubicBezTo>
                  <a:cubicBezTo>
                    <a:pt x="47" y="15"/>
                    <a:pt x="48" y="15"/>
                    <a:pt x="49" y="13"/>
                  </a:cubicBezTo>
                  <a:cubicBezTo>
                    <a:pt x="51" y="9"/>
                    <a:pt x="50" y="5"/>
                    <a:pt x="49" y="0"/>
                  </a:cubicBezTo>
                </a:path>
              </a:pathLst>
            </a:custGeom>
            <a:solidFill>
              <a:srgbClr val="FBD98D"/>
            </a:solidFill>
            <a:ln w="9525">
              <a:noFill/>
              <a:round/>
              <a:headEnd/>
              <a:tailEnd/>
            </a:ln>
          </p:spPr>
          <p:txBody>
            <a:bodyPr/>
            <a:p>
              <a:endParaRPr lang="en-US"/>
            </a:p>
          </p:txBody>
        </p:sp>
        <p:sp>
          <p:nvSpPr>
            <p:cNvPr id="1049071" name="Freeform 168"/>
            <p:cNvSpPr/>
            <p:nvPr/>
          </p:nvSpPr>
          <p:spPr bwMode="auto">
            <a:xfrm>
              <a:off x="1654" y="1443"/>
              <a:ext cx="87" cy="149"/>
            </a:xfrm>
            <a:custGeom>
              <a:avLst/>
              <a:gdLst>
                <a:gd name="T0" fmla="*/ 1140798387 w 35"/>
                <a:gd name="T1" fmla="*/ 220051569 h 56"/>
                <a:gd name="T2" fmla="*/ 749525334 w 35"/>
                <a:gd name="T3" fmla="*/ 220051569 h 56"/>
                <a:gd name="T4" fmla="*/ 786302754 w 35"/>
                <a:gd name="T5" fmla="*/ 858161775 h 56"/>
                <a:gd name="T6" fmla="*/ 813391221 w 35"/>
                <a:gd name="T7" fmla="*/ 2147483647 h 56"/>
                <a:gd name="T8" fmla="*/ 458942200 w 35"/>
                <a:gd name="T9" fmla="*/ 2147483647 h 56"/>
                <a:gd name="T10" fmla="*/ 0 w 35"/>
                <a:gd name="T11" fmla="*/ 2147483647 h 56"/>
                <a:gd name="T12" fmla="*/ 856455705 w 35"/>
                <a:gd name="T13" fmla="*/ 2147483647 h 56"/>
                <a:gd name="T14" fmla="*/ 1076749234 w 35"/>
                <a:gd name="T15" fmla="*/ 2147483647 h 56"/>
                <a:gd name="T16" fmla="*/ 1076749234 w 35"/>
                <a:gd name="T17" fmla="*/ 1292202233 h 56"/>
                <a:gd name="T18" fmla="*/ 1113529199 w 35"/>
                <a:gd name="T19" fmla="*/ 58549440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6"/>
                <a:gd name="T32" fmla="*/ 35 w 35"/>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6">
                  <a:moveTo>
                    <a:pt x="35" y="2"/>
                  </a:moveTo>
                  <a:cubicBezTo>
                    <a:pt x="32" y="3"/>
                    <a:pt x="25" y="0"/>
                    <a:pt x="23" y="2"/>
                  </a:cubicBezTo>
                  <a:cubicBezTo>
                    <a:pt x="21" y="4"/>
                    <a:pt x="24" y="5"/>
                    <a:pt x="24" y="7"/>
                  </a:cubicBezTo>
                  <a:cubicBezTo>
                    <a:pt x="26" y="13"/>
                    <a:pt x="27" y="17"/>
                    <a:pt x="25" y="23"/>
                  </a:cubicBezTo>
                  <a:cubicBezTo>
                    <a:pt x="24" y="29"/>
                    <a:pt x="19" y="38"/>
                    <a:pt x="14" y="41"/>
                  </a:cubicBezTo>
                  <a:cubicBezTo>
                    <a:pt x="11" y="43"/>
                    <a:pt x="3" y="43"/>
                    <a:pt x="0" y="42"/>
                  </a:cubicBezTo>
                  <a:cubicBezTo>
                    <a:pt x="8" y="56"/>
                    <a:pt x="20" y="53"/>
                    <a:pt x="26" y="40"/>
                  </a:cubicBezTo>
                  <a:cubicBezTo>
                    <a:pt x="30" y="33"/>
                    <a:pt x="33" y="27"/>
                    <a:pt x="33" y="19"/>
                  </a:cubicBezTo>
                  <a:cubicBezTo>
                    <a:pt x="34" y="17"/>
                    <a:pt x="33" y="14"/>
                    <a:pt x="33" y="11"/>
                  </a:cubicBezTo>
                  <a:cubicBezTo>
                    <a:pt x="33" y="9"/>
                    <a:pt x="34" y="7"/>
                    <a:pt x="34" y="5"/>
                  </a:cubicBezTo>
                </a:path>
              </a:pathLst>
            </a:custGeom>
            <a:solidFill>
              <a:srgbClr val="E6CA8B"/>
            </a:solidFill>
            <a:ln w="9525">
              <a:noFill/>
              <a:round/>
              <a:headEnd/>
              <a:tailEnd/>
            </a:ln>
          </p:spPr>
          <p:txBody>
            <a:bodyPr/>
            <a:p>
              <a:endParaRPr lang="en-US"/>
            </a:p>
          </p:txBody>
        </p:sp>
        <p:sp>
          <p:nvSpPr>
            <p:cNvPr id="1049072" name="Freeform 169"/>
            <p:cNvSpPr/>
            <p:nvPr/>
          </p:nvSpPr>
          <p:spPr bwMode="auto">
            <a:xfrm>
              <a:off x="1726" y="1349"/>
              <a:ext cx="50" cy="86"/>
            </a:xfrm>
            <a:custGeom>
              <a:avLst/>
              <a:gdLst>
                <a:gd name="T0" fmla="*/ 726462123 w 20"/>
                <a:gd name="T1" fmla="*/ 0 h 32"/>
                <a:gd name="T2" fmla="*/ 330370674 w 20"/>
                <a:gd name="T3" fmla="*/ 1614989102 h 32"/>
                <a:gd name="T4" fmla="*/ 540129234 w 20"/>
                <a:gd name="T5" fmla="*/ 2147483647 h 32"/>
                <a:gd name="T6" fmla="*/ 512121885 w 20"/>
                <a:gd name="T7" fmla="*/ 2147483647 h 32"/>
                <a:gd name="T8" fmla="*/ 512121885 w 20"/>
                <a:gd name="T9" fmla="*/ 1451713020 h 32"/>
                <a:gd name="T10" fmla="*/ 0 60000 65536"/>
                <a:gd name="T11" fmla="*/ 0 60000 65536"/>
                <a:gd name="T12" fmla="*/ 0 60000 65536"/>
                <a:gd name="T13" fmla="*/ 0 60000 65536"/>
                <a:gd name="T14" fmla="*/ 0 60000 65536"/>
                <a:gd name="T15" fmla="*/ 0 w 20"/>
                <a:gd name="T16" fmla="*/ 0 h 32"/>
                <a:gd name="T17" fmla="*/ 20 w 20"/>
                <a:gd name="T18" fmla="*/ 32 h 32"/>
              </a:gdLst>
              <a:ahLst/>
              <a:cxnLst>
                <a:cxn ang="T10">
                  <a:pos x="T0" y="T1"/>
                </a:cxn>
                <a:cxn ang="T11">
                  <a:pos x="T2" y="T3"/>
                </a:cxn>
                <a:cxn ang="T12">
                  <a:pos x="T4" y="T5"/>
                </a:cxn>
                <a:cxn ang="T13">
                  <a:pos x="T6" y="T7"/>
                </a:cxn>
                <a:cxn ang="T14">
                  <a:pos x="T8" y="T9"/>
                </a:cxn>
              </a:cxnLst>
              <a:rect l="T15" t="T16" r="T17" b="T18"/>
              <a:pathLst>
                <a:path w="20" h="32">
                  <a:moveTo>
                    <a:pt x="20" y="0"/>
                  </a:moveTo>
                  <a:cubicBezTo>
                    <a:pt x="18" y="5"/>
                    <a:pt x="13" y="8"/>
                    <a:pt x="9" y="11"/>
                  </a:cubicBezTo>
                  <a:cubicBezTo>
                    <a:pt x="0" y="18"/>
                    <a:pt x="10" y="29"/>
                    <a:pt x="15" y="32"/>
                  </a:cubicBezTo>
                  <a:cubicBezTo>
                    <a:pt x="16" y="29"/>
                    <a:pt x="14" y="27"/>
                    <a:pt x="14" y="24"/>
                  </a:cubicBezTo>
                  <a:cubicBezTo>
                    <a:pt x="13" y="20"/>
                    <a:pt x="13" y="14"/>
                    <a:pt x="14" y="10"/>
                  </a:cubicBezTo>
                </a:path>
              </a:pathLst>
            </a:custGeom>
            <a:solidFill>
              <a:srgbClr val="E6CA8B"/>
            </a:solidFill>
            <a:ln w="9525">
              <a:noFill/>
              <a:round/>
              <a:headEnd/>
              <a:tailEnd/>
            </a:ln>
          </p:spPr>
          <p:txBody>
            <a:bodyPr/>
            <a:p>
              <a:endParaRPr lang="en-US"/>
            </a:p>
          </p:txBody>
        </p:sp>
        <p:sp>
          <p:nvSpPr>
            <p:cNvPr id="1049073" name="Freeform 170"/>
            <p:cNvSpPr/>
            <p:nvPr/>
          </p:nvSpPr>
          <p:spPr bwMode="auto">
            <a:xfrm>
              <a:off x="1731" y="1288"/>
              <a:ext cx="125" cy="32"/>
            </a:xfrm>
            <a:custGeom>
              <a:avLst/>
              <a:gdLst>
                <a:gd name="T0" fmla="*/ 1094462706 w 50"/>
                <a:gd name="T1" fmla="*/ 753107046 h 12"/>
                <a:gd name="T2" fmla="*/ 1816154966 w 50"/>
                <a:gd name="T3" fmla="*/ 1255180230 h 12"/>
                <a:gd name="T4" fmla="*/ 1047972480 w 50"/>
                <a:gd name="T5" fmla="*/ 227950605 h 12"/>
                <a:gd name="T6" fmla="*/ 0 w 50"/>
                <a:gd name="T7" fmla="*/ 1483019817 h 12"/>
                <a:gd name="T8" fmla="*/ 1094462706 w 50"/>
                <a:gd name="T9" fmla="*/ 753107046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30" y="6"/>
                  </a:moveTo>
                  <a:cubicBezTo>
                    <a:pt x="36" y="7"/>
                    <a:pt x="39" y="9"/>
                    <a:pt x="50" y="10"/>
                  </a:cubicBezTo>
                  <a:cubicBezTo>
                    <a:pt x="44" y="10"/>
                    <a:pt x="35" y="3"/>
                    <a:pt x="29" y="2"/>
                  </a:cubicBezTo>
                  <a:cubicBezTo>
                    <a:pt x="23" y="0"/>
                    <a:pt x="14" y="5"/>
                    <a:pt x="0" y="12"/>
                  </a:cubicBezTo>
                  <a:cubicBezTo>
                    <a:pt x="6" y="10"/>
                    <a:pt x="20" y="4"/>
                    <a:pt x="30" y="6"/>
                  </a:cubicBezTo>
                  <a:close/>
                </a:path>
              </a:pathLst>
            </a:custGeom>
            <a:solidFill>
              <a:srgbClr val="FFFFFF"/>
            </a:solidFill>
            <a:ln w="9525">
              <a:noFill/>
              <a:round/>
              <a:headEnd/>
              <a:tailEnd/>
            </a:ln>
          </p:spPr>
          <p:txBody>
            <a:bodyPr/>
            <a:p>
              <a:endParaRPr lang="en-US"/>
            </a:p>
          </p:txBody>
        </p:sp>
        <p:sp>
          <p:nvSpPr>
            <p:cNvPr id="1049074" name="Freeform 171"/>
            <p:cNvSpPr/>
            <p:nvPr/>
          </p:nvSpPr>
          <p:spPr bwMode="auto">
            <a:xfrm>
              <a:off x="1609" y="1517"/>
              <a:ext cx="72" cy="88"/>
            </a:xfrm>
            <a:custGeom>
              <a:avLst/>
              <a:gdLst>
                <a:gd name="T0" fmla="*/ 0 w 29"/>
                <a:gd name="T1" fmla="*/ 0 h 33"/>
                <a:gd name="T2" fmla="*/ 925130120 w 29"/>
                <a:gd name="T3" fmla="*/ 2147483647 h 33"/>
                <a:gd name="T4" fmla="*/ 0 w 29"/>
                <a:gd name="T5" fmla="*/ 0 h 33"/>
                <a:gd name="T6" fmla="*/ 0 60000 65536"/>
                <a:gd name="T7" fmla="*/ 0 60000 65536"/>
                <a:gd name="T8" fmla="*/ 0 60000 65536"/>
                <a:gd name="T9" fmla="*/ 0 w 29"/>
                <a:gd name="T10" fmla="*/ 0 h 33"/>
                <a:gd name="T11" fmla="*/ 29 w 29"/>
                <a:gd name="T12" fmla="*/ 33 h 33"/>
              </a:gdLst>
              <a:ahLst/>
              <a:cxnLst>
                <a:cxn ang="T6">
                  <a:pos x="T0" y="T1"/>
                </a:cxn>
                <a:cxn ang="T7">
                  <a:pos x="T2" y="T3"/>
                </a:cxn>
                <a:cxn ang="T8">
                  <a:pos x="T4" y="T5"/>
                </a:cxn>
              </a:cxnLst>
              <a:rect l="T9" t="T10" r="T11" b="T12"/>
              <a:pathLst>
                <a:path w="29" h="33">
                  <a:moveTo>
                    <a:pt x="0" y="0"/>
                  </a:moveTo>
                  <a:cubicBezTo>
                    <a:pt x="3" y="15"/>
                    <a:pt x="15" y="33"/>
                    <a:pt x="29" y="32"/>
                  </a:cubicBezTo>
                  <a:cubicBezTo>
                    <a:pt x="16" y="33"/>
                    <a:pt x="1" y="29"/>
                    <a:pt x="0" y="0"/>
                  </a:cubicBezTo>
                  <a:close/>
                </a:path>
              </a:pathLst>
            </a:custGeom>
            <a:solidFill>
              <a:srgbClr val="FFFFFF"/>
            </a:solidFill>
            <a:ln w="9525">
              <a:noFill/>
              <a:round/>
              <a:headEnd/>
              <a:tailEnd/>
            </a:ln>
          </p:spPr>
          <p:txBody>
            <a:bodyPr/>
            <a:p>
              <a:endParaRPr lang="en-US"/>
            </a:p>
          </p:txBody>
        </p:sp>
        <p:sp>
          <p:nvSpPr>
            <p:cNvPr id="1049075" name="Freeform 172"/>
            <p:cNvSpPr/>
            <p:nvPr/>
          </p:nvSpPr>
          <p:spPr bwMode="auto">
            <a:xfrm>
              <a:off x="1724" y="1451"/>
              <a:ext cx="35" cy="114"/>
            </a:xfrm>
            <a:custGeom>
              <a:avLst/>
              <a:gdLst>
                <a:gd name="T0" fmla="*/ 512313940 w 14"/>
                <a:gd name="T1" fmla="*/ 0 h 43"/>
                <a:gd name="T2" fmla="*/ 338268548 w 14"/>
                <a:gd name="T3" fmla="*/ 2147483647 h 43"/>
                <a:gd name="T4" fmla="*/ 0 w 14"/>
                <a:gd name="T5" fmla="*/ 2147483647 h 43"/>
                <a:gd name="T6" fmla="*/ 437785321 w 14"/>
                <a:gd name="T7" fmla="*/ 2147483647 h 43"/>
                <a:gd name="T8" fmla="*/ 512313940 w 14"/>
                <a:gd name="T9" fmla="*/ 0 h 43"/>
                <a:gd name="T10" fmla="*/ 0 60000 65536"/>
                <a:gd name="T11" fmla="*/ 0 60000 65536"/>
                <a:gd name="T12" fmla="*/ 0 60000 65536"/>
                <a:gd name="T13" fmla="*/ 0 60000 65536"/>
                <a:gd name="T14" fmla="*/ 0 60000 65536"/>
                <a:gd name="T15" fmla="*/ 0 w 14"/>
                <a:gd name="T16" fmla="*/ 0 h 43"/>
                <a:gd name="T17" fmla="*/ 14 w 14"/>
                <a:gd name="T18" fmla="*/ 43 h 43"/>
              </a:gdLst>
              <a:ahLst/>
              <a:cxnLst>
                <a:cxn ang="T10">
                  <a:pos x="T0" y="T1"/>
                </a:cxn>
                <a:cxn ang="T11">
                  <a:pos x="T2" y="T3"/>
                </a:cxn>
                <a:cxn ang="T12">
                  <a:pos x="T4" y="T5"/>
                </a:cxn>
                <a:cxn ang="T13">
                  <a:pos x="T6" y="T7"/>
                </a:cxn>
                <a:cxn ang="T14">
                  <a:pos x="T8" y="T9"/>
                </a:cxn>
              </a:cxnLst>
              <a:rect l="T15" t="T16" r="T17" b="T18"/>
              <a:pathLst>
                <a:path w="14" h="43">
                  <a:moveTo>
                    <a:pt x="14" y="0"/>
                  </a:moveTo>
                  <a:cubicBezTo>
                    <a:pt x="6" y="5"/>
                    <a:pt x="9" y="12"/>
                    <a:pt x="9" y="21"/>
                  </a:cubicBezTo>
                  <a:cubicBezTo>
                    <a:pt x="8" y="29"/>
                    <a:pt x="5" y="38"/>
                    <a:pt x="0" y="43"/>
                  </a:cubicBezTo>
                  <a:cubicBezTo>
                    <a:pt x="3" y="39"/>
                    <a:pt x="11" y="29"/>
                    <a:pt x="12" y="23"/>
                  </a:cubicBezTo>
                  <a:cubicBezTo>
                    <a:pt x="13" y="18"/>
                    <a:pt x="7" y="8"/>
                    <a:pt x="14" y="0"/>
                  </a:cubicBezTo>
                  <a:close/>
                </a:path>
              </a:pathLst>
            </a:custGeom>
            <a:solidFill>
              <a:srgbClr val="FFFFFF"/>
            </a:solidFill>
            <a:ln w="9525">
              <a:noFill/>
              <a:round/>
              <a:headEnd/>
              <a:tailEnd/>
            </a:ln>
          </p:spPr>
          <p:txBody>
            <a:bodyPr/>
            <a:p>
              <a:endParaRPr lang="en-US"/>
            </a:p>
          </p:txBody>
        </p:sp>
        <p:sp>
          <p:nvSpPr>
            <p:cNvPr id="1049076" name="Freeform 173"/>
            <p:cNvSpPr/>
            <p:nvPr/>
          </p:nvSpPr>
          <p:spPr bwMode="auto">
            <a:xfrm>
              <a:off x="1784" y="1328"/>
              <a:ext cx="82" cy="35"/>
            </a:xfrm>
            <a:custGeom>
              <a:avLst/>
              <a:gdLst>
                <a:gd name="T0" fmla="*/ 1071212677 w 33"/>
                <a:gd name="T1" fmla="*/ 1043900001 h 13"/>
                <a:gd name="T2" fmla="*/ 0 w 33"/>
                <a:gd name="T3" fmla="*/ 1927205145 h 13"/>
                <a:gd name="T4" fmla="*/ 1071212677 w 33"/>
                <a:gd name="T5" fmla="*/ 1043900001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33" y="7"/>
                  </a:moveTo>
                  <a:cubicBezTo>
                    <a:pt x="17" y="0"/>
                    <a:pt x="7" y="3"/>
                    <a:pt x="0" y="13"/>
                  </a:cubicBezTo>
                  <a:cubicBezTo>
                    <a:pt x="5" y="8"/>
                    <a:pt x="20" y="3"/>
                    <a:pt x="33" y="7"/>
                  </a:cubicBezTo>
                  <a:close/>
                </a:path>
              </a:pathLst>
            </a:custGeom>
            <a:solidFill>
              <a:srgbClr val="FFFFFF"/>
            </a:solidFill>
            <a:ln w="9525">
              <a:noFill/>
              <a:round/>
              <a:headEnd/>
              <a:tailEnd/>
            </a:ln>
          </p:spPr>
          <p:txBody>
            <a:bodyPr/>
            <a:p>
              <a:endParaRPr lang="en-US"/>
            </a:p>
          </p:txBody>
        </p:sp>
        <p:sp>
          <p:nvSpPr>
            <p:cNvPr id="1049077" name="Freeform 174"/>
            <p:cNvSpPr/>
            <p:nvPr/>
          </p:nvSpPr>
          <p:spPr bwMode="auto">
            <a:xfrm>
              <a:off x="1796" y="1464"/>
              <a:ext cx="63" cy="21"/>
            </a:xfrm>
            <a:custGeom>
              <a:avLst/>
              <a:gdLst>
                <a:gd name="T0" fmla="*/ 0 w 25"/>
                <a:gd name="T1" fmla="*/ 0 h 8"/>
                <a:gd name="T2" fmla="*/ 1061235946 w 25"/>
                <a:gd name="T3" fmla="*/ 625443710 h 8"/>
                <a:gd name="T4" fmla="*/ 0 w 25"/>
                <a:gd name="T5" fmla="*/ 0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0" y="0"/>
                  </a:moveTo>
                  <a:cubicBezTo>
                    <a:pt x="3" y="4"/>
                    <a:pt x="18" y="8"/>
                    <a:pt x="25" y="7"/>
                  </a:cubicBezTo>
                  <a:cubicBezTo>
                    <a:pt x="18" y="8"/>
                    <a:pt x="6" y="7"/>
                    <a:pt x="0" y="0"/>
                  </a:cubicBezTo>
                  <a:close/>
                </a:path>
              </a:pathLst>
            </a:custGeom>
            <a:solidFill>
              <a:srgbClr val="FFFFFF"/>
            </a:solidFill>
            <a:ln w="9525">
              <a:noFill/>
              <a:round/>
              <a:headEnd/>
              <a:tailEnd/>
            </a:ln>
          </p:spPr>
          <p:txBody>
            <a:bodyPr/>
            <a:p>
              <a:endParaRPr lang="en-US"/>
            </a:p>
          </p:txBody>
        </p:sp>
        <p:sp>
          <p:nvSpPr>
            <p:cNvPr id="1049078" name="Freeform 175"/>
            <p:cNvSpPr/>
            <p:nvPr/>
          </p:nvSpPr>
          <p:spPr bwMode="auto">
            <a:xfrm>
              <a:off x="1771" y="1493"/>
              <a:ext cx="113" cy="235"/>
            </a:xfrm>
            <a:custGeom>
              <a:avLst/>
              <a:gdLst>
                <a:gd name="T0" fmla="*/ 1574886714 w 45"/>
                <a:gd name="T1" fmla="*/ 0 h 88"/>
                <a:gd name="T2" fmla="*/ 1419440551 w 45"/>
                <a:gd name="T3" fmla="*/ 2147483647 h 88"/>
                <a:gd name="T4" fmla="*/ 917611599 w 45"/>
                <a:gd name="T5" fmla="*/ 2147483647 h 88"/>
                <a:gd name="T6" fmla="*/ 519671898 w 45"/>
                <a:gd name="T7" fmla="*/ 2147483647 h 88"/>
                <a:gd name="T8" fmla="*/ 0 w 45"/>
                <a:gd name="T9" fmla="*/ 2147483647 h 88"/>
                <a:gd name="T10" fmla="*/ 552491345 w 45"/>
                <a:gd name="T11" fmla="*/ 2147483647 h 88"/>
                <a:gd name="T12" fmla="*/ 709525494 w 45"/>
                <a:gd name="T13" fmla="*/ 2147483647 h 88"/>
                <a:gd name="T14" fmla="*/ 790364441 w 45"/>
                <a:gd name="T15" fmla="*/ 2147483647 h 88"/>
                <a:gd name="T16" fmla="*/ 1071794572 w 45"/>
                <a:gd name="T17" fmla="*/ 2147483647 h 88"/>
                <a:gd name="T18" fmla="*/ 1336574395 w 45"/>
                <a:gd name="T19" fmla="*/ 2147483647 h 88"/>
                <a:gd name="T20" fmla="*/ 1574886714 w 45"/>
                <a:gd name="T21" fmla="*/ 14085343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88"/>
                <a:gd name="T35" fmla="*/ 45 w 45"/>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88">
                  <a:moveTo>
                    <a:pt x="40" y="0"/>
                  </a:moveTo>
                  <a:cubicBezTo>
                    <a:pt x="45" y="6"/>
                    <a:pt x="40" y="21"/>
                    <a:pt x="36" y="27"/>
                  </a:cubicBezTo>
                  <a:cubicBezTo>
                    <a:pt x="30" y="34"/>
                    <a:pt x="24" y="39"/>
                    <a:pt x="23" y="49"/>
                  </a:cubicBezTo>
                  <a:cubicBezTo>
                    <a:pt x="23" y="59"/>
                    <a:pt x="31" y="87"/>
                    <a:pt x="13" y="88"/>
                  </a:cubicBezTo>
                  <a:cubicBezTo>
                    <a:pt x="15" y="78"/>
                    <a:pt x="6" y="68"/>
                    <a:pt x="0" y="61"/>
                  </a:cubicBezTo>
                  <a:cubicBezTo>
                    <a:pt x="5" y="62"/>
                    <a:pt x="8" y="68"/>
                    <a:pt x="14" y="65"/>
                  </a:cubicBezTo>
                  <a:cubicBezTo>
                    <a:pt x="17" y="63"/>
                    <a:pt x="18" y="58"/>
                    <a:pt x="18" y="54"/>
                  </a:cubicBezTo>
                  <a:cubicBezTo>
                    <a:pt x="19" y="47"/>
                    <a:pt x="15" y="37"/>
                    <a:pt x="20" y="33"/>
                  </a:cubicBezTo>
                  <a:cubicBezTo>
                    <a:pt x="22" y="31"/>
                    <a:pt x="25" y="31"/>
                    <a:pt x="27" y="29"/>
                  </a:cubicBezTo>
                  <a:cubicBezTo>
                    <a:pt x="30" y="27"/>
                    <a:pt x="32" y="25"/>
                    <a:pt x="34" y="22"/>
                  </a:cubicBezTo>
                  <a:cubicBezTo>
                    <a:pt x="37" y="18"/>
                    <a:pt x="45" y="5"/>
                    <a:pt x="40" y="1"/>
                  </a:cubicBezTo>
                </a:path>
              </a:pathLst>
            </a:custGeom>
            <a:solidFill>
              <a:srgbClr val="58AADA"/>
            </a:solidFill>
            <a:ln w="9525">
              <a:noFill/>
              <a:round/>
              <a:headEnd/>
              <a:tailEnd/>
            </a:ln>
          </p:spPr>
          <p:txBody>
            <a:bodyPr/>
            <a:p>
              <a:endParaRPr lang="en-US"/>
            </a:p>
          </p:txBody>
        </p:sp>
        <p:sp>
          <p:nvSpPr>
            <p:cNvPr id="1049079" name="Freeform 176"/>
            <p:cNvSpPr/>
            <p:nvPr/>
          </p:nvSpPr>
          <p:spPr bwMode="auto">
            <a:xfrm>
              <a:off x="1846" y="1427"/>
              <a:ext cx="68" cy="53"/>
            </a:xfrm>
            <a:custGeom>
              <a:avLst/>
              <a:gdLst>
                <a:gd name="T0" fmla="*/ 0 w 27"/>
                <a:gd name="T1" fmla="*/ 1992736149 h 20"/>
                <a:gd name="T2" fmla="*/ 1128936527 w 27"/>
                <a:gd name="T3" fmla="*/ 0 h 20"/>
                <a:gd name="T4" fmla="*/ 0 w 27"/>
                <a:gd name="T5" fmla="*/ 1992736149 h 20"/>
                <a:gd name="T6" fmla="*/ 0 60000 65536"/>
                <a:gd name="T7" fmla="*/ 0 60000 65536"/>
                <a:gd name="T8" fmla="*/ 0 60000 65536"/>
                <a:gd name="T9" fmla="*/ 0 w 27"/>
                <a:gd name="T10" fmla="*/ 0 h 20"/>
                <a:gd name="T11" fmla="*/ 27 w 27"/>
                <a:gd name="T12" fmla="*/ 20 h 20"/>
              </a:gdLst>
              <a:ahLst/>
              <a:cxnLst>
                <a:cxn ang="T6">
                  <a:pos x="T0" y="T1"/>
                </a:cxn>
                <a:cxn ang="T7">
                  <a:pos x="T2" y="T3"/>
                </a:cxn>
                <a:cxn ang="T8">
                  <a:pos x="T4" y="T5"/>
                </a:cxn>
              </a:cxnLst>
              <a:rect l="T9" t="T10" r="T11" b="T12"/>
              <a:pathLst>
                <a:path w="27" h="20">
                  <a:moveTo>
                    <a:pt x="0" y="18"/>
                  </a:moveTo>
                  <a:cubicBezTo>
                    <a:pt x="8" y="20"/>
                    <a:pt x="23" y="19"/>
                    <a:pt x="27" y="0"/>
                  </a:cubicBezTo>
                  <a:cubicBezTo>
                    <a:pt x="23" y="9"/>
                    <a:pt x="14" y="16"/>
                    <a:pt x="0" y="18"/>
                  </a:cubicBezTo>
                  <a:close/>
                </a:path>
              </a:pathLst>
            </a:custGeom>
            <a:solidFill>
              <a:srgbClr val="58AADA"/>
            </a:solidFill>
            <a:ln w="9525">
              <a:noFill/>
              <a:round/>
              <a:headEnd/>
              <a:tailEnd/>
            </a:ln>
          </p:spPr>
          <p:txBody>
            <a:bodyPr/>
            <a:p>
              <a:endParaRPr lang="en-US"/>
            </a:p>
          </p:txBody>
        </p:sp>
        <p:sp>
          <p:nvSpPr>
            <p:cNvPr id="1049080" name="Freeform 177"/>
            <p:cNvSpPr/>
            <p:nvPr/>
          </p:nvSpPr>
          <p:spPr bwMode="auto">
            <a:xfrm>
              <a:off x="1596" y="1440"/>
              <a:ext cx="63" cy="56"/>
            </a:xfrm>
            <a:custGeom>
              <a:avLst/>
              <a:gdLst>
                <a:gd name="T0" fmla="*/ 1061235946 w 25"/>
                <a:gd name="T1" fmla="*/ 0 h 21"/>
                <a:gd name="T2" fmla="*/ 254008423 w 25"/>
                <a:gd name="T3" fmla="*/ 2147483647 h 21"/>
                <a:gd name="T4" fmla="*/ 1061235946 w 25"/>
                <a:gd name="T5" fmla="*/ 0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5" y="0"/>
                  </a:moveTo>
                  <a:cubicBezTo>
                    <a:pt x="7" y="2"/>
                    <a:pt x="3" y="10"/>
                    <a:pt x="6" y="21"/>
                  </a:cubicBezTo>
                  <a:cubicBezTo>
                    <a:pt x="3" y="12"/>
                    <a:pt x="0" y="2"/>
                    <a:pt x="25" y="0"/>
                  </a:cubicBezTo>
                  <a:close/>
                </a:path>
              </a:pathLst>
            </a:custGeom>
            <a:solidFill>
              <a:srgbClr val="FFFFFF"/>
            </a:solidFill>
            <a:ln w="9525">
              <a:noFill/>
              <a:round/>
              <a:headEnd/>
              <a:tailEnd/>
            </a:ln>
          </p:spPr>
          <p:txBody>
            <a:bodyPr/>
            <a:p>
              <a:endParaRPr lang="en-US"/>
            </a:p>
          </p:txBody>
        </p:sp>
        <p:sp>
          <p:nvSpPr>
            <p:cNvPr id="1049081" name="Freeform 178"/>
            <p:cNvSpPr/>
            <p:nvPr/>
          </p:nvSpPr>
          <p:spPr bwMode="auto">
            <a:xfrm>
              <a:off x="1686" y="1315"/>
              <a:ext cx="250" cy="437"/>
            </a:xfrm>
            <a:custGeom>
              <a:avLst/>
              <a:gdLst>
                <a:gd name="T0" fmla="*/ 1210687951 w 100"/>
                <a:gd name="T1" fmla="*/ 2147483647 h 164"/>
                <a:gd name="T2" fmla="*/ 146465995 w 100"/>
                <a:gd name="T3" fmla="*/ 2147483647 h 164"/>
                <a:gd name="T4" fmla="*/ 628826208 w 100"/>
                <a:gd name="T5" fmla="*/ 2147483647 h 164"/>
                <a:gd name="T6" fmla="*/ 726462178 w 100"/>
                <a:gd name="T7" fmla="*/ 2147483647 h 164"/>
                <a:gd name="T8" fmla="*/ 1238581702 w 100"/>
                <a:gd name="T9" fmla="*/ 2147483647 h 164"/>
                <a:gd name="T10" fmla="*/ 1280782009 w 100"/>
                <a:gd name="T11" fmla="*/ 2068008404 h 164"/>
                <a:gd name="T12" fmla="*/ 2147483647 w 100"/>
                <a:gd name="T13" fmla="*/ 1241082608 h 164"/>
                <a:gd name="T14" fmla="*/ 2147483647 w 100"/>
                <a:gd name="T15" fmla="*/ 2147483647 h 164"/>
                <a:gd name="T16" fmla="*/ 2147483647 w 100"/>
                <a:gd name="T17" fmla="*/ 2147483647 h 164"/>
                <a:gd name="T18" fmla="*/ 2147483647 w 100"/>
                <a:gd name="T19" fmla="*/ 2147483647 h 164"/>
                <a:gd name="T20" fmla="*/ 2147483647 w 100"/>
                <a:gd name="T21" fmla="*/ 2147483647 h 164"/>
                <a:gd name="T22" fmla="*/ 2142026226 w 100"/>
                <a:gd name="T23" fmla="*/ 2147483647 h 164"/>
                <a:gd name="T24" fmla="*/ 1210687951 w 100"/>
                <a:gd name="T25" fmla="*/ 2147483647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64"/>
                <a:gd name="T41" fmla="*/ 100 w 100"/>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64">
                  <a:moveTo>
                    <a:pt x="33" y="142"/>
                  </a:moveTo>
                  <a:cubicBezTo>
                    <a:pt x="20" y="120"/>
                    <a:pt x="0" y="120"/>
                    <a:pt x="4" y="105"/>
                  </a:cubicBezTo>
                  <a:cubicBezTo>
                    <a:pt x="7" y="95"/>
                    <a:pt x="11" y="97"/>
                    <a:pt x="17" y="82"/>
                  </a:cubicBezTo>
                  <a:cubicBezTo>
                    <a:pt x="22" y="70"/>
                    <a:pt x="18" y="61"/>
                    <a:pt x="20" y="55"/>
                  </a:cubicBezTo>
                  <a:cubicBezTo>
                    <a:pt x="22" y="50"/>
                    <a:pt x="27" y="43"/>
                    <a:pt x="34" y="48"/>
                  </a:cubicBezTo>
                  <a:cubicBezTo>
                    <a:pt x="27" y="39"/>
                    <a:pt x="27" y="28"/>
                    <a:pt x="35" y="17"/>
                  </a:cubicBezTo>
                  <a:cubicBezTo>
                    <a:pt x="44" y="2"/>
                    <a:pt x="58" y="0"/>
                    <a:pt x="78" y="10"/>
                  </a:cubicBezTo>
                  <a:cubicBezTo>
                    <a:pt x="93" y="17"/>
                    <a:pt x="100" y="38"/>
                    <a:pt x="90" y="54"/>
                  </a:cubicBezTo>
                  <a:cubicBezTo>
                    <a:pt x="87" y="57"/>
                    <a:pt x="85" y="59"/>
                    <a:pt x="82" y="61"/>
                  </a:cubicBezTo>
                  <a:cubicBezTo>
                    <a:pt x="80" y="63"/>
                    <a:pt x="80" y="66"/>
                    <a:pt x="80" y="67"/>
                  </a:cubicBezTo>
                  <a:cubicBezTo>
                    <a:pt x="82" y="93"/>
                    <a:pt x="71" y="94"/>
                    <a:pt x="66" y="105"/>
                  </a:cubicBezTo>
                  <a:cubicBezTo>
                    <a:pt x="55" y="128"/>
                    <a:pt x="65" y="138"/>
                    <a:pt x="59" y="150"/>
                  </a:cubicBezTo>
                  <a:cubicBezTo>
                    <a:pt x="54" y="161"/>
                    <a:pt x="46" y="164"/>
                    <a:pt x="33" y="142"/>
                  </a:cubicBezTo>
                  <a:close/>
                </a:path>
              </a:pathLst>
            </a:custGeom>
            <a:noFill/>
            <a:ln w="7938" cap="rnd">
              <a:solidFill>
                <a:srgbClr val="000000"/>
              </a:solidFill>
              <a:round/>
              <a:headEnd/>
              <a:tailEnd/>
            </a:ln>
          </p:spPr>
          <p:txBody>
            <a:bodyPr/>
            <a:p>
              <a:endParaRPr lang="en-US"/>
            </a:p>
          </p:txBody>
        </p:sp>
        <p:sp>
          <p:nvSpPr>
            <p:cNvPr id="1049082" name="Freeform 179"/>
            <p:cNvSpPr/>
            <p:nvPr/>
          </p:nvSpPr>
          <p:spPr bwMode="auto">
            <a:xfrm>
              <a:off x="1611" y="1443"/>
              <a:ext cx="100" cy="90"/>
            </a:xfrm>
            <a:custGeom>
              <a:avLst/>
              <a:gdLst>
                <a:gd name="T0" fmla="*/ 74500712 w 40"/>
                <a:gd name="T1" fmla="*/ 1185153689 h 34"/>
                <a:gd name="T2" fmla="*/ 1455418965 w 40"/>
                <a:gd name="T3" fmla="*/ 0 h 34"/>
                <a:gd name="T4" fmla="*/ 1455418965 w 40"/>
                <a:gd name="T5" fmla="*/ 0 h 34"/>
                <a:gd name="T6" fmla="*/ 99543362 w 40"/>
                <a:gd name="T7" fmla="*/ 1185153689 h 34"/>
                <a:gd name="T8" fmla="*/ 216051838 w 40"/>
                <a:gd name="T9" fmla="*/ 2147483647 h 34"/>
                <a:gd name="T10" fmla="*/ 216051838 w 40"/>
                <a:gd name="T11" fmla="*/ 2147483647 h 34"/>
                <a:gd name="T12" fmla="*/ 74500712 w 40"/>
                <a:gd name="T13" fmla="*/ 1185153689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 y="11"/>
                  </a:moveTo>
                  <a:cubicBezTo>
                    <a:pt x="6" y="1"/>
                    <a:pt x="27" y="0"/>
                    <a:pt x="40" y="0"/>
                  </a:cubicBezTo>
                  <a:cubicBezTo>
                    <a:pt x="40" y="0"/>
                    <a:pt x="40" y="0"/>
                    <a:pt x="40" y="0"/>
                  </a:cubicBezTo>
                  <a:cubicBezTo>
                    <a:pt x="28" y="0"/>
                    <a:pt x="7" y="2"/>
                    <a:pt x="3" y="11"/>
                  </a:cubicBezTo>
                  <a:cubicBezTo>
                    <a:pt x="1" y="16"/>
                    <a:pt x="2" y="25"/>
                    <a:pt x="6" y="34"/>
                  </a:cubicBezTo>
                  <a:cubicBezTo>
                    <a:pt x="6" y="34"/>
                    <a:pt x="6" y="34"/>
                    <a:pt x="6" y="34"/>
                  </a:cubicBezTo>
                  <a:cubicBezTo>
                    <a:pt x="2" y="25"/>
                    <a:pt x="0" y="16"/>
                    <a:pt x="2" y="11"/>
                  </a:cubicBezTo>
                  <a:close/>
                </a:path>
              </a:pathLst>
            </a:custGeom>
            <a:solidFill>
              <a:srgbClr val="6D571C"/>
            </a:solidFill>
            <a:ln w="9525">
              <a:noFill/>
              <a:round/>
              <a:headEnd/>
              <a:tailEnd/>
            </a:ln>
          </p:spPr>
          <p:txBody>
            <a:bodyPr/>
            <a:p>
              <a:endParaRPr lang="en-US"/>
            </a:p>
          </p:txBody>
        </p:sp>
        <p:sp>
          <p:nvSpPr>
            <p:cNvPr id="1049083" name="Freeform 180"/>
            <p:cNvSpPr/>
            <p:nvPr/>
          </p:nvSpPr>
          <p:spPr bwMode="auto">
            <a:xfrm>
              <a:off x="1739" y="1728"/>
              <a:ext cx="32" cy="16"/>
            </a:xfrm>
            <a:custGeom>
              <a:avLst/>
              <a:gdLst>
                <a:gd name="T0" fmla="*/ 0 w 13"/>
                <a:gd name="T1" fmla="*/ 753107046 h 6"/>
                <a:gd name="T2" fmla="*/ 352874235 w 13"/>
                <a:gd name="T3" fmla="*/ 0 h 6"/>
                <a:gd name="T4" fmla="*/ 0 60000 65536"/>
                <a:gd name="T5" fmla="*/ 0 60000 65536"/>
                <a:gd name="T6" fmla="*/ 0 w 13"/>
                <a:gd name="T7" fmla="*/ 0 h 6"/>
                <a:gd name="T8" fmla="*/ 13 w 13"/>
                <a:gd name="T9" fmla="*/ 6 h 6"/>
              </a:gdLst>
              <a:ahLst/>
              <a:cxnLst>
                <a:cxn ang="T4">
                  <a:pos x="T0" y="T1"/>
                </a:cxn>
                <a:cxn ang="T5">
                  <a:pos x="T2" y="T3"/>
                </a:cxn>
              </a:cxnLst>
              <a:rect l="T6" t="T7" r="T8" b="T9"/>
              <a:pathLst>
                <a:path w="13" h="6">
                  <a:moveTo>
                    <a:pt x="0" y="6"/>
                  </a:moveTo>
                  <a:cubicBezTo>
                    <a:pt x="1" y="4"/>
                    <a:pt x="8" y="1"/>
                    <a:pt x="13" y="0"/>
                  </a:cubicBezTo>
                </a:path>
              </a:pathLst>
            </a:custGeom>
            <a:noFill/>
            <a:ln w="7938" cap="rnd">
              <a:solidFill>
                <a:srgbClr val="000000"/>
              </a:solidFill>
              <a:round/>
              <a:headEnd/>
              <a:tailEnd/>
            </a:ln>
          </p:spPr>
          <p:txBody>
            <a:bodyPr/>
            <a:p>
              <a:endParaRPr lang="en-US"/>
            </a:p>
          </p:txBody>
        </p:sp>
        <p:sp>
          <p:nvSpPr>
            <p:cNvPr id="1049084" name="Freeform 181"/>
            <p:cNvSpPr/>
            <p:nvPr/>
          </p:nvSpPr>
          <p:spPr bwMode="auto">
            <a:xfrm>
              <a:off x="1656" y="1672"/>
              <a:ext cx="115" cy="104"/>
            </a:xfrm>
            <a:custGeom>
              <a:avLst/>
              <a:gdLst>
                <a:gd name="T0" fmla="*/ 1280781335 w 46"/>
                <a:gd name="T1" fmla="*/ 0 h 39"/>
                <a:gd name="T2" fmla="*/ 1378363063 w 46"/>
                <a:gd name="T3" fmla="*/ 2008283716 h 39"/>
                <a:gd name="T4" fmla="*/ 1047972452 w 46"/>
                <a:gd name="T5" fmla="*/ 2147483647 h 39"/>
                <a:gd name="T6" fmla="*/ 1047972452 w 46"/>
                <a:gd name="T7" fmla="*/ 2147483647 h 39"/>
                <a:gd name="T8" fmla="*/ 799178295 w 46"/>
                <a:gd name="T9" fmla="*/ 2147483647 h 39"/>
                <a:gd name="T10" fmla="*/ 437784975 w 46"/>
                <a:gd name="T11" fmla="*/ 2147483647 h 39"/>
                <a:gd name="T12" fmla="*/ 0 w 46"/>
                <a:gd name="T13" fmla="*/ 2147483647 h 39"/>
                <a:gd name="T14" fmla="*/ 437784975 w 46"/>
                <a:gd name="T15" fmla="*/ 2147483647 h 39"/>
                <a:gd name="T16" fmla="*/ 628826191 w 46"/>
                <a:gd name="T17" fmla="*/ 2147483647 h 39"/>
                <a:gd name="T18" fmla="*/ 799178295 w 46"/>
                <a:gd name="T19" fmla="*/ 2147483647 h 39"/>
                <a:gd name="T20" fmla="*/ 949903365 w 46"/>
                <a:gd name="T21" fmla="*/ 1725872818 h 39"/>
                <a:gd name="T22" fmla="*/ 1122358988 w 46"/>
                <a:gd name="T23" fmla="*/ 1341675336 h 39"/>
                <a:gd name="T24" fmla="*/ 1280781335 w 46"/>
                <a:gd name="T25" fmla="*/ 97383693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9"/>
                <a:gd name="T41" fmla="*/ 46 w 46"/>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9">
                  <a:moveTo>
                    <a:pt x="35" y="0"/>
                  </a:moveTo>
                  <a:cubicBezTo>
                    <a:pt x="38" y="5"/>
                    <a:pt x="46" y="12"/>
                    <a:pt x="38" y="16"/>
                  </a:cubicBezTo>
                  <a:cubicBezTo>
                    <a:pt x="34" y="19"/>
                    <a:pt x="27" y="19"/>
                    <a:pt x="29" y="26"/>
                  </a:cubicBezTo>
                  <a:cubicBezTo>
                    <a:pt x="29" y="29"/>
                    <a:pt x="31" y="29"/>
                    <a:pt x="29" y="32"/>
                  </a:cubicBezTo>
                  <a:cubicBezTo>
                    <a:pt x="28" y="34"/>
                    <a:pt x="24" y="36"/>
                    <a:pt x="22" y="37"/>
                  </a:cubicBezTo>
                  <a:cubicBezTo>
                    <a:pt x="18" y="39"/>
                    <a:pt x="16" y="39"/>
                    <a:pt x="12" y="38"/>
                  </a:cubicBezTo>
                  <a:cubicBezTo>
                    <a:pt x="9" y="37"/>
                    <a:pt x="2" y="37"/>
                    <a:pt x="0" y="34"/>
                  </a:cubicBezTo>
                  <a:cubicBezTo>
                    <a:pt x="4" y="35"/>
                    <a:pt x="8" y="36"/>
                    <a:pt x="12" y="34"/>
                  </a:cubicBezTo>
                  <a:cubicBezTo>
                    <a:pt x="15" y="32"/>
                    <a:pt x="16" y="30"/>
                    <a:pt x="17" y="27"/>
                  </a:cubicBezTo>
                  <a:cubicBezTo>
                    <a:pt x="20" y="27"/>
                    <a:pt x="21" y="28"/>
                    <a:pt x="22" y="25"/>
                  </a:cubicBezTo>
                  <a:cubicBezTo>
                    <a:pt x="24" y="22"/>
                    <a:pt x="25" y="17"/>
                    <a:pt x="26" y="14"/>
                  </a:cubicBezTo>
                  <a:cubicBezTo>
                    <a:pt x="27" y="9"/>
                    <a:pt x="27" y="10"/>
                    <a:pt x="31" y="11"/>
                  </a:cubicBezTo>
                  <a:cubicBezTo>
                    <a:pt x="33" y="12"/>
                    <a:pt x="37" y="11"/>
                    <a:pt x="35" y="8"/>
                  </a:cubicBezTo>
                </a:path>
              </a:pathLst>
            </a:custGeom>
            <a:solidFill>
              <a:srgbClr val="E6CA8B"/>
            </a:solidFill>
            <a:ln w="9525">
              <a:noFill/>
              <a:round/>
              <a:headEnd/>
              <a:tailEnd/>
            </a:ln>
          </p:spPr>
          <p:txBody>
            <a:bodyPr/>
            <a:p>
              <a:endParaRPr lang="en-US"/>
            </a:p>
          </p:txBody>
        </p:sp>
        <p:sp>
          <p:nvSpPr>
            <p:cNvPr id="1049085" name="Freeform 182"/>
            <p:cNvSpPr/>
            <p:nvPr/>
          </p:nvSpPr>
          <p:spPr bwMode="auto">
            <a:xfrm>
              <a:off x="1146" y="1256"/>
              <a:ext cx="738" cy="533"/>
            </a:xfrm>
            <a:custGeom>
              <a:avLst/>
              <a:gdLst>
                <a:gd name="T0" fmla="*/ 0 w 295"/>
                <a:gd name="T1" fmla="*/ 2147483647 h 200"/>
                <a:gd name="T2" fmla="*/ 2147483647 w 295"/>
                <a:gd name="T3" fmla="*/ 2147483647 h 200"/>
                <a:gd name="T4" fmla="*/ 2147483647 w 295"/>
                <a:gd name="T5" fmla="*/ 2147483647 h 200"/>
                <a:gd name="T6" fmla="*/ 2147483647 w 295"/>
                <a:gd name="T7" fmla="*/ 2147483647 h 200"/>
                <a:gd name="T8" fmla="*/ 2147483647 w 295"/>
                <a:gd name="T9" fmla="*/ 2147483647 h 200"/>
                <a:gd name="T10" fmla="*/ 2147483647 w 295"/>
                <a:gd name="T11" fmla="*/ 2147483647 h 200"/>
                <a:gd name="T12" fmla="*/ 2147483647 w 295"/>
                <a:gd name="T13" fmla="*/ 2147483647 h 200"/>
                <a:gd name="T14" fmla="*/ 2147483647 w 295"/>
                <a:gd name="T15" fmla="*/ 2147483647 h 200"/>
                <a:gd name="T16" fmla="*/ 2147483647 w 295"/>
                <a:gd name="T17" fmla="*/ 2147483647 h 200"/>
                <a:gd name="T18" fmla="*/ 2147483647 w 295"/>
                <a:gd name="T19" fmla="*/ 2147483647 h 200"/>
                <a:gd name="T20" fmla="*/ 2147483647 w 295"/>
                <a:gd name="T21" fmla="*/ 2147483647 h 200"/>
                <a:gd name="T22" fmla="*/ 2147483647 w 295"/>
                <a:gd name="T23" fmla="*/ 2147483647 h 200"/>
                <a:gd name="T24" fmla="*/ 2147483647 w 295"/>
                <a:gd name="T25" fmla="*/ 2147483647 h 200"/>
                <a:gd name="T26" fmla="*/ 2147483647 w 295"/>
                <a:gd name="T27" fmla="*/ 2147483647 h 200"/>
                <a:gd name="T28" fmla="*/ 2147483647 w 295"/>
                <a:gd name="T29" fmla="*/ 2147483647 h 200"/>
                <a:gd name="T30" fmla="*/ 2147483647 w 295"/>
                <a:gd name="T31" fmla="*/ 2147483647 h 200"/>
                <a:gd name="T32" fmla="*/ 2147483647 w 295"/>
                <a:gd name="T33" fmla="*/ 2147483647 h 200"/>
                <a:gd name="T34" fmla="*/ 2147483647 w 295"/>
                <a:gd name="T35" fmla="*/ 1845943709 h 200"/>
                <a:gd name="T36" fmla="*/ 2147483647 w 295"/>
                <a:gd name="T37" fmla="*/ 1243254783 h 200"/>
                <a:gd name="T38" fmla="*/ 2147483647 w 295"/>
                <a:gd name="T39" fmla="*/ 2147483647 h 200"/>
                <a:gd name="T40" fmla="*/ 2147483647 w 295"/>
                <a:gd name="T41" fmla="*/ 2147483647 h 200"/>
                <a:gd name="T42" fmla="*/ 2147483647 w 295"/>
                <a:gd name="T43" fmla="*/ 2147483647 h 200"/>
                <a:gd name="T44" fmla="*/ 706677847 w 29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00"/>
                <a:gd name="T71" fmla="*/ 295 w 29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00">
                  <a:moveTo>
                    <a:pt x="0" y="61"/>
                  </a:moveTo>
                  <a:cubicBezTo>
                    <a:pt x="21" y="68"/>
                    <a:pt x="42" y="75"/>
                    <a:pt x="62" y="83"/>
                  </a:cubicBezTo>
                  <a:cubicBezTo>
                    <a:pt x="83" y="91"/>
                    <a:pt x="124" y="112"/>
                    <a:pt x="149" y="131"/>
                  </a:cubicBezTo>
                  <a:cubicBezTo>
                    <a:pt x="173" y="150"/>
                    <a:pt x="178" y="161"/>
                    <a:pt x="182" y="172"/>
                  </a:cubicBezTo>
                  <a:cubicBezTo>
                    <a:pt x="187" y="183"/>
                    <a:pt x="188" y="188"/>
                    <a:pt x="202" y="193"/>
                  </a:cubicBezTo>
                  <a:cubicBezTo>
                    <a:pt x="217" y="198"/>
                    <a:pt x="220" y="200"/>
                    <a:pt x="230" y="195"/>
                  </a:cubicBezTo>
                  <a:cubicBezTo>
                    <a:pt x="236" y="193"/>
                    <a:pt x="240" y="183"/>
                    <a:pt x="247" y="178"/>
                  </a:cubicBezTo>
                  <a:cubicBezTo>
                    <a:pt x="250" y="177"/>
                    <a:pt x="255" y="177"/>
                    <a:pt x="258" y="177"/>
                  </a:cubicBezTo>
                  <a:cubicBezTo>
                    <a:pt x="255" y="174"/>
                    <a:pt x="252" y="170"/>
                    <a:pt x="249" y="164"/>
                  </a:cubicBezTo>
                  <a:cubicBezTo>
                    <a:pt x="236" y="142"/>
                    <a:pt x="216" y="142"/>
                    <a:pt x="220" y="127"/>
                  </a:cubicBezTo>
                  <a:cubicBezTo>
                    <a:pt x="223" y="117"/>
                    <a:pt x="227" y="119"/>
                    <a:pt x="233" y="104"/>
                  </a:cubicBezTo>
                  <a:cubicBezTo>
                    <a:pt x="238" y="92"/>
                    <a:pt x="234" y="83"/>
                    <a:pt x="236" y="77"/>
                  </a:cubicBezTo>
                  <a:cubicBezTo>
                    <a:pt x="238" y="72"/>
                    <a:pt x="243" y="65"/>
                    <a:pt x="250" y="70"/>
                  </a:cubicBezTo>
                  <a:cubicBezTo>
                    <a:pt x="243" y="61"/>
                    <a:pt x="243" y="50"/>
                    <a:pt x="251" y="39"/>
                  </a:cubicBezTo>
                  <a:cubicBezTo>
                    <a:pt x="260" y="24"/>
                    <a:pt x="274" y="22"/>
                    <a:pt x="294" y="32"/>
                  </a:cubicBezTo>
                  <a:cubicBezTo>
                    <a:pt x="294" y="32"/>
                    <a:pt x="295" y="33"/>
                    <a:pt x="295" y="33"/>
                  </a:cubicBezTo>
                  <a:cubicBezTo>
                    <a:pt x="295" y="31"/>
                    <a:pt x="294" y="28"/>
                    <a:pt x="293" y="26"/>
                  </a:cubicBezTo>
                  <a:cubicBezTo>
                    <a:pt x="291" y="21"/>
                    <a:pt x="284" y="17"/>
                    <a:pt x="277" y="15"/>
                  </a:cubicBezTo>
                  <a:cubicBezTo>
                    <a:pt x="270" y="13"/>
                    <a:pt x="269" y="8"/>
                    <a:pt x="258" y="10"/>
                  </a:cubicBezTo>
                  <a:cubicBezTo>
                    <a:pt x="248" y="12"/>
                    <a:pt x="234" y="19"/>
                    <a:pt x="226" y="21"/>
                  </a:cubicBezTo>
                  <a:cubicBezTo>
                    <a:pt x="221" y="22"/>
                    <a:pt x="209" y="26"/>
                    <a:pt x="194" y="29"/>
                  </a:cubicBezTo>
                  <a:cubicBezTo>
                    <a:pt x="179" y="31"/>
                    <a:pt x="150" y="29"/>
                    <a:pt x="121" y="23"/>
                  </a:cubicBezTo>
                  <a:cubicBezTo>
                    <a:pt x="93" y="17"/>
                    <a:pt x="56" y="9"/>
                    <a:pt x="19" y="0"/>
                  </a:cubicBezTo>
                </a:path>
              </a:pathLst>
            </a:custGeom>
            <a:noFill/>
            <a:ln w="7938" cap="rnd">
              <a:solidFill>
                <a:srgbClr val="000000"/>
              </a:solidFill>
              <a:round/>
              <a:headEnd/>
              <a:tailEnd/>
            </a:ln>
          </p:spPr>
          <p:txBody>
            <a:bodyPr/>
            <a:p>
              <a:endParaRPr lang="en-US"/>
            </a:p>
          </p:txBody>
        </p:sp>
        <p:sp>
          <p:nvSpPr>
            <p:cNvPr id="1049086" name="Freeform 183"/>
            <p:cNvSpPr/>
            <p:nvPr/>
          </p:nvSpPr>
          <p:spPr bwMode="auto">
            <a:xfrm>
              <a:off x="1171" y="1280"/>
              <a:ext cx="620" cy="211"/>
            </a:xfrm>
            <a:custGeom>
              <a:avLst/>
              <a:gdLst>
                <a:gd name="T0" fmla="*/ 2147483647 w 248"/>
                <a:gd name="T1" fmla="*/ 2147483647 h 79"/>
                <a:gd name="T2" fmla="*/ 2147483647 w 248"/>
                <a:gd name="T3" fmla="*/ 2147483647 h 79"/>
                <a:gd name="T4" fmla="*/ 2147483647 w 248"/>
                <a:gd name="T5" fmla="*/ 2147483647 h 79"/>
                <a:gd name="T6" fmla="*/ 366287110 w 248"/>
                <a:gd name="T7" fmla="*/ 141154565 h 79"/>
                <a:gd name="T8" fmla="*/ 221730425 w 248"/>
                <a:gd name="T9" fmla="*/ 0 h 79"/>
                <a:gd name="T10" fmla="*/ 0 w 248"/>
                <a:gd name="T11" fmla="*/ 2147483647 h 79"/>
                <a:gd name="T12" fmla="*/ 2147483647 w 248"/>
                <a:gd name="T13" fmla="*/ 2147483647 h 79"/>
                <a:gd name="T14" fmla="*/ 2147483647 w 248"/>
                <a:gd name="T15" fmla="*/ 2147483647 h 79"/>
                <a:gd name="T16" fmla="*/ 2147483647 w 248"/>
                <a:gd name="T17" fmla="*/ 21474836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79"/>
                <a:gd name="T29" fmla="*/ 248 w 248"/>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79">
                  <a:moveTo>
                    <a:pt x="234" y="25"/>
                  </a:moveTo>
                  <a:cubicBezTo>
                    <a:pt x="234" y="25"/>
                    <a:pt x="248" y="22"/>
                    <a:pt x="238" y="18"/>
                  </a:cubicBezTo>
                  <a:cubicBezTo>
                    <a:pt x="229" y="15"/>
                    <a:pt x="210" y="22"/>
                    <a:pt x="182" y="29"/>
                  </a:cubicBezTo>
                  <a:cubicBezTo>
                    <a:pt x="155" y="36"/>
                    <a:pt x="70" y="14"/>
                    <a:pt x="10" y="1"/>
                  </a:cubicBezTo>
                  <a:cubicBezTo>
                    <a:pt x="9" y="0"/>
                    <a:pt x="8" y="0"/>
                    <a:pt x="6" y="0"/>
                  </a:cubicBezTo>
                  <a:cubicBezTo>
                    <a:pt x="0" y="20"/>
                    <a:pt x="0" y="20"/>
                    <a:pt x="0" y="20"/>
                  </a:cubicBezTo>
                  <a:cubicBezTo>
                    <a:pt x="65" y="41"/>
                    <a:pt x="141" y="58"/>
                    <a:pt x="164" y="79"/>
                  </a:cubicBezTo>
                  <a:cubicBezTo>
                    <a:pt x="173" y="55"/>
                    <a:pt x="219" y="49"/>
                    <a:pt x="219" y="49"/>
                  </a:cubicBezTo>
                  <a:lnTo>
                    <a:pt x="234" y="25"/>
                  </a:lnTo>
                  <a:close/>
                </a:path>
              </a:pathLst>
            </a:custGeom>
            <a:solidFill>
              <a:srgbClr val="FBD98D"/>
            </a:solidFill>
            <a:ln w="9525">
              <a:noFill/>
              <a:round/>
              <a:headEnd/>
              <a:tailEnd/>
            </a:ln>
          </p:spPr>
          <p:txBody>
            <a:bodyPr/>
            <a:p>
              <a:endParaRPr lang="en-US"/>
            </a:p>
          </p:txBody>
        </p:sp>
        <p:sp>
          <p:nvSpPr>
            <p:cNvPr id="1049087" name="Freeform 184"/>
            <p:cNvSpPr/>
            <p:nvPr/>
          </p:nvSpPr>
          <p:spPr bwMode="auto">
            <a:xfrm>
              <a:off x="1366" y="1392"/>
              <a:ext cx="235" cy="155"/>
            </a:xfrm>
            <a:custGeom>
              <a:avLst/>
              <a:gdLst>
                <a:gd name="T0" fmla="*/ 0 w 94"/>
                <a:gd name="T1" fmla="*/ 0 h 58"/>
                <a:gd name="T2" fmla="*/ 1845955881 w 94"/>
                <a:gd name="T3" fmla="*/ 2147483647 h 58"/>
                <a:gd name="T4" fmla="*/ 2147483647 w 94"/>
                <a:gd name="T5" fmla="*/ 2147483647 h 58"/>
                <a:gd name="T6" fmla="*/ 2147483647 w 94"/>
                <a:gd name="T7" fmla="*/ 2147483647 h 58"/>
                <a:gd name="T8" fmla="*/ 2147483647 w 94"/>
                <a:gd name="T9" fmla="*/ 2147483647 h 58"/>
                <a:gd name="T10" fmla="*/ 0 60000 65536"/>
                <a:gd name="T11" fmla="*/ 0 60000 65536"/>
                <a:gd name="T12" fmla="*/ 0 60000 65536"/>
                <a:gd name="T13" fmla="*/ 0 60000 65536"/>
                <a:gd name="T14" fmla="*/ 0 60000 65536"/>
                <a:gd name="T15" fmla="*/ 0 w 94"/>
                <a:gd name="T16" fmla="*/ 0 h 58"/>
                <a:gd name="T17" fmla="*/ 94 w 94"/>
                <a:gd name="T18" fmla="*/ 58 h 58"/>
              </a:gdLst>
              <a:ahLst/>
              <a:cxnLst>
                <a:cxn ang="T10">
                  <a:pos x="T0" y="T1"/>
                </a:cxn>
                <a:cxn ang="T11">
                  <a:pos x="T2" y="T3"/>
                </a:cxn>
                <a:cxn ang="T12">
                  <a:pos x="T4" y="T5"/>
                </a:cxn>
                <a:cxn ang="T13">
                  <a:pos x="T6" y="T7"/>
                </a:cxn>
                <a:cxn ang="T14">
                  <a:pos x="T8" y="T9"/>
                </a:cxn>
              </a:cxnLst>
              <a:rect l="T15" t="T16" r="T17" b="T18"/>
              <a:pathLst>
                <a:path w="94" h="58">
                  <a:moveTo>
                    <a:pt x="0" y="0"/>
                  </a:moveTo>
                  <a:cubicBezTo>
                    <a:pt x="18" y="8"/>
                    <a:pt x="35" y="18"/>
                    <a:pt x="51" y="29"/>
                  </a:cubicBezTo>
                  <a:cubicBezTo>
                    <a:pt x="60" y="36"/>
                    <a:pt x="82" y="58"/>
                    <a:pt x="93" y="53"/>
                  </a:cubicBezTo>
                  <a:cubicBezTo>
                    <a:pt x="90" y="43"/>
                    <a:pt x="87" y="44"/>
                    <a:pt x="88" y="34"/>
                  </a:cubicBezTo>
                  <a:cubicBezTo>
                    <a:pt x="89" y="27"/>
                    <a:pt x="94" y="24"/>
                    <a:pt x="89" y="17"/>
                  </a:cubicBezTo>
                </a:path>
              </a:pathLst>
            </a:custGeom>
            <a:solidFill>
              <a:srgbClr val="FBD98D"/>
            </a:solidFill>
            <a:ln w="9525">
              <a:noFill/>
              <a:round/>
              <a:headEnd/>
              <a:tailEnd/>
            </a:ln>
          </p:spPr>
          <p:txBody>
            <a:bodyPr/>
            <a:p>
              <a:endParaRPr lang="en-US"/>
            </a:p>
          </p:txBody>
        </p:sp>
        <p:sp>
          <p:nvSpPr>
            <p:cNvPr id="1049088" name="Freeform 185"/>
            <p:cNvSpPr/>
            <p:nvPr/>
          </p:nvSpPr>
          <p:spPr bwMode="auto">
            <a:xfrm>
              <a:off x="1416" y="1333"/>
              <a:ext cx="358" cy="70"/>
            </a:xfrm>
            <a:custGeom>
              <a:avLst/>
              <a:gdLst>
                <a:gd name="T0" fmla="*/ 0 w 143"/>
                <a:gd name="T1" fmla="*/ 0 h 26"/>
                <a:gd name="T2" fmla="*/ 2147483647 w 143"/>
                <a:gd name="T3" fmla="*/ 1043900001 h 26"/>
                <a:gd name="T4" fmla="*/ 2147483647 w 143"/>
                <a:gd name="T5" fmla="*/ 2147483647 h 26"/>
                <a:gd name="T6" fmla="*/ 2147483647 w 143"/>
                <a:gd name="T7" fmla="*/ 2147483647 h 26"/>
                <a:gd name="T8" fmla="*/ 150374877 w 143"/>
                <a:gd name="T9" fmla="*/ 617004890 h 26"/>
                <a:gd name="T10" fmla="*/ 0 60000 65536"/>
                <a:gd name="T11" fmla="*/ 0 60000 65536"/>
                <a:gd name="T12" fmla="*/ 0 60000 65536"/>
                <a:gd name="T13" fmla="*/ 0 60000 65536"/>
                <a:gd name="T14" fmla="*/ 0 60000 65536"/>
                <a:gd name="T15" fmla="*/ 0 w 143"/>
                <a:gd name="T16" fmla="*/ 0 h 26"/>
                <a:gd name="T17" fmla="*/ 143 w 143"/>
                <a:gd name="T18" fmla="*/ 26 h 26"/>
              </a:gdLst>
              <a:ahLst/>
              <a:cxnLst>
                <a:cxn ang="T10">
                  <a:pos x="T0" y="T1"/>
                </a:cxn>
                <a:cxn ang="T11">
                  <a:pos x="T2" y="T3"/>
                </a:cxn>
                <a:cxn ang="T12">
                  <a:pos x="T4" y="T5"/>
                </a:cxn>
                <a:cxn ang="T13">
                  <a:pos x="T6" y="T7"/>
                </a:cxn>
                <a:cxn ang="T14">
                  <a:pos x="T8" y="T9"/>
                </a:cxn>
              </a:cxnLst>
              <a:rect l="T15" t="T16" r="T17" b="T18"/>
              <a:pathLst>
                <a:path w="143" h="26">
                  <a:moveTo>
                    <a:pt x="0" y="0"/>
                  </a:moveTo>
                  <a:cubicBezTo>
                    <a:pt x="46" y="21"/>
                    <a:pt x="97" y="1"/>
                    <a:pt x="143" y="7"/>
                  </a:cubicBezTo>
                  <a:cubicBezTo>
                    <a:pt x="136" y="10"/>
                    <a:pt x="129" y="16"/>
                    <a:pt x="132" y="25"/>
                  </a:cubicBezTo>
                  <a:cubicBezTo>
                    <a:pt x="111" y="8"/>
                    <a:pt x="96" y="26"/>
                    <a:pt x="74" y="23"/>
                  </a:cubicBezTo>
                  <a:cubicBezTo>
                    <a:pt x="51" y="20"/>
                    <a:pt x="27" y="10"/>
                    <a:pt x="4" y="4"/>
                  </a:cubicBezTo>
                </a:path>
              </a:pathLst>
            </a:custGeom>
            <a:solidFill>
              <a:srgbClr val="E6CA8B"/>
            </a:solidFill>
            <a:ln w="9525">
              <a:noFill/>
              <a:round/>
              <a:headEnd/>
              <a:tailEnd/>
            </a:ln>
          </p:spPr>
          <p:txBody>
            <a:bodyPr/>
            <a:p>
              <a:endParaRPr lang="en-US"/>
            </a:p>
          </p:txBody>
        </p:sp>
        <p:sp>
          <p:nvSpPr>
            <p:cNvPr id="1049089" name="Freeform 186"/>
            <p:cNvSpPr/>
            <p:nvPr/>
          </p:nvSpPr>
          <p:spPr bwMode="auto">
            <a:xfrm>
              <a:off x="1204" y="1427"/>
              <a:ext cx="355" cy="186"/>
            </a:xfrm>
            <a:custGeom>
              <a:avLst/>
              <a:gdLst>
                <a:gd name="T0" fmla="*/ 0 w 142"/>
                <a:gd name="T1" fmla="*/ 0 h 70"/>
                <a:gd name="T2" fmla="*/ 2147483647 w 142"/>
                <a:gd name="T3" fmla="*/ 2147483647 h 70"/>
                <a:gd name="T4" fmla="*/ 0 w 142"/>
                <a:gd name="T5" fmla="*/ 0 h 70"/>
                <a:gd name="T6" fmla="*/ 0 60000 65536"/>
                <a:gd name="T7" fmla="*/ 0 60000 65536"/>
                <a:gd name="T8" fmla="*/ 0 60000 65536"/>
                <a:gd name="T9" fmla="*/ 0 w 142"/>
                <a:gd name="T10" fmla="*/ 0 h 70"/>
                <a:gd name="T11" fmla="*/ 142 w 142"/>
                <a:gd name="T12" fmla="*/ 70 h 70"/>
              </a:gdLst>
              <a:ahLst/>
              <a:cxnLst>
                <a:cxn ang="T6">
                  <a:pos x="T0" y="T1"/>
                </a:cxn>
                <a:cxn ang="T7">
                  <a:pos x="T2" y="T3"/>
                </a:cxn>
                <a:cxn ang="T8">
                  <a:pos x="T4" y="T5"/>
                </a:cxn>
              </a:cxnLst>
              <a:rect l="T9" t="T10" r="T11" b="T12"/>
              <a:pathLst>
                <a:path w="142" h="70">
                  <a:moveTo>
                    <a:pt x="0" y="0"/>
                  </a:moveTo>
                  <a:cubicBezTo>
                    <a:pt x="20" y="0"/>
                    <a:pt x="123" y="42"/>
                    <a:pt x="142" y="70"/>
                  </a:cubicBezTo>
                  <a:cubicBezTo>
                    <a:pt x="124" y="44"/>
                    <a:pt x="59" y="2"/>
                    <a:pt x="0" y="0"/>
                  </a:cubicBezTo>
                  <a:close/>
                </a:path>
              </a:pathLst>
            </a:custGeom>
            <a:solidFill>
              <a:srgbClr val="FFFFFF"/>
            </a:solidFill>
            <a:ln w="9525">
              <a:noFill/>
              <a:round/>
              <a:headEnd/>
              <a:tailEnd/>
            </a:ln>
          </p:spPr>
          <p:txBody>
            <a:bodyPr/>
            <a:p>
              <a:endParaRPr lang="en-US"/>
            </a:p>
          </p:txBody>
        </p:sp>
        <p:sp>
          <p:nvSpPr>
            <p:cNvPr id="1049090" name="Freeform 187"/>
            <p:cNvSpPr/>
            <p:nvPr/>
          </p:nvSpPr>
          <p:spPr bwMode="auto">
            <a:xfrm>
              <a:off x="2781" y="1408"/>
              <a:ext cx="30" cy="128"/>
            </a:xfrm>
            <a:custGeom>
              <a:avLst/>
              <a:gdLst>
                <a:gd name="T0" fmla="*/ 0 w 12"/>
                <a:gd name="T1" fmla="*/ 2147483647 h 48"/>
                <a:gd name="T2" fmla="*/ 74501236 w 12"/>
                <a:gd name="T3" fmla="*/ 2147483647 h 48"/>
                <a:gd name="T4" fmla="*/ 74501236 w 12"/>
                <a:gd name="T5" fmla="*/ 2147483647 h 48"/>
                <a:gd name="T6" fmla="*/ 46493605 w 12"/>
                <a:gd name="T7" fmla="*/ 2147483647 h 48"/>
                <a:gd name="T8" fmla="*/ 216845611 w 12"/>
                <a:gd name="T9" fmla="*/ 2147483647 h 48"/>
                <a:gd name="T10" fmla="*/ 216845611 w 12"/>
                <a:gd name="T11" fmla="*/ 2147483647 h 48"/>
                <a:gd name="T12" fmla="*/ 216845611 w 12"/>
                <a:gd name="T13" fmla="*/ 2147483647 h 48"/>
                <a:gd name="T14" fmla="*/ 361396205 w 12"/>
                <a:gd name="T15" fmla="*/ 2147483647 h 48"/>
                <a:gd name="T16" fmla="*/ 338268532 w 12"/>
                <a:gd name="T17" fmla="*/ 1620981245 h 48"/>
                <a:gd name="T18" fmla="*/ 437784981 w 12"/>
                <a:gd name="T19" fmla="*/ 607868223 h 48"/>
                <a:gd name="T20" fmla="*/ 251530560 w 1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8"/>
                <a:gd name="T35" fmla="*/ 12 w 1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8">
                  <a:moveTo>
                    <a:pt x="0" y="48"/>
                  </a:moveTo>
                  <a:cubicBezTo>
                    <a:pt x="1" y="48"/>
                    <a:pt x="2" y="48"/>
                    <a:pt x="2" y="48"/>
                  </a:cubicBezTo>
                  <a:cubicBezTo>
                    <a:pt x="2" y="47"/>
                    <a:pt x="2" y="47"/>
                    <a:pt x="2" y="47"/>
                  </a:cubicBezTo>
                  <a:cubicBezTo>
                    <a:pt x="1" y="41"/>
                    <a:pt x="1" y="41"/>
                    <a:pt x="1" y="41"/>
                  </a:cubicBezTo>
                  <a:cubicBezTo>
                    <a:pt x="6" y="35"/>
                    <a:pt x="6" y="35"/>
                    <a:pt x="6" y="35"/>
                  </a:cubicBezTo>
                  <a:cubicBezTo>
                    <a:pt x="6" y="29"/>
                    <a:pt x="6" y="29"/>
                    <a:pt x="6" y="29"/>
                  </a:cubicBezTo>
                  <a:cubicBezTo>
                    <a:pt x="6" y="25"/>
                    <a:pt x="6" y="25"/>
                    <a:pt x="6" y="25"/>
                  </a:cubicBezTo>
                  <a:cubicBezTo>
                    <a:pt x="10" y="20"/>
                    <a:pt x="10" y="20"/>
                    <a:pt x="10" y="20"/>
                  </a:cubicBezTo>
                  <a:cubicBezTo>
                    <a:pt x="9" y="13"/>
                    <a:pt x="9" y="13"/>
                    <a:pt x="9" y="13"/>
                  </a:cubicBezTo>
                  <a:cubicBezTo>
                    <a:pt x="12" y="5"/>
                    <a:pt x="12" y="5"/>
                    <a:pt x="12" y="5"/>
                  </a:cubicBezTo>
                  <a:cubicBezTo>
                    <a:pt x="7" y="0"/>
                    <a:pt x="7" y="0"/>
                    <a:pt x="7" y="0"/>
                  </a:cubicBezTo>
                </a:path>
              </a:pathLst>
            </a:custGeom>
            <a:noFill/>
            <a:ln w="11113" cap="rnd">
              <a:solidFill>
                <a:srgbClr val="000000"/>
              </a:solidFill>
              <a:round/>
              <a:headEnd/>
              <a:tailEnd/>
            </a:ln>
          </p:spPr>
          <p:txBody>
            <a:bodyPr/>
            <a:p>
              <a:endParaRPr lang="en-US"/>
            </a:p>
          </p:txBody>
        </p:sp>
      </p:grpSp>
      <p:grpSp>
        <p:nvGrpSpPr>
          <p:cNvPr id="185" name="Group 188"/>
          <p:cNvGrpSpPr/>
          <p:nvPr/>
        </p:nvGrpSpPr>
        <p:grpSpPr bwMode="auto">
          <a:xfrm>
            <a:off x="6019800" y="4800600"/>
            <a:ext cx="2590800" cy="685800"/>
            <a:chOff x="1013" y="2549"/>
            <a:chExt cx="3657" cy="1086"/>
          </a:xfrm>
        </p:grpSpPr>
        <p:sp>
          <p:nvSpPr>
            <p:cNvPr id="1049091" name="Freeform 189"/>
            <p:cNvSpPr/>
            <p:nvPr/>
          </p:nvSpPr>
          <p:spPr bwMode="auto">
            <a:xfrm>
              <a:off x="2823" y="3003"/>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1" y="0"/>
                    <a:pt x="1" y="0"/>
                    <a:pt x="0" y="0"/>
                  </a:cubicBezTo>
                  <a:close/>
                </a:path>
              </a:pathLst>
            </a:custGeom>
            <a:solidFill>
              <a:srgbClr val="EC7351"/>
            </a:solidFill>
            <a:ln w="9525">
              <a:noFill/>
              <a:round/>
              <a:headEnd/>
              <a:tailEnd/>
            </a:ln>
          </p:spPr>
          <p:txBody>
            <a:bodyPr/>
            <a:p>
              <a:endParaRPr lang="en-US"/>
            </a:p>
          </p:txBody>
        </p:sp>
        <p:sp>
          <p:nvSpPr>
            <p:cNvPr id="1049092" name="Freeform 190"/>
            <p:cNvSpPr/>
            <p:nvPr/>
          </p:nvSpPr>
          <p:spPr bwMode="auto">
            <a:xfrm>
              <a:off x="2823" y="3003"/>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1" y="0"/>
                    <a:pt x="1" y="0"/>
                    <a:pt x="0" y="0"/>
                  </a:cubicBezTo>
                  <a:close/>
                </a:path>
              </a:pathLst>
            </a:custGeom>
            <a:noFill/>
            <a:ln w="12700" cap="rnd">
              <a:solidFill>
                <a:srgbClr val="000000"/>
              </a:solidFill>
              <a:round/>
              <a:headEnd/>
              <a:tailEnd/>
            </a:ln>
          </p:spPr>
          <p:txBody>
            <a:bodyPr/>
            <a:p>
              <a:endParaRPr lang="en-US"/>
            </a:p>
          </p:txBody>
        </p:sp>
        <p:sp>
          <p:nvSpPr>
            <p:cNvPr id="1049093" name="Freeform 191"/>
            <p:cNvSpPr/>
            <p:nvPr/>
          </p:nvSpPr>
          <p:spPr bwMode="auto">
            <a:xfrm>
              <a:off x="2823" y="3003"/>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1" y="0"/>
                    <a:pt x="1" y="0"/>
                    <a:pt x="0" y="0"/>
                  </a:cubicBezTo>
                  <a:close/>
                </a:path>
              </a:pathLst>
            </a:custGeom>
            <a:solidFill>
              <a:srgbClr val="EC7351"/>
            </a:solidFill>
            <a:ln w="9525">
              <a:noFill/>
              <a:round/>
              <a:headEnd/>
              <a:tailEnd/>
            </a:ln>
          </p:spPr>
          <p:txBody>
            <a:bodyPr/>
            <a:p>
              <a:endParaRPr lang="en-US"/>
            </a:p>
          </p:txBody>
        </p:sp>
        <p:sp>
          <p:nvSpPr>
            <p:cNvPr id="1049094" name="Freeform 192"/>
            <p:cNvSpPr/>
            <p:nvPr/>
          </p:nvSpPr>
          <p:spPr bwMode="auto">
            <a:xfrm>
              <a:off x="2823" y="3003"/>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1" y="0"/>
                    <a:pt x="1" y="0"/>
                    <a:pt x="0" y="0"/>
                  </a:cubicBezTo>
                  <a:close/>
                </a:path>
              </a:pathLst>
            </a:custGeom>
            <a:noFill/>
            <a:ln w="12700" cap="rnd">
              <a:solidFill>
                <a:srgbClr val="000000"/>
              </a:solidFill>
              <a:round/>
              <a:headEnd/>
              <a:tailEnd/>
            </a:ln>
          </p:spPr>
          <p:txBody>
            <a:bodyPr/>
            <a:p>
              <a:endParaRPr lang="en-US"/>
            </a:p>
          </p:txBody>
        </p:sp>
        <p:sp>
          <p:nvSpPr>
            <p:cNvPr id="1049095" name="Freeform 193"/>
            <p:cNvSpPr/>
            <p:nvPr/>
          </p:nvSpPr>
          <p:spPr bwMode="auto">
            <a:xfrm>
              <a:off x="1013" y="2549"/>
              <a:ext cx="3657" cy="1086"/>
            </a:xfrm>
            <a:custGeom>
              <a:avLst/>
              <a:gdLst>
                <a:gd name="T0" fmla="*/ 2147483647 w 1463"/>
                <a:gd name="T1" fmla="*/ 2147483647 h 407"/>
                <a:gd name="T2" fmla="*/ 2147483647 w 1463"/>
                <a:gd name="T3" fmla="*/ 2147483647 h 407"/>
                <a:gd name="T4" fmla="*/ 2147483647 w 1463"/>
                <a:gd name="T5" fmla="*/ 2147483647 h 407"/>
                <a:gd name="T6" fmla="*/ 2147483647 w 1463"/>
                <a:gd name="T7" fmla="*/ 2147483647 h 407"/>
                <a:gd name="T8" fmla="*/ 2147483647 w 1463"/>
                <a:gd name="T9" fmla="*/ 2147483647 h 407"/>
                <a:gd name="T10" fmla="*/ 2147483647 w 1463"/>
                <a:gd name="T11" fmla="*/ 2147483647 h 407"/>
                <a:gd name="T12" fmla="*/ 2147483647 w 1463"/>
                <a:gd name="T13" fmla="*/ 2147483647 h 407"/>
                <a:gd name="T14" fmla="*/ 2147483647 w 1463"/>
                <a:gd name="T15" fmla="*/ 2147483647 h 407"/>
                <a:gd name="T16" fmla="*/ 2147483647 w 1463"/>
                <a:gd name="T17" fmla="*/ 2147483647 h 407"/>
                <a:gd name="T18" fmla="*/ 2147483647 w 1463"/>
                <a:gd name="T19" fmla="*/ 2147483647 h 407"/>
                <a:gd name="T20" fmla="*/ 2147483647 w 1463"/>
                <a:gd name="T21" fmla="*/ 2147483647 h 407"/>
                <a:gd name="T22" fmla="*/ 2147483647 w 1463"/>
                <a:gd name="T23" fmla="*/ 2147483647 h 407"/>
                <a:gd name="T24" fmla="*/ 2147483647 w 1463"/>
                <a:gd name="T25" fmla="*/ 2147483647 h 407"/>
                <a:gd name="T26" fmla="*/ 2147483647 w 1463"/>
                <a:gd name="T27" fmla="*/ 2147483647 h 407"/>
                <a:gd name="T28" fmla="*/ 2147483647 w 1463"/>
                <a:gd name="T29" fmla="*/ 2147483647 h 407"/>
                <a:gd name="T30" fmla="*/ 2147483647 w 1463"/>
                <a:gd name="T31" fmla="*/ 2147483647 h 407"/>
                <a:gd name="T32" fmla="*/ 2147483647 w 1463"/>
                <a:gd name="T33" fmla="*/ 2147483647 h 407"/>
                <a:gd name="T34" fmla="*/ 2147483647 w 1463"/>
                <a:gd name="T35" fmla="*/ 2147483647 h 407"/>
                <a:gd name="T36" fmla="*/ 2147483647 w 1463"/>
                <a:gd name="T37" fmla="*/ 2147483647 h 407"/>
                <a:gd name="T38" fmla="*/ 2147483647 w 1463"/>
                <a:gd name="T39" fmla="*/ 2147483647 h 407"/>
                <a:gd name="T40" fmla="*/ 2147483647 w 1463"/>
                <a:gd name="T41" fmla="*/ 2147483647 h 407"/>
                <a:gd name="T42" fmla="*/ 0 w 1463"/>
                <a:gd name="T43" fmla="*/ 2147483647 h 407"/>
                <a:gd name="T44" fmla="*/ 2147483647 w 1463"/>
                <a:gd name="T45" fmla="*/ 2147483647 h 407"/>
                <a:gd name="T46" fmla="*/ 2147483647 w 1463"/>
                <a:gd name="T47" fmla="*/ 2147483647 h 407"/>
                <a:gd name="T48" fmla="*/ 2147483647 w 1463"/>
                <a:gd name="T49" fmla="*/ 2147483647 h 407"/>
                <a:gd name="T50" fmla="*/ 2147483647 w 1463"/>
                <a:gd name="T51" fmla="*/ 2147483647 h 407"/>
                <a:gd name="T52" fmla="*/ 2147483647 w 1463"/>
                <a:gd name="T53" fmla="*/ 2147483647 h 407"/>
                <a:gd name="T54" fmla="*/ 2147483647 w 1463"/>
                <a:gd name="T55" fmla="*/ 2147483647 h 407"/>
                <a:gd name="T56" fmla="*/ 2147483647 w 1463"/>
                <a:gd name="T57" fmla="*/ 2147483647 h 407"/>
                <a:gd name="T58" fmla="*/ 2147483647 w 1463"/>
                <a:gd name="T59" fmla="*/ 2147483647 h 407"/>
                <a:gd name="T60" fmla="*/ 2147483647 w 1463"/>
                <a:gd name="T61" fmla="*/ 2147483647 h 407"/>
                <a:gd name="T62" fmla="*/ 2147483647 w 1463"/>
                <a:gd name="T63" fmla="*/ 2147483647 h 407"/>
                <a:gd name="T64" fmla="*/ 2147483647 w 1463"/>
                <a:gd name="T65" fmla="*/ 2147483647 h 407"/>
                <a:gd name="T66" fmla="*/ 2147483647 w 1463"/>
                <a:gd name="T67" fmla="*/ 2147483647 h 407"/>
                <a:gd name="T68" fmla="*/ 2147483647 w 1463"/>
                <a:gd name="T69" fmla="*/ 2147483647 h 407"/>
                <a:gd name="T70" fmla="*/ 2147483647 w 1463"/>
                <a:gd name="T71" fmla="*/ 2147483647 h 407"/>
                <a:gd name="T72" fmla="*/ 2147483647 w 1463"/>
                <a:gd name="T73" fmla="*/ 2147483647 h 407"/>
                <a:gd name="T74" fmla="*/ 2147483647 w 1463"/>
                <a:gd name="T75" fmla="*/ 2147483647 h 407"/>
                <a:gd name="T76" fmla="*/ 2147483647 w 1463"/>
                <a:gd name="T77" fmla="*/ 2147483647 h 407"/>
                <a:gd name="T78" fmla="*/ 2147483647 w 1463"/>
                <a:gd name="T79" fmla="*/ 2147483647 h 407"/>
                <a:gd name="T80" fmla="*/ 2147483647 w 1463"/>
                <a:gd name="T81" fmla="*/ 2147483647 h 4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63"/>
                <a:gd name="T124" fmla="*/ 0 h 407"/>
                <a:gd name="T125" fmla="*/ 1463 w 1463"/>
                <a:gd name="T126" fmla="*/ 407 h 4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63" h="407">
                  <a:moveTo>
                    <a:pt x="1444" y="285"/>
                  </a:moveTo>
                  <a:cubicBezTo>
                    <a:pt x="1435" y="281"/>
                    <a:pt x="1406" y="274"/>
                    <a:pt x="1393" y="271"/>
                  </a:cubicBezTo>
                  <a:cubicBezTo>
                    <a:pt x="1381" y="269"/>
                    <a:pt x="1361" y="264"/>
                    <a:pt x="1352" y="261"/>
                  </a:cubicBezTo>
                  <a:cubicBezTo>
                    <a:pt x="1343" y="258"/>
                    <a:pt x="1318" y="253"/>
                    <a:pt x="1307" y="251"/>
                  </a:cubicBezTo>
                  <a:cubicBezTo>
                    <a:pt x="1295" y="250"/>
                    <a:pt x="1275" y="248"/>
                    <a:pt x="1265" y="245"/>
                  </a:cubicBezTo>
                  <a:cubicBezTo>
                    <a:pt x="1265" y="245"/>
                    <a:pt x="1271" y="243"/>
                    <a:pt x="1280" y="244"/>
                  </a:cubicBezTo>
                  <a:cubicBezTo>
                    <a:pt x="1289" y="245"/>
                    <a:pt x="1301" y="247"/>
                    <a:pt x="1306" y="247"/>
                  </a:cubicBezTo>
                  <a:cubicBezTo>
                    <a:pt x="1311" y="247"/>
                    <a:pt x="1320" y="247"/>
                    <a:pt x="1331" y="248"/>
                  </a:cubicBezTo>
                  <a:cubicBezTo>
                    <a:pt x="1342" y="248"/>
                    <a:pt x="1356" y="252"/>
                    <a:pt x="1369" y="256"/>
                  </a:cubicBezTo>
                  <a:cubicBezTo>
                    <a:pt x="1383" y="259"/>
                    <a:pt x="1381" y="259"/>
                    <a:pt x="1400" y="262"/>
                  </a:cubicBezTo>
                  <a:cubicBezTo>
                    <a:pt x="1419" y="265"/>
                    <a:pt x="1432" y="262"/>
                    <a:pt x="1436" y="249"/>
                  </a:cubicBezTo>
                  <a:cubicBezTo>
                    <a:pt x="1437" y="236"/>
                    <a:pt x="1427" y="226"/>
                    <a:pt x="1405" y="219"/>
                  </a:cubicBezTo>
                  <a:cubicBezTo>
                    <a:pt x="1382" y="211"/>
                    <a:pt x="1369" y="208"/>
                    <a:pt x="1351" y="203"/>
                  </a:cubicBezTo>
                  <a:cubicBezTo>
                    <a:pt x="1334" y="199"/>
                    <a:pt x="1327" y="198"/>
                    <a:pt x="1314" y="197"/>
                  </a:cubicBezTo>
                  <a:cubicBezTo>
                    <a:pt x="1301" y="196"/>
                    <a:pt x="1291" y="194"/>
                    <a:pt x="1270" y="192"/>
                  </a:cubicBezTo>
                  <a:cubicBezTo>
                    <a:pt x="1248" y="189"/>
                    <a:pt x="1247" y="188"/>
                    <a:pt x="1229" y="186"/>
                  </a:cubicBezTo>
                  <a:cubicBezTo>
                    <a:pt x="1212" y="183"/>
                    <a:pt x="1201" y="180"/>
                    <a:pt x="1191" y="179"/>
                  </a:cubicBezTo>
                  <a:cubicBezTo>
                    <a:pt x="1182" y="177"/>
                    <a:pt x="1179" y="172"/>
                    <a:pt x="1179" y="172"/>
                  </a:cubicBezTo>
                  <a:cubicBezTo>
                    <a:pt x="1179" y="172"/>
                    <a:pt x="1190" y="166"/>
                    <a:pt x="1195" y="163"/>
                  </a:cubicBezTo>
                  <a:cubicBezTo>
                    <a:pt x="1200" y="161"/>
                    <a:pt x="1230" y="155"/>
                    <a:pt x="1236" y="152"/>
                  </a:cubicBezTo>
                  <a:cubicBezTo>
                    <a:pt x="1241" y="149"/>
                    <a:pt x="1281" y="128"/>
                    <a:pt x="1282" y="101"/>
                  </a:cubicBezTo>
                  <a:cubicBezTo>
                    <a:pt x="1282" y="73"/>
                    <a:pt x="1269" y="74"/>
                    <a:pt x="1269" y="74"/>
                  </a:cubicBezTo>
                  <a:cubicBezTo>
                    <a:pt x="1263" y="74"/>
                    <a:pt x="1245" y="89"/>
                    <a:pt x="1242" y="92"/>
                  </a:cubicBezTo>
                  <a:cubicBezTo>
                    <a:pt x="1232" y="93"/>
                    <a:pt x="1218" y="102"/>
                    <a:pt x="1212" y="103"/>
                  </a:cubicBezTo>
                  <a:cubicBezTo>
                    <a:pt x="1205" y="104"/>
                    <a:pt x="1203" y="106"/>
                    <a:pt x="1195" y="109"/>
                  </a:cubicBezTo>
                  <a:cubicBezTo>
                    <a:pt x="1188" y="112"/>
                    <a:pt x="1166" y="116"/>
                    <a:pt x="1152" y="119"/>
                  </a:cubicBezTo>
                  <a:cubicBezTo>
                    <a:pt x="1139" y="122"/>
                    <a:pt x="1127" y="123"/>
                    <a:pt x="1116" y="128"/>
                  </a:cubicBezTo>
                  <a:cubicBezTo>
                    <a:pt x="1104" y="134"/>
                    <a:pt x="1084" y="150"/>
                    <a:pt x="1072" y="157"/>
                  </a:cubicBezTo>
                  <a:cubicBezTo>
                    <a:pt x="1063" y="162"/>
                    <a:pt x="1033" y="182"/>
                    <a:pt x="1004" y="191"/>
                  </a:cubicBezTo>
                  <a:cubicBezTo>
                    <a:pt x="996" y="193"/>
                    <a:pt x="986" y="191"/>
                    <a:pt x="979" y="192"/>
                  </a:cubicBezTo>
                  <a:cubicBezTo>
                    <a:pt x="963" y="192"/>
                    <a:pt x="945" y="195"/>
                    <a:pt x="902" y="194"/>
                  </a:cubicBezTo>
                  <a:cubicBezTo>
                    <a:pt x="864" y="194"/>
                    <a:pt x="808" y="183"/>
                    <a:pt x="754" y="172"/>
                  </a:cubicBezTo>
                  <a:cubicBezTo>
                    <a:pt x="751" y="171"/>
                    <a:pt x="743" y="170"/>
                    <a:pt x="743" y="170"/>
                  </a:cubicBezTo>
                  <a:cubicBezTo>
                    <a:pt x="741" y="170"/>
                    <a:pt x="737" y="171"/>
                    <a:pt x="733" y="171"/>
                  </a:cubicBezTo>
                  <a:cubicBezTo>
                    <a:pt x="728" y="171"/>
                    <a:pt x="723" y="169"/>
                    <a:pt x="718" y="170"/>
                  </a:cubicBezTo>
                  <a:cubicBezTo>
                    <a:pt x="712" y="170"/>
                    <a:pt x="709" y="174"/>
                    <a:pt x="705" y="166"/>
                  </a:cubicBezTo>
                  <a:cubicBezTo>
                    <a:pt x="702" y="161"/>
                    <a:pt x="707" y="152"/>
                    <a:pt x="701" y="147"/>
                  </a:cubicBezTo>
                  <a:cubicBezTo>
                    <a:pt x="700" y="147"/>
                    <a:pt x="700" y="147"/>
                    <a:pt x="700" y="147"/>
                  </a:cubicBezTo>
                  <a:cubicBezTo>
                    <a:pt x="677" y="142"/>
                    <a:pt x="656" y="152"/>
                    <a:pt x="639" y="149"/>
                  </a:cubicBezTo>
                  <a:cubicBezTo>
                    <a:pt x="622" y="148"/>
                    <a:pt x="591" y="140"/>
                    <a:pt x="573" y="138"/>
                  </a:cubicBezTo>
                  <a:cubicBezTo>
                    <a:pt x="505" y="130"/>
                    <a:pt x="461" y="130"/>
                    <a:pt x="427" y="135"/>
                  </a:cubicBezTo>
                  <a:cubicBezTo>
                    <a:pt x="388" y="141"/>
                    <a:pt x="370" y="133"/>
                    <a:pt x="336" y="123"/>
                  </a:cubicBezTo>
                  <a:cubicBezTo>
                    <a:pt x="285" y="102"/>
                    <a:pt x="178" y="27"/>
                    <a:pt x="92" y="0"/>
                  </a:cubicBezTo>
                  <a:cubicBezTo>
                    <a:pt x="0" y="299"/>
                    <a:pt x="0" y="299"/>
                    <a:pt x="0" y="299"/>
                  </a:cubicBezTo>
                  <a:cubicBezTo>
                    <a:pt x="33" y="313"/>
                    <a:pt x="98" y="326"/>
                    <a:pt x="161" y="326"/>
                  </a:cubicBezTo>
                  <a:cubicBezTo>
                    <a:pt x="190" y="325"/>
                    <a:pt x="215" y="335"/>
                    <a:pt x="229" y="342"/>
                  </a:cubicBezTo>
                  <a:cubicBezTo>
                    <a:pt x="244" y="349"/>
                    <a:pt x="269" y="350"/>
                    <a:pt x="283" y="349"/>
                  </a:cubicBezTo>
                  <a:cubicBezTo>
                    <a:pt x="298" y="349"/>
                    <a:pt x="474" y="365"/>
                    <a:pt x="499" y="366"/>
                  </a:cubicBezTo>
                  <a:cubicBezTo>
                    <a:pt x="526" y="367"/>
                    <a:pt x="600" y="366"/>
                    <a:pt x="690" y="359"/>
                  </a:cubicBezTo>
                  <a:cubicBezTo>
                    <a:pt x="781" y="351"/>
                    <a:pt x="850" y="352"/>
                    <a:pt x="884" y="355"/>
                  </a:cubicBezTo>
                  <a:cubicBezTo>
                    <a:pt x="918" y="359"/>
                    <a:pt x="924" y="357"/>
                    <a:pt x="947" y="359"/>
                  </a:cubicBezTo>
                  <a:cubicBezTo>
                    <a:pt x="955" y="359"/>
                    <a:pt x="973" y="359"/>
                    <a:pt x="993" y="362"/>
                  </a:cubicBezTo>
                  <a:cubicBezTo>
                    <a:pt x="996" y="362"/>
                    <a:pt x="1002" y="367"/>
                    <a:pt x="1015" y="371"/>
                  </a:cubicBezTo>
                  <a:cubicBezTo>
                    <a:pt x="1029" y="375"/>
                    <a:pt x="1074" y="382"/>
                    <a:pt x="1090" y="383"/>
                  </a:cubicBezTo>
                  <a:cubicBezTo>
                    <a:pt x="1106" y="384"/>
                    <a:pt x="1149" y="381"/>
                    <a:pt x="1149" y="381"/>
                  </a:cubicBezTo>
                  <a:cubicBezTo>
                    <a:pt x="1149" y="381"/>
                    <a:pt x="1156" y="381"/>
                    <a:pt x="1163" y="382"/>
                  </a:cubicBezTo>
                  <a:cubicBezTo>
                    <a:pt x="1169" y="384"/>
                    <a:pt x="1190" y="382"/>
                    <a:pt x="1194" y="381"/>
                  </a:cubicBezTo>
                  <a:cubicBezTo>
                    <a:pt x="1198" y="381"/>
                    <a:pt x="1206" y="384"/>
                    <a:pt x="1216" y="387"/>
                  </a:cubicBezTo>
                  <a:cubicBezTo>
                    <a:pt x="1226" y="389"/>
                    <a:pt x="1241" y="392"/>
                    <a:pt x="1252" y="395"/>
                  </a:cubicBezTo>
                  <a:cubicBezTo>
                    <a:pt x="1263" y="398"/>
                    <a:pt x="1281" y="399"/>
                    <a:pt x="1293" y="402"/>
                  </a:cubicBezTo>
                  <a:cubicBezTo>
                    <a:pt x="1305" y="404"/>
                    <a:pt x="1322" y="407"/>
                    <a:pt x="1337" y="403"/>
                  </a:cubicBezTo>
                  <a:cubicBezTo>
                    <a:pt x="1352" y="399"/>
                    <a:pt x="1352" y="383"/>
                    <a:pt x="1345" y="376"/>
                  </a:cubicBezTo>
                  <a:cubicBezTo>
                    <a:pt x="1338" y="370"/>
                    <a:pt x="1310" y="364"/>
                    <a:pt x="1299" y="362"/>
                  </a:cubicBezTo>
                  <a:cubicBezTo>
                    <a:pt x="1288" y="360"/>
                    <a:pt x="1279" y="359"/>
                    <a:pt x="1271" y="355"/>
                  </a:cubicBezTo>
                  <a:cubicBezTo>
                    <a:pt x="1263" y="352"/>
                    <a:pt x="1238" y="344"/>
                    <a:pt x="1238" y="344"/>
                  </a:cubicBezTo>
                  <a:cubicBezTo>
                    <a:pt x="1238" y="344"/>
                    <a:pt x="1234" y="339"/>
                    <a:pt x="1241" y="340"/>
                  </a:cubicBezTo>
                  <a:cubicBezTo>
                    <a:pt x="1248" y="341"/>
                    <a:pt x="1260" y="346"/>
                    <a:pt x="1274" y="349"/>
                  </a:cubicBezTo>
                  <a:cubicBezTo>
                    <a:pt x="1287" y="352"/>
                    <a:pt x="1304" y="356"/>
                    <a:pt x="1318" y="360"/>
                  </a:cubicBezTo>
                  <a:cubicBezTo>
                    <a:pt x="1332" y="364"/>
                    <a:pt x="1344" y="365"/>
                    <a:pt x="1356" y="369"/>
                  </a:cubicBezTo>
                  <a:cubicBezTo>
                    <a:pt x="1367" y="372"/>
                    <a:pt x="1388" y="375"/>
                    <a:pt x="1399" y="377"/>
                  </a:cubicBezTo>
                  <a:cubicBezTo>
                    <a:pt x="1410" y="379"/>
                    <a:pt x="1419" y="376"/>
                    <a:pt x="1423" y="362"/>
                  </a:cubicBezTo>
                  <a:cubicBezTo>
                    <a:pt x="1426" y="348"/>
                    <a:pt x="1418" y="339"/>
                    <a:pt x="1408" y="337"/>
                  </a:cubicBezTo>
                  <a:cubicBezTo>
                    <a:pt x="1399" y="335"/>
                    <a:pt x="1361" y="325"/>
                    <a:pt x="1349" y="322"/>
                  </a:cubicBezTo>
                  <a:cubicBezTo>
                    <a:pt x="1337" y="319"/>
                    <a:pt x="1316" y="312"/>
                    <a:pt x="1306" y="308"/>
                  </a:cubicBezTo>
                  <a:cubicBezTo>
                    <a:pt x="1297" y="304"/>
                    <a:pt x="1276" y="301"/>
                    <a:pt x="1270" y="300"/>
                  </a:cubicBezTo>
                  <a:cubicBezTo>
                    <a:pt x="1263" y="299"/>
                    <a:pt x="1254" y="298"/>
                    <a:pt x="1258" y="296"/>
                  </a:cubicBezTo>
                  <a:cubicBezTo>
                    <a:pt x="1262" y="294"/>
                    <a:pt x="1277" y="297"/>
                    <a:pt x="1289" y="300"/>
                  </a:cubicBezTo>
                  <a:cubicBezTo>
                    <a:pt x="1301" y="302"/>
                    <a:pt x="1307" y="305"/>
                    <a:pt x="1321" y="306"/>
                  </a:cubicBezTo>
                  <a:cubicBezTo>
                    <a:pt x="1334" y="307"/>
                    <a:pt x="1342" y="310"/>
                    <a:pt x="1356" y="313"/>
                  </a:cubicBezTo>
                  <a:cubicBezTo>
                    <a:pt x="1370" y="315"/>
                    <a:pt x="1378" y="317"/>
                    <a:pt x="1388" y="318"/>
                  </a:cubicBezTo>
                  <a:cubicBezTo>
                    <a:pt x="1397" y="320"/>
                    <a:pt x="1414" y="323"/>
                    <a:pt x="1431" y="327"/>
                  </a:cubicBezTo>
                  <a:cubicBezTo>
                    <a:pt x="1447" y="331"/>
                    <a:pt x="1458" y="326"/>
                    <a:pt x="1461" y="311"/>
                  </a:cubicBezTo>
                  <a:cubicBezTo>
                    <a:pt x="1463" y="296"/>
                    <a:pt x="1453" y="288"/>
                    <a:pt x="1444" y="285"/>
                  </a:cubicBezTo>
                  <a:close/>
                </a:path>
              </a:pathLst>
            </a:custGeom>
            <a:solidFill>
              <a:srgbClr val="FEF6F2"/>
            </a:solidFill>
            <a:ln w="9525">
              <a:noFill/>
              <a:round/>
              <a:headEnd/>
              <a:tailEnd/>
            </a:ln>
          </p:spPr>
          <p:txBody>
            <a:bodyPr/>
            <a:p>
              <a:endParaRPr lang="en-US"/>
            </a:p>
          </p:txBody>
        </p:sp>
        <p:sp>
          <p:nvSpPr>
            <p:cNvPr id="1049096" name="Freeform 194"/>
            <p:cNvSpPr/>
            <p:nvPr/>
          </p:nvSpPr>
          <p:spPr bwMode="auto">
            <a:xfrm>
              <a:off x="2771" y="2949"/>
              <a:ext cx="52" cy="64"/>
            </a:xfrm>
            <a:custGeom>
              <a:avLst/>
              <a:gdLst>
                <a:gd name="T0" fmla="*/ 59616720 w 21"/>
                <a:gd name="T1" fmla="*/ 2008283863 h 24"/>
                <a:gd name="T2" fmla="*/ 455826961 w 21"/>
                <a:gd name="T3" fmla="*/ 2147483647 h 24"/>
                <a:gd name="T4" fmla="*/ 637224448 w 21"/>
                <a:gd name="T5" fmla="*/ 2147483647 h 24"/>
                <a:gd name="T6" fmla="*/ 637224448 w 21"/>
                <a:gd name="T7" fmla="*/ 2147483647 h 24"/>
                <a:gd name="T8" fmla="*/ 515401943 w 21"/>
                <a:gd name="T9" fmla="*/ 1725872945 h 24"/>
                <a:gd name="T10" fmla="*/ 331682385 w 21"/>
                <a:gd name="T11" fmla="*/ 1341676117 h 24"/>
                <a:gd name="T12" fmla="*/ 0 w 21"/>
                <a:gd name="T13" fmla="*/ 0 h 24"/>
                <a:gd name="T14" fmla="*/ 0 w 21"/>
                <a:gd name="T15" fmla="*/ 0 h 24"/>
                <a:gd name="T16" fmla="*/ 59616720 w 21"/>
                <a:gd name="T17" fmla="*/ 200828386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2" y="16"/>
                  </a:moveTo>
                  <a:cubicBezTo>
                    <a:pt x="6" y="24"/>
                    <a:pt x="9" y="20"/>
                    <a:pt x="15" y="20"/>
                  </a:cubicBezTo>
                  <a:cubicBezTo>
                    <a:pt x="17" y="20"/>
                    <a:pt x="19" y="20"/>
                    <a:pt x="21" y="20"/>
                  </a:cubicBezTo>
                  <a:cubicBezTo>
                    <a:pt x="21" y="20"/>
                    <a:pt x="21" y="20"/>
                    <a:pt x="21" y="20"/>
                  </a:cubicBezTo>
                  <a:cubicBezTo>
                    <a:pt x="20" y="18"/>
                    <a:pt x="19" y="15"/>
                    <a:pt x="17" y="14"/>
                  </a:cubicBezTo>
                  <a:cubicBezTo>
                    <a:pt x="16" y="12"/>
                    <a:pt x="14" y="12"/>
                    <a:pt x="11" y="11"/>
                  </a:cubicBezTo>
                  <a:cubicBezTo>
                    <a:pt x="7" y="8"/>
                    <a:pt x="5" y="3"/>
                    <a:pt x="0" y="0"/>
                  </a:cubicBezTo>
                  <a:cubicBezTo>
                    <a:pt x="0" y="0"/>
                    <a:pt x="0" y="0"/>
                    <a:pt x="0" y="0"/>
                  </a:cubicBezTo>
                  <a:cubicBezTo>
                    <a:pt x="3" y="5"/>
                    <a:pt x="0" y="11"/>
                    <a:pt x="2" y="16"/>
                  </a:cubicBezTo>
                  <a:close/>
                </a:path>
              </a:pathLst>
            </a:custGeom>
            <a:solidFill>
              <a:srgbClr val="E2001A"/>
            </a:solidFill>
            <a:ln w="9525">
              <a:noFill/>
              <a:round/>
              <a:headEnd/>
              <a:tailEnd/>
            </a:ln>
          </p:spPr>
          <p:txBody>
            <a:bodyPr/>
            <a:p>
              <a:endParaRPr lang="en-US"/>
            </a:p>
          </p:txBody>
        </p:sp>
        <p:sp>
          <p:nvSpPr>
            <p:cNvPr id="1049097" name="Freeform 195"/>
            <p:cNvSpPr/>
            <p:nvPr/>
          </p:nvSpPr>
          <p:spPr bwMode="auto">
            <a:xfrm>
              <a:off x="3935" y="3035"/>
              <a:ext cx="23" cy="90"/>
            </a:xfrm>
            <a:custGeom>
              <a:avLst/>
              <a:gdLst>
                <a:gd name="T0" fmla="*/ 65798924 w 9"/>
                <a:gd name="T1" fmla="*/ 0 h 34"/>
                <a:gd name="T2" fmla="*/ 218883118 w 9"/>
                <a:gd name="T3" fmla="*/ 980879108 h 34"/>
                <a:gd name="T4" fmla="*/ 391214419 w 9"/>
                <a:gd name="T5" fmla="*/ 2147483647 h 34"/>
                <a:gd name="T6" fmla="*/ 0 60000 65536"/>
                <a:gd name="T7" fmla="*/ 0 60000 65536"/>
                <a:gd name="T8" fmla="*/ 0 60000 65536"/>
                <a:gd name="T9" fmla="*/ 0 w 9"/>
                <a:gd name="T10" fmla="*/ 0 h 34"/>
                <a:gd name="T11" fmla="*/ 9 w 9"/>
                <a:gd name="T12" fmla="*/ 34 h 34"/>
              </a:gdLst>
              <a:ahLst/>
              <a:cxnLst>
                <a:cxn ang="T6">
                  <a:pos x="T0" y="T1"/>
                </a:cxn>
                <a:cxn ang="T7">
                  <a:pos x="T2" y="T3"/>
                </a:cxn>
                <a:cxn ang="T8">
                  <a:pos x="T4" y="T5"/>
                </a:cxn>
              </a:cxnLst>
              <a:rect l="T9" t="T10" r="T11" b="T12"/>
              <a:pathLst>
                <a:path w="9" h="34">
                  <a:moveTo>
                    <a:pt x="1" y="0"/>
                  </a:moveTo>
                  <a:cubicBezTo>
                    <a:pt x="0" y="4"/>
                    <a:pt x="2" y="6"/>
                    <a:pt x="4" y="9"/>
                  </a:cubicBezTo>
                  <a:cubicBezTo>
                    <a:pt x="9" y="17"/>
                    <a:pt x="6" y="25"/>
                    <a:pt x="7" y="34"/>
                  </a:cubicBezTo>
                </a:path>
              </a:pathLst>
            </a:custGeom>
            <a:noFill/>
            <a:ln w="7938" cap="rnd">
              <a:solidFill>
                <a:srgbClr val="D4AB9C"/>
              </a:solidFill>
              <a:round/>
              <a:headEnd/>
              <a:tailEnd/>
            </a:ln>
          </p:spPr>
          <p:txBody>
            <a:bodyPr/>
            <a:p>
              <a:endParaRPr lang="en-US"/>
            </a:p>
          </p:txBody>
        </p:sp>
        <p:sp>
          <p:nvSpPr>
            <p:cNvPr id="1049098" name="Freeform 196"/>
            <p:cNvSpPr/>
            <p:nvPr/>
          </p:nvSpPr>
          <p:spPr bwMode="auto">
            <a:xfrm>
              <a:off x="3948" y="3021"/>
              <a:ext cx="42" cy="102"/>
            </a:xfrm>
            <a:custGeom>
              <a:avLst/>
              <a:gdLst>
                <a:gd name="T0" fmla="*/ 0 w 17"/>
                <a:gd name="T1" fmla="*/ 0 h 38"/>
                <a:gd name="T2" fmla="*/ 175571938 w 17"/>
                <a:gd name="T3" fmla="*/ 995915747 h 38"/>
                <a:gd name="T4" fmla="*/ 495196894 w 17"/>
                <a:gd name="T5" fmla="*/ 2147483647 h 38"/>
                <a:gd name="T6" fmla="*/ 0 60000 65536"/>
                <a:gd name="T7" fmla="*/ 0 60000 65536"/>
                <a:gd name="T8" fmla="*/ 0 60000 65536"/>
                <a:gd name="T9" fmla="*/ 0 w 17"/>
                <a:gd name="T10" fmla="*/ 0 h 38"/>
                <a:gd name="T11" fmla="*/ 17 w 17"/>
                <a:gd name="T12" fmla="*/ 38 h 38"/>
              </a:gdLst>
              <a:ahLst/>
              <a:cxnLst>
                <a:cxn ang="T6">
                  <a:pos x="T0" y="T1"/>
                </a:cxn>
                <a:cxn ang="T7">
                  <a:pos x="T2" y="T3"/>
                </a:cxn>
                <a:cxn ang="T8">
                  <a:pos x="T4" y="T5"/>
                </a:cxn>
              </a:cxnLst>
              <a:rect l="T9" t="T10" r="T11" b="T12"/>
              <a:pathLst>
                <a:path w="17" h="38">
                  <a:moveTo>
                    <a:pt x="0" y="0"/>
                  </a:moveTo>
                  <a:cubicBezTo>
                    <a:pt x="1" y="3"/>
                    <a:pt x="4" y="5"/>
                    <a:pt x="6" y="7"/>
                  </a:cubicBezTo>
                  <a:cubicBezTo>
                    <a:pt x="15" y="16"/>
                    <a:pt x="16" y="27"/>
                    <a:pt x="17" y="38"/>
                  </a:cubicBezTo>
                </a:path>
              </a:pathLst>
            </a:custGeom>
            <a:noFill/>
            <a:ln w="7938" cap="rnd">
              <a:solidFill>
                <a:srgbClr val="D4AB9C"/>
              </a:solidFill>
              <a:round/>
              <a:headEnd/>
              <a:tailEnd/>
            </a:ln>
          </p:spPr>
          <p:txBody>
            <a:bodyPr/>
            <a:p>
              <a:endParaRPr lang="en-US"/>
            </a:p>
          </p:txBody>
        </p:sp>
        <p:sp>
          <p:nvSpPr>
            <p:cNvPr id="1049099" name="Freeform 197"/>
            <p:cNvSpPr/>
            <p:nvPr/>
          </p:nvSpPr>
          <p:spPr bwMode="auto">
            <a:xfrm>
              <a:off x="4233" y="3549"/>
              <a:ext cx="142" cy="78"/>
            </a:xfrm>
            <a:custGeom>
              <a:avLst/>
              <a:gdLst>
                <a:gd name="T0" fmla="*/ 1940862735 w 57"/>
                <a:gd name="T1" fmla="*/ 2147483647 h 29"/>
                <a:gd name="T2" fmla="*/ 751089198 w 57"/>
                <a:gd name="T3" fmla="*/ 2147483647 h 29"/>
                <a:gd name="T4" fmla="*/ 136224420 w 57"/>
                <a:gd name="T5" fmla="*/ 2147483647 h 29"/>
                <a:gd name="T6" fmla="*/ 202173109 w 57"/>
                <a:gd name="T7" fmla="*/ 0 h 29"/>
                <a:gd name="T8" fmla="*/ 339366078 w 57"/>
                <a:gd name="T9" fmla="*/ 1896347379 h 29"/>
                <a:gd name="T10" fmla="*/ 845437919 w 57"/>
                <a:gd name="T11" fmla="*/ 2147483647 h 29"/>
                <a:gd name="T12" fmla="*/ 1871134516 w 57"/>
                <a:gd name="T13" fmla="*/ 1896347379 h 29"/>
                <a:gd name="T14" fmla="*/ 0 60000 65536"/>
                <a:gd name="T15" fmla="*/ 0 60000 65536"/>
                <a:gd name="T16" fmla="*/ 0 60000 65536"/>
                <a:gd name="T17" fmla="*/ 0 60000 65536"/>
                <a:gd name="T18" fmla="*/ 0 60000 65536"/>
                <a:gd name="T19" fmla="*/ 0 60000 65536"/>
                <a:gd name="T20" fmla="*/ 0 60000 65536"/>
                <a:gd name="T21" fmla="*/ 0 w 57"/>
                <a:gd name="T22" fmla="*/ 0 h 29"/>
                <a:gd name="T23" fmla="*/ 57 w 5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9">
                  <a:moveTo>
                    <a:pt x="57" y="16"/>
                  </a:moveTo>
                  <a:cubicBezTo>
                    <a:pt x="48" y="29"/>
                    <a:pt x="36" y="26"/>
                    <a:pt x="22" y="25"/>
                  </a:cubicBezTo>
                  <a:cubicBezTo>
                    <a:pt x="17" y="24"/>
                    <a:pt x="8" y="24"/>
                    <a:pt x="4" y="20"/>
                  </a:cubicBezTo>
                  <a:cubicBezTo>
                    <a:pt x="0" y="15"/>
                    <a:pt x="5" y="6"/>
                    <a:pt x="6" y="0"/>
                  </a:cubicBezTo>
                  <a:cubicBezTo>
                    <a:pt x="8" y="5"/>
                    <a:pt x="6" y="10"/>
                    <a:pt x="10" y="13"/>
                  </a:cubicBezTo>
                  <a:cubicBezTo>
                    <a:pt x="13" y="17"/>
                    <a:pt x="20" y="18"/>
                    <a:pt x="25" y="18"/>
                  </a:cubicBezTo>
                  <a:cubicBezTo>
                    <a:pt x="31" y="19"/>
                    <a:pt x="51" y="18"/>
                    <a:pt x="55" y="13"/>
                  </a:cubicBezTo>
                </a:path>
              </a:pathLst>
            </a:custGeom>
            <a:solidFill>
              <a:srgbClr val="FCE0D4"/>
            </a:solidFill>
            <a:ln w="9525">
              <a:noFill/>
              <a:round/>
              <a:headEnd/>
              <a:tailEnd/>
            </a:ln>
          </p:spPr>
          <p:txBody>
            <a:bodyPr/>
            <a:p>
              <a:endParaRPr lang="en-US"/>
            </a:p>
          </p:txBody>
        </p:sp>
        <p:sp>
          <p:nvSpPr>
            <p:cNvPr id="1049100" name="Freeform 198"/>
            <p:cNvSpPr/>
            <p:nvPr/>
          </p:nvSpPr>
          <p:spPr bwMode="auto">
            <a:xfrm>
              <a:off x="4153" y="3541"/>
              <a:ext cx="80" cy="70"/>
            </a:xfrm>
            <a:custGeom>
              <a:avLst/>
              <a:gdLst>
                <a:gd name="T0" fmla="*/ 1164070165 w 32"/>
                <a:gd name="T1" fmla="*/ 1211387165 h 26"/>
                <a:gd name="T2" fmla="*/ 900312211 w 32"/>
                <a:gd name="T3" fmla="*/ 2147483647 h 26"/>
                <a:gd name="T4" fmla="*/ 360125108 w 32"/>
                <a:gd name="T5" fmla="*/ 2147483647 h 26"/>
                <a:gd name="T6" fmla="*/ 69541387 w 32"/>
                <a:gd name="T7" fmla="*/ 2147483647 h 26"/>
                <a:gd name="T8" fmla="*/ 290552581 w 32"/>
                <a:gd name="T9" fmla="*/ 1333245196 h 26"/>
                <a:gd name="T10" fmla="*/ 434633233 w 32"/>
                <a:gd name="T11" fmla="*/ 0 h 26"/>
                <a:gd name="T12" fmla="*/ 360125108 w 32"/>
                <a:gd name="T13" fmla="*/ 2147483647 h 26"/>
                <a:gd name="T14" fmla="*/ 900312211 w 32"/>
                <a:gd name="T15" fmla="*/ 1769341019 h 2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
                <a:gd name="T26" fmla="*/ 32 w 3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
                  <a:moveTo>
                    <a:pt x="32" y="8"/>
                  </a:moveTo>
                  <a:cubicBezTo>
                    <a:pt x="29" y="13"/>
                    <a:pt x="30" y="20"/>
                    <a:pt x="25" y="23"/>
                  </a:cubicBezTo>
                  <a:cubicBezTo>
                    <a:pt x="22" y="26"/>
                    <a:pt x="14" y="24"/>
                    <a:pt x="10" y="23"/>
                  </a:cubicBezTo>
                  <a:cubicBezTo>
                    <a:pt x="4" y="22"/>
                    <a:pt x="0" y="21"/>
                    <a:pt x="2" y="16"/>
                  </a:cubicBezTo>
                  <a:cubicBezTo>
                    <a:pt x="3" y="13"/>
                    <a:pt x="7" y="11"/>
                    <a:pt x="8" y="9"/>
                  </a:cubicBezTo>
                  <a:cubicBezTo>
                    <a:pt x="10" y="6"/>
                    <a:pt x="11" y="2"/>
                    <a:pt x="12" y="0"/>
                  </a:cubicBezTo>
                  <a:cubicBezTo>
                    <a:pt x="12" y="4"/>
                    <a:pt x="8" y="10"/>
                    <a:pt x="10" y="15"/>
                  </a:cubicBezTo>
                  <a:cubicBezTo>
                    <a:pt x="14" y="21"/>
                    <a:pt x="22" y="15"/>
                    <a:pt x="25" y="12"/>
                  </a:cubicBezTo>
                </a:path>
              </a:pathLst>
            </a:custGeom>
            <a:solidFill>
              <a:srgbClr val="FCE0D4"/>
            </a:solidFill>
            <a:ln w="9525">
              <a:noFill/>
              <a:round/>
              <a:headEnd/>
              <a:tailEnd/>
            </a:ln>
          </p:spPr>
          <p:txBody>
            <a:bodyPr/>
            <a:p>
              <a:endParaRPr lang="en-US"/>
            </a:p>
          </p:txBody>
        </p:sp>
        <p:sp>
          <p:nvSpPr>
            <p:cNvPr id="1049101" name="Freeform 199"/>
            <p:cNvSpPr/>
            <p:nvPr/>
          </p:nvSpPr>
          <p:spPr bwMode="auto">
            <a:xfrm>
              <a:off x="4033" y="3480"/>
              <a:ext cx="115" cy="104"/>
            </a:xfrm>
            <a:custGeom>
              <a:avLst/>
              <a:gdLst>
                <a:gd name="T0" fmla="*/ 1671596886 w 46"/>
                <a:gd name="T1" fmla="*/ 2147483647 h 39"/>
                <a:gd name="T2" fmla="*/ 1308629646 w 46"/>
                <a:gd name="T3" fmla="*/ 2147483647 h 39"/>
                <a:gd name="T4" fmla="*/ 872496031 w 46"/>
                <a:gd name="T5" fmla="*/ 2147483647 h 39"/>
                <a:gd name="T6" fmla="*/ 0 w 46"/>
                <a:gd name="T7" fmla="*/ 2147483647 h 39"/>
                <a:gd name="T8" fmla="*/ 216056968 w 46"/>
                <a:gd name="T9" fmla="*/ 2147483647 h 39"/>
                <a:gd name="T10" fmla="*/ 407981465 w 46"/>
                <a:gd name="T11" fmla="*/ 1341675336 h 39"/>
                <a:gd name="T12" fmla="*/ 977941756 w 46"/>
                <a:gd name="T13" fmla="*/ 0 h 39"/>
                <a:gd name="T14" fmla="*/ 656718662 w 46"/>
                <a:gd name="T15" fmla="*/ 2147483647 h 39"/>
                <a:gd name="T16" fmla="*/ 1641795935 w 46"/>
                <a:gd name="T17" fmla="*/ 2147483647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9"/>
                <a:gd name="T29" fmla="*/ 46 w 4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9">
                  <a:moveTo>
                    <a:pt x="46" y="22"/>
                  </a:moveTo>
                  <a:cubicBezTo>
                    <a:pt x="42" y="28"/>
                    <a:pt x="45" y="36"/>
                    <a:pt x="36" y="38"/>
                  </a:cubicBezTo>
                  <a:cubicBezTo>
                    <a:pt x="32" y="39"/>
                    <a:pt x="28" y="37"/>
                    <a:pt x="24" y="36"/>
                  </a:cubicBezTo>
                  <a:cubicBezTo>
                    <a:pt x="16" y="35"/>
                    <a:pt x="7" y="33"/>
                    <a:pt x="0" y="28"/>
                  </a:cubicBezTo>
                  <a:cubicBezTo>
                    <a:pt x="2" y="25"/>
                    <a:pt x="4" y="24"/>
                    <a:pt x="6" y="22"/>
                  </a:cubicBezTo>
                  <a:cubicBezTo>
                    <a:pt x="8" y="18"/>
                    <a:pt x="9" y="15"/>
                    <a:pt x="11" y="11"/>
                  </a:cubicBezTo>
                  <a:cubicBezTo>
                    <a:pt x="14" y="6"/>
                    <a:pt x="21" y="1"/>
                    <a:pt x="27" y="0"/>
                  </a:cubicBezTo>
                  <a:cubicBezTo>
                    <a:pt x="22" y="7"/>
                    <a:pt x="11" y="19"/>
                    <a:pt x="18" y="28"/>
                  </a:cubicBezTo>
                  <a:cubicBezTo>
                    <a:pt x="26" y="38"/>
                    <a:pt x="37" y="22"/>
                    <a:pt x="45" y="23"/>
                  </a:cubicBezTo>
                </a:path>
              </a:pathLst>
            </a:custGeom>
            <a:solidFill>
              <a:srgbClr val="FCE0D4"/>
            </a:solidFill>
            <a:ln w="9525">
              <a:noFill/>
              <a:round/>
              <a:headEnd/>
              <a:tailEnd/>
            </a:ln>
          </p:spPr>
          <p:txBody>
            <a:bodyPr/>
            <a:p>
              <a:endParaRPr lang="en-US"/>
            </a:p>
          </p:txBody>
        </p:sp>
        <p:sp>
          <p:nvSpPr>
            <p:cNvPr id="1049102" name="Freeform 200"/>
            <p:cNvSpPr/>
            <p:nvPr/>
          </p:nvSpPr>
          <p:spPr bwMode="auto">
            <a:xfrm>
              <a:off x="4390" y="3464"/>
              <a:ext cx="178" cy="91"/>
            </a:xfrm>
            <a:custGeom>
              <a:avLst/>
              <a:gdLst>
                <a:gd name="T0" fmla="*/ 2147483647 w 71"/>
                <a:gd name="T1" fmla="*/ 1448193135 h 34"/>
                <a:gd name="T2" fmla="*/ 1118231500 w 71"/>
                <a:gd name="T3" fmla="*/ 2147483647 h 34"/>
                <a:gd name="T4" fmla="*/ 274656429 w 71"/>
                <a:gd name="T5" fmla="*/ 2147483647 h 34"/>
                <a:gd name="T6" fmla="*/ 353815312 w 71"/>
                <a:gd name="T7" fmla="*/ 0 h 34"/>
                <a:gd name="T8" fmla="*/ 506034187 w 71"/>
                <a:gd name="T9" fmla="*/ 1981537001 h 34"/>
                <a:gd name="T10" fmla="*/ 1300763352 w 71"/>
                <a:gd name="T11" fmla="*/ 2147483647 h 34"/>
                <a:gd name="T12" fmla="*/ 2147483647 w 71"/>
                <a:gd name="T13" fmla="*/ 1448193135 h 34"/>
                <a:gd name="T14" fmla="*/ 0 60000 65536"/>
                <a:gd name="T15" fmla="*/ 0 60000 65536"/>
                <a:gd name="T16" fmla="*/ 0 60000 65536"/>
                <a:gd name="T17" fmla="*/ 0 60000 65536"/>
                <a:gd name="T18" fmla="*/ 0 60000 65536"/>
                <a:gd name="T19" fmla="*/ 0 60000 65536"/>
                <a:gd name="T20" fmla="*/ 0 60000 65536"/>
                <a:gd name="T21" fmla="*/ 0 w 71"/>
                <a:gd name="T22" fmla="*/ 0 h 34"/>
                <a:gd name="T23" fmla="*/ 71 w 7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4">
                  <a:moveTo>
                    <a:pt x="69" y="11"/>
                  </a:moveTo>
                  <a:cubicBezTo>
                    <a:pt x="71" y="34"/>
                    <a:pt x="42" y="29"/>
                    <a:pt x="29" y="27"/>
                  </a:cubicBezTo>
                  <a:cubicBezTo>
                    <a:pt x="23" y="26"/>
                    <a:pt x="13" y="24"/>
                    <a:pt x="7" y="20"/>
                  </a:cubicBezTo>
                  <a:cubicBezTo>
                    <a:pt x="0" y="14"/>
                    <a:pt x="6" y="7"/>
                    <a:pt x="9" y="0"/>
                  </a:cubicBezTo>
                  <a:cubicBezTo>
                    <a:pt x="10" y="5"/>
                    <a:pt x="8" y="11"/>
                    <a:pt x="13" y="15"/>
                  </a:cubicBezTo>
                  <a:cubicBezTo>
                    <a:pt x="19" y="21"/>
                    <a:pt x="27" y="19"/>
                    <a:pt x="34" y="20"/>
                  </a:cubicBezTo>
                  <a:cubicBezTo>
                    <a:pt x="45" y="21"/>
                    <a:pt x="61" y="23"/>
                    <a:pt x="66" y="11"/>
                  </a:cubicBezTo>
                </a:path>
              </a:pathLst>
            </a:custGeom>
            <a:solidFill>
              <a:srgbClr val="FCE0D4"/>
            </a:solidFill>
            <a:ln w="9525">
              <a:noFill/>
              <a:round/>
              <a:headEnd/>
              <a:tailEnd/>
            </a:ln>
          </p:spPr>
          <p:txBody>
            <a:bodyPr/>
            <a:p>
              <a:endParaRPr lang="en-US"/>
            </a:p>
          </p:txBody>
        </p:sp>
        <p:sp>
          <p:nvSpPr>
            <p:cNvPr id="1049103" name="Freeform 201"/>
            <p:cNvSpPr/>
            <p:nvPr/>
          </p:nvSpPr>
          <p:spPr bwMode="auto">
            <a:xfrm>
              <a:off x="4283" y="3429"/>
              <a:ext cx="107" cy="78"/>
            </a:xfrm>
            <a:custGeom>
              <a:avLst/>
              <a:gdLst>
                <a:gd name="T0" fmla="*/ 1430121161 w 43"/>
                <a:gd name="T1" fmla="*/ 1731776674 h 29"/>
                <a:gd name="T2" fmla="*/ 1141224528 w 43"/>
                <a:gd name="T3" fmla="*/ 2147483647 h 29"/>
                <a:gd name="T4" fmla="*/ 538530192 w 43"/>
                <a:gd name="T5" fmla="*/ 2147483647 h 29"/>
                <a:gd name="T6" fmla="*/ 65209679 w 43"/>
                <a:gd name="T7" fmla="*/ 2147483647 h 29"/>
                <a:gd name="T8" fmla="*/ 162265890 w 43"/>
                <a:gd name="T9" fmla="*/ 1634191018 h 29"/>
                <a:gd name="T10" fmla="*/ 198885677 w 43"/>
                <a:gd name="T11" fmla="*/ 0 h 29"/>
                <a:gd name="T12" fmla="*/ 296352271 w 43"/>
                <a:gd name="T13" fmla="*/ 2147483647 h 29"/>
                <a:gd name="T14" fmla="*/ 1032659878 w 43"/>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9"/>
                <a:gd name="T26" fmla="*/ 43 w 4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9">
                  <a:moveTo>
                    <a:pt x="43" y="12"/>
                  </a:moveTo>
                  <a:cubicBezTo>
                    <a:pt x="40" y="18"/>
                    <a:pt x="41" y="24"/>
                    <a:pt x="34" y="27"/>
                  </a:cubicBezTo>
                  <a:cubicBezTo>
                    <a:pt x="30" y="29"/>
                    <a:pt x="21" y="28"/>
                    <a:pt x="16" y="27"/>
                  </a:cubicBezTo>
                  <a:cubicBezTo>
                    <a:pt x="13" y="26"/>
                    <a:pt x="3" y="24"/>
                    <a:pt x="2" y="20"/>
                  </a:cubicBezTo>
                  <a:cubicBezTo>
                    <a:pt x="0" y="16"/>
                    <a:pt x="4" y="14"/>
                    <a:pt x="5" y="11"/>
                  </a:cubicBezTo>
                  <a:cubicBezTo>
                    <a:pt x="6" y="7"/>
                    <a:pt x="5" y="3"/>
                    <a:pt x="6" y="0"/>
                  </a:cubicBezTo>
                  <a:cubicBezTo>
                    <a:pt x="6" y="5"/>
                    <a:pt x="5" y="12"/>
                    <a:pt x="9" y="17"/>
                  </a:cubicBezTo>
                  <a:cubicBezTo>
                    <a:pt x="15" y="25"/>
                    <a:pt x="23" y="17"/>
                    <a:pt x="31" y="17"/>
                  </a:cubicBezTo>
                </a:path>
              </a:pathLst>
            </a:custGeom>
            <a:solidFill>
              <a:srgbClr val="FCE0D4"/>
            </a:solidFill>
            <a:ln w="9525">
              <a:noFill/>
              <a:round/>
              <a:headEnd/>
              <a:tailEnd/>
            </a:ln>
          </p:spPr>
          <p:txBody>
            <a:bodyPr/>
            <a:p>
              <a:endParaRPr lang="en-US"/>
            </a:p>
          </p:txBody>
        </p:sp>
        <p:sp>
          <p:nvSpPr>
            <p:cNvPr id="1049104" name="Freeform 202"/>
            <p:cNvSpPr/>
            <p:nvPr/>
          </p:nvSpPr>
          <p:spPr bwMode="auto">
            <a:xfrm>
              <a:off x="4153" y="3400"/>
              <a:ext cx="90" cy="67"/>
            </a:xfrm>
            <a:custGeom>
              <a:avLst/>
              <a:gdLst>
                <a:gd name="T0" fmla="*/ 1308316565 w 36"/>
                <a:gd name="T1" fmla="*/ 813407624 h 25"/>
                <a:gd name="T2" fmla="*/ 797918702 w 36"/>
                <a:gd name="T3" fmla="*/ 2147483647 h 25"/>
                <a:gd name="T4" fmla="*/ 0 w 36"/>
                <a:gd name="T5" fmla="*/ 2147483647 h 25"/>
                <a:gd name="T6" fmla="*/ 248858375 w 36"/>
                <a:gd name="T7" fmla="*/ 0 h 25"/>
                <a:gd name="T8" fmla="*/ 434633256 w 36"/>
                <a:gd name="T9" fmla="*/ 1783705230 h 25"/>
                <a:gd name="T10" fmla="*/ 1204010690 w 36"/>
                <a:gd name="T11" fmla="*/ 1217821473 h 25"/>
                <a:gd name="T12" fmla="*/ 0 60000 65536"/>
                <a:gd name="T13" fmla="*/ 0 60000 65536"/>
                <a:gd name="T14" fmla="*/ 0 60000 65536"/>
                <a:gd name="T15" fmla="*/ 0 60000 65536"/>
                <a:gd name="T16" fmla="*/ 0 60000 65536"/>
                <a:gd name="T17" fmla="*/ 0 60000 65536"/>
                <a:gd name="T18" fmla="*/ 0 w 36"/>
                <a:gd name="T19" fmla="*/ 0 h 25"/>
                <a:gd name="T20" fmla="*/ 36 w 3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6" h="25">
                  <a:moveTo>
                    <a:pt x="36" y="6"/>
                  </a:moveTo>
                  <a:cubicBezTo>
                    <a:pt x="35" y="17"/>
                    <a:pt x="34" y="25"/>
                    <a:pt x="22" y="23"/>
                  </a:cubicBezTo>
                  <a:cubicBezTo>
                    <a:pt x="15" y="22"/>
                    <a:pt x="5" y="21"/>
                    <a:pt x="0" y="16"/>
                  </a:cubicBezTo>
                  <a:cubicBezTo>
                    <a:pt x="5" y="12"/>
                    <a:pt x="8" y="6"/>
                    <a:pt x="7" y="0"/>
                  </a:cubicBezTo>
                  <a:cubicBezTo>
                    <a:pt x="7" y="5"/>
                    <a:pt x="7" y="11"/>
                    <a:pt x="12" y="13"/>
                  </a:cubicBezTo>
                  <a:cubicBezTo>
                    <a:pt x="17" y="17"/>
                    <a:pt x="31" y="14"/>
                    <a:pt x="33" y="9"/>
                  </a:cubicBezTo>
                </a:path>
              </a:pathLst>
            </a:custGeom>
            <a:solidFill>
              <a:srgbClr val="FCE0D4"/>
            </a:solidFill>
            <a:ln w="9525">
              <a:noFill/>
              <a:round/>
              <a:headEnd/>
              <a:tailEnd/>
            </a:ln>
          </p:spPr>
          <p:txBody>
            <a:bodyPr/>
            <a:p>
              <a:endParaRPr lang="en-US"/>
            </a:p>
          </p:txBody>
        </p:sp>
        <p:sp>
          <p:nvSpPr>
            <p:cNvPr id="1049105" name="Freeform 203"/>
            <p:cNvSpPr/>
            <p:nvPr/>
          </p:nvSpPr>
          <p:spPr bwMode="auto">
            <a:xfrm>
              <a:off x="4493" y="3331"/>
              <a:ext cx="165" cy="85"/>
            </a:xfrm>
            <a:custGeom>
              <a:avLst/>
              <a:gdLst>
                <a:gd name="T0" fmla="*/ 2147483647 w 66"/>
                <a:gd name="T1" fmla="*/ 1958717986 h 32"/>
                <a:gd name="T2" fmla="*/ 1843970347 w 66"/>
                <a:gd name="T3" fmla="*/ 2147483647 h 32"/>
                <a:gd name="T4" fmla="*/ 1016965610 w 66"/>
                <a:gd name="T5" fmla="*/ 2147483647 h 32"/>
                <a:gd name="T6" fmla="*/ 144050053 w 66"/>
                <a:gd name="T7" fmla="*/ 2147483647 h 32"/>
                <a:gd name="T8" fmla="*/ 39023852 w 66"/>
                <a:gd name="T9" fmla="*/ 1732279454 h 32"/>
                <a:gd name="T10" fmla="*/ 214098701 w 66"/>
                <a:gd name="T11" fmla="*/ 0 h 32"/>
                <a:gd name="T12" fmla="*/ 434633239 w 66"/>
                <a:gd name="T13" fmla="*/ 2069265533 h 32"/>
                <a:gd name="T14" fmla="*/ 1164070182 w 66"/>
                <a:gd name="T15" fmla="*/ 2147483647 h 32"/>
                <a:gd name="T16" fmla="*/ 2147483647 w 66"/>
                <a:gd name="T17" fmla="*/ 117255098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32"/>
                <a:gd name="T29" fmla="*/ 66 w 6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32">
                  <a:moveTo>
                    <a:pt x="65" y="17"/>
                  </a:moveTo>
                  <a:cubicBezTo>
                    <a:pt x="66" y="24"/>
                    <a:pt x="57" y="30"/>
                    <a:pt x="51" y="31"/>
                  </a:cubicBezTo>
                  <a:cubicBezTo>
                    <a:pt x="44" y="32"/>
                    <a:pt x="35" y="29"/>
                    <a:pt x="28" y="27"/>
                  </a:cubicBezTo>
                  <a:cubicBezTo>
                    <a:pt x="22" y="26"/>
                    <a:pt x="9" y="24"/>
                    <a:pt x="4" y="20"/>
                  </a:cubicBezTo>
                  <a:cubicBezTo>
                    <a:pt x="0" y="17"/>
                    <a:pt x="1" y="20"/>
                    <a:pt x="1" y="15"/>
                  </a:cubicBezTo>
                  <a:cubicBezTo>
                    <a:pt x="1" y="11"/>
                    <a:pt x="4" y="3"/>
                    <a:pt x="6" y="0"/>
                  </a:cubicBezTo>
                  <a:cubicBezTo>
                    <a:pt x="6" y="9"/>
                    <a:pt x="2" y="16"/>
                    <a:pt x="12" y="18"/>
                  </a:cubicBezTo>
                  <a:cubicBezTo>
                    <a:pt x="18" y="20"/>
                    <a:pt x="26" y="19"/>
                    <a:pt x="32" y="20"/>
                  </a:cubicBezTo>
                  <a:cubicBezTo>
                    <a:pt x="45" y="23"/>
                    <a:pt x="56" y="24"/>
                    <a:pt x="62" y="10"/>
                  </a:cubicBezTo>
                </a:path>
              </a:pathLst>
            </a:custGeom>
            <a:solidFill>
              <a:srgbClr val="FCE0D4"/>
            </a:solidFill>
            <a:ln w="9525">
              <a:noFill/>
              <a:round/>
              <a:headEnd/>
              <a:tailEnd/>
            </a:ln>
          </p:spPr>
          <p:txBody>
            <a:bodyPr/>
            <a:p>
              <a:endParaRPr lang="en-US"/>
            </a:p>
          </p:txBody>
        </p:sp>
        <p:sp>
          <p:nvSpPr>
            <p:cNvPr id="1049106" name="Freeform 204"/>
            <p:cNvSpPr/>
            <p:nvPr/>
          </p:nvSpPr>
          <p:spPr bwMode="auto">
            <a:xfrm>
              <a:off x="4350" y="3296"/>
              <a:ext cx="123" cy="83"/>
            </a:xfrm>
            <a:custGeom>
              <a:avLst/>
              <a:gdLst>
                <a:gd name="T0" fmla="*/ 1928602771 w 49"/>
                <a:gd name="T1" fmla="*/ 1458010670 h 31"/>
                <a:gd name="T2" fmla="*/ 705893587 w 49"/>
                <a:gd name="T3" fmla="*/ 2147483647 h 31"/>
                <a:gd name="T4" fmla="*/ 393264916 w 49"/>
                <a:gd name="T5" fmla="*/ 0 h 31"/>
                <a:gd name="T6" fmla="*/ 1066043580 w 49"/>
                <a:gd name="T7" fmla="*/ 2147483647 h 31"/>
                <a:gd name="T8" fmla="*/ 1928602771 w 49"/>
                <a:gd name="T9" fmla="*/ 145801067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49" y="11"/>
                  </a:moveTo>
                  <a:cubicBezTo>
                    <a:pt x="48" y="31"/>
                    <a:pt x="32" y="30"/>
                    <a:pt x="18" y="26"/>
                  </a:cubicBezTo>
                  <a:cubicBezTo>
                    <a:pt x="0" y="22"/>
                    <a:pt x="13" y="14"/>
                    <a:pt x="10" y="0"/>
                  </a:cubicBezTo>
                  <a:cubicBezTo>
                    <a:pt x="16" y="9"/>
                    <a:pt x="12" y="23"/>
                    <a:pt x="27" y="24"/>
                  </a:cubicBezTo>
                  <a:cubicBezTo>
                    <a:pt x="34" y="24"/>
                    <a:pt x="47" y="17"/>
                    <a:pt x="49" y="11"/>
                  </a:cubicBezTo>
                </a:path>
              </a:pathLst>
            </a:custGeom>
            <a:solidFill>
              <a:srgbClr val="FCE0D4"/>
            </a:solidFill>
            <a:ln w="9525">
              <a:noFill/>
              <a:round/>
              <a:headEnd/>
              <a:tailEnd/>
            </a:ln>
          </p:spPr>
          <p:txBody>
            <a:bodyPr/>
            <a:p>
              <a:endParaRPr lang="en-US"/>
            </a:p>
          </p:txBody>
        </p:sp>
        <p:sp>
          <p:nvSpPr>
            <p:cNvPr id="1049107" name="Freeform 205"/>
            <p:cNvSpPr/>
            <p:nvPr/>
          </p:nvSpPr>
          <p:spPr bwMode="auto">
            <a:xfrm>
              <a:off x="4163" y="3227"/>
              <a:ext cx="147" cy="114"/>
            </a:xfrm>
            <a:custGeom>
              <a:avLst/>
              <a:gdLst>
                <a:gd name="T0" fmla="*/ 1945300268 w 59"/>
                <a:gd name="T1" fmla="*/ 2147483647 h 43"/>
                <a:gd name="T2" fmla="*/ 1605724495 w 59"/>
                <a:gd name="T3" fmla="*/ 2147483647 h 43"/>
                <a:gd name="T4" fmla="*/ 846935687 w 59"/>
                <a:gd name="T5" fmla="*/ 2147483647 h 43"/>
                <a:gd name="T6" fmla="*/ 66445597 w 59"/>
                <a:gd name="T7" fmla="*/ 2147483647 h 43"/>
                <a:gd name="T8" fmla="*/ 231998111 w 59"/>
                <a:gd name="T9" fmla="*/ 0 h 43"/>
                <a:gd name="T10" fmla="*/ 275314604 w 59"/>
                <a:gd name="T11" fmla="*/ 2147483647 h 43"/>
                <a:gd name="T12" fmla="*/ 916922259 w 59"/>
                <a:gd name="T13" fmla="*/ 2147483647 h 43"/>
                <a:gd name="T14" fmla="*/ 1466371322 w 59"/>
                <a:gd name="T15" fmla="*/ 2147483647 h 43"/>
                <a:gd name="T16" fmla="*/ 1808179500 w 59"/>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3"/>
                <a:gd name="T29" fmla="*/ 59 w 59"/>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3">
                  <a:moveTo>
                    <a:pt x="57" y="21"/>
                  </a:moveTo>
                  <a:cubicBezTo>
                    <a:pt x="54" y="31"/>
                    <a:pt x="59" y="42"/>
                    <a:pt x="47" y="42"/>
                  </a:cubicBezTo>
                  <a:cubicBezTo>
                    <a:pt x="39" y="43"/>
                    <a:pt x="32" y="40"/>
                    <a:pt x="25" y="37"/>
                  </a:cubicBezTo>
                  <a:cubicBezTo>
                    <a:pt x="18" y="35"/>
                    <a:pt x="5" y="38"/>
                    <a:pt x="2" y="31"/>
                  </a:cubicBezTo>
                  <a:cubicBezTo>
                    <a:pt x="0" y="25"/>
                    <a:pt x="4" y="6"/>
                    <a:pt x="7" y="0"/>
                  </a:cubicBezTo>
                  <a:cubicBezTo>
                    <a:pt x="6" y="6"/>
                    <a:pt x="4" y="16"/>
                    <a:pt x="8" y="21"/>
                  </a:cubicBezTo>
                  <a:cubicBezTo>
                    <a:pt x="13" y="27"/>
                    <a:pt x="21" y="23"/>
                    <a:pt x="27" y="26"/>
                  </a:cubicBezTo>
                  <a:cubicBezTo>
                    <a:pt x="33" y="28"/>
                    <a:pt x="35" y="34"/>
                    <a:pt x="43" y="31"/>
                  </a:cubicBezTo>
                  <a:cubicBezTo>
                    <a:pt x="47" y="29"/>
                    <a:pt x="52" y="24"/>
                    <a:pt x="53" y="20"/>
                  </a:cubicBezTo>
                </a:path>
              </a:pathLst>
            </a:custGeom>
            <a:solidFill>
              <a:srgbClr val="FCE0D4"/>
            </a:solidFill>
            <a:ln w="9525">
              <a:noFill/>
              <a:round/>
              <a:headEnd/>
              <a:tailEnd/>
            </a:ln>
          </p:spPr>
          <p:txBody>
            <a:bodyPr/>
            <a:p>
              <a:endParaRPr lang="en-US"/>
            </a:p>
          </p:txBody>
        </p:sp>
        <p:sp>
          <p:nvSpPr>
            <p:cNvPr id="1049108" name="Freeform 206"/>
            <p:cNvSpPr/>
            <p:nvPr/>
          </p:nvSpPr>
          <p:spPr bwMode="auto">
            <a:xfrm>
              <a:off x="4433" y="3160"/>
              <a:ext cx="152" cy="107"/>
            </a:xfrm>
            <a:custGeom>
              <a:avLst/>
              <a:gdLst>
                <a:gd name="T0" fmla="*/ 2085195959 w 61"/>
                <a:gd name="T1" fmla="*/ 2147483647 h 40"/>
                <a:gd name="T2" fmla="*/ 0 w 61"/>
                <a:gd name="T3" fmla="*/ 2147483647 h 40"/>
                <a:gd name="T4" fmla="*/ 136666126 w 61"/>
                <a:gd name="T5" fmla="*/ 0 h 40"/>
                <a:gd name="T6" fmla="*/ 368970668 w 61"/>
                <a:gd name="T7" fmla="*/ 1822066524 h 40"/>
                <a:gd name="T8" fmla="*/ 984779227 w 61"/>
                <a:gd name="T9" fmla="*/ 2147483647 h 40"/>
                <a:gd name="T10" fmla="*/ 1988529645 w 61"/>
                <a:gd name="T11" fmla="*/ 2147483647 h 40"/>
                <a:gd name="T12" fmla="*/ 0 60000 65536"/>
                <a:gd name="T13" fmla="*/ 0 60000 65536"/>
                <a:gd name="T14" fmla="*/ 0 60000 65536"/>
                <a:gd name="T15" fmla="*/ 0 60000 65536"/>
                <a:gd name="T16" fmla="*/ 0 60000 65536"/>
                <a:gd name="T17" fmla="*/ 0 60000 65536"/>
                <a:gd name="T18" fmla="*/ 0 w 61"/>
                <a:gd name="T19" fmla="*/ 0 h 40"/>
                <a:gd name="T20" fmla="*/ 61 w 61"/>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1" h="40">
                  <a:moveTo>
                    <a:pt x="61" y="20"/>
                  </a:moveTo>
                  <a:cubicBezTo>
                    <a:pt x="54" y="40"/>
                    <a:pt x="13" y="23"/>
                    <a:pt x="0" y="17"/>
                  </a:cubicBezTo>
                  <a:cubicBezTo>
                    <a:pt x="1" y="10"/>
                    <a:pt x="6" y="7"/>
                    <a:pt x="4" y="0"/>
                  </a:cubicBezTo>
                  <a:cubicBezTo>
                    <a:pt x="7" y="4"/>
                    <a:pt x="7" y="10"/>
                    <a:pt x="11" y="14"/>
                  </a:cubicBezTo>
                  <a:cubicBezTo>
                    <a:pt x="16" y="18"/>
                    <a:pt x="23" y="19"/>
                    <a:pt x="29" y="20"/>
                  </a:cubicBezTo>
                  <a:cubicBezTo>
                    <a:pt x="34" y="21"/>
                    <a:pt x="58" y="25"/>
                    <a:pt x="58" y="18"/>
                  </a:cubicBezTo>
                </a:path>
              </a:pathLst>
            </a:custGeom>
            <a:solidFill>
              <a:srgbClr val="FCE0D4"/>
            </a:solidFill>
            <a:ln w="9525">
              <a:noFill/>
              <a:round/>
              <a:headEnd/>
              <a:tailEnd/>
            </a:ln>
          </p:spPr>
          <p:txBody>
            <a:bodyPr/>
            <a:p>
              <a:endParaRPr lang="en-US"/>
            </a:p>
          </p:txBody>
        </p:sp>
        <p:sp>
          <p:nvSpPr>
            <p:cNvPr id="1049109" name="Freeform 207"/>
            <p:cNvSpPr/>
            <p:nvPr/>
          </p:nvSpPr>
          <p:spPr bwMode="auto">
            <a:xfrm>
              <a:off x="4340" y="3152"/>
              <a:ext cx="80" cy="61"/>
            </a:xfrm>
            <a:custGeom>
              <a:avLst/>
              <a:gdLst>
                <a:gd name="T0" fmla="*/ 1117577387 w 32"/>
                <a:gd name="T1" fmla="*/ 126910384 h 23"/>
                <a:gd name="T2" fmla="*/ 1016965595 w 32"/>
                <a:gd name="T3" fmla="*/ 1893983216 h 23"/>
                <a:gd name="T4" fmla="*/ 581853643 w 32"/>
                <a:gd name="T5" fmla="*/ 2147483647 h 23"/>
                <a:gd name="T6" fmla="*/ 69541387 w 32"/>
                <a:gd name="T7" fmla="*/ 1893983216 h 23"/>
                <a:gd name="T8" fmla="*/ 69541387 w 32"/>
                <a:gd name="T9" fmla="*/ 0 h 23"/>
                <a:gd name="T10" fmla="*/ 243899004 w 32"/>
                <a:gd name="T11" fmla="*/ 1348562346 h 23"/>
                <a:gd name="T12" fmla="*/ 795998660 w 32"/>
                <a:gd name="T13" fmla="*/ 89269072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31" y="1"/>
                  </a:moveTo>
                  <a:cubicBezTo>
                    <a:pt x="32" y="6"/>
                    <a:pt x="31" y="12"/>
                    <a:pt x="28" y="17"/>
                  </a:cubicBezTo>
                  <a:cubicBezTo>
                    <a:pt x="24" y="23"/>
                    <a:pt x="22" y="21"/>
                    <a:pt x="16" y="20"/>
                  </a:cubicBezTo>
                  <a:cubicBezTo>
                    <a:pt x="13" y="19"/>
                    <a:pt x="5" y="19"/>
                    <a:pt x="2" y="17"/>
                  </a:cubicBezTo>
                  <a:cubicBezTo>
                    <a:pt x="0" y="14"/>
                    <a:pt x="2" y="4"/>
                    <a:pt x="2" y="0"/>
                  </a:cubicBezTo>
                  <a:cubicBezTo>
                    <a:pt x="4" y="4"/>
                    <a:pt x="3" y="9"/>
                    <a:pt x="7" y="12"/>
                  </a:cubicBezTo>
                  <a:cubicBezTo>
                    <a:pt x="13" y="16"/>
                    <a:pt x="19" y="14"/>
                    <a:pt x="22" y="8"/>
                  </a:cubicBezTo>
                </a:path>
              </a:pathLst>
            </a:custGeom>
            <a:solidFill>
              <a:srgbClr val="FCE0D4"/>
            </a:solidFill>
            <a:ln w="9525">
              <a:noFill/>
              <a:round/>
              <a:headEnd/>
              <a:tailEnd/>
            </a:ln>
          </p:spPr>
          <p:txBody>
            <a:bodyPr/>
            <a:p>
              <a:endParaRPr lang="en-US"/>
            </a:p>
          </p:txBody>
        </p:sp>
        <p:sp>
          <p:nvSpPr>
            <p:cNvPr id="1049110" name="Freeform 208"/>
            <p:cNvSpPr/>
            <p:nvPr/>
          </p:nvSpPr>
          <p:spPr bwMode="auto">
            <a:xfrm>
              <a:off x="4190" y="3139"/>
              <a:ext cx="113" cy="58"/>
            </a:xfrm>
            <a:custGeom>
              <a:avLst/>
              <a:gdLst>
                <a:gd name="T0" fmla="*/ 1657303201 w 45"/>
                <a:gd name="T1" fmla="*/ 412817282 h 22"/>
                <a:gd name="T2" fmla="*/ 866937474 w 45"/>
                <a:gd name="T3" fmla="*/ 2009732120 h 22"/>
                <a:gd name="T4" fmla="*/ 0 w 45"/>
                <a:gd name="T5" fmla="*/ 1594544390 h 22"/>
                <a:gd name="T6" fmla="*/ 49914906 w 45"/>
                <a:gd name="T7" fmla="*/ 113543334 h 22"/>
                <a:gd name="T8" fmla="*/ 947778350 w 45"/>
                <a:gd name="T9" fmla="*/ 1291409414 h 22"/>
                <a:gd name="T10" fmla="*/ 1544782318 w 45"/>
                <a:gd name="T11" fmla="*/ 905060538 h 22"/>
                <a:gd name="T12" fmla="*/ 1702114586 w 45"/>
                <a:gd name="T13" fmla="*/ 0 h 22"/>
                <a:gd name="T14" fmla="*/ 0 60000 65536"/>
                <a:gd name="T15" fmla="*/ 0 60000 65536"/>
                <a:gd name="T16" fmla="*/ 0 60000 65536"/>
                <a:gd name="T17" fmla="*/ 0 60000 65536"/>
                <a:gd name="T18" fmla="*/ 0 60000 65536"/>
                <a:gd name="T19" fmla="*/ 0 60000 65536"/>
                <a:gd name="T20" fmla="*/ 0 60000 65536"/>
                <a:gd name="T21" fmla="*/ 0 w 45"/>
                <a:gd name="T22" fmla="*/ 0 h 22"/>
                <a:gd name="T23" fmla="*/ 45 w 4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2">
                  <a:moveTo>
                    <a:pt x="42" y="4"/>
                  </a:moveTo>
                  <a:cubicBezTo>
                    <a:pt x="45" y="21"/>
                    <a:pt x="36" y="22"/>
                    <a:pt x="22" y="20"/>
                  </a:cubicBezTo>
                  <a:cubicBezTo>
                    <a:pt x="17" y="19"/>
                    <a:pt x="4" y="20"/>
                    <a:pt x="0" y="16"/>
                  </a:cubicBezTo>
                  <a:cubicBezTo>
                    <a:pt x="2" y="11"/>
                    <a:pt x="0" y="6"/>
                    <a:pt x="1" y="1"/>
                  </a:cubicBezTo>
                  <a:cubicBezTo>
                    <a:pt x="2" y="13"/>
                    <a:pt x="13" y="12"/>
                    <a:pt x="24" y="13"/>
                  </a:cubicBezTo>
                  <a:cubicBezTo>
                    <a:pt x="29" y="13"/>
                    <a:pt x="35" y="13"/>
                    <a:pt x="39" y="9"/>
                  </a:cubicBezTo>
                  <a:cubicBezTo>
                    <a:pt x="42" y="7"/>
                    <a:pt x="40" y="3"/>
                    <a:pt x="43" y="0"/>
                  </a:cubicBezTo>
                </a:path>
              </a:pathLst>
            </a:custGeom>
            <a:solidFill>
              <a:srgbClr val="FCE0D4"/>
            </a:solidFill>
            <a:ln w="9525">
              <a:noFill/>
              <a:round/>
              <a:headEnd/>
              <a:tailEnd/>
            </a:ln>
          </p:spPr>
          <p:txBody>
            <a:bodyPr/>
            <a:p>
              <a:endParaRPr lang="en-US"/>
            </a:p>
          </p:txBody>
        </p:sp>
        <p:sp>
          <p:nvSpPr>
            <p:cNvPr id="1049111" name="Freeform 209"/>
            <p:cNvSpPr/>
            <p:nvPr/>
          </p:nvSpPr>
          <p:spPr bwMode="auto">
            <a:xfrm>
              <a:off x="3958" y="3016"/>
              <a:ext cx="85" cy="88"/>
            </a:xfrm>
            <a:custGeom>
              <a:avLst/>
              <a:gdLst>
                <a:gd name="T0" fmla="*/ 1233810326 w 34"/>
                <a:gd name="T1" fmla="*/ 1483019602 h 33"/>
                <a:gd name="T2" fmla="*/ 214098704 w 34"/>
                <a:gd name="T3" fmla="*/ 365188439 h 33"/>
                <a:gd name="T4" fmla="*/ 144050055 w 34"/>
                <a:gd name="T5" fmla="*/ 753106254 h 33"/>
                <a:gd name="T6" fmla="*/ 434633245 w 34"/>
                <a:gd name="T7" fmla="*/ 1725869965 h 33"/>
                <a:gd name="T8" fmla="*/ 756185581 w 34"/>
                <a:gd name="T9" fmla="*/ 2147483647 h 33"/>
                <a:gd name="T10" fmla="*/ 679777935 w 34"/>
                <a:gd name="T11" fmla="*/ 2008280842 h 33"/>
                <a:gd name="T12" fmla="*/ 946920215 w 34"/>
                <a:gd name="T13" fmla="*/ 1483019602 h 33"/>
                <a:gd name="T14" fmla="*/ 0 60000 65536"/>
                <a:gd name="T15" fmla="*/ 0 60000 65536"/>
                <a:gd name="T16" fmla="*/ 0 60000 65536"/>
                <a:gd name="T17" fmla="*/ 0 60000 65536"/>
                <a:gd name="T18" fmla="*/ 0 60000 65536"/>
                <a:gd name="T19" fmla="*/ 0 60000 65536"/>
                <a:gd name="T20" fmla="*/ 0 60000 65536"/>
                <a:gd name="T21" fmla="*/ 0 w 34"/>
                <a:gd name="T22" fmla="*/ 0 h 33"/>
                <a:gd name="T23" fmla="*/ 34 w 3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3">
                  <a:moveTo>
                    <a:pt x="34" y="12"/>
                  </a:moveTo>
                  <a:cubicBezTo>
                    <a:pt x="23" y="11"/>
                    <a:pt x="15" y="8"/>
                    <a:pt x="6" y="3"/>
                  </a:cubicBezTo>
                  <a:cubicBezTo>
                    <a:pt x="1" y="1"/>
                    <a:pt x="0" y="0"/>
                    <a:pt x="4" y="6"/>
                  </a:cubicBezTo>
                  <a:cubicBezTo>
                    <a:pt x="6" y="9"/>
                    <a:pt x="10" y="11"/>
                    <a:pt x="12" y="14"/>
                  </a:cubicBezTo>
                  <a:cubicBezTo>
                    <a:pt x="16" y="20"/>
                    <a:pt x="19" y="27"/>
                    <a:pt x="21" y="33"/>
                  </a:cubicBezTo>
                  <a:cubicBezTo>
                    <a:pt x="20" y="30"/>
                    <a:pt x="17" y="19"/>
                    <a:pt x="19" y="16"/>
                  </a:cubicBezTo>
                  <a:cubicBezTo>
                    <a:pt x="21" y="12"/>
                    <a:pt x="23" y="15"/>
                    <a:pt x="26" y="12"/>
                  </a:cubicBezTo>
                </a:path>
              </a:pathLst>
            </a:custGeom>
            <a:solidFill>
              <a:srgbClr val="FCE0D4"/>
            </a:solidFill>
            <a:ln w="9525">
              <a:noFill/>
              <a:round/>
              <a:headEnd/>
              <a:tailEnd/>
            </a:ln>
          </p:spPr>
          <p:txBody>
            <a:bodyPr/>
            <a:p>
              <a:endParaRPr lang="en-US"/>
            </a:p>
          </p:txBody>
        </p:sp>
        <p:sp>
          <p:nvSpPr>
            <p:cNvPr id="1049112" name="Freeform 210"/>
            <p:cNvSpPr/>
            <p:nvPr/>
          </p:nvSpPr>
          <p:spPr bwMode="auto">
            <a:xfrm>
              <a:off x="3945" y="3037"/>
              <a:ext cx="40" cy="94"/>
            </a:xfrm>
            <a:custGeom>
              <a:avLst/>
              <a:gdLst>
                <a:gd name="T0" fmla="*/ 581853643 w 16"/>
                <a:gd name="T1" fmla="*/ 2147483647 h 35"/>
                <a:gd name="T2" fmla="*/ 360125108 w 16"/>
                <a:gd name="T3" fmla="*/ 1435418693 h 35"/>
                <a:gd name="T4" fmla="*/ 0 w 16"/>
                <a:gd name="T5" fmla="*/ 0 h 35"/>
                <a:gd name="T6" fmla="*/ 243899004 w 16"/>
                <a:gd name="T7" fmla="*/ 2147483647 h 35"/>
                <a:gd name="T8" fmla="*/ 434633233 w 16"/>
                <a:gd name="T9" fmla="*/ 2147483647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16" y="30"/>
                  </a:moveTo>
                  <a:cubicBezTo>
                    <a:pt x="13" y="22"/>
                    <a:pt x="15" y="17"/>
                    <a:pt x="10" y="10"/>
                  </a:cubicBezTo>
                  <a:cubicBezTo>
                    <a:pt x="7" y="6"/>
                    <a:pt x="3" y="3"/>
                    <a:pt x="0" y="0"/>
                  </a:cubicBezTo>
                  <a:cubicBezTo>
                    <a:pt x="5" y="12"/>
                    <a:pt x="7" y="21"/>
                    <a:pt x="7" y="35"/>
                  </a:cubicBezTo>
                  <a:cubicBezTo>
                    <a:pt x="8" y="30"/>
                    <a:pt x="6" y="20"/>
                    <a:pt x="12" y="20"/>
                  </a:cubicBezTo>
                </a:path>
              </a:pathLst>
            </a:custGeom>
            <a:solidFill>
              <a:srgbClr val="FCE0D4"/>
            </a:solidFill>
            <a:ln w="9525">
              <a:noFill/>
              <a:round/>
              <a:headEnd/>
              <a:tailEnd/>
            </a:ln>
          </p:spPr>
          <p:txBody>
            <a:bodyPr/>
            <a:p>
              <a:endParaRPr lang="en-US"/>
            </a:p>
          </p:txBody>
        </p:sp>
        <p:sp>
          <p:nvSpPr>
            <p:cNvPr id="1049113" name="Freeform 211"/>
            <p:cNvSpPr/>
            <p:nvPr/>
          </p:nvSpPr>
          <p:spPr bwMode="auto">
            <a:xfrm>
              <a:off x="3523" y="3389"/>
              <a:ext cx="415" cy="176"/>
            </a:xfrm>
            <a:custGeom>
              <a:avLst/>
              <a:gdLst>
                <a:gd name="T0" fmla="*/ 2147483647 w 166"/>
                <a:gd name="T1" fmla="*/ 2147483647 h 66"/>
                <a:gd name="T2" fmla="*/ 2147483647 w 166"/>
                <a:gd name="T3" fmla="*/ 2147483647 h 66"/>
                <a:gd name="T4" fmla="*/ 2147483647 w 166"/>
                <a:gd name="T5" fmla="*/ 2147483647 h 66"/>
                <a:gd name="T6" fmla="*/ 2147483647 w 166"/>
                <a:gd name="T7" fmla="*/ 2147483647 h 66"/>
                <a:gd name="T8" fmla="*/ 1280305769 w 166"/>
                <a:gd name="T9" fmla="*/ 2147483647 h 66"/>
                <a:gd name="T10" fmla="*/ 0 w 166"/>
                <a:gd name="T11" fmla="*/ 2147483647 h 66"/>
                <a:gd name="T12" fmla="*/ 465629429 w 166"/>
                <a:gd name="T13" fmla="*/ 0 h 66"/>
                <a:gd name="T14" fmla="*/ 872419199 w 166"/>
                <a:gd name="T15" fmla="*/ 2147483647 h 66"/>
                <a:gd name="T16" fmla="*/ 1601863731 w 166"/>
                <a:gd name="T17" fmla="*/ 2147483647 h 66"/>
                <a:gd name="T18" fmla="*/ 2147483647 w 166"/>
                <a:gd name="T19" fmla="*/ 2147483647 h 66"/>
                <a:gd name="T20" fmla="*/ 2147483647 w 166"/>
                <a:gd name="T21" fmla="*/ 2147483647 h 66"/>
                <a:gd name="T22" fmla="*/ 2147483647 w 166"/>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66"/>
                <a:gd name="T38" fmla="*/ 166 w 166"/>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66">
                  <a:moveTo>
                    <a:pt x="166" y="63"/>
                  </a:moveTo>
                  <a:cubicBezTo>
                    <a:pt x="159" y="65"/>
                    <a:pt x="150" y="62"/>
                    <a:pt x="142" y="63"/>
                  </a:cubicBezTo>
                  <a:cubicBezTo>
                    <a:pt x="136" y="63"/>
                    <a:pt x="130" y="63"/>
                    <a:pt x="123" y="63"/>
                  </a:cubicBezTo>
                  <a:cubicBezTo>
                    <a:pt x="109" y="63"/>
                    <a:pt x="95" y="65"/>
                    <a:pt x="81" y="62"/>
                  </a:cubicBezTo>
                  <a:cubicBezTo>
                    <a:pt x="65" y="59"/>
                    <a:pt x="50" y="54"/>
                    <a:pt x="35" y="50"/>
                  </a:cubicBezTo>
                  <a:cubicBezTo>
                    <a:pt x="25" y="46"/>
                    <a:pt x="6" y="45"/>
                    <a:pt x="0" y="37"/>
                  </a:cubicBezTo>
                  <a:cubicBezTo>
                    <a:pt x="10" y="29"/>
                    <a:pt x="10" y="11"/>
                    <a:pt x="13" y="0"/>
                  </a:cubicBezTo>
                  <a:cubicBezTo>
                    <a:pt x="17" y="12"/>
                    <a:pt x="4" y="33"/>
                    <a:pt x="24" y="37"/>
                  </a:cubicBezTo>
                  <a:cubicBezTo>
                    <a:pt x="31" y="38"/>
                    <a:pt x="37" y="36"/>
                    <a:pt x="44" y="36"/>
                  </a:cubicBezTo>
                  <a:cubicBezTo>
                    <a:pt x="53" y="37"/>
                    <a:pt x="60" y="40"/>
                    <a:pt x="68" y="44"/>
                  </a:cubicBezTo>
                  <a:cubicBezTo>
                    <a:pt x="84" y="51"/>
                    <a:pt x="98" y="54"/>
                    <a:pt x="115" y="57"/>
                  </a:cubicBezTo>
                  <a:cubicBezTo>
                    <a:pt x="126" y="59"/>
                    <a:pt x="153" y="66"/>
                    <a:pt x="165" y="62"/>
                  </a:cubicBezTo>
                </a:path>
              </a:pathLst>
            </a:custGeom>
            <a:solidFill>
              <a:srgbClr val="FCE0D4"/>
            </a:solidFill>
            <a:ln w="9525">
              <a:noFill/>
              <a:round/>
              <a:headEnd/>
              <a:tailEnd/>
            </a:ln>
          </p:spPr>
          <p:txBody>
            <a:bodyPr/>
            <a:p>
              <a:endParaRPr lang="en-US"/>
            </a:p>
          </p:txBody>
        </p:sp>
        <p:sp>
          <p:nvSpPr>
            <p:cNvPr id="1049114" name="Freeform 212"/>
            <p:cNvSpPr/>
            <p:nvPr/>
          </p:nvSpPr>
          <p:spPr bwMode="auto">
            <a:xfrm>
              <a:off x="3111" y="3328"/>
              <a:ext cx="419" cy="171"/>
            </a:xfrm>
            <a:custGeom>
              <a:avLst/>
              <a:gdLst>
                <a:gd name="T0" fmla="*/ 2147483647 w 168"/>
                <a:gd name="T1" fmla="*/ 1552700464 h 64"/>
                <a:gd name="T2" fmla="*/ 2147483647 w 168"/>
                <a:gd name="T3" fmla="*/ 2147483647 h 64"/>
                <a:gd name="T4" fmla="*/ 2147483647 w 168"/>
                <a:gd name="T5" fmla="*/ 2147483647 h 64"/>
                <a:gd name="T6" fmla="*/ 2147483647 w 168"/>
                <a:gd name="T7" fmla="*/ 2147483647 h 64"/>
                <a:gd name="T8" fmla="*/ 0 w 168"/>
                <a:gd name="T9" fmla="*/ 2147483647 h 64"/>
                <a:gd name="T10" fmla="*/ 2147483647 w 168"/>
                <a:gd name="T11" fmla="*/ 2147483647 h 64"/>
                <a:gd name="T12" fmla="*/ 2147483647 w 168"/>
                <a:gd name="T13" fmla="*/ 2147483647 h 64"/>
                <a:gd name="T14" fmla="*/ 2147483647 w 168"/>
                <a:gd name="T15" fmla="*/ 0 h 64"/>
                <a:gd name="T16" fmla="*/ 2147483647 w 168"/>
                <a:gd name="T17" fmla="*/ 2147483647 h 64"/>
                <a:gd name="T18" fmla="*/ 2147483647 w 168"/>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64"/>
                <a:gd name="T32" fmla="*/ 168 w 16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64">
                  <a:moveTo>
                    <a:pt x="168" y="12"/>
                  </a:moveTo>
                  <a:cubicBezTo>
                    <a:pt x="168" y="25"/>
                    <a:pt x="166" y="37"/>
                    <a:pt x="161" y="50"/>
                  </a:cubicBezTo>
                  <a:cubicBezTo>
                    <a:pt x="156" y="64"/>
                    <a:pt x="145" y="60"/>
                    <a:pt x="133" y="58"/>
                  </a:cubicBezTo>
                  <a:cubicBezTo>
                    <a:pt x="117" y="56"/>
                    <a:pt x="109" y="53"/>
                    <a:pt x="92" y="55"/>
                  </a:cubicBezTo>
                  <a:cubicBezTo>
                    <a:pt x="69" y="56"/>
                    <a:pt x="24" y="46"/>
                    <a:pt x="0" y="47"/>
                  </a:cubicBezTo>
                  <a:cubicBezTo>
                    <a:pt x="31" y="40"/>
                    <a:pt x="76" y="48"/>
                    <a:pt x="108" y="44"/>
                  </a:cubicBezTo>
                  <a:cubicBezTo>
                    <a:pt x="122" y="42"/>
                    <a:pt x="141" y="42"/>
                    <a:pt x="148" y="27"/>
                  </a:cubicBezTo>
                  <a:cubicBezTo>
                    <a:pt x="151" y="19"/>
                    <a:pt x="149" y="7"/>
                    <a:pt x="154" y="0"/>
                  </a:cubicBezTo>
                  <a:cubicBezTo>
                    <a:pt x="158" y="9"/>
                    <a:pt x="156" y="20"/>
                    <a:pt x="158" y="29"/>
                  </a:cubicBezTo>
                  <a:cubicBezTo>
                    <a:pt x="161" y="41"/>
                    <a:pt x="167" y="30"/>
                    <a:pt x="166" y="23"/>
                  </a:cubicBezTo>
                </a:path>
              </a:pathLst>
            </a:custGeom>
            <a:solidFill>
              <a:srgbClr val="FCE0D4"/>
            </a:solidFill>
            <a:ln w="9525">
              <a:noFill/>
              <a:round/>
              <a:headEnd/>
              <a:tailEnd/>
            </a:ln>
          </p:spPr>
          <p:txBody>
            <a:bodyPr/>
            <a:p>
              <a:endParaRPr lang="en-US"/>
            </a:p>
          </p:txBody>
        </p:sp>
        <p:sp>
          <p:nvSpPr>
            <p:cNvPr id="1049115" name="Freeform 213"/>
            <p:cNvSpPr/>
            <p:nvPr/>
          </p:nvSpPr>
          <p:spPr bwMode="auto">
            <a:xfrm>
              <a:off x="3800" y="3147"/>
              <a:ext cx="223" cy="176"/>
            </a:xfrm>
            <a:custGeom>
              <a:avLst/>
              <a:gdLst>
                <a:gd name="T0" fmla="*/ 2147483647 w 89"/>
                <a:gd name="T1" fmla="*/ 0 h 66"/>
                <a:gd name="T2" fmla="*/ 2147483647 w 89"/>
                <a:gd name="T3" fmla="*/ 2147483647 h 66"/>
                <a:gd name="T4" fmla="*/ 1971673237 w 89"/>
                <a:gd name="T5" fmla="*/ 2147483647 h 66"/>
                <a:gd name="T6" fmla="*/ 984547970 w 89"/>
                <a:gd name="T7" fmla="*/ 2147483647 h 66"/>
                <a:gd name="T8" fmla="*/ 0 w 89"/>
                <a:gd name="T9" fmla="*/ 2147483647 h 66"/>
                <a:gd name="T10" fmla="*/ 2147483647 w 89"/>
                <a:gd name="T11" fmla="*/ 2147483647 h 66"/>
                <a:gd name="T12" fmla="*/ 2147483647 w 89"/>
                <a:gd name="T13" fmla="*/ 0 h 66"/>
                <a:gd name="T14" fmla="*/ 0 60000 65536"/>
                <a:gd name="T15" fmla="*/ 0 60000 65536"/>
                <a:gd name="T16" fmla="*/ 0 60000 65536"/>
                <a:gd name="T17" fmla="*/ 0 60000 65536"/>
                <a:gd name="T18" fmla="*/ 0 60000 65536"/>
                <a:gd name="T19" fmla="*/ 0 60000 65536"/>
                <a:gd name="T20" fmla="*/ 0 60000 65536"/>
                <a:gd name="T21" fmla="*/ 0 w 89"/>
                <a:gd name="T22" fmla="*/ 0 h 66"/>
                <a:gd name="T23" fmla="*/ 89 w 89"/>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6">
                  <a:moveTo>
                    <a:pt x="86" y="0"/>
                  </a:moveTo>
                  <a:cubicBezTo>
                    <a:pt x="86" y="9"/>
                    <a:pt x="77" y="21"/>
                    <a:pt x="71" y="27"/>
                  </a:cubicBezTo>
                  <a:cubicBezTo>
                    <a:pt x="65" y="33"/>
                    <a:pt x="59" y="37"/>
                    <a:pt x="52" y="40"/>
                  </a:cubicBezTo>
                  <a:cubicBezTo>
                    <a:pt x="44" y="44"/>
                    <a:pt x="35" y="45"/>
                    <a:pt x="26" y="48"/>
                  </a:cubicBezTo>
                  <a:cubicBezTo>
                    <a:pt x="18" y="51"/>
                    <a:pt x="9" y="54"/>
                    <a:pt x="0" y="58"/>
                  </a:cubicBezTo>
                  <a:cubicBezTo>
                    <a:pt x="13" y="66"/>
                    <a:pt x="47" y="52"/>
                    <a:pt x="60" y="45"/>
                  </a:cubicBezTo>
                  <a:cubicBezTo>
                    <a:pt x="73" y="38"/>
                    <a:pt x="87" y="15"/>
                    <a:pt x="89" y="0"/>
                  </a:cubicBezTo>
                </a:path>
              </a:pathLst>
            </a:custGeom>
            <a:solidFill>
              <a:srgbClr val="FCE0D4"/>
            </a:solidFill>
            <a:ln w="9525">
              <a:noFill/>
              <a:round/>
              <a:headEnd/>
              <a:tailEnd/>
            </a:ln>
          </p:spPr>
          <p:txBody>
            <a:bodyPr/>
            <a:p>
              <a:endParaRPr lang="en-US"/>
            </a:p>
          </p:txBody>
        </p:sp>
        <p:sp>
          <p:nvSpPr>
            <p:cNvPr id="1049116" name="Freeform 214"/>
            <p:cNvSpPr/>
            <p:nvPr/>
          </p:nvSpPr>
          <p:spPr bwMode="auto">
            <a:xfrm>
              <a:off x="3935" y="3293"/>
              <a:ext cx="90" cy="216"/>
            </a:xfrm>
            <a:custGeom>
              <a:avLst/>
              <a:gdLst>
                <a:gd name="T0" fmla="*/ 1164070227 w 36"/>
                <a:gd name="T1" fmla="*/ 0 h 81"/>
                <a:gd name="T2" fmla="*/ 622145816 w 36"/>
                <a:gd name="T3" fmla="*/ 2147483647 h 81"/>
                <a:gd name="T4" fmla="*/ 330370660 w 36"/>
                <a:gd name="T5" fmla="*/ 2147483647 h 81"/>
                <a:gd name="T6" fmla="*/ 0 w 36"/>
                <a:gd name="T7" fmla="*/ 2147483647 h 81"/>
                <a:gd name="T8" fmla="*/ 581854633 w 36"/>
                <a:gd name="T9" fmla="*/ 2147483647 h 81"/>
                <a:gd name="T10" fmla="*/ 1308316565 w 36"/>
                <a:gd name="T11" fmla="*/ 0 h 81"/>
                <a:gd name="T12" fmla="*/ 0 60000 65536"/>
                <a:gd name="T13" fmla="*/ 0 60000 65536"/>
                <a:gd name="T14" fmla="*/ 0 60000 65536"/>
                <a:gd name="T15" fmla="*/ 0 60000 65536"/>
                <a:gd name="T16" fmla="*/ 0 60000 65536"/>
                <a:gd name="T17" fmla="*/ 0 60000 65536"/>
                <a:gd name="T18" fmla="*/ 0 w 36"/>
                <a:gd name="T19" fmla="*/ 0 h 81"/>
                <a:gd name="T20" fmla="*/ 36 w 3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36" h="81">
                  <a:moveTo>
                    <a:pt x="32" y="0"/>
                  </a:moveTo>
                  <a:cubicBezTo>
                    <a:pt x="28" y="7"/>
                    <a:pt x="22" y="11"/>
                    <a:pt x="17" y="18"/>
                  </a:cubicBezTo>
                  <a:cubicBezTo>
                    <a:pt x="14" y="24"/>
                    <a:pt x="11" y="30"/>
                    <a:pt x="9" y="37"/>
                  </a:cubicBezTo>
                  <a:cubicBezTo>
                    <a:pt x="4" y="51"/>
                    <a:pt x="4" y="67"/>
                    <a:pt x="0" y="81"/>
                  </a:cubicBezTo>
                  <a:cubicBezTo>
                    <a:pt x="8" y="64"/>
                    <a:pt x="7" y="44"/>
                    <a:pt x="16" y="27"/>
                  </a:cubicBezTo>
                  <a:cubicBezTo>
                    <a:pt x="22" y="17"/>
                    <a:pt x="30" y="9"/>
                    <a:pt x="36" y="0"/>
                  </a:cubicBezTo>
                </a:path>
              </a:pathLst>
            </a:custGeom>
            <a:solidFill>
              <a:srgbClr val="FCE0D4"/>
            </a:solidFill>
            <a:ln w="9525">
              <a:noFill/>
              <a:round/>
              <a:headEnd/>
              <a:tailEnd/>
            </a:ln>
          </p:spPr>
          <p:txBody>
            <a:bodyPr/>
            <a:p>
              <a:endParaRPr lang="en-US"/>
            </a:p>
          </p:txBody>
        </p:sp>
        <p:sp>
          <p:nvSpPr>
            <p:cNvPr id="1049117" name="Freeform 215"/>
            <p:cNvSpPr/>
            <p:nvPr/>
          </p:nvSpPr>
          <p:spPr bwMode="auto">
            <a:xfrm>
              <a:off x="3618" y="2861"/>
              <a:ext cx="372" cy="190"/>
            </a:xfrm>
            <a:custGeom>
              <a:avLst/>
              <a:gdLst>
                <a:gd name="T0" fmla="*/ 2147483647 w 149"/>
                <a:gd name="T1" fmla="*/ 0 h 71"/>
                <a:gd name="T2" fmla="*/ 2147483647 w 149"/>
                <a:gd name="T3" fmla="*/ 1977159659 h 71"/>
                <a:gd name="T4" fmla="*/ 1490508657 w 149"/>
                <a:gd name="T5" fmla="*/ 2147483647 h 71"/>
                <a:gd name="T6" fmla="*/ 0 w 149"/>
                <a:gd name="T7" fmla="*/ 2147483647 h 71"/>
                <a:gd name="T8" fmla="*/ 2147483647 w 149"/>
                <a:gd name="T9" fmla="*/ 2147483647 h 71"/>
                <a:gd name="T10" fmla="*/ 2147483647 w 149"/>
                <a:gd name="T11" fmla="*/ 0 h 71"/>
                <a:gd name="T12" fmla="*/ 0 60000 65536"/>
                <a:gd name="T13" fmla="*/ 0 60000 65536"/>
                <a:gd name="T14" fmla="*/ 0 60000 65536"/>
                <a:gd name="T15" fmla="*/ 0 60000 65536"/>
                <a:gd name="T16" fmla="*/ 0 60000 65536"/>
                <a:gd name="T17" fmla="*/ 0 60000 65536"/>
                <a:gd name="T18" fmla="*/ 0 w 149"/>
                <a:gd name="T19" fmla="*/ 0 h 71"/>
                <a:gd name="T20" fmla="*/ 149 w 14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9" h="71">
                  <a:moveTo>
                    <a:pt x="149" y="0"/>
                  </a:moveTo>
                  <a:cubicBezTo>
                    <a:pt x="132" y="6"/>
                    <a:pt x="87" y="10"/>
                    <a:pt x="76" y="15"/>
                  </a:cubicBezTo>
                  <a:cubicBezTo>
                    <a:pt x="65" y="20"/>
                    <a:pt x="55" y="33"/>
                    <a:pt x="42" y="42"/>
                  </a:cubicBezTo>
                  <a:cubicBezTo>
                    <a:pt x="28" y="52"/>
                    <a:pt x="4" y="69"/>
                    <a:pt x="0" y="71"/>
                  </a:cubicBezTo>
                  <a:cubicBezTo>
                    <a:pt x="13" y="68"/>
                    <a:pt x="58" y="39"/>
                    <a:pt x="65" y="32"/>
                  </a:cubicBezTo>
                  <a:cubicBezTo>
                    <a:pt x="72" y="24"/>
                    <a:pt x="107" y="13"/>
                    <a:pt x="149" y="0"/>
                  </a:cubicBezTo>
                  <a:close/>
                </a:path>
              </a:pathLst>
            </a:custGeom>
            <a:solidFill>
              <a:srgbClr val="FFFFFF"/>
            </a:solidFill>
            <a:ln w="9525">
              <a:noFill/>
              <a:round/>
              <a:headEnd/>
              <a:tailEnd/>
            </a:ln>
          </p:spPr>
          <p:txBody>
            <a:bodyPr/>
            <a:p>
              <a:endParaRPr lang="en-US"/>
            </a:p>
          </p:txBody>
        </p:sp>
        <p:sp>
          <p:nvSpPr>
            <p:cNvPr id="1049118" name="Freeform 216"/>
            <p:cNvSpPr/>
            <p:nvPr/>
          </p:nvSpPr>
          <p:spPr bwMode="auto">
            <a:xfrm>
              <a:off x="4050" y="3056"/>
              <a:ext cx="230" cy="48"/>
            </a:xfrm>
            <a:custGeom>
              <a:avLst/>
              <a:gdLst>
                <a:gd name="T0" fmla="*/ 2147483647 w 92"/>
                <a:gd name="T1" fmla="*/ 1255180097 h 18"/>
                <a:gd name="T2" fmla="*/ 1455419037 w 92"/>
                <a:gd name="T3" fmla="*/ 1341675293 h 18"/>
                <a:gd name="T4" fmla="*/ 0 w 92"/>
                <a:gd name="T5" fmla="*/ 0 h 18"/>
                <a:gd name="T6" fmla="*/ 0 60000 65536"/>
                <a:gd name="T7" fmla="*/ 0 60000 65536"/>
                <a:gd name="T8" fmla="*/ 0 60000 65536"/>
                <a:gd name="T9" fmla="*/ 0 w 92"/>
                <a:gd name="T10" fmla="*/ 0 h 18"/>
                <a:gd name="T11" fmla="*/ 92 w 92"/>
                <a:gd name="T12" fmla="*/ 18 h 18"/>
              </a:gdLst>
              <a:ahLst/>
              <a:cxnLst>
                <a:cxn ang="T6">
                  <a:pos x="T0" y="T1"/>
                </a:cxn>
                <a:cxn ang="T7">
                  <a:pos x="T2" y="T3"/>
                </a:cxn>
                <a:cxn ang="T8">
                  <a:pos x="T4" y="T5"/>
                </a:cxn>
              </a:cxnLst>
              <a:rect l="T9" t="T10" r="T11" b="T12"/>
              <a:pathLst>
                <a:path w="92" h="18">
                  <a:moveTo>
                    <a:pt x="92" y="10"/>
                  </a:moveTo>
                  <a:cubicBezTo>
                    <a:pt x="80" y="18"/>
                    <a:pt x="53" y="13"/>
                    <a:pt x="40" y="11"/>
                  </a:cubicBezTo>
                  <a:cubicBezTo>
                    <a:pt x="26" y="9"/>
                    <a:pt x="12" y="3"/>
                    <a:pt x="0" y="0"/>
                  </a:cubicBezTo>
                </a:path>
              </a:pathLst>
            </a:custGeom>
            <a:solidFill>
              <a:srgbClr val="FFFFFF"/>
            </a:solidFill>
            <a:ln w="9525">
              <a:noFill/>
              <a:round/>
              <a:headEnd/>
              <a:tailEnd/>
            </a:ln>
          </p:spPr>
          <p:txBody>
            <a:bodyPr/>
            <a:p>
              <a:endParaRPr lang="en-US"/>
            </a:p>
          </p:txBody>
        </p:sp>
        <p:sp>
          <p:nvSpPr>
            <p:cNvPr id="1049119" name="Freeform 217"/>
            <p:cNvSpPr/>
            <p:nvPr/>
          </p:nvSpPr>
          <p:spPr bwMode="auto">
            <a:xfrm>
              <a:off x="4533" y="3299"/>
              <a:ext cx="97" cy="32"/>
            </a:xfrm>
            <a:custGeom>
              <a:avLst/>
              <a:gdLst>
                <a:gd name="T0" fmla="*/ 1284616480 w 39"/>
                <a:gd name="T1" fmla="*/ 1483019817 h 12"/>
                <a:gd name="T2" fmla="*/ 0 w 39"/>
                <a:gd name="T3" fmla="*/ 0 h 12"/>
                <a:gd name="T4" fmla="*/ 0 60000 65536"/>
                <a:gd name="T5" fmla="*/ 0 60000 65536"/>
                <a:gd name="T6" fmla="*/ 0 w 39"/>
                <a:gd name="T7" fmla="*/ 0 h 12"/>
                <a:gd name="T8" fmla="*/ 39 w 39"/>
                <a:gd name="T9" fmla="*/ 12 h 12"/>
              </a:gdLst>
              <a:ahLst/>
              <a:cxnLst>
                <a:cxn ang="T4">
                  <a:pos x="T0" y="T1"/>
                </a:cxn>
                <a:cxn ang="T5">
                  <a:pos x="T2" y="T3"/>
                </a:cxn>
              </a:cxnLst>
              <a:rect l="T6" t="T7" r="T8" b="T9"/>
              <a:pathLst>
                <a:path w="39" h="12">
                  <a:moveTo>
                    <a:pt x="39" y="12"/>
                  </a:moveTo>
                  <a:cubicBezTo>
                    <a:pt x="27" y="8"/>
                    <a:pt x="13" y="0"/>
                    <a:pt x="0" y="0"/>
                  </a:cubicBezTo>
                </a:path>
              </a:pathLst>
            </a:custGeom>
            <a:solidFill>
              <a:srgbClr val="FFFFFF"/>
            </a:solidFill>
            <a:ln w="9525">
              <a:noFill/>
              <a:round/>
              <a:headEnd/>
              <a:tailEnd/>
            </a:ln>
          </p:spPr>
          <p:txBody>
            <a:bodyPr/>
            <a:p>
              <a:endParaRPr lang="en-US"/>
            </a:p>
          </p:txBody>
        </p:sp>
        <p:sp>
          <p:nvSpPr>
            <p:cNvPr id="1049120" name="Freeform 218"/>
            <p:cNvSpPr/>
            <p:nvPr/>
          </p:nvSpPr>
          <p:spPr bwMode="auto">
            <a:xfrm>
              <a:off x="4415" y="3429"/>
              <a:ext cx="123" cy="40"/>
            </a:xfrm>
            <a:custGeom>
              <a:avLst/>
              <a:gdLst>
                <a:gd name="T0" fmla="*/ 1928602771 w 49"/>
                <a:gd name="T1" fmla="*/ 1863723899 h 15"/>
                <a:gd name="T2" fmla="*/ 0 w 49"/>
                <a:gd name="T3" fmla="*/ 0 h 15"/>
                <a:gd name="T4" fmla="*/ 0 60000 65536"/>
                <a:gd name="T5" fmla="*/ 0 60000 65536"/>
                <a:gd name="T6" fmla="*/ 0 w 49"/>
                <a:gd name="T7" fmla="*/ 0 h 15"/>
                <a:gd name="T8" fmla="*/ 49 w 49"/>
                <a:gd name="T9" fmla="*/ 15 h 15"/>
              </a:gdLst>
              <a:ahLst/>
              <a:cxnLst>
                <a:cxn ang="T4">
                  <a:pos x="T0" y="T1"/>
                </a:cxn>
                <a:cxn ang="T5">
                  <a:pos x="T2" y="T3"/>
                </a:cxn>
              </a:cxnLst>
              <a:rect l="T6" t="T7" r="T8" b="T9"/>
              <a:pathLst>
                <a:path w="49" h="15">
                  <a:moveTo>
                    <a:pt x="49" y="15"/>
                  </a:moveTo>
                  <a:cubicBezTo>
                    <a:pt x="37" y="6"/>
                    <a:pt x="15" y="2"/>
                    <a:pt x="0" y="0"/>
                  </a:cubicBezTo>
                </a:path>
              </a:pathLst>
            </a:custGeom>
            <a:solidFill>
              <a:srgbClr val="FFFFFF"/>
            </a:solidFill>
            <a:ln w="9525">
              <a:noFill/>
              <a:round/>
              <a:headEnd/>
              <a:tailEnd/>
            </a:ln>
          </p:spPr>
          <p:txBody>
            <a:bodyPr/>
            <a:p>
              <a:endParaRPr lang="en-US"/>
            </a:p>
          </p:txBody>
        </p:sp>
        <p:sp>
          <p:nvSpPr>
            <p:cNvPr id="1049121" name="Freeform 219"/>
            <p:cNvSpPr/>
            <p:nvPr/>
          </p:nvSpPr>
          <p:spPr bwMode="auto">
            <a:xfrm>
              <a:off x="4308" y="3397"/>
              <a:ext cx="82" cy="27"/>
            </a:xfrm>
            <a:custGeom>
              <a:avLst/>
              <a:gdLst>
                <a:gd name="T0" fmla="*/ 1071212677 w 33"/>
                <a:gd name="T1" fmla="*/ 1571212431 h 10"/>
                <a:gd name="T2" fmla="*/ 0 w 33"/>
                <a:gd name="T3" fmla="*/ 0 h 10"/>
                <a:gd name="T4" fmla="*/ 0 60000 65536"/>
                <a:gd name="T5" fmla="*/ 0 60000 65536"/>
                <a:gd name="T6" fmla="*/ 0 w 33"/>
                <a:gd name="T7" fmla="*/ 0 h 10"/>
                <a:gd name="T8" fmla="*/ 33 w 33"/>
                <a:gd name="T9" fmla="*/ 10 h 10"/>
              </a:gdLst>
              <a:ahLst/>
              <a:cxnLst>
                <a:cxn ang="T4">
                  <a:pos x="T0" y="T1"/>
                </a:cxn>
                <a:cxn ang="T5">
                  <a:pos x="T2" y="T3"/>
                </a:cxn>
              </a:cxnLst>
              <a:rect l="T6" t="T7" r="T8" b="T9"/>
              <a:pathLst>
                <a:path w="33" h="10">
                  <a:moveTo>
                    <a:pt x="33" y="10"/>
                  </a:moveTo>
                  <a:cubicBezTo>
                    <a:pt x="21" y="8"/>
                    <a:pt x="10" y="7"/>
                    <a:pt x="0" y="0"/>
                  </a:cubicBezTo>
                </a:path>
              </a:pathLst>
            </a:custGeom>
            <a:solidFill>
              <a:srgbClr val="FFFFFF"/>
            </a:solidFill>
            <a:ln w="9525">
              <a:noFill/>
              <a:round/>
              <a:headEnd/>
              <a:tailEnd/>
            </a:ln>
          </p:spPr>
          <p:txBody>
            <a:bodyPr/>
            <a:p>
              <a:endParaRPr lang="en-US"/>
            </a:p>
          </p:txBody>
        </p:sp>
        <p:sp>
          <p:nvSpPr>
            <p:cNvPr id="1049122" name="Freeform 220"/>
            <p:cNvSpPr/>
            <p:nvPr/>
          </p:nvSpPr>
          <p:spPr bwMode="auto">
            <a:xfrm>
              <a:off x="4263" y="3533"/>
              <a:ext cx="100" cy="27"/>
            </a:xfrm>
            <a:custGeom>
              <a:avLst/>
              <a:gdLst>
                <a:gd name="T0" fmla="*/ 1455418965 w 40"/>
                <a:gd name="T1" fmla="*/ 1571212431 h 10"/>
                <a:gd name="T2" fmla="*/ 0 w 40"/>
                <a:gd name="T3" fmla="*/ 0 h 10"/>
                <a:gd name="T4" fmla="*/ 0 60000 65536"/>
                <a:gd name="T5" fmla="*/ 0 60000 65536"/>
                <a:gd name="T6" fmla="*/ 0 w 40"/>
                <a:gd name="T7" fmla="*/ 0 h 10"/>
                <a:gd name="T8" fmla="*/ 40 w 40"/>
                <a:gd name="T9" fmla="*/ 10 h 10"/>
              </a:gdLst>
              <a:ahLst/>
              <a:cxnLst>
                <a:cxn ang="T4">
                  <a:pos x="T0" y="T1"/>
                </a:cxn>
                <a:cxn ang="T5">
                  <a:pos x="T2" y="T3"/>
                </a:cxn>
              </a:cxnLst>
              <a:rect l="T6" t="T7" r="T8" b="T9"/>
              <a:pathLst>
                <a:path w="40" h="10">
                  <a:moveTo>
                    <a:pt x="40" y="10"/>
                  </a:moveTo>
                  <a:cubicBezTo>
                    <a:pt x="31" y="1"/>
                    <a:pt x="11" y="2"/>
                    <a:pt x="0" y="0"/>
                  </a:cubicBezTo>
                </a:path>
              </a:pathLst>
            </a:custGeom>
            <a:solidFill>
              <a:srgbClr val="FFFFFF"/>
            </a:solidFill>
            <a:ln w="9525">
              <a:noFill/>
              <a:round/>
              <a:headEnd/>
              <a:tailEnd/>
            </a:ln>
          </p:spPr>
          <p:txBody>
            <a:bodyPr/>
            <a:p>
              <a:endParaRPr lang="en-US"/>
            </a:p>
          </p:txBody>
        </p:sp>
        <p:sp>
          <p:nvSpPr>
            <p:cNvPr id="1049123" name="Freeform 221"/>
            <p:cNvSpPr/>
            <p:nvPr/>
          </p:nvSpPr>
          <p:spPr bwMode="auto">
            <a:xfrm>
              <a:off x="3790" y="3155"/>
              <a:ext cx="210" cy="128"/>
            </a:xfrm>
            <a:custGeom>
              <a:avLst/>
              <a:gdLst>
                <a:gd name="T0" fmla="*/ 2147483647 w 84"/>
                <a:gd name="T1" fmla="*/ 136945919 h 48"/>
                <a:gd name="T2" fmla="*/ 1525449046 w 84"/>
                <a:gd name="T3" fmla="*/ 2147483647 h 48"/>
                <a:gd name="T4" fmla="*/ 290584934 w 84"/>
                <a:gd name="T5" fmla="*/ 2147483647 h 48"/>
                <a:gd name="T6" fmla="*/ 1164072857 w 84"/>
                <a:gd name="T7" fmla="*/ 2147483647 h 48"/>
                <a:gd name="T8" fmla="*/ 1994968235 w 84"/>
                <a:gd name="T9" fmla="*/ 2147483647 h 48"/>
                <a:gd name="T10" fmla="*/ 2147483647 w 84"/>
                <a:gd name="T11" fmla="*/ 0 h 48"/>
                <a:gd name="T12" fmla="*/ 0 60000 65536"/>
                <a:gd name="T13" fmla="*/ 0 60000 65536"/>
                <a:gd name="T14" fmla="*/ 0 60000 65536"/>
                <a:gd name="T15" fmla="*/ 0 60000 65536"/>
                <a:gd name="T16" fmla="*/ 0 60000 65536"/>
                <a:gd name="T17" fmla="*/ 0 60000 65536"/>
                <a:gd name="T18" fmla="*/ 0 w 84"/>
                <a:gd name="T19" fmla="*/ 0 h 48"/>
                <a:gd name="T20" fmla="*/ 84 w 8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4" h="48">
                  <a:moveTo>
                    <a:pt x="84" y="1"/>
                  </a:moveTo>
                  <a:cubicBezTo>
                    <a:pt x="76" y="18"/>
                    <a:pt x="62" y="27"/>
                    <a:pt x="42" y="34"/>
                  </a:cubicBezTo>
                  <a:cubicBezTo>
                    <a:pt x="22" y="42"/>
                    <a:pt x="10" y="48"/>
                    <a:pt x="8" y="48"/>
                  </a:cubicBezTo>
                  <a:cubicBezTo>
                    <a:pt x="0" y="48"/>
                    <a:pt x="23" y="39"/>
                    <a:pt x="32" y="36"/>
                  </a:cubicBezTo>
                  <a:cubicBezTo>
                    <a:pt x="39" y="33"/>
                    <a:pt x="48" y="31"/>
                    <a:pt x="55" y="27"/>
                  </a:cubicBezTo>
                  <a:cubicBezTo>
                    <a:pt x="68" y="22"/>
                    <a:pt x="76" y="12"/>
                    <a:pt x="82" y="0"/>
                  </a:cubicBezTo>
                </a:path>
              </a:pathLst>
            </a:custGeom>
            <a:solidFill>
              <a:srgbClr val="FFFFFF"/>
            </a:solidFill>
            <a:ln w="9525">
              <a:noFill/>
              <a:round/>
              <a:headEnd/>
              <a:tailEnd/>
            </a:ln>
          </p:spPr>
          <p:txBody>
            <a:bodyPr/>
            <a:p>
              <a:endParaRPr lang="en-US"/>
            </a:p>
          </p:txBody>
        </p:sp>
        <p:sp>
          <p:nvSpPr>
            <p:cNvPr id="1049124" name="Freeform 222"/>
            <p:cNvSpPr/>
            <p:nvPr/>
          </p:nvSpPr>
          <p:spPr bwMode="auto">
            <a:xfrm>
              <a:off x="3913" y="3301"/>
              <a:ext cx="77" cy="214"/>
            </a:xfrm>
            <a:custGeom>
              <a:avLst/>
              <a:gdLst>
                <a:gd name="T0" fmla="*/ 994913675 w 31"/>
                <a:gd name="T1" fmla="*/ 0 h 80"/>
                <a:gd name="T2" fmla="*/ 323566439 w 31"/>
                <a:gd name="T3" fmla="*/ 2147483647 h 80"/>
                <a:gd name="T4" fmla="*/ 0 w 31"/>
                <a:gd name="T5" fmla="*/ 2147483647 h 80"/>
                <a:gd name="T6" fmla="*/ 193565990 w 31"/>
                <a:gd name="T7" fmla="*/ 2147483647 h 80"/>
                <a:gd name="T8" fmla="*/ 994913675 w 31"/>
                <a:gd name="T9" fmla="*/ 0 h 80"/>
                <a:gd name="T10" fmla="*/ 0 60000 65536"/>
                <a:gd name="T11" fmla="*/ 0 60000 65536"/>
                <a:gd name="T12" fmla="*/ 0 60000 65536"/>
                <a:gd name="T13" fmla="*/ 0 60000 65536"/>
                <a:gd name="T14" fmla="*/ 0 60000 65536"/>
                <a:gd name="T15" fmla="*/ 0 w 31"/>
                <a:gd name="T16" fmla="*/ 0 h 80"/>
                <a:gd name="T17" fmla="*/ 31 w 31"/>
                <a:gd name="T18" fmla="*/ 80 h 80"/>
              </a:gdLst>
              <a:ahLst/>
              <a:cxnLst>
                <a:cxn ang="T10">
                  <a:pos x="T0" y="T1"/>
                </a:cxn>
                <a:cxn ang="T11">
                  <a:pos x="T2" y="T3"/>
                </a:cxn>
                <a:cxn ang="T12">
                  <a:pos x="T4" y="T5"/>
                </a:cxn>
                <a:cxn ang="T13">
                  <a:pos x="T6" y="T7"/>
                </a:cxn>
                <a:cxn ang="T14">
                  <a:pos x="T8" y="T9"/>
                </a:cxn>
              </a:cxnLst>
              <a:rect l="T15" t="T16" r="T17" b="T18"/>
              <a:pathLst>
                <a:path w="31" h="80">
                  <a:moveTo>
                    <a:pt x="31" y="0"/>
                  </a:moveTo>
                  <a:cubicBezTo>
                    <a:pt x="21" y="12"/>
                    <a:pt x="14" y="15"/>
                    <a:pt x="10" y="37"/>
                  </a:cubicBezTo>
                  <a:cubicBezTo>
                    <a:pt x="6" y="58"/>
                    <a:pt x="3" y="76"/>
                    <a:pt x="0" y="80"/>
                  </a:cubicBezTo>
                  <a:cubicBezTo>
                    <a:pt x="2" y="73"/>
                    <a:pt x="4" y="46"/>
                    <a:pt x="6" y="33"/>
                  </a:cubicBezTo>
                  <a:cubicBezTo>
                    <a:pt x="8" y="20"/>
                    <a:pt x="27" y="4"/>
                    <a:pt x="31" y="0"/>
                  </a:cubicBezTo>
                  <a:close/>
                </a:path>
              </a:pathLst>
            </a:custGeom>
            <a:solidFill>
              <a:srgbClr val="FFFFFF"/>
            </a:solidFill>
            <a:ln w="9525">
              <a:noFill/>
              <a:round/>
              <a:headEnd/>
              <a:tailEnd/>
            </a:ln>
          </p:spPr>
          <p:txBody>
            <a:bodyPr/>
            <a:p>
              <a:endParaRPr lang="en-US"/>
            </a:p>
          </p:txBody>
        </p:sp>
        <p:sp>
          <p:nvSpPr>
            <p:cNvPr id="1049125" name="Freeform 223"/>
            <p:cNvSpPr/>
            <p:nvPr/>
          </p:nvSpPr>
          <p:spPr bwMode="auto">
            <a:xfrm>
              <a:off x="3953" y="2811"/>
              <a:ext cx="257" cy="186"/>
            </a:xfrm>
            <a:custGeom>
              <a:avLst/>
              <a:gdLst>
                <a:gd name="T0" fmla="*/ 2147483647 w 103"/>
                <a:gd name="T1" fmla="*/ 0 h 70"/>
                <a:gd name="T2" fmla="*/ 2147483647 w 103"/>
                <a:gd name="T3" fmla="*/ 2147483647 h 70"/>
                <a:gd name="T4" fmla="*/ 1126010903 w 103"/>
                <a:gd name="T5" fmla="*/ 2147483647 h 70"/>
                <a:gd name="T6" fmla="*/ 0 w 103"/>
                <a:gd name="T7" fmla="*/ 2147483647 h 70"/>
                <a:gd name="T8" fmla="*/ 629721714 w 103"/>
                <a:gd name="T9" fmla="*/ 2147483647 h 70"/>
                <a:gd name="T10" fmla="*/ 1081113306 w 103"/>
                <a:gd name="T11" fmla="*/ 2147483647 h 70"/>
                <a:gd name="T12" fmla="*/ 1194184170 w 103"/>
                <a:gd name="T13" fmla="*/ 2147483647 h 70"/>
                <a:gd name="T14" fmla="*/ 1755702435 w 103"/>
                <a:gd name="T15" fmla="*/ 2147483647 h 70"/>
                <a:gd name="T16" fmla="*/ 1924993505 w 103"/>
                <a:gd name="T17" fmla="*/ 2147483647 h 70"/>
                <a:gd name="T18" fmla="*/ 2147483647 w 103"/>
                <a:gd name="T19" fmla="*/ 2147483647 h 70"/>
                <a:gd name="T20" fmla="*/ 2147483647 w 103"/>
                <a:gd name="T21" fmla="*/ 2147483647 h 70"/>
                <a:gd name="T22" fmla="*/ 2147483647 w 10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0"/>
                <a:gd name="T38" fmla="*/ 103 w 10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0">
                  <a:moveTo>
                    <a:pt x="101" y="0"/>
                  </a:moveTo>
                  <a:cubicBezTo>
                    <a:pt x="103" y="21"/>
                    <a:pt x="79" y="39"/>
                    <a:pt x="62" y="48"/>
                  </a:cubicBezTo>
                  <a:cubicBezTo>
                    <a:pt x="53" y="52"/>
                    <a:pt x="42" y="54"/>
                    <a:pt x="32" y="57"/>
                  </a:cubicBezTo>
                  <a:cubicBezTo>
                    <a:pt x="20" y="60"/>
                    <a:pt x="11" y="64"/>
                    <a:pt x="0" y="70"/>
                  </a:cubicBezTo>
                  <a:cubicBezTo>
                    <a:pt x="6" y="65"/>
                    <a:pt x="12" y="60"/>
                    <a:pt x="18" y="56"/>
                  </a:cubicBezTo>
                  <a:cubicBezTo>
                    <a:pt x="22" y="53"/>
                    <a:pt x="29" y="50"/>
                    <a:pt x="31" y="46"/>
                  </a:cubicBezTo>
                  <a:cubicBezTo>
                    <a:pt x="33" y="43"/>
                    <a:pt x="33" y="40"/>
                    <a:pt x="34" y="38"/>
                  </a:cubicBezTo>
                  <a:cubicBezTo>
                    <a:pt x="40" y="44"/>
                    <a:pt x="41" y="47"/>
                    <a:pt x="50" y="42"/>
                  </a:cubicBezTo>
                  <a:cubicBezTo>
                    <a:pt x="52" y="41"/>
                    <a:pt x="52" y="39"/>
                    <a:pt x="55" y="38"/>
                  </a:cubicBezTo>
                  <a:cubicBezTo>
                    <a:pt x="59" y="36"/>
                    <a:pt x="64" y="36"/>
                    <a:pt x="68" y="34"/>
                  </a:cubicBezTo>
                  <a:cubicBezTo>
                    <a:pt x="77" y="29"/>
                    <a:pt x="83" y="30"/>
                    <a:pt x="89" y="22"/>
                  </a:cubicBezTo>
                  <a:cubicBezTo>
                    <a:pt x="93" y="17"/>
                    <a:pt x="98" y="6"/>
                    <a:pt x="101" y="0"/>
                  </a:cubicBezTo>
                </a:path>
              </a:pathLst>
            </a:custGeom>
            <a:solidFill>
              <a:srgbClr val="FCE0D4"/>
            </a:solidFill>
            <a:ln w="9525">
              <a:noFill/>
              <a:round/>
              <a:headEnd/>
              <a:tailEnd/>
            </a:ln>
          </p:spPr>
          <p:txBody>
            <a:bodyPr/>
            <a:p>
              <a:endParaRPr lang="en-US"/>
            </a:p>
          </p:txBody>
        </p:sp>
        <p:sp>
          <p:nvSpPr>
            <p:cNvPr id="1049126" name="Freeform 224"/>
            <p:cNvSpPr/>
            <p:nvPr/>
          </p:nvSpPr>
          <p:spPr bwMode="auto">
            <a:xfrm>
              <a:off x="4075" y="2792"/>
              <a:ext cx="88" cy="59"/>
            </a:xfrm>
            <a:custGeom>
              <a:avLst/>
              <a:gdLst>
                <a:gd name="T0" fmla="*/ 1418200704 w 35"/>
                <a:gd name="T1" fmla="*/ 0 h 22"/>
                <a:gd name="T2" fmla="*/ 449501149 w 35"/>
                <a:gd name="T3" fmla="*/ 979474494 h 22"/>
                <a:gd name="T4" fmla="*/ 0 w 35"/>
                <a:gd name="T5" fmla="*/ 2147483647 h 22"/>
                <a:gd name="T6" fmla="*/ 402593690 w 35"/>
                <a:gd name="T7" fmla="*/ 1652394191 h 22"/>
                <a:gd name="T8" fmla="*/ 968750886 w 35"/>
                <a:gd name="T9" fmla="*/ 822118330 h 22"/>
                <a:gd name="T10" fmla="*/ 0 60000 65536"/>
                <a:gd name="T11" fmla="*/ 0 60000 65536"/>
                <a:gd name="T12" fmla="*/ 0 60000 65536"/>
                <a:gd name="T13" fmla="*/ 0 60000 65536"/>
                <a:gd name="T14" fmla="*/ 0 60000 65536"/>
                <a:gd name="T15" fmla="*/ 0 w 35"/>
                <a:gd name="T16" fmla="*/ 0 h 22"/>
                <a:gd name="T17" fmla="*/ 35 w 35"/>
                <a:gd name="T18" fmla="*/ 22 h 22"/>
              </a:gdLst>
              <a:ahLst/>
              <a:cxnLst>
                <a:cxn ang="T10">
                  <a:pos x="T0" y="T1"/>
                </a:cxn>
                <a:cxn ang="T11">
                  <a:pos x="T2" y="T3"/>
                </a:cxn>
                <a:cxn ang="T12">
                  <a:pos x="T4" y="T5"/>
                </a:cxn>
                <a:cxn ang="T13">
                  <a:pos x="T6" y="T7"/>
                </a:cxn>
                <a:cxn ang="T14">
                  <a:pos x="T8" y="T9"/>
                </a:cxn>
              </a:cxnLst>
              <a:rect l="T15" t="T16" r="T17" b="T18"/>
              <a:pathLst>
                <a:path w="35" h="22">
                  <a:moveTo>
                    <a:pt x="35" y="0"/>
                  </a:moveTo>
                  <a:cubicBezTo>
                    <a:pt x="30" y="7"/>
                    <a:pt x="18" y="5"/>
                    <a:pt x="11" y="7"/>
                  </a:cubicBezTo>
                  <a:cubicBezTo>
                    <a:pt x="1" y="9"/>
                    <a:pt x="3" y="13"/>
                    <a:pt x="0" y="22"/>
                  </a:cubicBezTo>
                  <a:cubicBezTo>
                    <a:pt x="2" y="16"/>
                    <a:pt x="4" y="15"/>
                    <a:pt x="10" y="12"/>
                  </a:cubicBezTo>
                  <a:cubicBezTo>
                    <a:pt x="14" y="10"/>
                    <a:pt x="19" y="7"/>
                    <a:pt x="24" y="6"/>
                  </a:cubicBezTo>
                </a:path>
              </a:pathLst>
            </a:custGeom>
            <a:solidFill>
              <a:srgbClr val="FFFFFF"/>
            </a:solidFill>
            <a:ln w="9525">
              <a:noFill/>
              <a:round/>
              <a:headEnd/>
              <a:tailEnd/>
            </a:ln>
          </p:spPr>
          <p:txBody>
            <a:bodyPr/>
            <a:p>
              <a:endParaRPr lang="en-US"/>
            </a:p>
          </p:txBody>
        </p:sp>
        <p:sp>
          <p:nvSpPr>
            <p:cNvPr id="1049127" name="Freeform 225"/>
            <p:cNvSpPr/>
            <p:nvPr/>
          </p:nvSpPr>
          <p:spPr bwMode="auto">
            <a:xfrm>
              <a:off x="3533" y="3288"/>
              <a:ext cx="347" cy="267"/>
            </a:xfrm>
            <a:custGeom>
              <a:avLst/>
              <a:gdLst>
                <a:gd name="T0" fmla="*/ 2147483647 w 139"/>
                <a:gd name="T1" fmla="*/ 0 h 100"/>
                <a:gd name="T2" fmla="*/ 2147483647 w 139"/>
                <a:gd name="T3" fmla="*/ 2147483647 h 100"/>
                <a:gd name="T4" fmla="*/ 2147483647 w 139"/>
                <a:gd name="T5" fmla="*/ 2147483647 h 100"/>
                <a:gd name="T6" fmla="*/ 1135764872 w 139"/>
                <a:gd name="T7" fmla="*/ 2147483647 h 100"/>
                <a:gd name="T8" fmla="*/ 170532201 w 139"/>
                <a:gd name="T9" fmla="*/ 2147483647 h 100"/>
                <a:gd name="T10" fmla="*/ 238845737 w 139"/>
                <a:gd name="T11" fmla="*/ 2147483647 h 100"/>
                <a:gd name="T12" fmla="*/ 284493542 w 139"/>
                <a:gd name="T13" fmla="*/ 2147483647 h 100"/>
                <a:gd name="T14" fmla="*/ 1419948221 w 139"/>
                <a:gd name="T15" fmla="*/ 2147483647 h 100"/>
                <a:gd name="T16" fmla="*/ 2147483647 w 139"/>
                <a:gd name="T17" fmla="*/ 2147483647 h 100"/>
                <a:gd name="T18" fmla="*/ 2147483647 w 139"/>
                <a:gd name="T19" fmla="*/ 1282026467 h 100"/>
                <a:gd name="T20" fmla="*/ 2147483647 w 139"/>
                <a:gd name="T21" fmla="*/ 514812924 h 100"/>
                <a:gd name="T22" fmla="*/ 2147483647 w 139"/>
                <a:gd name="T23" fmla="*/ 514812924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00"/>
                <a:gd name="T38" fmla="*/ 139 w 139"/>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00">
                  <a:moveTo>
                    <a:pt x="139" y="0"/>
                  </a:moveTo>
                  <a:cubicBezTo>
                    <a:pt x="123" y="19"/>
                    <a:pt x="100" y="17"/>
                    <a:pt x="82" y="32"/>
                  </a:cubicBezTo>
                  <a:cubicBezTo>
                    <a:pt x="57" y="53"/>
                    <a:pt x="65" y="86"/>
                    <a:pt x="91" y="100"/>
                  </a:cubicBezTo>
                  <a:cubicBezTo>
                    <a:pt x="76" y="86"/>
                    <a:pt x="50" y="93"/>
                    <a:pt x="32" y="88"/>
                  </a:cubicBezTo>
                  <a:cubicBezTo>
                    <a:pt x="25" y="86"/>
                    <a:pt x="9" y="80"/>
                    <a:pt x="5" y="75"/>
                  </a:cubicBezTo>
                  <a:cubicBezTo>
                    <a:pt x="0" y="69"/>
                    <a:pt x="5" y="63"/>
                    <a:pt x="7" y="57"/>
                  </a:cubicBezTo>
                  <a:cubicBezTo>
                    <a:pt x="9" y="47"/>
                    <a:pt x="8" y="36"/>
                    <a:pt x="8" y="26"/>
                  </a:cubicBezTo>
                  <a:cubicBezTo>
                    <a:pt x="20" y="35"/>
                    <a:pt x="24" y="39"/>
                    <a:pt x="40" y="35"/>
                  </a:cubicBezTo>
                  <a:cubicBezTo>
                    <a:pt x="53" y="31"/>
                    <a:pt x="65" y="26"/>
                    <a:pt x="78" y="21"/>
                  </a:cubicBezTo>
                  <a:cubicBezTo>
                    <a:pt x="87" y="18"/>
                    <a:pt x="94" y="14"/>
                    <a:pt x="102" y="10"/>
                  </a:cubicBezTo>
                  <a:cubicBezTo>
                    <a:pt x="107" y="8"/>
                    <a:pt x="113" y="5"/>
                    <a:pt x="118" y="4"/>
                  </a:cubicBezTo>
                  <a:cubicBezTo>
                    <a:pt x="124" y="3"/>
                    <a:pt x="131" y="6"/>
                    <a:pt x="136" y="4"/>
                  </a:cubicBezTo>
                </a:path>
              </a:pathLst>
            </a:custGeom>
            <a:solidFill>
              <a:srgbClr val="FCE0D4"/>
            </a:solidFill>
            <a:ln w="9525">
              <a:noFill/>
              <a:round/>
              <a:headEnd/>
              <a:tailEnd/>
            </a:ln>
          </p:spPr>
          <p:txBody>
            <a:bodyPr/>
            <a:p>
              <a:endParaRPr lang="en-US"/>
            </a:p>
          </p:txBody>
        </p:sp>
        <p:sp>
          <p:nvSpPr>
            <p:cNvPr id="1049128" name="Freeform 226"/>
            <p:cNvSpPr/>
            <p:nvPr/>
          </p:nvSpPr>
          <p:spPr bwMode="auto">
            <a:xfrm>
              <a:off x="4330" y="3139"/>
              <a:ext cx="13" cy="45"/>
            </a:xfrm>
            <a:custGeom>
              <a:avLst/>
              <a:gdLst>
                <a:gd name="T0" fmla="*/ 92267808 w 5"/>
                <a:gd name="T1" fmla="*/ 0 h 17"/>
                <a:gd name="T2" fmla="*/ 0 w 5"/>
                <a:gd name="T3" fmla="*/ 1831068618 h 17"/>
                <a:gd name="T4" fmla="*/ 0 60000 65536"/>
                <a:gd name="T5" fmla="*/ 0 60000 65536"/>
                <a:gd name="T6" fmla="*/ 0 w 5"/>
                <a:gd name="T7" fmla="*/ 0 h 17"/>
                <a:gd name="T8" fmla="*/ 5 w 5"/>
                <a:gd name="T9" fmla="*/ 17 h 17"/>
              </a:gdLst>
              <a:ahLst/>
              <a:cxnLst>
                <a:cxn ang="T4">
                  <a:pos x="T0" y="T1"/>
                </a:cxn>
                <a:cxn ang="T5">
                  <a:pos x="T2" y="T3"/>
                </a:cxn>
              </a:cxnLst>
              <a:rect l="T6" t="T7" r="T8" b="T9"/>
              <a:pathLst>
                <a:path w="5" h="17">
                  <a:moveTo>
                    <a:pt x="1" y="0"/>
                  </a:moveTo>
                  <a:cubicBezTo>
                    <a:pt x="1" y="6"/>
                    <a:pt x="5" y="12"/>
                    <a:pt x="0" y="17"/>
                  </a:cubicBezTo>
                </a:path>
              </a:pathLst>
            </a:custGeom>
            <a:noFill/>
            <a:ln w="7938" cap="rnd">
              <a:solidFill>
                <a:srgbClr val="C18977"/>
              </a:solidFill>
              <a:round/>
              <a:headEnd/>
              <a:tailEnd/>
            </a:ln>
          </p:spPr>
          <p:txBody>
            <a:bodyPr/>
            <a:p>
              <a:endParaRPr lang="en-US"/>
            </a:p>
          </p:txBody>
        </p:sp>
        <p:sp>
          <p:nvSpPr>
            <p:cNvPr id="1049129" name="Freeform 227"/>
            <p:cNvSpPr/>
            <p:nvPr/>
          </p:nvSpPr>
          <p:spPr bwMode="auto">
            <a:xfrm>
              <a:off x="4300" y="3115"/>
              <a:ext cx="15" cy="66"/>
            </a:xfrm>
            <a:custGeom>
              <a:avLst/>
              <a:gdLst>
                <a:gd name="T0" fmla="*/ 216845611 w 6"/>
                <a:gd name="T1" fmla="*/ 0 h 25"/>
                <a:gd name="T2" fmla="*/ 116234003 w 6"/>
                <a:gd name="T3" fmla="*/ 2147483647 h 25"/>
                <a:gd name="T4" fmla="*/ 0 60000 65536"/>
                <a:gd name="T5" fmla="*/ 0 60000 65536"/>
                <a:gd name="T6" fmla="*/ 0 w 6"/>
                <a:gd name="T7" fmla="*/ 0 h 25"/>
                <a:gd name="T8" fmla="*/ 6 w 6"/>
                <a:gd name="T9" fmla="*/ 25 h 25"/>
              </a:gdLst>
              <a:ahLst/>
              <a:cxnLst>
                <a:cxn ang="T4">
                  <a:pos x="T0" y="T1"/>
                </a:cxn>
                <a:cxn ang="T5">
                  <a:pos x="T2" y="T3"/>
                </a:cxn>
              </a:cxnLst>
              <a:rect l="T6" t="T7" r="T8" b="T9"/>
              <a:pathLst>
                <a:path w="6" h="25">
                  <a:moveTo>
                    <a:pt x="6" y="0"/>
                  </a:moveTo>
                  <a:cubicBezTo>
                    <a:pt x="2" y="8"/>
                    <a:pt x="0" y="16"/>
                    <a:pt x="3" y="25"/>
                  </a:cubicBezTo>
                </a:path>
              </a:pathLst>
            </a:custGeom>
            <a:noFill/>
            <a:ln w="7938" cap="rnd">
              <a:solidFill>
                <a:srgbClr val="C18977"/>
              </a:solidFill>
              <a:round/>
              <a:headEnd/>
              <a:tailEnd/>
            </a:ln>
          </p:spPr>
          <p:txBody>
            <a:bodyPr/>
            <a:p>
              <a:endParaRPr lang="en-US"/>
            </a:p>
          </p:txBody>
        </p:sp>
        <p:sp>
          <p:nvSpPr>
            <p:cNvPr id="1049130" name="Freeform 228"/>
            <p:cNvSpPr/>
            <p:nvPr/>
          </p:nvSpPr>
          <p:spPr bwMode="auto">
            <a:xfrm>
              <a:off x="4355" y="3291"/>
              <a:ext cx="8" cy="48"/>
            </a:xfrm>
            <a:custGeom>
              <a:avLst/>
              <a:gdLst>
                <a:gd name="T0" fmla="*/ 0 w 3"/>
                <a:gd name="T1" fmla="*/ 0 h 18"/>
                <a:gd name="T2" fmla="*/ 0 w 3"/>
                <a:gd name="T3" fmla="*/ 2147483647 h 18"/>
                <a:gd name="T4" fmla="*/ 0 60000 65536"/>
                <a:gd name="T5" fmla="*/ 0 60000 65536"/>
                <a:gd name="T6" fmla="*/ 0 w 3"/>
                <a:gd name="T7" fmla="*/ 0 h 18"/>
                <a:gd name="T8" fmla="*/ 3 w 3"/>
                <a:gd name="T9" fmla="*/ 18 h 18"/>
              </a:gdLst>
              <a:ahLst/>
              <a:cxnLst>
                <a:cxn ang="T4">
                  <a:pos x="T0" y="T1"/>
                </a:cxn>
                <a:cxn ang="T5">
                  <a:pos x="T2" y="T3"/>
                </a:cxn>
              </a:cxnLst>
              <a:rect l="T6" t="T7" r="T8" b="T9"/>
              <a:pathLst>
                <a:path w="3" h="18">
                  <a:moveTo>
                    <a:pt x="0" y="0"/>
                  </a:moveTo>
                  <a:cubicBezTo>
                    <a:pt x="3" y="5"/>
                    <a:pt x="3" y="13"/>
                    <a:pt x="0" y="18"/>
                  </a:cubicBezTo>
                </a:path>
              </a:pathLst>
            </a:custGeom>
            <a:noFill/>
            <a:ln w="7938" cap="rnd">
              <a:solidFill>
                <a:srgbClr val="C18977"/>
              </a:solidFill>
              <a:round/>
              <a:headEnd/>
              <a:tailEnd/>
            </a:ln>
          </p:spPr>
          <p:txBody>
            <a:bodyPr/>
            <a:p>
              <a:endParaRPr lang="en-US"/>
            </a:p>
          </p:txBody>
        </p:sp>
        <p:sp>
          <p:nvSpPr>
            <p:cNvPr id="1049131" name="Freeform 229"/>
            <p:cNvSpPr/>
            <p:nvPr/>
          </p:nvSpPr>
          <p:spPr bwMode="auto">
            <a:xfrm>
              <a:off x="4315" y="3261"/>
              <a:ext cx="20" cy="72"/>
            </a:xfrm>
            <a:custGeom>
              <a:avLst/>
              <a:gdLst>
                <a:gd name="T0" fmla="*/ 290552581 w 8"/>
                <a:gd name="T1" fmla="*/ 0 h 27"/>
                <a:gd name="T2" fmla="*/ 69541387 w 8"/>
                <a:gd name="T3" fmla="*/ 214748364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2" y="9"/>
                    <a:pt x="0" y="17"/>
                    <a:pt x="2" y="27"/>
                  </a:cubicBezTo>
                </a:path>
              </a:pathLst>
            </a:custGeom>
            <a:noFill/>
            <a:ln w="7938" cap="rnd">
              <a:solidFill>
                <a:srgbClr val="C18977"/>
              </a:solidFill>
              <a:round/>
              <a:headEnd/>
              <a:tailEnd/>
            </a:ln>
          </p:spPr>
          <p:txBody>
            <a:bodyPr/>
            <a:p>
              <a:endParaRPr lang="en-US"/>
            </a:p>
          </p:txBody>
        </p:sp>
        <p:sp>
          <p:nvSpPr>
            <p:cNvPr id="1049132" name="Freeform 230"/>
            <p:cNvSpPr/>
            <p:nvPr/>
          </p:nvSpPr>
          <p:spPr bwMode="auto">
            <a:xfrm>
              <a:off x="4275" y="3416"/>
              <a:ext cx="13" cy="48"/>
            </a:xfrm>
            <a:custGeom>
              <a:avLst/>
              <a:gdLst>
                <a:gd name="T0" fmla="*/ 147617419 w 5"/>
                <a:gd name="T1" fmla="*/ 0 h 18"/>
                <a:gd name="T2" fmla="*/ 0 w 5"/>
                <a:gd name="T3" fmla="*/ 2147483647 h 18"/>
                <a:gd name="T4" fmla="*/ 0 60000 65536"/>
                <a:gd name="T5" fmla="*/ 0 60000 65536"/>
                <a:gd name="T6" fmla="*/ 0 w 5"/>
                <a:gd name="T7" fmla="*/ 0 h 18"/>
                <a:gd name="T8" fmla="*/ 5 w 5"/>
                <a:gd name="T9" fmla="*/ 18 h 18"/>
              </a:gdLst>
              <a:ahLst/>
              <a:cxnLst>
                <a:cxn ang="T4">
                  <a:pos x="T0" y="T1"/>
                </a:cxn>
                <a:cxn ang="T5">
                  <a:pos x="T2" y="T3"/>
                </a:cxn>
              </a:cxnLst>
              <a:rect l="T6" t="T7" r="T8" b="T9"/>
              <a:pathLst>
                <a:path w="5" h="18">
                  <a:moveTo>
                    <a:pt x="2" y="0"/>
                  </a:moveTo>
                  <a:cubicBezTo>
                    <a:pt x="5" y="4"/>
                    <a:pt x="1" y="14"/>
                    <a:pt x="0" y="18"/>
                  </a:cubicBezTo>
                </a:path>
              </a:pathLst>
            </a:custGeom>
            <a:noFill/>
            <a:ln w="7938" cap="rnd">
              <a:solidFill>
                <a:srgbClr val="C18977"/>
              </a:solidFill>
              <a:round/>
              <a:headEnd/>
              <a:tailEnd/>
            </a:ln>
          </p:spPr>
          <p:txBody>
            <a:bodyPr/>
            <a:p>
              <a:endParaRPr lang="en-US"/>
            </a:p>
          </p:txBody>
        </p:sp>
        <p:sp>
          <p:nvSpPr>
            <p:cNvPr id="1049133" name="Freeform 231"/>
            <p:cNvSpPr/>
            <p:nvPr/>
          </p:nvSpPr>
          <p:spPr bwMode="auto">
            <a:xfrm>
              <a:off x="4250" y="3400"/>
              <a:ext cx="18" cy="59"/>
            </a:xfrm>
            <a:custGeom>
              <a:avLst/>
              <a:gdLst>
                <a:gd name="T0" fmla="*/ 430502118 w 7"/>
                <a:gd name="T1" fmla="*/ 0 h 22"/>
                <a:gd name="T2" fmla="*/ 0 w 7"/>
                <a:gd name="T3" fmla="*/ 2147483647 h 22"/>
                <a:gd name="T4" fmla="*/ 0 60000 65536"/>
                <a:gd name="T5" fmla="*/ 0 60000 65536"/>
                <a:gd name="T6" fmla="*/ 0 w 7"/>
                <a:gd name="T7" fmla="*/ 0 h 22"/>
                <a:gd name="T8" fmla="*/ 7 w 7"/>
                <a:gd name="T9" fmla="*/ 22 h 22"/>
              </a:gdLst>
              <a:ahLst/>
              <a:cxnLst>
                <a:cxn ang="T4">
                  <a:pos x="T0" y="T1"/>
                </a:cxn>
                <a:cxn ang="T5">
                  <a:pos x="T2" y="T3"/>
                </a:cxn>
              </a:cxnLst>
              <a:rect l="T6" t="T7" r="T8" b="T9"/>
              <a:pathLst>
                <a:path w="7" h="22">
                  <a:moveTo>
                    <a:pt x="7" y="0"/>
                  </a:moveTo>
                  <a:cubicBezTo>
                    <a:pt x="0" y="6"/>
                    <a:pt x="0" y="14"/>
                    <a:pt x="0" y="22"/>
                  </a:cubicBezTo>
                </a:path>
              </a:pathLst>
            </a:custGeom>
            <a:noFill/>
            <a:ln w="7938" cap="rnd">
              <a:solidFill>
                <a:srgbClr val="C18977"/>
              </a:solidFill>
              <a:round/>
              <a:headEnd/>
              <a:tailEnd/>
            </a:ln>
          </p:spPr>
          <p:txBody>
            <a:bodyPr/>
            <a:p>
              <a:endParaRPr lang="en-US"/>
            </a:p>
          </p:txBody>
        </p:sp>
        <p:sp>
          <p:nvSpPr>
            <p:cNvPr id="1049134" name="Freeform 232"/>
            <p:cNvSpPr/>
            <p:nvPr/>
          </p:nvSpPr>
          <p:spPr bwMode="auto">
            <a:xfrm>
              <a:off x="4393" y="3456"/>
              <a:ext cx="10" cy="32"/>
            </a:xfrm>
            <a:custGeom>
              <a:avLst/>
              <a:gdLst>
                <a:gd name="T0" fmla="*/ 97559593 w 4"/>
                <a:gd name="T1" fmla="*/ 0 h 12"/>
                <a:gd name="T2" fmla="*/ 0 w 4"/>
                <a:gd name="T3" fmla="*/ 1483019817 h 12"/>
                <a:gd name="T4" fmla="*/ 0 60000 65536"/>
                <a:gd name="T5" fmla="*/ 0 60000 65536"/>
                <a:gd name="T6" fmla="*/ 0 w 4"/>
                <a:gd name="T7" fmla="*/ 0 h 12"/>
                <a:gd name="T8" fmla="*/ 4 w 4"/>
                <a:gd name="T9" fmla="*/ 12 h 12"/>
              </a:gdLst>
              <a:ahLst/>
              <a:cxnLst>
                <a:cxn ang="T4">
                  <a:pos x="T0" y="T1"/>
                </a:cxn>
                <a:cxn ang="T5">
                  <a:pos x="T2" y="T3"/>
                </a:cxn>
              </a:cxnLst>
              <a:rect l="T6" t="T7" r="T8" b="T9"/>
              <a:pathLst>
                <a:path w="4" h="12">
                  <a:moveTo>
                    <a:pt x="3" y="0"/>
                  </a:moveTo>
                  <a:cubicBezTo>
                    <a:pt x="4" y="4"/>
                    <a:pt x="1" y="8"/>
                    <a:pt x="0" y="12"/>
                  </a:cubicBezTo>
                </a:path>
              </a:pathLst>
            </a:custGeom>
            <a:noFill/>
            <a:ln w="7938" cap="rnd">
              <a:solidFill>
                <a:srgbClr val="C18977"/>
              </a:solidFill>
              <a:round/>
              <a:headEnd/>
              <a:tailEnd/>
            </a:ln>
          </p:spPr>
          <p:txBody>
            <a:bodyPr/>
            <a:p>
              <a:endParaRPr lang="en-US"/>
            </a:p>
          </p:txBody>
        </p:sp>
        <p:sp>
          <p:nvSpPr>
            <p:cNvPr id="1049135" name="Freeform 233"/>
            <p:cNvSpPr/>
            <p:nvPr/>
          </p:nvSpPr>
          <p:spPr bwMode="auto">
            <a:xfrm>
              <a:off x="4485" y="3315"/>
              <a:ext cx="10" cy="40"/>
            </a:xfrm>
            <a:custGeom>
              <a:avLst/>
              <a:gdLst>
                <a:gd name="T0" fmla="*/ 69541387 w 4"/>
                <a:gd name="T1" fmla="*/ 0 h 15"/>
                <a:gd name="T2" fmla="*/ 0 w 4"/>
                <a:gd name="T3" fmla="*/ 1863723899 h 15"/>
                <a:gd name="T4" fmla="*/ 0 60000 65536"/>
                <a:gd name="T5" fmla="*/ 0 60000 65536"/>
                <a:gd name="T6" fmla="*/ 0 w 4"/>
                <a:gd name="T7" fmla="*/ 0 h 15"/>
                <a:gd name="T8" fmla="*/ 4 w 4"/>
                <a:gd name="T9" fmla="*/ 15 h 15"/>
              </a:gdLst>
              <a:ahLst/>
              <a:cxnLst>
                <a:cxn ang="T4">
                  <a:pos x="T0" y="T1"/>
                </a:cxn>
                <a:cxn ang="T5">
                  <a:pos x="T2" y="T3"/>
                </a:cxn>
              </a:cxnLst>
              <a:rect l="T6" t="T7" r="T8" b="T9"/>
              <a:pathLst>
                <a:path w="4" h="15">
                  <a:moveTo>
                    <a:pt x="2" y="0"/>
                  </a:moveTo>
                  <a:cubicBezTo>
                    <a:pt x="4" y="5"/>
                    <a:pt x="1" y="10"/>
                    <a:pt x="0" y="15"/>
                  </a:cubicBezTo>
                </a:path>
              </a:pathLst>
            </a:custGeom>
            <a:noFill/>
            <a:ln w="7938" cap="rnd">
              <a:solidFill>
                <a:srgbClr val="C18977"/>
              </a:solidFill>
              <a:round/>
              <a:headEnd/>
              <a:tailEnd/>
            </a:ln>
          </p:spPr>
          <p:txBody>
            <a:bodyPr/>
            <a:p>
              <a:endParaRPr lang="en-US"/>
            </a:p>
          </p:txBody>
        </p:sp>
        <p:sp>
          <p:nvSpPr>
            <p:cNvPr id="1049136" name="Freeform 234"/>
            <p:cNvSpPr/>
            <p:nvPr/>
          </p:nvSpPr>
          <p:spPr bwMode="auto">
            <a:xfrm>
              <a:off x="4423" y="3136"/>
              <a:ext cx="15" cy="59"/>
            </a:xfrm>
            <a:custGeom>
              <a:avLst/>
              <a:gdLst>
                <a:gd name="T0" fmla="*/ 74501236 w 6"/>
                <a:gd name="T1" fmla="*/ 0 h 22"/>
                <a:gd name="T2" fmla="*/ 0 w 6"/>
                <a:gd name="T3" fmla="*/ 2147483647 h 22"/>
                <a:gd name="T4" fmla="*/ 0 60000 65536"/>
                <a:gd name="T5" fmla="*/ 0 60000 65536"/>
                <a:gd name="T6" fmla="*/ 0 w 6"/>
                <a:gd name="T7" fmla="*/ 0 h 22"/>
                <a:gd name="T8" fmla="*/ 6 w 6"/>
                <a:gd name="T9" fmla="*/ 22 h 22"/>
              </a:gdLst>
              <a:ahLst/>
              <a:cxnLst>
                <a:cxn ang="T4">
                  <a:pos x="T0" y="T1"/>
                </a:cxn>
                <a:cxn ang="T5">
                  <a:pos x="T2" y="T3"/>
                </a:cxn>
              </a:cxnLst>
              <a:rect l="T6" t="T7" r="T8" b="T9"/>
              <a:pathLst>
                <a:path w="6" h="22">
                  <a:moveTo>
                    <a:pt x="2" y="0"/>
                  </a:moveTo>
                  <a:cubicBezTo>
                    <a:pt x="2" y="8"/>
                    <a:pt x="6" y="16"/>
                    <a:pt x="0" y="22"/>
                  </a:cubicBezTo>
                </a:path>
              </a:pathLst>
            </a:custGeom>
            <a:noFill/>
            <a:ln w="7938" cap="rnd">
              <a:solidFill>
                <a:srgbClr val="C18977"/>
              </a:solidFill>
              <a:round/>
              <a:headEnd/>
              <a:tailEnd/>
            </a:ln>
          </p:spPr>
          <p:txBody>
            <a:bodyPr/>
            <a:p>
              <a:endParaRPr lang="en-US"/>
            </a:p>
          </p:txBody>
        </p:sp>
        <p:sp>
          <p:nvSpPr>
            <p:cNvPr id="1049137" name="Freeform 235"/>
            <p:cNvSpPr/>
            <p:nvPr/>
          </p:nvSpPr>
          <p:spPr bwMode="auto">
            <a:xfrm>
              <a:off x="4168" y="3171"/>
              <a:ext cx="10" cy="69"/>
            </a:xfrm>
            <a:custGeom>
              <a:avLst/>
              <a:gdLst>
                <a:gd name="T0" fmla="*/ 144050051 w 4"/>
                <a:gd name="T1" fmla="*/ 0 h 26"/>
                <a:gd name="T2" fmla="*/ 0 w 4"/>
                <a:gd name="T3" fmla="*/ 2147483647 h 26"/>
                <a:gd name="T4" fmla="*/ 0 60000 65536"/>
                <a:gd name="T5" fmla="*/ 0 60000 65536"/>
                <a:gd name="T6" fmla="*/ 0 w 4"/>
                <a:gd name="T7" fmla="*/ 0 h 26"/>
                <a:gd name="T8" fmla="*/ 4 w 4"/>
                <a:gd name="T9" fmla="*/ 26 h 26"/>
              </a:gdLst>
              <a:ahLst/>
              <a:cxnLst>
                <a:cxn ang="T4">
                  <a:pos x="T0" y="T1"/>
                </a:cxn>
                <a:cxn ang="T5">
                  <a:pos x="T2" y="T3"/>
                </a:cxn>
              </a:cxnLst>
              <a:rect l="T6" t="T7" r="T8" b="T9"/>
              <a:pathLst>
                <a:path w="4" h="26">
                  <a:moveTo>
                    <a:pt x="4" y="0"/>
                  </a:moveTo>
                  <a:cubicBezTo>
                    <a:pt x="2" y="9"/>
                    <a:pt x="3" y="17"/>
                    <a:pt x="0" y="26"/>
                  </a:cubicBezTo>
                </a:path>
              </a:pathLst>
            </a:custGeom>
            <a:noFill/>
            <a:ln w="7938" cap="rnd">
              <a:solidFill>
                <a:srgbClr val="000000"/>
              </a:solidFill>
              <a:round/>
              <a:headEnd/>
              <a:tailEnd/>
            </a:ln>
          </p:spPr>
          <p:txBody>
            <a:bodyPr/>
            <a:p>
              <a:endParaRPr lang="en-US"/>
            </a:p>
          </p:txBody>
        </p:sp>
        <p:sp>
          <p:nvSpPr>
            <p:cNvPr id="1049138" name="Freeform 236"/>
            <p:cNvSpPr/>
            <p:nvPr/>
          </p:nvSpPr>
          <p:spPr bwMode="auto">
            <a:xfrm>
              <a:off x="4133" y="3315"/>
              <a:ext cx="27" cy="56"/>
            </a:xfrm>
            <a:custGeom>
              <a:avLst/>
              <a:gdLst>
                <a:gd name="T0" fmla="*/ 281490238 w 11"/>
                <a:gd name="T1" fmla="*/ 0 h 21"/>
                <a:gd name="T2" fmla="*/ 208618776 w 11"/>
                <a:gd name="T3" fmla="*/ 1483019749 h 21"/>
                <a:gd name="T4" fmla="*/ 0 w 11"/>
                <a:gd name="T5" fmla="*/ 2147483647 h 21"/>
                <a:gd name="T6" fmla="*/ 0 60000 65536"/>
                <a:gd name="T7" fmla="*/ 0 60000 65536"/>
                <a:gd name="T8" fmla="*/ 0 60000 65536"/>
                <a:gd name="T9" fmla="*/ 0 w 11"/>
                <a:gd name="T10" fmla="*/ 0 h 21"/>
                <a:gd name="T11" fmla="*/ 11 w 11"/>
                <a:gd name="T12" fmla="*/ 21 h 21"/>
              </a:gdLst>
              <a:ahLst/>
              <a:cxnLst>
                <a:cxn ang="T6">
                  <a:pos x="T0" y="T1"/>
                </a:cxn>
                <a:cxn ang="T7">
                  <a:pos x="T2" y="T3"/>
                </a:cxn>
                <a:cxn ang="T8">
                  <a:pos x="T4" y="T5"/>
                </a:cxn>
              </a:cxnLst>
              <a:rect l="T9" t="T10" r="T11" b="T12"/>
              <a:pathLst>
                <a:path w="11" h="21">
                  <a:moveTo>
                    <a:pt x="11" y="0"/>
                  </a:moveTo>
                  <a:cubicBezTo>
                    <a:pt x="10" y="3"/>
                    <a:pt x="10" y="8"/>
                    <a:pt x="8" y="12"/>
                  </a:cubicBezTo>
                  <a:cubicBezTo>
                    <a:pt x="6" y="15"/>
                    <a:pt x="2" y="17"/>
                    <a:pt x="0" y="21"/>
                  </a:cubicBezTo>
                </a:path>
              </a:pathLst>
            </a:custGeom>
            <a:noFill/>
            <a:ln w="7938" cap="rnd">
              <a:solidFill>
                <a:srgbClr val="000000"/>
              </a:solidFill>
              <a:round/>
              <a:headEnd/>
              <a:tailEnd/>
            </a:ln>
          </p:spPr>
          <p:txBody>
            <a:bodyPr/>
            <a:p>
              <a:endParaRPr lang="en-US"/>
            </a:p>
          </p:txBody>
        </p:sp>
        <p:sp>
          <p:nvSpPr>
            <p:cNvPr id="1049139" name="Freeform 237"/>
            <p:cNvSpPr/>
            <p:nvPr/>
          </p:nvSpPr>
          <p:spPr bwMode="auto">
            <a:xfrm>
              <a:off x="4008" y="3429"/>
              <a:ext cx="107" cy="131"/>
            </a:xfrm>
            <a:custGeom>
              <a:avLst/>
              <a:gdLst>
                <a:gd name="T0" fmla="*/ 1430121161 w 43"/>
                <a:gd name="T1" fmla="*/ 0 h 49"/>
                <a:gd name="T2" fmla="*/ 1203599912 w 43"/>
                <a:gd name="T3" fmla="*/ 1948618255 h 49"/>
                <a:gd name="T4" fmla="*/ 737434740 w 43"/>
                <a:gd name="T5" fmla="*/ 2147483647 h 49"/>
                <a:gd name="T6" fmla="*/ 429983697 w 43"/>
                <a:gd name="T7" fmla="*/ 2147483647 h 49"/>
                <a:gd name="T8" fmla="*/ 0 w 43"/>
                <a:gd name="T9" fmla="*/ 2147483647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43" y="0"/>
                  </a:moveTo>
                  <a:cubicBezTo>
                    <a:pt x="42" y="5"/>
                    <a:pt x="40" y="12"/>
                    <a:pt x="36" y="15"/>
                  </a:cubicBezTo>
                  <a:cubicBezTo>
                    <a:pt x="32" y="18"/>
                    <a:pt x="26" y="18"/>
                    <a:pt x="22" y="21"/>
                  </a:cubicBezTo>
                  <a:cubicBezTo>
                    <a:pt x="17" y="26"/>
                    <a:pt x="17" y="33"/>
                    <a:pt x="13" y="37"/>
                  </a:cubicBezTo>
                  <a:cubicBezTo>
                    <a:pt x="10" y="41"/>
                    <a:pt x="4" y="46"/>
                    <a:pt x="0" y="49"/>
                  </a:cubicBezTo>
                </a:path>
              </a:pathLst>
            </a:custGeom>
            <a:noFill/>
            <a:ln w="7938" cap="rnd">
              <a:solidFill>
                <a:srgbClr val="000000"/>
              </a:solidFill>
              <a:round/>
              <a:headEnd/>
              <a:tailEnd/>
            </a:ln>
          </p:spPr>
          <p:txBody>
            <a:bodyPr/>
            <a:p>
              <a:endParaRPr lang="en-US"/>
            </a:p>
          </p:txBody>
        </p:sp>
        <p:sp>
          <p:nvSpPr>
            <p:cNvPr id="1049140" name="Freeform 238"/>
            <p:cNvSpPr/>
            <p:nvPr/>
          </p:nvSpPr>
          <p:spPr bwMode="auto">
            <a:xfrm>
              <a:off x="4233" y="3541"/>
              <a:ext cx="15" cy="54"/>
            </a:xfrm>
            <a:custGeom>
              <a:avLst/>
              <a:gdLst>
                <a:gd name="T0" fmla="*/ 116234003 w 6"/>
                <a:gd name="T1" fmla="*/ 0 h 20"/>
                <a:gd name="T2" fmla="*/ 0 w 6"/>
                <a:gd name="T3" fmla="*/ 2147483647 h 20"/>
                <a:gd name="T4" fmla="*/ 0 60000 65536"/>
                <a:gd name="T5" fmla="*/ 0 60000 65536"/>
                <a:gd name="T6" fmla="*/ 0 w 6"/>
                <a:gd name="T7" fmla="*/ 0 h 20"/>
                <a:gd name="T8" fmla="*/ 6 w 6"/>
                <a:gd name="T9" fmla="*/ 20 h 20"/>
              </a:gdLst>
              <a:ahLst/>
              <a:cxnLst>
                <a:cxn ang="T4">
                  <a:pos x="T0" y="T1"/>
                </a:cxn>
                <a:cxn ang="T5">
                  <a:pos x="T2" y="T3"/>
                </a:cxn>
              </a:cxnLst>
              <a:rect l="T6" t="T7" r="T8" b="T9"/>
              <a:pathLst>
                <a:path w="6" h="20">
                  <a:moveTo>
                    <a:pt x="3" y="0"/>
                  </a:moveTo>
                  <a:cubicBezTo>
                    <a:pt x="6" y="5"/>
                    <a:pt x="1" y="15"/>
                    <a:pt x="0" y="20"/>
                  </a:cubicBezTo>
                </a:path>
              </a:pathLst>
            </a:custGeom>
            <a:noFill/>
            <a:ln w="7938" cap="rnd">
              <a:solidFill>
                <a:srgbClr val="C18977"/>
              </a:solidFill>
              <a:round/>
              <a:headEnd/>
              <a:tailEnd/>
            </a:ln>
          </p:spPr>
          <p:txBody>
            <a:bodyPr/>
            <a:p>
              <a:endParaRPr lang="en-US"/>
            </a:p>
          </p:txBody>
        </p:sp>
        <p:sp>
          <p:nvSpPr>
            <p:cNvPr id="1049141" name="Freeform 239"/>
            <p:cNvSpPr/>
            <p:nvPr/>
          </p:nvSpPr>
          <p:spPr bwMode="auto">
            <a:xfrm>
              <a:off x="4155" y="3520"/>
              <a:ext cx="23" cy="51"/>
            </a:xfrm>
            <a:custGeom>
              <a:avLst/>
              <a:gdLst>
                <a:gd name="T0" fmla="*/ 499701427 w 9"/>
                <a:gd name="T1" fmla="*/ 0 h 19"/>
                <a:gd name="T2" fmla="*/ 0 w 9"/>
                <a:gd name="T3" fmla="*/ 2147483647 h 19"/>
                <a:gd name="T4" fmla="*/ 0 60000 65536"/>
                <a:gd name="T5" fmla="*/ 0 60000 65536"/>
                <a:gd name="T6" fmla="*/ 0 w 9"/>
                <a:gd name="T7" fmla="*/ 0 h 19"/>
                <a:gd name="T8" fmla="*/ 9 w 9"/>
                <a:gd name="T9" fmla="*/ 19 h 19"/>
              </a:gdLst>
              <a:ahLst/>
              <a:cxnLst>
                <a:cxn ang="T4">
                  <a:pos x="T0" y="T1"/>
                </a:cxn>
                <a:cxn ang="T5">
                  <a:pos x="T2" y="T3"/>
                </a:cxn>
              </a:cxnLst>
              <a:rect l="T6" t="T7" r="T8" b="T9"/>
              <a:pathLst>
                <a:path w="9" h="19">
                  <a:moveTo>
                    <a:pt x="9" y="0"/>
                  </a:moveTo>
                  <a:cubicBezTo>
                    <a:pt x="8" y="7"/>
                    <a:pt x="7" y="14"/>
                    <a:pt x="0" y="19"/>
                  </a:cubicBezTo>
                </a:path>
              </a:pathLst>
            </a:custGeom>
            <a:noFill/>
            <a:ln w="7938" cap="rnd">
              <a:solidFill>
                <a:srgbClr val="C18977"/>
              </a:solidFill>
              <a:round/>
              <a:headEnd/>
              <a:tailEnd/>
            </a:ln>
          </p:spPr>
          <p:txBody>
            <a:bodyPr/>
            <a:p>
              <a:endParaRPr lang="en-US"/>
            </a:p>
          </p:txBody>
        </p:sp>
        <p:sp>
          <p:nvSpPr>
            <p:cNvPr id="1049142" name="Freeform 240"/>
            <p:cNvSpPr/>
            <p:nvPr/>
          </p:nvSpPr>
          <p:spPr bwMode="auto">
            <a:xfrm>
              <a:off x="4150" y="3517"/>
              <a:ext cx="15" cy="48"/>
            </a:xfrm>
            <a:custGeom>
              <a:avLst/>
              <a:gdLst>
                <a:gd name="T0" fmla="*/ 216845611 w 6"/>
                <a:gd name="T1" fmla="*/ 0 h 18"/>
                <a:gd name="T2" fmla="*/ 0 w 6"/>
                <a:gd name="T3" fmla="*/ 2147483647 h 18"/>
                <a:gd name="T4" fmla="*/ 0 60000 65536"/>
                <a:gd name="T5" fmla="*/ 0 60000 65536"/>
                <a:gd name="T6" fmla="*/ 0 w 6"/>
                <a:gd name="T7" fmla="*/ 0 h 18"/>
                <a:gd name="T8" fmla="*/ 6 w 6"/>
                <a:gd name="T9" fmla="*/ 18 h 18"/>
              </a:gdLst>
              <a:ahLst/>
              <a:cxnLst>
                <a:cxn ang="T4">
                  <a:pos x="T0" y="T1"/>
                </a:cxn>
                <a:cxn ang="T5">
                  <a:pos x="T2" y="T3"/>
                </a:cxn>
              </a:cxnLst>
              <a:rect l="T6" t="T7" r="T8" b="T9"/>
              <a:pathLst>
                <a:path w="6" h="18">
                  <a:moveTo>
                    <a:pt x="6" y="0"/>
                  </a:moveTo>
                  <a:cubicBezTo>
                    <a:pt x="4" y="6"/>
                    <a:pt x="0" y="12"/>
                    <a:pt x="0" y="18"/>
                  </a:cubicBezTo>
                </a:path>
              </a:pathLst>
            </a:custGeom>
            <a:noFill/>
            <a:ln w="7938" cap="rnd">
              <a:solidFill>
                <a:srgbClr val="C18977"/>
              </a:solidFill>
              <a:round/>
              <a:headEnd/>
              <a:tailEnd/>
            </a:ln>
          </p:spPr>
          <p:txBody>
            <a:bodyPr/>
            <a:p>
              <a:endParaRPr lang="en-US"/>
            </a:p>
          </p:txBody>
        </p:sp>
        <p:sp>
          <p:nvSpPr>
            <p:cNvPr id="1049143" name="Freeform 241"/>
            <p:cNvSpPr/>
            <p:nvPr/>
          </p:nvSpPr>
          <p:spPr bwMode="auto">
            <a:xfrm>
              <a:off x="4140" y="3376"/>
              <a:ext cx="23" cy="64"/>
            </a:xfrm>
            <a:custGeom>
              <a:avLst/>
              <a:gdLst>
                <a:gd name="T0" fmla="*/ 321237450 w 9"/>
                <a:gd name="T1" fmla="*/ 0 h 24"/>
                <a:gd name="T2" fmla="*/ 0 w 9"/>
                <a:gd name="T3" fmla="*/ 2147483647 h 24"/>
                <a:gd name="T4" fmla="*/ 0 60000 65536"/>
                <a:gd name="T5" fmla="*/ 0 60000 65536"/>
                <a:gd name="T6" fmla="*/ 0 w 9"/>
                <a:gd name="T7" fmla="*/ 0 h 24"/>
                <a:gd name="T8" fmla="*/ 9 w 9"/>
                <a:gd name="T9" fmla="*/ 24 h 24"/>
              </a:gdLst>
              <a:ahLst/>
              <a:cxnLst>
                <a:cxn ang="T4">
                  <a:pos x="T0" y="T1"/>
                </a:cxn>
                <a:cxn ang="T5">
                  <a:pos x="T2" y="T3"/>
                </a:cxn>
              </a:cxnLst>
              <a:rect l="T6" t="T7" r="T8" b="T9"/>
              <a:pathLst>
                <a:path w="9" h="24">
                  <a:moveTo>
                    <a:pt x="6" y="0"/>
                  </a:moveTo>
                  <a:cubicBezTo>
                    <a:pt x="9" y="8"/>
                    <a:pt x="4" y="18"/>
                    <a:pt x="0" y="24"/>
                  </a:cubicBezTo>
                </a:path>
              </a:pathLst>
            </a:custGeom>
            <a:noFill/>
            <a:ln w="7938" cap="rnd">
              <a:solidFill>
                <a:srgbClr val="C18977"/>
              </a:solidFill>
              <a:round/>
              <a:headEnd/>
              <a:tailEnd/>
            </a:ln>
          </p:spPr>
          <p:txBody>
            <a:bodyPr/>
            <a:p>
              <a:endParaRPr lang="en-US"/>
            </a:p>
          </p:txBody>
        </p:sp>
        <p:sp>
          <p:nvSpPr>
            <p:cNvPr id="1049144" name="Freeform 242"/>
            <p:cNvSpPr/>
            <p:nvPr/>
          </p:nvSpPr>
          <p:spPr bwMode="auto">
            <a:xfrm>
              <a:off x="3783" y="3115"/>
              <a:ext cx="242" cy="194"/>
            </a:xfrm>
            <a:custGeom>
              <a:avLst/>
              <a:gdLst>
                <a:gd name="T0" fmla="*/ 2147483647 w 97"/>
                <a:gd name="T1" fmla="*/ 0 h 73"/>
                <a:gd name="T2" fmla="*/ 2147483647 w 97"/>
                <a:gd name="T3" fmla="*/ 2147483647 h 73"/>
                <a:gd name="T4" fmla="*/ 1398885300 w 97"/>
                <a:gd name="T5" fmla="*/ 2147483647 h 73"/>
                <a:gd name="T6" fmla="*/ 729687990 w 97"/>
                <a:gd name="T7" fmla="*/ 2147483647 h 73"/>
                <a:gd name="T8" fmla="*/ 0 w 97"/>
                <a:gd name="T9" fmla="*/ 2147483647 h 73"/>
                <a:gd name="T10" fmla="*/ 0 60000 65536"/>
                <a:gd name="T11" fmla="*/ 0 60000 65536"/>
                <a:gd name="T12" fmla="*/ 0 60000 65536"/>
                <a:gd name="T13" fmla="*/ 0 60000 65536"/>
                <a:gd name="T14" fmla="*/ 0 60000 65536"/>
                <a:gd name="T15" fmla="*/ 0 w 97"/>
                <a:gd name="T16" fmla="*/ 0 h 73"/>
                <a:gd name="T17" fmla="*/ 97 w 97"/>
                <a:gd name="T18" fmla="*/ 73 h 73"/>
              </a:gdLst>
              <a:ahLst/>
              <a:cxnLst>
                <a:cxn ang="T10">
                  <a:pos x="T0" y="T1"/>
                </a:cxn>
                <a:cxn ang="T11">
                  <a:pos x="T2" y="T3"/>
                </a:cxn>
                <a:cxn ang="T12">
                  <a:pos x="T4" y="T5"/>
                </a:cxn>
                <a:cxn ang="T13">
                  <a:pos x="T6" y="T7"/>
                </a:cxn>
                <a:cxn ang="T14">
                  <a:pos x="T8" y="T9"/>
                </a:cxn>
              </a:cxnLst>
              <a:rect l="T15" t="T16" r="T17" b="T18"/>
              <a:pathLst>
                <a:path w="97" h="73">
                  <a:moveTo>
                    <a:pt x="97" y="0"/>
                  </a:moveTo>
                  <a:cubicBezTo>
                    <a:pt x="95" y="20"/>
                    <a:pt x="83" y="34"/>
                    <a:pt x="68" y="46"/>
                  </a:cubicBezTo>
                  <a:cubicBezTo>
                    <a:pt x="60" y="53"/>
                    <a:pt x="50" y="55"/>
                    <a:pt x="40" y="59"/>
                  </a:cubicBezTo>
                  <a:cubicBezTo>
                    <a:pt x="33" y="61"/>
                    <a:pt x="27" y="63"/>
                    <a:pt x="21" y="65"/>
                  </a:cubicBezTo>
                  <a:cubicBezTo>
                    <a:pt x="14" y="68"/>
                    <a:pt x="7" y="72"/>
                    <a:pt x="0" y="73"/>
                  </a:cubicBezTo>
                </a:path>
              </a:pathLst>
            </a:custGeom>
            <a:noFill/>
            <a:ln w="7938" cap="rnd">
              <a:solidFill>
                <a:srgbClr val="D4AB9C"/>
              </a:solidFill>
              <a:round/>
              <a:headEnd/>
              <a:tailEnd/>
            </a:ln>
          </p:spPr>
          <p:txBody>
            <a:bodyPr/>
            <a:p>
              <a:endParaRPr lang="en-US"/>
            </a:p>
          </p:txBody>
        </p:sp>
        <p:sp>
          <p:nvSpPr>
            <p:cNvPr id="1049145" name="Freeform 243"/>
            <p:cNvSpPr/>
            <p:nvPr/>
          </p:nvSpPr>
          <p:spPr bwMode="auto">
            <a:xfrm>
              <a:off x="3915" y="3264"/>
              <a:ext cx="128" cy="264"/>
            </a:xfrm>
            <a:custGeom>
              <a:avLst/>
              <a:gdLst>
                <a:gd name="T0" fmla="*/ 1997826454 w 51"/>
                <a:gd name="T1" fmla="*/ 0 h 99"/>
                <a:gd name="T2" fmla="*/ 1063682051 w 51"/>
                <a:gd name="T3" fmla="*/ 2147483647 h 99"/>
                <a:gd name="T4" fmla="*/ 703985253 w 51"/>
                <a:gd name="T5" fmla="*/ 2147483647 h 99"/>
                <a:gd name="T6" fmla="*/ 466275490 w 51"/>
                <a:gd name="T7" fmla="*/ 2147483647 h 99"/>
                <a:gd name="T8" fmla="*/ 234894045 w 51"/>
                <a:gd name="T9" fmla="*/ 2147483647 h 99"/>
                <a:gd name="T10" fmla="*/ 0 w 51"/>
                <a:gd name="T11" fmla="*/ 2147483647 h 99"/>
                <a:gd name="T12" fmla="*/ 0 60000 65536"/>
                <a:gd name="T13" fmla="*/ 0 60000 65536"/>
                <a:gd name="T14" fmla="*/ 0 60000 65536"/>
                <a:gd name="T15" fmla="*/ 0 60000 65536"/>
                <a:gd name="T16" fmla="*/ 0 60000 65536"/>
                <a:gd name="T17" fmla="*/ 0 60000 65536"/>
                <a:gd name="T18" fmla="*/ 0 w 51"/>
                <a:gd name="T19" fmla="*/ 0 h 99"/>
                <a:gd name="T20" fmla="*/ 51 w 51"/>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1" h="99">
                  <a:moveTo>
                    <a:pt x="51" y="0"/>
                  </a:moveTo>
                  <a:cubicBezTo>
                    <a:pt x="41" y="5"/>
                    <a:pt x="33" y="16"/>
                    <a:pt x="27" y="24"/>
                  </a:cubicBezTo>
                  <a:cubicBezTo>
                    <a:pt x="24" y="28"/>
                    <a:pt x="20" y="32"/>
                    <a:pt x="18" y="36"/>
                  </a:cubicBezTo>
                  <a:cubicBezTo>
                    <a:pt x="15" y="42"/>
                    <a:pt x="14" y="49"/>
                    <a:pt x="12" y="55"/>
                  </a:cubicBezTo>
                  <a:cubicBezTo>
                    <a:pt x="9" y="64"/>
                    <a:pt x="8" y="73"/>
                    <a:pt x="6" y="82"/>
                  </a:cubicBezTo>
                  <a:cubicBezTo>
                    <a:pt x="5" y="87"/>
                    <a:pt x="4" y="96"/>
                    <a:pt x="0" y="99"/>
                  </a:cubicBezTo>
                </a:path>
              </a:pathLst>
            </a:custGeom>
            <a:noFill/>
            <a:ln w="7938" cap="rnd">
              <a:solidFill>
                <a:srgbClr val="D4AB9C"/>
              </a:solidFill>
              <a:round/>
              <a:headEnd/>
              <a:tailEnd/>
            </a:ln>
          </p:spPr>
          <p:txBody>
            <a:bodyPr/>
            <a:p>
              <a:endParaRPr lang="en-US"/>
            </a:p>
          </p:txBody>
        </p:sp>
        <p:sp>
          <p:nvSpPr>
            <p:cNvPr id="1049146" name="Freeform 244"/>
            <p:cNvSpPr/>
            <p:nvPr/>
          </p:nvSpPr>
          <p:spPr bwMode="auto">
            <a:xfrm>
              <a:off x="3918" y="3005"/>
              <a:ext cx="45" cy="72"/>
            </a:xfrm>
            <a:custGeom>
              <a:avLst/>
              <a:gdLst>
                <a:gd name="T0" fmla="*/ 651949324 w 18"/>
                <a:gd name="T1" fmla="*/ 0 h 27"/>
                <a:gd name="T2" fmla="*/ 214271349 w 18"/>
                <a:gd name="T3" fmla="*/ 1483022600 h 27"/>
                <a:gd name="T4" fmla="*/ 0 w 18"/>
                <a:gd name="T5" fmla="*/ 2147483647 h 27"/>
                <a:gd name="T6" fmla="*/ 0 60000 65536"/>
                <a:gd name="T7" fmla="*/ 0 60000 65536"/>
                <a:gd name="T8" fmla="*/ 0 60000 65536"/>
                <a:gd name="T9" fmla="*/ 0 w 18"/>
                <a:gd name="T10" fmla="*/ 0 h 27"/>
                <a:gd name="T11" fmla="*/ 18 w 18"/>
                <a:gd name="T12" fmla="*/ 27 h 27"/>
              </a:gdLst>
              <a:ahLst/>
              <a:cxnLst>
                <a:cxn ang="T6">
                  <a:pos x="T0" y="T1"/>
                </a:cxn>
                <a:cxn ang="T7">
                  <a:pos x="T2" y="T3"/>
                </a:cxn>
                <a:cxn ang="T8">
                  <a:pos x="T4" y="T5"/>
                </a:cxn>
              </a:cxnLst>
              <a:rect l="T9" t="T10" r="T11" b="T12"/>
              <a:pathLst>
                <a:path w="18" h="27">
                  <a:moveTo>
                    <a:pt x="18" y="0"/>
                  </a:moveTo>
                  <a:cubicBezTo>
                    <a:pt x="14" y="3"/>
                    <a:pt x="9" y="8"/>
                    <a:pt x="6" y="12"/>
                  </a:cubicBezTo>
                  <a:cubicBezTo>
                    <a:pt x="3" y="17"/>
                    <a:pt x="3" y="23"/>
                    <a:pt x="0" y="27"/>
                  </a:cubicBezTo>
                </a:path>
              </a:pathLst>
            </a:custGeom>
            <a:noFill/>
            <a:ln w="7938" cap="rnd">
              <a:solidFill>
                <a:srgbClr val="000000"/>
              </a:solidFill>
              <a:round/>
              <a:headEnd/>
              <a:tailEnd/>
            </a:ln>
          </p:spPr>
          <p:txBody>
            <a:bodyPr/>
            <a:p>
              <a:endParaRPr lang="en-US"/>
            </a:p>
          </p:txBody>
        </p:sp>
        <p:sp>
          <p:nvSpPr>
            <p:cNvPr id="1049147" name="Freeform 245"/>
            <p:cNvSpPr/>
            <p:nvPr/>
          </p:nvSpPr>
          <p:spPr bwMode="auto">
            <a:xfrm>
              <a:off x="4118" y="2755"/>
              <a:ext cx="70" cy="40"/>
            </a:xfrm>
            <a:custGeom>
              <a:avLst/>
              <a:gdLst>
                <a:gd name="T0" fmla="*/ 1020030762 w 28"/>
                <a:gd name="T1" fmla="*/ 0 h 15"/>
                <a:gd name="T2" fmla="*/ 726462202 w 28"/>
                <a:gd name="T3" fmla="*/ 890046579 h 15"/>
                <a:gd name="T4" fmla="*/ 484275228 w 28"/>
                <a:gd name="T5" fmla="*/ 1483022642 h 15"/>
                <a:gd name="T6" fmla="*/ 0 w 28"/>
                <a:gd name="T7" fmla="*/ 1863723899 h 15"/>
                <a:gd name="T8" fmla="*/ 0 60000 65536"/>
                <a:gd name="T9" fmla="*/ 0 60000 65536"/>
                <a:gd name="T10" fmla="*/ 0 60000 65536"/>
                <a:gd name="T11" fmla="*/ 0 60000 65536"/>
                <a:gd name="T12" fmla="*/ 0 w 28"/>
                <a:gd name="T13" fmla="*/ 0 h 15"/>
                <a:gd name="T14" fmla="*/ 28 w 28"/>
                <a:gd name="T15" fmla="*/ 15 h 15"/>
              </a:gdLst>
              <a:ahLst/>
              <a:cxnLst>
                <a:cxn ang="T8">
                  <a:pos x="T0" y="T1"/>
                </a:cxn>
                <a:cxn ang="T9">
                  <a:pos x="T2" y="T3"/>
                </a:cxn>
                <a:cxn ang="T10">
                  <a:pos x="T4" y="T5"/>
                </a:cxn>
                <a:cxn ang="T11">
                  <a:pos x="T6" y="T7"/>
                </a:cxn>
              </a:cxnLst>
              <a:rect l="T12" t="T13" r="T14" b="T15"/>
              <a:pathLst>
                <a:path w="28" h="15">
                  <a:moveTo>
                    <a:pt x="28" y="0"/>
                  </a:moveTo>
                  <a:cubicBezTo>
                    <a:pt x="26" y="3"/>
                    <a:pt x="23" y="4"/>
                    <a:pt x="20" y="7"/>
                  </a:cubicBezTo>
                  <a:cubicBezTo>
                    <a:pt x="18" y="9"/>
                    <a:pt x="16" y="11"/>
                    <a:pt x="13" y="12"/>
                  </a:cubicBezTo>
                  <a:cubicBezTo>
                    <a:pt x="9" y="14"/>
                    <a:pt x="4" y="15"/>
                    <a:pt x="0" y="15"/>
                  </a:cubicBezTo>
                </a:path>
              </a:pathLst>
            </a:custGeom>
            <a:noFill/>
            <a:ln w="7938" cap="rnd">
              <a:solidFill>
                <a:srgbClr val="C18977"/>
              </a:solidFill>
              <a:round/>
              <a:headEnd/>
              <a:tailEnd/>
            </a:ln>
          </p:spPr>
          <p:txBody>
            <a:bodyPr/>
            <a:p>
              <a:endParaRPr lang="en-US"/>
            </a:p>
          </p:txBody>
        </p:sp>
        <p:sp>
          <p:nvSpPr>
            <p:cNvPr id="1049148" name="Freeform 246"/>
            <p:cNvSpPr/>
            <p:nvPr/>
          </p:nvSpPr>
          <p:spPr bwMode="auto">
            <a:xfrm>
              <a:off x="4048" y="2829"/>
              <a:ext cx="10" cy="19"/>
            </a:xfrm>
            <a:custGeom>
              <a:avLst/>
              <a:gdLst>
                <a:gd name="T0" fmla="*/ 0 w 4"/>
                <a:gd name="T1" fmla="*/ 0 h 7"/>
                <a:gd name="T2" fmla="*/ 144050051 w 4"/>
                <a:gd name="T3" fmla="*/ 1225214514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0" y="0"/>
                  </a:moveTo>
                  <a:cubicBezTo>
                    <a:pt x="1" y="2"/>
                    <a:pt x="2" y="5"/>
                    <a:pt x="4" y="7"/>
                  </a:cubicBezTo>
                </a:path>
              </a:pathLst>
            </a:custGeom>
            <a:noFill/>
            <a:ln w="7938" cap="rnd">
              <a:solidFill>
                <a:srgbClr val="C18977"/>
              </a:solidFill>
              <a:round/>
              <a:headEnd/>
              <a:tailEnd/>
            </a:ln>
          </p:spPr>
          <p:txBody>
            <a:bodyPr/>
            <a:p>
              <a:endParaRPr lang="en-US"/>
            </a:p>
          </p:txBody>
        </p:sp>
        <p:sp>
          <p:nvSpPr>
            <p:cNvPr id="1049149" name="Freeform 247"/>
            <p:cNvSpPr/>
            <p:nvPr/>
          </p:nvSpPr>
          <p:spPr bwMode="auto">
            <a:xfrm>
              <a:off x="4028" y="2832"/>
              <a:ext cx="10" cy="11"/>
            </a:xfrm>
            <a:custGeom>
              <a:avLst/>
              <a:gdLst>
                <a:gd name="T0" fmla="*/ 144050051 w 4"/>
                <a:gd name="T1" fmla="*/ 875449279 h 4"/>
                <a:gd name="T2" fmla="*/ 0 w 4"/>
                <a:gd name="T3" fmla="*/ 0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4"/>
                  </a:moveTo>
                  <a:cubicBezTo>
                    <a:pt x="3" y="3"/>
                    <a:pt x="2" y="1"/>
                    <a:pt x="0" y="0"/>
                  </a:cubicBezTo>
                </a:path>
              </a:pathLst>
            </a:custGeom>
            <a:noFill/>
            <a:ln w="7938" cap="rnd">
              <a:solidFill>
                <a:srgbClr val="C18977"/>
              </a:solidFill>
              <a:round/>
              <a:headEnd/>
              <a:tailEnd/>
            </a:ln>
          </p:spPr>
          <p:txBody>
            <a:bodyPr/>
            <a:p>
              <a:endParaRPr lang="en-US"/>
            </a:p>
          </p:txBody>
        </p:sp>
        <p:sp>
          <p:nvSpPr>
            <p:cNvPr id="1049150" name="Freeform 248"/>
            <p:cNvSpPr/>
            <p:nvPr/>
          </p:nvSpPr>
          <p:spPr bwMode="auto">
            <a:xfrm>
              <a:off x="3510" y="3293"/>
              <a:ext cx="33" cy="192"/>
            </a:xfrm>
            <a:custGeom>
              <a:avLst/>
              <a:gdLst>
                <a:gd name="T0" fmla="*/ 633357259 w 13"/>
                <a:gd name="T1" fmla="*/ 0 h 72"/>
                <a:gd name="T2" fmla="*/ 0 w 13"/>
                <a:gd name="T3" fmla="*/ 2147483647 h 72"/>
                <a:gd name="T4" fmla="*/ 0 60000 65536"/>
                <a:gd name="T5" fmla="*/ 0 60000 65536"/>
                <a:gd name="T6" fmla="*/ 0 w 13"/>
                <a:gd name="T7" fmla="*/ 0 h 72"/>
                <a:gd name="T8" fmla="*/ 13 w 13"/>
                <a:gd name="T9" fmla="*/ 72 h 72"/>
              </a:gdLst>
              <a:ahLst/>
              <a:cxnLst>
                <a:cxn ang="T4">
                  <a:pos x="T0" y="T1"/>
                </a:cxn>
                <a:cxn ang="T5">
                  <a:pos x="T2" y="T3"/>
                </a:cxn>
              </a:cxnLst>
              <a:rect l="T6" t="T7" r="T8" b="T9"/>
              <a:pathLst>
                <a:path w="13" h="72">
                  <a:moveTo>
                    <a:pt x="13" y="0"/>
                  </a:moveTo>
                  <a:cubicBezTo>
                    <a:pt x="9" y="25"/>
                    <a:pt x="13" y="50"/>
                    <a:pt x="0" y="72"/>
                  </a:cubicBezTo>
                </a:path>
              </a:pathLst>
            </a:custGeom>
            <a:noFill/>
            <a:ln w="7938" cap="rnd">
              <a:solidFill>
                <a:srgbClr val="C18977"/>
              </a:solidFill>
              <a:round/>
              <a:headEnd/>
              <a:tailEnd/>
            </a:ln>
          </p:spPr>
          <p:txBody>
            <a:bodyPr/>
            <a:p>
              <a:endParaRPr lang="en-US"/>
            </a:p>
          </p:txBody>
        </p:sp>
        <p:sp>
          <p:nvSpPr>
            <p:cNvPr id="1049151" name="Freeform 249"/>
            <p:cNvSpPr/>
            <p:nvPr/>
          </p:nvSpPr>
          <p:spPr bwMode="auto">
            <a:xfrm>
              <a:off x="3515" y="3211"/>
              <a:ext cx="10" cy="184"/>
            </a:xfrm>
            <a:custGeom>
              <a:avLst/>
              <a:gdLst>
                <a:gd name="T0" fmla="*/ 97559593 w 4"/>
                <a:gd name="T1" fmla="*/ 0 h 69"/>
                <a:gd name="T2" fmla="*/ 69541387 w 4"/>
                <a:gd name="T3" fmla="*/ 2147483647 h 69"/>
                <a:gd name="T4" fmla="*/ 0 w 4"/>
                <a:gd name="T5" fmla="*/ 2147483647 h 69"/>
                <a:gd name="T6" fmla="*/ 0 60000 65536"/>
                <a:gd name="T7" fmla="*/ 0 60000 65536"/>
                <a:gd name="T8" fmla="*/ 0 60000 65536"/>
                <a:gd name="T9" fmla="*/ 0 w 4"/>
                <a:gd name="T10" fmla="*/ 0 h 69"/>
                <a:gd name="T11" fmla="*/ 4 w 4"/>
                <a:gd name="T12" fmla="*/ 69 h 69"/>
              </a:gdLst>
              <a:ahLst/>
              <a:cxnLst>
                <a:cxn ang="T6">
                  <a:pos x="T0" y="T1"/>
                </a:cxn>
                <a:cxn ang="T7">
                  <a:pos x="T2" y="T3"/>
                </a:cxn>
                <a:cxn ang="T8">
                  <a:pos x="T4" y="T5"/>
                </a:cxn>
              </a:cxnLst>
              <a:rect l="T9" t="T10" r="T11" b="T12"/>
              <a:pathLst>
                <a:path w="4" h="69">
                  <a:moveTo>
                    <a:pt x="3" y="0"/>
                  </a:moveTo>
                  <a:cubicBezTo>
                    <a:pt x="4" y="11"/>
                    <a:pt x="2" y="22"/>
                    <a:pt x="2" y="32"/>
                  </a:cubicBezTo>
                  <a:cubicBezTo>
                    <a:pt x="2" y="44"/>
                    <a:pt x="2" y="57"/>
                    <a:pt x="0" y="69"/>
                  </a:cubicBezTo>
                </a:path>
              </a:pathLst>
            </a:custGeom>
            <a:noFill/>
            <a:ln w="7938" cap="rnd">
              <a:solidFill>
                <a:srgbClr val="C18977"/>
              </a:solidFill>
              <a:round/>
              <a:headEnd/>
              <a:tailEnd/>
            </a:ln>
          </p:spPr>
          <p:txBody>
            <a:bodyPr/>
            <a:p>
              <a:endParaRPr lang="en-US"/>
            </a:p>
          </p:txBody>
        </p:sp>
        <p:sp>
          <p:nvSpPr>
            <p:cNvPr id="1049152" name="Freeform 250"/>
            <p:cNvSpPr/>
            <p:nvPr/>
          </p:nvSpPr>
          <p:spPr bwMode="auto">
            <a:xfrm>
              <a:off x="1973" y="3432"/>
              <a:ext cx="1465" cy="67"/>
            </a:xfrm>
            <a:custGeom>
              <a:avLst/>
              <a:gdLst>
                <a:gd name="T0" fmla="*/ 2147483647 w 586"/>
                <a:gd name="T1" fmla="*/ 2032048276 h 25"/>
                <a:gd name="T2" fmla="*/ 2147483647 w 586"/>
                <a:gd name="T3" fmla="*/ 2032048276 h 25"/>
                <a:gd name="T4" fmla="*/ 2147483647 w 586"/>
                <a:gd name="T5" fmla="*/ 1480195880 h 25"/>
                <a:gd name="T6" fmla="*/ 2147483647 w 586"/>
                <a:gd name="T7" fmla="*/ 2032048276 h 25"/>
                <a:gd name="T8" fmla="*/ 2147483647 w 586"/>
                <a:gd name="T9" fmla="*/ 2147483647 h 25"/>
                <a:gd name="T10" fmla="*/ 0 w 586"/>
                <a:gd name="T11" fmla="*/ 2147483647 h 25"/>
                <a:gd name="T12" fmla="*/ 2147483647 w 586"/>
                <a:gd name="T13" fmla="*/ 1934467147 h 25"/>
                <a:gd name="T14" fmla="*/ 2147483647 w 586"/>
                <a:gd name="T15" fmla="*/ 147824939 h 25"/>
                <a:gd name="T16" fmla="*/ 2147483647 w 586"/>
                <a:gd name="T17" fmla="*/ 813407624 h 25"/>
                <a:gd name="T18" fmla="*/ 2147483647 w 586"/>
                <a:gd name="T19" fmla="*/ 203204827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
                <a:gd name="T31" fmla="*/ 0 h 25"/>
                <a:gd name="T32" fmla="*/ 586 w 58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 h="25">
                  <a:moveTo>
                    <a:pt x="586" y="15"/>
                  </a:moveTo>
                  <a:cubicBezTo>
                    <a:pt x="577" y="15"/>
                    <a:pt x="570" y="15"/>
                    <a:pt x="566" y="15"/>
                  </a:cubicBezTo>
                  <a:cubicBezTo>
                    <a:pt x="543" y="13"/>
                    <a:pt x="537" y="14"/>
                    <a:pt x="503" y="11"/>
                  </a:cubicBezTo>
                  <a:cubicBezTo>
                    <a:pt x="470" y="8"/>
                    <a:pt x="400" y="7"/>
                    <a:pt x="310" y="15"/>
                  </a:cubicBezTo>
                  <a:cubicBezTo>
                    <a:pt x="220" y="22"/>
                    <a:pt x="137" y="25"/>
                    <a:pt x="113" y="25"/>
                  </a:cubicBezTo>
                  <a:cubicBezTo>
                    <a:pt x="74" y="25"/>
                    <a:pt x="14" y="15"/>
                    <a:pt x="0" y="16"/>
                  </a:cubicBezTo>
                  <a:cubicBezTo>
                    <a:pt x="9" y="12"/>
                    <a:pt x="93" y="13"/>
                    <a:pt x="116" y="14"/>
                  </a:cubicBezTo>
                  <a:cubicBezTo>
                    <a:pt x="138" y="16"/>
                    <a:pt x="269" y="3"/>
                    <a:pt x="322" y="1"/>
                  </a:cubicBezTo>
                  <a:cubicBezTo>
                    <a:pt x="375" y="0"/>
                    <a:pt x="478" y="2"/>
                    <a:pt x="504" y="6"/>
                  </a:cubicBezTo>
                  <a:cubicBezTo>
                    <a:pt x="521" y="7"/>
                    <a:pt x="586" y="15"/>
                    <a:pt x="586" y="15"/>
                  </a:cubicBezTo>
                  <a:close/>
                </a:path>
              </a:pathLst>
            </a:custGeom>
            <a:solidFill>
              <a:srgbClr val="FCE0D4"/>
            </a:solidFill>
            <a:ln w="9525">
              <a:noFill/>
              <a:round/>
              <a:headEnd/>
              <a:tailEnd/>
            </a:ln>
          </p:spPr>
          <p:txBody>
            <a:bodyPr/>
            <a:p>
              <a:endParaRPr lang="en-US"/>
            </a:p>
          </p:txBody>
        </p:sp>
        <p:sp>
          <p:nvSpPr>
            <p:cNvPr id="1049153" name="Freeform 251"/>
            <p:cNvSpPr/>
            <p:nvPr/>
          </p:nvSpPr>
          <p:spPr bwMode="auto">
            <a:xfrm>
              <a:off x="2878" y="3021"/>
              <a:ext cx="535" cy="80"/>
            </a:xfrm>
            <a:custGeom>
              <a:avLst/>
              <a:gdLst>
                <a:gd name="T0" fmla="*/ 0 w 214"/>
                <a:gd name="T1" fmla="*/ 0 h 30"/>
                <a:gd name="T2" fmla="*/ 2147483647 w 214"/>
                <a:gd name="T3" fmla="*/ 2147483647 h 30"/>
                <a:gd name="T4" fmla="*/ 2147483647 w 214"/>
                <a:gd name="T5" fmla="*/ 2147483647 h 30"/>
                <a:gd name="T6" fmla="*/ 2147483647 w 214"/>
                <a:gd name="T7" fmla="*/ 2147483647 h 30"/>
                <a:gd name="T8" fmla="*/ 0 w 214"/>
                <a:gd name="T9" fmla="*/ 0 h 30"/>
                <a:gd name="T10" fmla="*/ 0 60000 65536"/>
                <a:gd name="T11" fmla="*/ 0 60000 65536"/>
                <a:gd name="T12" fmla="*/ 0 60000 65536"/>
                <a:gd name="T13" fmla="*/ 0 60000 65536"/>
                <a:gd name="T14" fmla="*/ 0 60000 65536"/>
                <a:gd name="T15" fmla="*/ 0 w 214"/>
                <a:gd name="T16" fmla="*/ 0 h 30"/>
                <a:gd name="T17" fmla="*/ 214 w 214"/>
                <a:gd name="T18" fmla="*/ 30 h 30"/>
              </a:gdLst>
              <a:ahLst/>
              <a:cxnLst>
                <a:cxn ang="T10">
                  <a:pos x="T0" y="T1"/>
                </a:cxn>
                <a:cxn ang="T11">
                  <a:pos x="T2" y="T3"/>
                </a:cxn>
                <a:cxn ang="T12">
                  <a:pos x="T4" y="T5"/>
                </a:cxn>
                <a:cxn ang="T13">
                  <a:pos x="T6" y="T7"/>
                </a:cxn>
                <a:cxn ang="T14">
                  <a:pos x="T8" y="T9"/>
                </a:cxn>
              </a:cxnLst>
              <a:rect l="T15" t="T16" r="T17" b="T18"/>
              <a:pathLst>
                <a:path w="214" h="30">
                  <a:moveTo>
                    <a:pt x="0" y="0"/>
                  </a:moveTo>
                  <a:cubicBezTo>
                    <a:pt x="48" y="9"/>
                    <a:pt x="119" y="22"/>
                    <a:pt x="143" y="23"/>
                  </a:cubicBezTo>
                  <a:cubicBezTo>
                    <a:pt x="167" y="23"/>
                    <a:pt x="199" y="22"/>
                    <a:pt x="214" y="23"/>
                  </a:cubicBezTo>
                  <a:cubicBezTo>
                    <a:pt x="187" y="23"/>
                    <a:pt x="147" y="30"/>
                    <a:pt x="126" y="28"/>
                  </a:cubicBezTo>
                  <a:cubicBezTo>
                    <a:pt x="104" y="27"/>
                    <a:pt x="24" y="7"/>
                    <a:pt x="0" y="0"/>
                  </a:cubicBezTo>
                  <a:close/>
                </a:path>
              </a:pathLst>
            </a:custGeom>
            <a:solidFill>
              <a:srgbClr val="FFFFFF"/>
            </a:solidFill>
            <a:ln w="9525">
              <a:noFill/>
              <a:round/>
              <a:headEnd/>
              <a:tailEnd/>
            </a:ln>
          </p:spPr>
          <p:txBody>
            <a:bodyPr/>
            <a:p>
              <a:endParaRPr lang="en-US"/>
            </a:p>
          </p:txBody>
        </p:sp>
        <p:sp>
          <p:nvSpPr>
            <p:cNvPr id="1049154" name="Freeform 252"/>
            <p:cNvSpPr/>
            <p:nvPr/>
          </p:nvSpPr>
          <p:spPr bwMode="auto">
            <a:xfrm>
              <a:off x="3485" y="3405"/>
              <a:ext cx="10" cy="110"/>
            </a:xfrm>
            <a:custGeom>
              <a:avLst/>
              <a:gdLst>
                <a:gd name="T0" fmla="*/ 69541387 w 4"/>
                <a:gd name="T1" fmla="*/ 0 h 41"/>
                <a:gd name="T2" fmla="*/ 144050051 w 4"/>
                <a:gd name="T3" fmla="*/ 2147483647 h 41"/>
                <a:gd name="T4" fmla="*/ 0 60000 65536"/>
                <a:gd name="T5" fmla="*/ 0 60000 65536"/>
                <a:gd name="T6" fmla="*/ 0 w 4"/>
                <a:gd name="T7" fmla="*/ 0 h 41"/>
                <a:gd name="T8" fmla="*/ 4 w 4"/>
                <a:gd name="T9" fmla="*/ 41 h 41"/>
              </a:gdLst>
              <a:ahLst/>
              <a:cxnLst>
                <a:cxn ang="T4">
                  <a:pos x="T0" y="T1"/>
                </a:cxn>
                <a:cxn ang="T5">
                  <a:pos x="T2" y="T3"/>
                </a:cxn>
              </a:cxnLst>
              <a:rect l="T6" t="T7" r="T8" b="T9"/>
              <a:pathLst>
                <a:path w="4" h="41">
                  <a:moveTo>
                    <a:pt x="2" y="0"/>
                  </a:moveTo>
                  <a:cubicBezTo>
                    <a:pt x="0" y="12"/>
                    <a:pt x="4" y="41"/>
                    <a:pt x="4" y="41"/>
                  </a:cubicBezTo>
                </a:path>
              </a:pathLst>
            </a:custGeom>
            <a:noFill/>
            <a:ln w="7938" cap="rnd">
              <a:solidFill>
                <a:srgbClr val="C18977"/>
              </a:solidFill>
              <a:round/>
              <a:headEnd/>
              <a:tailEnd/>
            </a:ln>
          </p:spPr>
          <p:txBody>
            <a:bodyPr/>
            <a:p>
              <a:endParaRPr lang="en-US"/>
            </a:p>
          </p:txBody>
        </p:sp>
        <p:sp>
          <p:nvSpPr>
            <p:cNvPr id="1049155" name="Freeform 253"/>
            <p:cNvSpPr/>
            <p:nvPr/>
          </p:nvSpPr>
          <p:spPr bwMode="auto">
            <a:xfrm>
              <a:off x="1896" y="3040"/>
              <a:ext cx="132" cy="136"/>
            </a:xfrm>
            <a:custGeom>
              <a:avLst/>
              <a:gdLst>
                <a:gd name="T0" fmla="*/ 1795296396 w 53"/>
                <a:gd name="T1" fmla="*/ 0 h 51"/>
                <a:gd name="T2" fmla="*/ 0 w 53"/>
                <a:gd name="T3" fmla="*/ 2147483647 h 51"/>
                <a:gd name="T4" fmla="*/ 0 60000 65536"/>
                <a:gd name="T5" fmla="*/ 0 60000 65536"/>
                <a:gd name="T6" fmla="*/ 0 w 53"/>
                <a:gd name="T7" fmla="*/ 0 h 51"/>
                <a:gd name="T8" fmla="*/ 53 w 53"/>
                <a:gd name="T9" fmla="*/ 51 h 51"/>
              </a:gdLst>
              <a:ahLst/>
              <a:cxnLst>
                <a:cxn ang="T4">
                  <a:pos x="T0" y="T1"/>
                </a:cxn>
                <a:cxn ang="T5">
                  <a:pos x="T2" y="T3"/>
                </a:cxn>
              </a:cxnLst>
              <a:rect l="T6" t="T7" r="T8" b="T9"/>
              <a:pathLst>
                <a:path w="53" h="51">
                  <a:moveTo>
                    <a:pt x="53" y="0"/>
                  </a:moveTo>
                  <a:cubicBezTo>
                    <a:pt x="5" y="18"/>
                    <a:pt x="0" y="51"/>
                    <a:pt x="0" y="51"/>
                  </a:cubicBezTo>
                </a:path>
              </a:pathLst>
            </a:custGeom>
            <a:noFill/>
            <a:ln w="7938" cap="rnd">
              <a:solidFill>
                <a:srgbClr val="D4AB9C"/>
              </a:solidFill>
              <a:round/>
              <a:headEnd/>
              <a:tailEnd/>
            </a:ln>
          </p:spPr>
          <p:txBody>
            <a:bodyPr/>
            <a:p>
              <a:endParaRPr lang="en-US"/>
            </a:p>
          </p:txBody>
        </p:sp>
        <p:sp>
          <p:nvSpPr>
            <p:cNvPr id="1049156" name="Freeform 254"/>
            <p:cNvSpPr/>
            <p:nvPr/>
          </p:nvSpPr>
          <p:spPr bwMode="auto">
            <a:xfrm>
              <a:off x="3910" y="3059"/>
              <a:ext cx="20" cy="21"/>
            </a:xfrm>
            <a:custGeom>
              <a:avLst/>
              <a:gdLst>
                <a:gd name="T0" fmla="*/ 214098698 w 8"/>
                <a:gd name="T1" fmla="*/ 625443710 h 8"/>
                <a:gd name="T2" fmla="*/ 39023851 w 8"/>
                <a:gd name="T3" fmla="*/ 106178259 h 8"/>
                <a:gd name="T4" fmla="*/ 290552581 w 8"/>
                <a:gd name="T5" fmla="*/ 278717663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6" y="7"/>
                  </a:moveTo>
                  <a:cubicBezTo>
                    <a:pt x="3" y="8"/>
                    <a:pt x="0" y="3"/>
                    <a:pt x="1" y="1"/>
                  </a:cubicBezTo>
                  <a:cubicBezTo>
                    <a:pt x="4" y="0"/>
                    <a:pt x="7" y="1"/>
                    <a:pt x="8" y="3"/>
                  </a:cubicBezTo>
                </a:path>
              </a:pathLst>
            </a:custGeom>
            <a:noFill/>
            <a:ln w="15875" cap="rnd">
              <a:solidFill>
                <a:srgbClr val="FEF6F2"/>
              </a:solidFill>
              <a:round/>
              <a:headEnd/>
              <a:tailEnd/>
            </a:ln>
          </p:spPr>
          <p:txBody>
            <a:bodyPr/>
            <a:p>
              <a:endParaRPr lang="en-US"/>
            </a:p>
          </p:txBody>
        </p:sp>
        <p:sp>
          <p:nvSpPr>
            <p:cNvPr id="1049157" name="Freeform 255"/>
            <p:cNvSpPr/>
            <p:nvPr/>
          </p:nvSpPr>
          <p:spPr bwMode="auto">
            <a:xfrm>
              <a:off x="4013" y="3123"/>
              <a:ext cx="20" cy="21"/>
            </a:xfrm>
            <a:custGeom>
              <a:avLst/>
              <a:gdLst>
                <a:gd name="T0" fmla="*/ 290552581 w 8"/>
                <a:gd name="T1" fmla="*/ 106178259 h 8"/>
                <a:gd name="T2" fmla="*/ 0 w 8"/>
                <a:gd name="T3" fmla="*/ 106178259 h 8"/>
                <a:gd name="T4" fmla="*/ 243899004 w 8"/>
                <a:gd name="T5" fmla="*/ 731633939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1"/>
                  </a:moveTo>
                  <a:cubicBezTo>
                    <a:pt x="5" y="0"/>
                    <a:pt x="2" y="0"/>
                    <a:pt x="0" y="1"/>
                  </a:cubicBezTo>
                  <a:cubicBezTo>
                    <a:pt x="0" y="4"/>
                    <a:pt x="4" y="7"/>
                    <a:pt x="7" y="8"/>
                  </a:cubicBezTo>
                </a:path>
              </a:pathLst>
            </a:custGeom>
            <a:noFill/>
            <a:ln w="15875" cap="rnd">
              <a:solidFill>
                <a:srgbClr val="FEF6F2"/>
              </a:solidFill>
              <a:round/>
              <a:headEnd/>
              <a:tailEnd/>
            </a:ln>
          </p:spPr>
          <p:txBody>
            <a:bodyPr/>
            <a:p>
              <a:endParaRPr lang="en-US"/>
            </a:p>
          </p:txBody>
        </p:sp>
        <p:sp>
          <p:nvSpPr>
            <p:cNvPr id="1049158" name="Freeform 256"/>
            <p:cNvSpPr/>
            <p:nvPr/>
          </p:nvSpPr>
          <p:spPr bwMode="auto">
            <a:xfrm>
              <a:off x="4023" y="3264"/>
              <a:ext cx="20" cy="21"/>
            </a:xfrm>
            <a:custGeom>
              <a:avLst/>
              <a:gdLst>
                <a:gd name="T0" fmla="*/ 290552581 w 8"/>
                <a:gd name="T1" fmla="*/ 278717663 h 8"/>
                <a:gd name="T2" fmla="*/ 0 w 8"/>
                <a:gd name="T3" fmla="*/ 0 h 8"/>
                <a:gd name="T4" fmla="*/ 173853437 w 8"/>
                <a:gd name="T5" fmla="*/ 731633939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3"/>
                  </a:moveTo>
                  <a:cubicBezTo>
                    <a:pt x="5" y="2"/>
                    <a:pt x="3" y="0"/>
                    <a:pt x="0" y="0"/>
                  </a:cubicBezTo>
                  <a:cubicBezTo>
                    <a:pt x="0" y="3"/>
                    <a:pt x="3" y="6"/>
                    <a:pt x="5" y="8"/>
                  </a:cubicBezTo>
                </a:path>
              </a:pathLst>
            </a:custGeom>
            <a:noFill/>
            <a:ln w="15875" cap="rnd">
              <a:solidFill>
                <a:srgbClr val="FEF6F2"/>
              </a:solidFill>
              <a:round/>
              <a:headEnd/>
              <a:tailEnd/>
            </a:ln>
          </p:spPr>
          <p:txBody>
            <a:bodyPr/>
            <a:p>
              <a:endParaRPr lang="en-US"/>
            </a:p>
          </p:txBody>
        </p:sp>
        <p:sp>
          <p:nvSpPr>
            <p:cNvPr id="1049159" name="Freeform 257"/>
            <p:cNvSpPr/>
            <p:nvPr/>
          </p:nvSpPr>
          <p:spPr bwMode="auto">
            <a:xfrm>
              <a:off x="3783" y="3285"/>
              <a:ext cx="20" cy="27"/>
            </a:xfrm>
            <a:custGeom>
              <a:avLst/>
              <a:gdLst>
                <a:gd name="T0" fmla="*/ 39023851 w 8"/>
                <a:gd name="T1" fmla="*/ 1571212431 h 10"/>
                <a:gd name="T2" fmla="*/ 39023851 w 8"/>
                <a:gd name="T3" fmla="*/ 0 h 10"/>
                <a:gd name="T4" fmla="*/ 290552581 w 8"/>
                <a:gd name="T5" fmla="*/ 1101865346 h 10"/>
                <a:gd name="T6" fmla="*/ 0 60000 65536"/>
                <a:gd name="T7" fmla="*/ 0 60000 65536"/>
                <a:gd name="T8" fmla="*/ 0 60000 65536"/>
                <a:gd name="T9" fmla="*/ 0 w 8"/>
                <a:gd name="T10" fmla="*/ 0 h 10"/>
                <a:gd name="T11" fmla="*/ 8 w 8"/>
                <a:gd name="T12" fmla="*/ 10 h 10"/>
              </a:gdLst>
              <a:ahLst/>
              <a:cxnLst>
                <a:cxn ang="T6">
                  <a:pos x="T0" y="T1"/>
                </a:cxn>
                <a:cxn ang="T7">
                  <a:pos x="T2" y="T3"/>
                </a:cxn>
                <a:cxn ang="T8">
                  <a:pos x="T4" y="T5"/>
                </a:cxn>
              </a:cxnLst>
              <a:rect l="T9" t="T10" r="T11" b="T12"/>
              <a:pathLst>
                <a:path w="8" h="10">
                  <a:moveTo>
                    <a:pt x="1" y="10"/>
                  </a:moveTo>
                  <a:cubicBezTo>
                    <a:pt x="0" y="8"/>
                    <a:pt x="0" y="2"/>
                    <a:pt x="1" y="0"/>
                  </a:cubicBezTo>
                  <a:cubicBezTo>
                    <a:pt x="3" y="2"/>
                    <a:pt x="6" y="5"/>
                    <a:pt x="8" y="7"/>
                  </a:cubicBezTo>
                </a:path>
              </a:pathLst>
            </a:custGeom>
            <a:noFill/>
            <a:ln w="15875" cap="rnd">
              <a:solidFill>
                <a:srgbClr val="FEF6F2"/>
              </a:solidFill>
              <a:round/>
              <a:headEnd/>
              <a:tailEnd/>
            </a:ln>
          </p:spPr>
          <p:txBody>
            <a:bodyPr/>
            <a:p>
              <a:endParaRPr lang="en-US"/>
            </a:p>
          </p:txBody>
        </p:sp>
        <p:sp>
          <p:nvSpPr>
            <p:cNvPr id="1049160" name="Freeform 258"/>
            <p:cNvSpPr/>
            <p:nvPr/>
          </p:nvSpPr>
          <p:spPr bwMode="auto">
            <a:xfrm>
              <a:off x="3908" y="3501"/>
              <a:ext cx="25" cy="30"/>
            </a:xfrm>
            <a:custGeom>
              <a:avLst/>
              <a:gdLst>
                <a:gd name="T0" fmla="*/ 216051838 w 10"/>
                <a:gd name="T1" fmla="*/ 2098536232 h 11"/>
                <a:gd name="T2" fmla="*/ 0 w 10"/>
                <a:gd name="T3" fmla="*/ 769463471 h 11"/>
                <a:gd name="T4" fmla="*/ 290584929 w 10"/>
                <a:gd name="T5" fmla="*/ 1123496687 h 11"/>
                <a:gd name="T6" fmla="*/ 99543362 w 10"/>
                <a:gd name="T7" fmla="*/ 206441383 h 11"/>
                <a:gd name="T8" fmla="*/ 361365462 w 10"/>
                <a:gd name="T9" fmla="*/ 206441383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6" y="11"/>
                  </a:moveTo>
                  <a:cubicBezTo>
                    <a:pt x="3" y="10"/>
                    <a:pt x="0" y="7"/>
                    <a:pt x="0" y="4"/>
                  </a:cubicBezTo>
                  <a:cubicBezTo>
                    <a:pt x="3" y="4"/>
                    <a:pt x="6" y="5"/>
                    <a:pt x="8" y="6"/>
                  </a:cubicBezTo>
                  <a:cubicBezTo>
                    <a:pt x="6" y="4"/>
                    <a:pt x="4" y="3"/>
                    <a:pt x="3" y="1"/>
                  </a:cubicBezTo>
                  <a:cubicBezTo>
                    <a:pt x="5" y="0"/>
                    <a:pt x="8" y="0"/>
                    <a:pt x="10" y="1"/>
                  </a:cubicBezTo>
                </a:path>
              </a:pathLst>
            </a:custGeom>
            <a:noFill/>
            <a:ln w="15875" cap="rnd">
              <a:solidFill>
                <a:srgbClr val="FEF6F2"/>
              </a:solidFill>
              <a:round/>
              <a:headEnd/>
              <a:tailEnd/>
            </a:ln>
          </p:spPr>
          <p:txBody>
            <a:bodyPr/>
            <a:p>
              <a:endParaRPr lang="en-US"/>
            </a:p>
          </p:txBody>
        </p:sp>
        <p:sp>
          <p:nvSpPr>
            <p:cNvPr id="1049161" name="Freeform 259"/>
            <p:cNvSpPr/>
            <p:nvPr/>
          </p:nvSpPr>
          <p:spPr bwMode="auto">
            <a:xfrm>
              <a:off x="4168" y="3173"/>
              <a:ext cx="17" cy="14"/>
            </a:xfrm>
            <a:custGeom>
              <a:avLst/>
              <a:gdLst>
                <a:gd name="T0" fmla="*/ 127079104 w 7"/>
                <a:gd name="T1" fmla="*/ 0 h 5"/>
                <a:gd name="T2" fmla="*/ 0 w 7"/>
                <a:gd name="T3" fmla="*/ 316719303 h 5"/>
                <a:gd name="T4" fmla="*/ 146477983 w 7"/>
                <a:gd name="T5" fmla="*/ 1554700617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6" y="0"/>
                  </a:moveTo>
                  <a:cubicBezTo>
                    <a:pt x="4" y="0"/>
                    <a:pt x="1" y="0"/>
                    <a:pt x="0" y="1"/>
                  </a:cubicBezTo>
                  <a:cubicBezTo>
                    <a:pt x="1" y="4"/>
                    <a:pt x="4" y="5"/>
                    <a:pt x="7" y="5"/>
                  </a:cubicBezTo>
                </a:path>
              </a:pathLst>
            </a:custGeom>
            <a:noFill/>
            <a:ln w="15875" cap="rnd">
              <a:solidFill>
                <a:srgbClr val="FEF6F2"/>
              </a:solidFill>
              <a:round/>
              <a:headEnd/>
              <a:tailEnd/>
            </a:ln>
          </p:spPr>
          <p:txBody>
            <a:bodyPr/>
            <a:p>
              <a:endParaRPr lang="en-US"/>
            </a:p>
          </p:txBody>
        </p:sp>
        <p:sp>
          <p:nvSpPr>
            <p:cNvPr id="1049162" name="Freeform 260"/>
            <p:cNvSpPr/>
            <p:nvPr/>
          </p:nvSpPr>
          <p:spPr bwMode="auto">
            <a:xfrm>
              <a:off x="4145" y="3315"/>
              <a:ext cx="23" cy="10"/>
            </a:xfrm>
            <a:custGeom>
              <a:avLst/>
              <a:gdLst>
                <a:gd name="T0" fmla="*/ 499701427 w 9"/>
                <a:gd name="T1" fmla="*/ 97559593 h 4"/>
                <a:gd name="T2" fmla="*/ 0 w 9"/>
                <a:gd name="T3" fmla="*/ 0 h 4"/>
                <a:gd name="T4" fmla="*/ 0 60000 65536"/>
                <a:gd name="T5" fmla="*/ 0 60000 65536"/>
                <a:gd name="T6" fmla="*/ 0 w 9"/>
                <a:gd name="T7" fmla="*/ 0 h 4"/>
                <a:gd name="T8" fmla="*/ 9 w 9"/>
                <a:gd name="T9" fmla="*/ 4 h 4"/>
              </a:gdLst>
              <a:ahLst/>
              <a:cxnLst>
                <a:cxn ang="T4">
                  <a:pos x="T0" y="T1"/>
                </a:cxn>
                <a:cxn ang="T5">
                  <a:pos x="T2" y="T3"/>
                </a:cxn>
              </a:cxnLst>
              <a:rect l="T6" t="T7" r="T8" b="T9"/>
              <a:pathLst>
                <a:path w="9" h="4">
                  <a:moveTo>
                    <a:pt x="9" y="3"/>
                  </a:moveTo>
                  <a:cubicBezTo>
                    <a:pt x="6" y="4"/>
                    <a:pt x="3" y="1"/>
                    <a:pt x="0" y="0"/>
                  </a:cubicBezTo>
                </a:path>
              </a:pathLst>
            </a:custGeom>
            <a:noFill/>
            <a:ln w="15875" cap="rnd">
              <a:solidFill>
                <a:srgbClr val="FEF6F2"/>
              </a:solidFill>
              <a:round/>
              <a:headEnd/>
              <a:tailEnd/>
            </a:ln>
          </p:spPr>
          <p:txBody>
            <a:bodyPr/>
            <a:p>
              <a:endParaRPr lang="en-US"/>
            </a:p>
          </p:txBody>
        </p:sp>
        <p:sp>
          <p:nvSpPr>
            <p:cNvPr id="1049163" name="Freeform 261"/>
            <p:cNvSpPr/>
            <p:nvPr/>
          </p:nvSpPr>
          <p:spPr bwMode="auto">
            <a:xfrm>
              <a:off x="4130" y="3347"/>
              <a:ext cx="20" cy="26"/>
            </a:xfrm>
            <a:custGeom>
              <a:avLst/>
              <a:gdLst>
                <a:gd name="T0" fmla="*/ 173853437 w 8"/>
                <a:gd name="T1" fmla="*/ 771646093 h 10"/>
                <a:gd name="T2" fmla="*/ 69541387 w 8"/>
                <a:gd name="T3" fmla="*/ 0 h 10"/>
                <a:gd name="T4" fmla="*/ 290552581 w 8"/>
                <a:gd name="T5" fmla="*/ 474869310 h 10"/>
                <a:gd name="T6" fmla="*/ 0 60000 65536"/>
                <a:gd name="T7" fmla="*/ 0 60000 65536"/>
                <a:gd name="T8" fmla="*/ 0 60000 65536"/>
                <a:gd name="T9" fmla="*/ 0 w 8"/>
                <a:gd name="T10" fmla="*/ 0 h 10"/>
                <a:gd name="T11" fmla="*/ 8 w 8"/>
                <a:gd name="T12" fmla="*/ 10 h 10"/>
              </a:gdLst>
              <a:ahLst/>
              <a:cxnLst>
                <a:cxn ang="T6">
                  <a:pos x="T0" y="T1"/>
                </a:cxn>
                <a:cxn ang="T7">
                  <a:pos x="T2" y="T3"/>
                </a:cxn>
                <a:cxn ang="T8">
                  <a:pos x="T4" y="T5"/>
                </a:cxn>
              </a:cxnLst>
              <a:rect l="T9" t="T10" r="T11" b="T12"/>
              <a:pathLst>
                <a:path w="8" h="10">
                  <a:moveTo>
                    <a:pt x="5" y="10"/>
                  </a:moveTo>
                  <a:cubicBezTo>
                    <a:pt x="1" y="8"/>
                    <a:pt x="0" y="4"/>
                    <a:pt x="2" y="0"/>
                  </a:cubicBezTo>
                  <a:cubicBezTo>
                    <a:pt x="4" y="1"/>
                    <a:pt x="7" y="3"/>
                    <a:pt x="8" y="6"/>
                  </a:cubicBezTo>
                </a:path>
              </a:pathLst>
            </a:custGeom>
            <a:noFill/>
            <a:ln w="15875" cap="rnd">
              <a:solidFill>
                <a:srgbClr val="FEF6F2"/>
              </a:solidFill>
              <a:round/>
              <a:headEnd/>
              <a:tailEnd/>
            </a:ln>
          </p:spPr>
          <p:txBody>
            <a:bodyPr/>
            <a:p>
              <a:endParaRPr lang="en-US"/>
            </a:p>
          </p:txBody>
        </p:sp>
        <p:sp>
          <p:nvSpPr>
            <p:cNvPr id="1049164" name="Freeform 262"/>
            <p:cNvSpPr/>
            <p:nvPr/>
          </p:nvSpPr>
          <p:spPr bwMode="auto">
            <a:xfrm>
              <a:off x="4098" y="3429"/>
              <a:ext cx="22" cy="16"/>
            </a:xfrm>
            <a:custGeom>
              <a:avLst/>
              <a:gdLst>
                <a:gd name="T0" fmla="*/ 214837633 w 9"/>
                <a:gd name="T1" fmla="*/ 753107046 h 6"/>
                <a:gd name="T2" fmla="*/ 0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9" y="6"/>
                  </a:moveTo>
                  <a:cubicBezTo>
                    <a:pt x="6" y="3"/>
                    <a:pt x="3" y="2"/>
                    <a:pt x="0" y="0"/>
                  </a:cubicBezTo>
                </a:path>
              </a:pathLst>
            </a:custGeom>
            <a:noFill/>
            <a:ln w="15875" cap="rnd">
              <a:solidFill>
                <a:srgbClr val="FEF6F2"/>
              </a:solidFill>
              <a:round/>
              <a:headEnd/>
              <a:tailEnd/>
            </a:ln>
          </p:spPr>
          <p:txBody>
            <a:bodyPr/>
            <a:p>
              <a:endParaRPr lang="en-US"/>
            </a:p>
          </p:txBody>
        </p:sp>
        <p:sp>
          <p:nvSpPr>
            <p:cNvPr id="1049165" name="Freeform 263"/>
            <p:cNvSpPr/>
            <p:nvPr/>
          </p:nvSpPr>
          <p:spPr bwMode="auto">
            <a:xfrm>
              <a:off x="4140" y="3381"/>
              <a:ext cx="28" cy="16"/>
            </a:xfrm>
            <a:custGeom>
              <a:avLst/>
              <a:gdLst>
                <a:gd name="T0" fmla="*/ 562406461 w 11"/>
                <a:gd name="T1" fmla="*/ 0 h 6"/>
                <a:gd name="T2" fmla="*/ 465932057 w 11"/>
                <a:gd name="T3" fmla="*/ 753107046 h 6"/>
                <a:gd name="T4" fmla="*/ 0 60000 65536"/>
                <a:gd name="T5" fmla="*/ 0 60000 65536"/>
                <a:gd name="T6" fmla="*/ 0 w 11"/>
                <a:gd name="T7" fmla="*/ 0 h 6"/>
                <a:gd name="T8" fmla="*/ 11 w 11"/>
                <a:gd name="T9" fmla="*/ 6 h 6"/>
              </a:gdLst>
              <a:ahLst/>
              <a:cxnLst>
                <a:cxn ang="T4">
                  <a:pos x="T0" y="T1"/>
                </a:cxn>
                <a:cxn ang="T5">
                  <a:pos x="T2" y="T3"/>
                </a:cxn>
              </a:cxnLst>
              <a:rect l="T6" t="T7" r="T8" b="T9"/>
              <a:pathLst>
                <a:path w="11" h="6">
                  <a:moveTo>
                    <a:pt x="11" y="0"/>
                  </a:moveTo>
                  <a:cubicBezTo>
                    <a:pt x="2" y="0"/>
                    <a:pt x="0" y="6"/>
                    <a:pt x="9" y="6"/>
                  </a:cubicBezTo>
                </a:path>
              </a:pathLst>
            </a:custGeom>
            <a:noFill/>
            <a:ln w="15875" cap="rnd">
              <a:solidFill>
                <a:srgbClr val="FEF6F2"/>
              </a:solidFill>
              <a:round/>
              <a:headEnd/>
              <a:tailEnd/>
            </a:ln>
          </p:spPr>
          <p:txBody>
            <a:bodyPr/>
            <a:p>
              <a:endParaRPr lang="en-US"/>
            </a:p>
          </p:txBody>
        </p:sp>
        <p:sp>
          <p:nvSpPr>
            <p:cNvPr id="1049166" name="Freeform 264"/>
            <p:cNvSpPr/>
            <p:nvPr/>
          </p:nvSpPr>
          <p:spPr bwMode="auto">
            <a:xfrm>
              <a:off x="4010" y="3523"/>
              <a:ext cx="25" cy="34"/>
            </a:xfrm>
            <a:custGeom>
              <a:avLst/>
              <a:gdLst>
                <a:gd name="T0" fmla="*/ 99543362 w 10"/>
                <a:gd name="T1" fmla="*/ 1116071077 h 13"/>
                <a:gd name="T2" fmla="*/ 0 w 10"/>
                <a:gd name="T3" fmla="*/ 589895517 h 13"/>
                <a:gd name="T4" fmla="*/ 248858385 w 10"/>
                <a:gd name="T5" fmla="*/ 791583374 h 13"/>
                <a:gd name="T6" fmla="*/ 144546225 w 10"/>
                <a:gd name="T7" fmla="*/ 101005497 h 13"/>
                <a:gd name="T8" fmla="*/ 361365462 w 10"/>
                <a:gd name="T9" fmla="*/ 163162667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3" y="13"/>
                  </a:moveTo>
                  <a:cubicBezTo>
                    <a:pt x="1" y="11"/>
                    <a:pt x="0" y="10"/>
                    <a:pt x="0" y="7"/>
                  </a:cubicBezTo>
                  <a:cubicBezTo>
                    <a:pt x="2" y="7"/>
                    <a:pt x="4" y="8"/>
                    <a:pt x="7" y="9"/>
                  </a:cubicBezTo>
                  <a:cubicBezTo>
                    <a:pt x="5" y="6"/>
                    <a:pt x="4" y="4"/>
                    <a:pt x="4" y="1"/>
                  </a:cubicBezTo>
                  <a:cubicBezTo>
                    <a:pt x="6" y="0"/>
                    <a:pt x="8" y="1"/>
                    <a:pt x="10" y="2"/>
                  </a:cubicBezTo>
                </a:path>
              </a:pathLst>
            </a:custGeom>
            <a:noFill/>
            <a:ln w="15875" cap="rnd">
              <a:solidFill>
                <a:srgbClr val="FEF6F2"/>
              </a:solidFill>
              <a:round/>
              <a:headEnd/>
              <a:tailEnd/>
            </a:ln>
          </p:spPr>
          <p:txBody>
            <a:bodyPr/>
            <a:p>
              <a:endParaRPr lang="en-US"/>
            </a:p>
          </p:txBody>
        </p:sp>
        <p:sp>
          <p:nvSpPr>
            <p:cNvPr id="1049167" name="Freeform 265"/>
            <p:cNvSpPr/>
            <p:nvPr/>
          </p:nvSpPr>
          <p:spPr bwMode="auto">
            <a:xfrm>
              <a:off x="4153" y="3517"/>
              <a:ext cx="15" cy="8"/>
            </a:xfrm>
            <a:custGeom>
              <a:avLst/>
              <a:gdLst>
                <a:gd name="T0" fmla="*/ 216845611 w 6"/>
                <a:gd name="T1" fmla="*/ 365188833 h 3"/>
                <a:gd name="T2" fmla="*/ 0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3"/>
                  </a:moveTo>
                  <a:cubicBezTo>
                    <a:pt x="3" y="3"/>
                    <a:pt x="2" y="1"/>
                    <a:pt x="0" y="0"/>
                  </a:cubicBezTo>
                </a:path>
              </a:pathLst>
            </a:custGeom>
            <a:noFill/>
            <a:ln w="15875" cap="rnd">
              <a:solidFill>
                <a:srgbClr val="FEF6F2"/>
              </a:solidFill>
              <a:round/>
              <a:headEnd/>
              <a:tailEnd/>
            </a:ln>
          </p:spPr>
          <p:txBody>
            <a:bodyPr/>
            <a:p>
              <a:endParaRPr lang="en-US"/>
            </a:p>
          </p:txBody>
        </p:sp>
        <p:sp>
          <p:nvSpPr>
            <p:cNvPr id="1049168" name="Freeform 266"/>
            <p:cNvSpPr/>
            <p:nvPr/>
          </p:nvSpPr>
          <p:spPr bwMode="auto">
            <a:xfrm>
              <a:off x="4163" y="3509"/>
              <a:ext cx="27" cy="48"/>
            </a:xfrm>
            <a:custGeom>
              <a:avLst/>
              <a:gdLst>
                <a:gd name="T0" fmla="*/ 72888487 w 11"/>
                <a:gd name="T1" fmla="*/ 753106283 h 18"/>
                <a:gd name="T2" fmla="*/ 0 w 11"/>
                <a:gd name="T3" fmla="*/ 1255180097 h 18"/>
                <a:gd name="T4" fmla="*/ 0 60000 65536"/>
                <a:gd name="T5" fmla="*/ 0 60000 65536"/>
                <a:gd name="T6" fmla="*/ 0 w 11"/>
                <a:gd name="T7" fmla="*/ 0 h 18"/>
                <a:gd name="T8" fmla="*/ 11 w 11"/>
                <a:gd name="T9" fmla="*/ 18 h 18"/>
              </a:gdLst>
              <a:ahLst/>
              <a:cxnLst>
                <a:cxn ang="T4">
                  <a:pos x="T0" y="T1"/>
                </a:cxn>
                <a:cxn ang="T5">
                  <a:pos x="T2" y="T3"/>
                </a:cxn>
              </a:cxnLst>
              <a:rect l="T6" t="T7" r="T8" b="T9"/>
              <a:pathLst>
                <a:path w="11" h="18">
                  <a:moveTo>
                    <a:pt x="3" y="6"/>
                  </a:moveTo>
                  <a:cubicBezTo>
                    <a:pt x="10" y="0"/>
                    <a:pt x="11" y="18"/>
                    <a:pt x="0" y="10"/>
                  </a:cubicBezTo>
                </a:path>
              </a:pathLst>
            </a:custGeom>
            <a:noFill/>
            <a:ln w="15875" cap="rnd">
              <a:solidFill>
                <a:srgbClr val="FEF6F2"/>
              </a:solidFill>
              <a:round/>
              <a:headEnd/>
              <a:tailEnd/>
            </a:ln>
          </p:spPr>
          <p:txBody>
            <a:bodyPr/>
            <a:p>
              <a:endParaRPr lang="en-US"/>
            </a:p>
          </p:txBody>
        </p:sp>
        <p:sp>
          <p:nvSpPr>
            <p:cNvPr id="1049169" name="Freeform 267"/>
            <p:cNvSpPr/>
            <p:nvPr/>
          </p:nvSpPr>
          <p:spPr bwMode="auto">
            <a:xfrm>
              <a:off x="4145" y="3549"/>
              <a:ext cx="10" cy="8"/>
            </a:xfrm>
            <a:custGeom>
              <a:avLst/>
              <a:gdLst>
                <a:gd name="T0" fmla="*/ 144050051 w 4"/>
                <a:gd name="T1" fmla="*/ 365188833 h 3"/>
                <a:gd name="T2" fmla="*/ 0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3"/>
                  </a:moveTo>
                  <a:cubicBezTo>
                    <a:pt x="3" y="2"/>
                    <a:pt x="1" y="1"/>
                    <a:pt x="0" y="0"/>
                  </a:cubicBezTo>
                </a:path>
              </a:pathLst>
            </a:custGeom>
            <a:noFill/>
            <a:ln w="15875" cap="rnd">
              <a:solidFill>
                <a:srgbClr val="FEF6F2"/>
              </a:solidFill>
              <a:round/>
              <a:headEnd/>
              <a:tailEnd/>
            </a:ln>
          </p:spPr>
          <p:txBody>
            <a:bodyPr/>
            <a:p>
              <a:endParaRPr lang="en-US"/>
            </a:p>
          </p:txBody>
        </p:sp>
        <p:sp>
          <p:nvSpPr>
            <p:cNvPr id="1049170" name="Freeform 268"/>
            <p:cNvSpPr/>
            <p:nvPr/>
          </p:nvSpPr>
          <p:spPr bwMode="auto">
            <a:xfrm>
              <a:off x="4235" y="3547"/>
              <a:ext cx="13" cy="5"/>
            </a:xfrm>
            <a:custGeom>
              <a:avLst/>
              <a:gdLst>
                <a:gd name="T0" fmla="*/ 383805281 w 5"/>
                <a:gd name="T1" fmla="*/ 69541387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3" y="1"/>
                    <a:pt x="1" y="1"/>
                    <a:pt x="0" y="0"/>
                  </a:cubicBezTo>
                </a:path>
              </a:pathLst>
            </a:custGeom>
            <a:noFill/>
            <a:ln w="15875" cap="rnd">
              <a:solidFill>
                <a:srgbClr val="FEF6F2"/>
              </a:solidFill>
              <a:round/>
              <a:headEnd/>
              <a:tailEnd/>
            </a:ln>
          </p:spPr>
          <p:txBody>
            <a:bodyPr/>
            <a:p>
              <a:endParaRPr lang="en-US"/>
            </a:p>
          </p:txBody>
        </p:sp>
        <p:sp>
          <p:nvSpPr>
            <p:cNvPr id="1049171" name="Freeform 269"/>
            <p:cNvSpPr/>
            <p:nvPr/>
          </p:nvSpPr>
          <p:spPr bwMode="auto">
            <a:xfrm>
              <a:off x="4245" y="3432"/>
              <a:ext cx="15" cy="21"/>
            </a:xfrm>
            <a:custGeom>
              <a:avLst/>
              <a:gdLst>
                <a:gd name="T0" fmla="*/ 0 w 6"/>
                <a:gd name="T1" fmla="*/ 625443710 h 8"/>
                <a:gd name="T2" fmla="*/ 216845611 w 6"/>
                <a:gd name="T3" fmla="*/ 384896048 h 8"/>
                <a:gd name="T4" fmla="*/ 0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7"/>
                  </a:moveTo>
                  <a:cubicBezTo>
                    <a:pt x="3" y="8"/>
                    <a:pt x="6" y="8"/>
                    <a:pt x="6" y="4"/>
                  </a:cubicBezTo>
                  <a:cubicBezTo>
                    <a:pt x="4" y="2"/>
                    <a:pt x="1" y="2"/>
                    <a:pt x="0" y="0"/>
                  </a:cubicBezTo>
                </a:path>
              </a:pathLst>
            </a:custGeom>
            <a:noFill/>
            <a:ln w="15875" cap="rnd">
              <a:solidFill>
                <a:srgbClr val="FEF6F2"/>
              </a:solidFill>
              <a:round/>
              <a:headEnd/>
              <a:tailEnd/>
            </a:ln>
          </p:spPr>
          <p:txBody>
            <a:bodyPr/>
            <a:p>
              <a:endParaRPr lang="en-US"/>
            </a:p>
          </p:txBody>
        </p:sp>
        <p:sp>
          <p:nvSpPr>
            <p:cNvPr id="1049172" name="Freeform 270"/>
            <p:cNvSpPr/>
            <p:nvPr/>
          </p:nvSpPr>
          <p:spPr bwMode="auto">
            <a:xfrm>
              <a:off x="4253" y="3419"/>
              <a:ext cx="37" cy="16"/>
            </a:xfrm>
            <a:custGeom>
              <a:avLst/>
              <a:gdLst>
                <a:gd name="T0" fmla="*/ 398238299 w 15"/>
                <a:gd name="T1" fmla="*/ 0 h 6"/>
                <a:gd name="T2" fmla="*/ 398238299 w 15"/>
                <a:gd name="T3" fmla="*/ 503128757 h 6"/>
                <a:gd name="T4" fmla="*/ 0 60000 65536"/>
                <a:gd name="T5" fmla="*/ 0 60000 65536"/>
                <a:gd name="T6" fmla="*/ 0 w 15"/>
                <a:gd name="T7" fmla="*/ 0 h 6"/>
                <a:gd name="T8" fmla="*/ 15 w 15"/>
                <a:gd name="T9" fmla="*/ 6 h 6"/>
              </a:gdLst>
              <a:ahLst/>
              <a:cxnLst>
                <a:cxn ang="T4">
                  <a:pos x="T0" y="T1"/>
                </a:cxn>
                <a:cxn ang="T5">
                  <a:pos x="T2" y="T3"/>
                </a:cxn>
              </a:cxnLst>
              <a:rect l="T6" t="T7" r="T8" b="T9"/>
              <a:pathLst>
                <a:path w="15" h="6">
                  <a:moveTo>
                    <a:pt x="14" y="0"/>
                  </a:moveTo>
                  <a:cubicBezTo>
                    <a:pt x="0" y="3"/>
                    <a:pt x="15" y="6"/>
                    <a:pt x="14" y="4"/>
                  </a:cubicBezTo>
                </a:path>
              </a:pathLst>
            </a:custGeom>
            <a:noFill/>
            <a:ln w="15875" cap="rnd">
              <a:solidFill>
                <a:srgbClr val="FEF6F2"/>
              </a:solidFill>
              <a:round/>
              <a:headEnd/>
              <a:tailEnd/>
            </a:ln>
          </p:spPr>
          <p:txBody>
            <a:bodyPr/>
            <a:p>
              <a:endParaRPr lang="en-US"/>
            </a:p>
          </p:txBody>
        </p:sp>
        <p:sp>
          <p:nvSpPr>
            <p:cNvPr id="1049173" name="Freeform 271"/>
            <p:cNvSpPr/>
            <p:nvPr/>
          </p:nvSpPr>
          <p:spPr bwMode="auto">
            <a:xfrm>
              <a:off x="4255" y="3405"/>
              <a:ext cx="15" cy="8"/>
            </a:xfrm>
            <a:custGeom>
              <a:avLst/>
              <a:gdLst>
                <a:gd name="T0" fmla="*/ 216845611 w 6"/>
                <a:gd name="T1" fmla="*/ 365188833 h 3"/>
                <a:gd name="T2" fmla="*/ 0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3"/>
                  </a:moveTo>
                  <a:cubicBezTo>
                    <a:pt x="4" y="2"/>
                    <a:pt x="2" y="1"/>
                    <a:pt x="0" y="0"/>
                  </a:cubicBezTo>
                </a:path>
              </a:pathLst>
            </a:custGeom>
            <a:noFill/>
            <a:ln w="15875" cap="rnd">
              <a:solidFill>
                <a:srgbClr val="FEF6F2"/>
              </a:solidFill>
              <a:round/>
              <a:headEnd/>
              <a:tailEnd/>
            </a:ln>
          </p:spPr>
          <p:txBody>
            <a:bodyPr/>
            <a:p>
              <a:endParaRPr lang="en-US"/>
            </a:p>
          </p:txBody>
        </p:sp>
        <p:sp>
          <p:nvSpPr>
            <p:cNvPr id="1049174" name="Freeform 272"/>
            <p:cNvSpPr/>
            <p:nvPr/>
          </p:nvSpPr>
          <p:spPr bwMode="auto">
            <a:xfrm>
              <a:off x="4138" y="3429"/>
              <a:ext cx="5" cy="8"/>
            </a:xfrm>
            <a:custGeom>
              <a:avLst/>
              <a:gdLst>
                <a:gd name="T0" fmla="*/ 69541387 w 2"/>
                <a:gd name="T1" fmla="*/ 365188833 h 3"/>
                <a:gd name="T2" fmla="*/ 0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3"/>
                  </a:moveTo>
                  <a:cubicBezTo>
                    <a:pt x="1" y="2"/>
                    <a:pt x="0" y="1"/>
                    <a:pt x="0" y="0"/>
                  </a:cubicBezTo>
                </a:path>
              </a:pathLst>
            </a:custGeom>
            <a:noFill/>
            <a:ln w="15875" cap="rnd">
              <a:solidFill>
                <a:srgbClr val="FEF6F2"/>
              </a:solidFill>
              <a:round/>
              <a:headEnd/>
              <a:tailEnd/>
            </a:ln>
          </p:spPr>
          <p:txBody>
            <a:bodyPr/>
            <a:p>
              <a:endParaRPr lang="en-US"/>
            </a:p>
          </p:txBody>
        </p:sp>
        <p:sp>
          <p:nvSpPr>
            <p:cNvPr id="1049175" name="Freeform 273"/>
            <p:cNvSpPr/>
            <p:nvPr/>
          </p:nvSpPr>
          <p:spPr bwMode="auto">
            <a:xfrm>
              <a:off x="4318" y="3259"/>
              <a:ext cx="22" cy="21"/>
            </a:xfrm>
            <a:custGeom>
              <a:avLst/>
              <a:gdLst>
                <a:gd name="T0" fmla="*/ 214837633 w 9"/>
                <a:gd name="T1" fmla="*/ 452873520 h 8"/>
                <a:gd name="T2" fmla="*/ 0 w 9"/>
                <a:gd name="T3" fmla="*/ 106178259 h 8"/>
                <a:gd name="T4" fmla="*/ 115616111 w 9"/>
                <a:gd name="T5" fmla="*/ 731633939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5"/>
                  </a:moveTo>
                  <a:cubicBezTo>
                    <a:pt x="6" y="2"/>
                    <a:pt x="3" y="0"/>
                    <a:pt x="0" y="1"/>
                  </a:cubicBezTo>
                  <a:cubicBezTo>
                    <a:pt x="0" y="4"/>
                    <a:pt x="2" y="7"/>
                    <a:pt x="5" y="8"/>
                  </a:cubicBezTo>
                </a:path>
              </a:pathLst>
            </a:custGeom>
            <a:noFill/>
            <a:ln w="15875" cap="rnd">
              <a:solidFill>
                <a:srgbClr val="FEF6F2"/>
              </a:solidFill>
              <a:round/>
              <a:headEnd/>
              <a:tailEnd/>
            </a:ln>
          </p:spPr>
          <p:txBody>
            <a:bodyPr/>
            <a:p>
              <a:endParaRPr lang="en-US"/>
            </a:p>
          </p:txBody>
        </p:sp>
        <p:sp>
          <p:nvSpPr>
            <p:cNvPr id="1049176" name="Freeform 274"/>
            <p:cNvSpPr/>
            <p:nvPr/>
          </p:nvSpPr>
          <p:spPr bwMode="auto">
            <a:xfrm>
              <a:off x="4345" y="3288"/>
              <a:ext cx="28" cy="19"/>
            </a:xfrm>
            <a:custGeom>
              <a:avLst/>
              <a:gdLst>
                <a:gd name="T0" fmla="*/ 0 w 11"/>
                <a:gd name="T1" fmla="*/ 520786775 h 7"/>
                <a:gd name="T2" fmla="*/ 404219508 w 11"/>
                <a:gd name="T3" fmla="*/ 329910699 h 7"/>
                <a:gd name="T4" fmla="*/ 62385994 w 11"/>
                <a:gd name="T5" fmla="*/ 1016546886 h 7"/>
                <a:gd name="T6" fmla="*/ 0 60000 65536"/>
                <a:gd name="T7" fmla="*/ 0 60000 65536"/>
                <a:gd name="T8" fmla="*/ 0 60000 65536"/>
                <a:gd name="T9" fmla="*/ 0 w 11"/>
                <a:gd name="T10" fmla="*/ 0 h 7"/>
                <a:gd name="T11" fmla="*/ 11 w 11"/>
                <a:gd name="T12" fmla="*/ 7 h 7"/>
              </a:gdLst>
              <a:ahLst/>
              <a:cxnLst>
                <a:cxn ang="T6">
                  <a:pos x="T0" y="T1"/>
                </a:cxn>
                <a:cxn ang="T7">
                  <a:pos x="T2" y="T3"/>
                </a:cxn>
                <a:cxn ang="T8">
                  <a:pos x="T4" y="T5"/>
                </a:cxn>
              </a:cxnLst>
              <a:rect l="T9" t="T10" r="T11" b="T12"/>
              <a:pathLst>
                <a:path w="11" h="7">
                  <a:moveTo>
                    <a:pt x="0" y="3"/>
                  </a:moveTo>
                  <a:cubicBezTo>
                    <a:pt x="2" y="3"/>
                    <a:pt x="6" y="0"/>
                    <a:pt x="8" y="2"/>
                  </a:cubicBezTo>
                  <a:cubicBezTo>
                    <a:pt x="11" y="6"/>
                    <a:pt x="3" y="7"/>
                    <a:pt x="1" y="6"/>
                  </a:cubicBezTo>
                </a:path>
              </a:pathLst>
            </a:custGeom>
            <a:noFill/>
            <a:ln w="15875" cap="rnd">
              <a:solidFill>
                <a:srgbClr val="FEF6F2"/>
              </a:solidFill>
              <a:round/>
              <a:headEnd/>
              <a:tailEnd/>
            </a:ln>
          </p:spPr>
          <p:txBody>
            <a:bodyPr/>
            <a:p>
              <a:endParaRPr lang="en-US"/>
            </a:p>
          </p:txBody>
        </p:sp>
        <p:sp>
          <p:nvSpPr>
            <p:cNvPr id="1049177" name="Freeform 275"/>
            <p:cNvSpPr/>
            <p:nvPr/>
          </p:nvSpPr>
          <p:spPr bwMode="auto">
            <a:xfrm>
              <a:off x="4313" y="3320"/>
              <a:ext cx="15" cy="3"/>
            </a:xfrm>
            <a:custGeom>
              <a:avLst/>
              <a:gdLst>
                <a:gd name="T0" fmla="*/ 216845611 w 6"/>
                <a:gd name="T1" fmla="*/ 0 h 1"/>
                <a:gd name="T2" fmla="*/ 0 w 6"/>
                <a:gd name="T3" fmla="*/ 1162258774 h 1"/>
                <a:gd name="T4" fmla="*/ 0 60000 65536"/>
                <a:gd name="T5" fmla="*/ 0 60000 65536"/>
                <a:gd name="T6" fmla="*/ 0 w 6"/>
                <a:gd name="T7" fmla="*/ 0 h 1"/>
                <a:gd name="T8" fmla="*/ 6 w 6"/>
                <a:gd name="T9" fmla="*/ 1 h 1"/>
              </a:gdLst>
              <a:ahLst/>
              <a:cxnLst>
                <a:cxn ang="T4">
                  <a:pos x="T0" y="T1"/>
                </a:cxn>
                <a:cxn ang="T5">
                  <a:pos x="T2" y="T3"/>
                </a:cxn>
              </a:cxnLst>
              <a:rect l="T6" t="T7" r="T8" b="T9"/>
              <a:pathLst>
                <a:path w="6" h="1">
                  <a:moveTo>
                    <a:pt x="6" y="0"/>
                  </a:moveTo>
                  <a:cubicBezTo>
                    <a:pt x="4" y="1"/>
                    <a:pt x="2" y="1"/>
                    <a:pt x="0" y="1"/>
                  </a:cubicBezTo>
                </a:path>
              </a:pathLst>
            </a:custGeom>
            <a:noFill/>
            <a:ln w="15875" cap="rnd">
              <a:solidFill>
                <a:srgbClr val="FEF6F2"/>
              </a:solidFill>
              <a:round/>
              <a:headEnd/>
              <a:tailEnd/>
            </a:ln>
          </p:spPr>
          <p:txBody>
            <a:bodyPr/>
            <a:p>
              <a:endParaRPr lang="en-US"/>
            </a:p>
          </p:txBody>
        </p:sp>
        <p:sp>
          <p:nvSpPr>
            <p:cNvPr id="1049178" name="Freeform 276"/>
            <p:cNvSpPr/>
            <p:nvPr/>
          </p:nvSpPr>
          <p:spPr bwMode="auto">
            <a:xfrm>
              <a:off x="4350" y="3325"/>
              <a:ext cx="10" cy="8"/>
            </a:xfrm>
            <a:custGeom>
              <a:avLst/>
              <a:gdLst>
                <a:gd name="T0" fmla="*/ 144050051 w 4"/>
                <a:gd name="T1" fmla="*/ 365188833 h 3"/>
                <a:gd name="T2" fmla="*/ 0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4" y="3"/>
                  </a:moveTo>
                  <a:cubicBezTo>
                    <a:pt x="3" y="2"/>
                    <a:pt x="1" y="1"/>
                    <a:pt x="0" y="0"/>
                  </a:cubicBezTo>
                </a:path>
              </a:pathLst>
            </a:custGeom>
            <a:noFill/>
            <a:ln w="15875" cap="rnd">
              <a:solidFill>
                <a:srgbClr val="FEF6F2"/>
              </a:solidFill>
              <a:round/>
              <a:headEnd/>
              <a:tailEnd/>
            </a:ln>
          </p:spPr>
          <p:txBody>
            <a:bodyPr/>
            <a:p>
              <a:endParaRPr lang="en-US"/>
            </a:p>
          </p:txBody>
        </p:sp>
        <p:sp>
          <p:nvSpPr>
            <p:cNvPr id="1049179" name="Freeform 277"/>
            <p:cNvSpPr/>
            <p:nvPr/>
          </p:nvSpPr>
          <p:spPr bwMode="auto">
            <a:xfrm>
              <a:off x="4310" y="3144"/>
              <a:ext cx="33" cy="21"/>
            </a:xfrm>
            <a:custGeom>
              <a:avLst/>
              <a:gdLst>
                <a:gd name="T0" fmla="*/ 633357259 w 13"/>
                <a:gd name="T1" fmla="*/ 0 h 8"/>
                <a:gd name="T2" fmla="*/ 633357259 w 13"/>
                <a:gd name="T3" fmla="*/ 384896048 h 8"/>
                <a:gd name="T4" fmla="*/ 0 60000 65536"/>
                <a:gd name="T5" fmla="*/ 0 60000 65536"/>
                <a:gd name="T6" fmla="*/ 0 w 13"/>
                <a:gd name="T7" fmla="*/ 0 h 8"/>
                <a:gd name="T8" fmla="*/ 13 w 13"/>
                <a:gd name="T9" fmla="*/ 8 h 8"/>
              </a:gdLst>
              <a:ahLst/>
              <a:cxnLst>
                <a:cxn ang="T4">
                  <a:pos x="T0" y="T1"/>
                </a:cxn>
                <a:cxn ang="T5">
                  <a:pos x="T2" y="T3"/>
                </a:cxn>
              </a:cxnLst>
              <a:rect l="T6" t="T7" r="T8" b="T9"/>
              <a:pathLst>
                <a:path w="13" h="8">
                  <a:moveTo>
                    <a:pt x="13" y="0"/>
                  </a:moveTo>
                  <a:cubicBezTo>
                    <a:pt x="0" y="0"/>
                    <a:pt x="9" y="8"/>
                    <a:pt x="13" y="4"/>
                  </a:cubicBezTo>
                </a:path>
              </a:pathLst>
            </a:custGeom>
            <a:noFill/>
            <a:ln w="15875" cap="rnd">
              <a:solidFill>
                <a:srgbClr val="FEF6F2"/>
              </a:solidFill>
              <a:round/>
              <a:headEnd/>
              <a:tailEnd/>
            </a:ln>
          </p:spPr>
          <p:txBody>
            <a:bodyPr/>
            <a:p>
              <a:endParaRPr lang="en-US"/>
            </a:p>
          </p:txBody>
        </p:sp>
        <p:sp>
          <p:nvSpPr>
            <p:cNvPr id="1049180" name="Freeform 278"/>
            <p:cNvSpPr/>
            <p:nvPr/>
          </p:nvSpPr>
          <p:spPr bwMode="auto">
            <a:xfrm>
              <a:off x="4303" y="3115"/>
              <a:ext cx="12" cy="8"/>
            </a:xfrm>
            <a:custGeom>
              <a:avLst/>
              <a:gdLst>
                <a:gd name="T0" fmla="*/ 84756947 w 5"/>
                <a:gd name="T1" fmla="*/ 365188833 h 3"/>
                <a:gd name="T2" fmla="*/ 0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5" y="3"/>
                  </a:moveTo>
                  <a:cubicBezTo>
                    <a:pt x="3" y="2"/>
                    <a:pt x="1" y="1"/>
                    <a:pt x="0" y="0"/>
                  </a:cubicBezTo>
                </a:path>
              </a:pathLst>
            </a:custGeom>
            <a:noFill/>
            <a:ln w="15875" cap="rnd">
              <a:solidFill>
                <a:srgbClr val="FEF6F2"/>
              </a:solidFill>
              <a:round/>
              <a:headEnd/>
              <a:tailEnd/>
            </a:ln>
          </p:spPr>
          <p:txBody>
            <a:bodyPr/>
            <a:p>
              <a:endParaRPr lang="en-US"/>
            </a:p>
          </p:txBody>
        </p:sp>
        <p:sp>
          <p:nvSpPr>
            <p:cNvPr id="1049181" name="Freeform 279"/>
            <p:cNvSpPr/>
            <p:nvPr/>
          </p:nvSpPr>
          <p:spPr bwMode="auto">
            <a:xfrm>
              <a:off x="4420" y="3144"/>
              <a:ext cx="20" cy="16"/>
            </a:xfrm>
            <a:custGeom>
              <a:avLst/>
              <a:gdLst>
                <a:gd name="T0" fmla="*/ 0 w 8"/>
                <a:gd name="T1" fmla="*/ 136945919 h 6"/>
                <a:gd name="T2" fmla="*/ 290552581 w 8"/>
                <a:gd name="T3" fmla="*/ 227950605 h 6"/>
                <a:gd name="T4" fmla="*/ 0 w 8"/>
                <a:gd name="T5" fmla="*/ 50312875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1"/>
                  </a:moveTo>
                  <a:cubicBezTo>
                    <a:pt x="3" y="0"/>
                    <a:pt x="6" y="0"/>
                    <a:pt x="8" y="2"/>
                  </a:cubicBezTo>
                  <a:cubicBezTo>
                    <a:pt x="8" y="6"/>
                    <a:pt x="3" y="6"/>
                    <a:pt x="0" y="4"/>
                  </a:cubicBezTo>
                </a:path>
              </a:pathLst>
            </a:custGeom>
            <a:noFill/>
            <a:ln w="15875" cap="rnd">
              <a:solidFill>
                <a:srgbClr val="FEF6F2"/>
              </a:solidFill>
              <a:round/>
              <a:headEnd/>
              <a:tailEnd/>
            </a:ln>
          </p:spPr>
          <p:txBody>
            <a:bodyPr/>
            <a:p>
              <a:endParaRPr lang="en-US"/>
            </a:p>
          </p:txBody>
        </p:sp>
        <p:sp>
          <p:nvSpPr>
            <p:cNvPr id="1049182" name="Freeform 280"/>
            <p:cNvSpPr/>
            <p:nvPr/>
          </p:nvSpPr>
          <p:spPr bwMode="auto">
            <a:xfrm>
              <a:off x="4478" y="3312"/>
              <a:ext cx="35" cy="35"/>
            </a:xfrm>
            <a:custGeom>
              <a:avLst/>
              <a:gdLst>
                <a:gd name="T0" fmla="*/ 116234008 w 14"/>
                <a:gd name="T1" fmla="*/ 617004890 h 13"/>
                <a:gd name="T2" fmla="*/ 0 w 14"/>
                <a:gd name="T3" fmla="*/ 1211387165 h 13"/>
                <a:gd name="T4" fmla="*/ 0 60000 65536"/>
                <a:gd name="T5" fmla="*/ 0 60000 65536"/>
                <a:gd name="T6" fmla="*/ 0 w 14"/>
                <a:gd name="T7" fmla="*/ 0 h 13"/>
                <a:gd name="T8" fmla="*/ 14 w 14"/>
                <a:gd name="T9" fmla="*/ 13 h 13"/>
              </a:gdLst>
              <a:ahLst/>
              <a:cxnLst>
                <a:cxn ang="T4">
                  <a:pos x="T0" y="T1"/>
                </a:cxn>
                <a:cxn ang="T5">
                  <a:pos x="T2" y="T3"/>
                </a:cxn>
              </a:cxnLst>
              <a:rect l="T6" t="T7" r="T8" b="T9"/>
              <a:pathLst>
                <a:path w="14" h="13">
                  <a:moveTo>
                    <a:pt x="3" y="4"/>
                  </a:moveTo>
                  <a:cubicBezTo>
                    <a:pt x="9" y="0"/>
                    <a:pt x="14" y="13"/>
                    <a:pt x="0" y="8"/>
                  </a:cubicBezTo>
                </a:path>
              </a:pathLst>
            </a:custGeom>
            <a:noFill/>
            <a:ln w="15875" cap="rnd">
              <a:solidFill>
                <a:srgbClr val="FEF6F2"/>
              </a:solidFill>
              <a:round/>
              <a:headEnd/>
              <a:tailEnd/>
            </a:ln>
          </p:spPr>
          <p:txBody>
            <a:bodyPr/>
            <a:p>
              <a:endParaRPr lang="en-US"/>
            </a:p>
          </p:txBody>
        </p:sp>
        <p:sp>
          <p:nvSpPr>
            <p:cNvPr id="1049183" name="Freeform 281"/>
            <p:cNvSpPr/>
            <p:nvPr/>
          </p:nvSpPr>
          <p:spPr bwMode="auto">
            <a:xfrm>
              <a:off x="4395" y="3461"/>
              <a:ext cx="13" cy="6"/>
            </a:xfrm>
            <a:custGeom>
              <a:avLst/>
              <a:gdLst>
                <a:gd name="T0" fmla="*/ 0 w 5"/>
                <a:gd name="T1" fmla="*/ 0 h 2"/>
                <a:gd name="T2" fmla="*/ 383805281 w 5"/>
                <a:gd name="T3" fmla="*/ 2147483647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0" y="0"/>
                  </a:moveTo>
                  <a:cubicBezTo>
                    <a:pt x="2" y="0"/>
                    <a:pt x="4" y="1"/>
                    <a:pt x="5" y="2"/>
                  </a:cubicBezTo>
                </a:path>
              </a:pathLst>
            </a:custGeom>
            <a:noFill/>
            <a:ln w="15875" cap="rnd">
              <a:solidFill>
                <a:srgbClr val="FEF6F2"/>
              </a:solidFill>
              <a:round/>
              <a:headEnd/>
              <a:tailEnd/>
            </a:ln>
          </p:spPr>
          <p:txBody>
            <a:bodyPr/>
            <a:p>
              <a:endParaRPr lang="en-US"/>
            </a:p>
          </p:txBody>
        </p:sp>
        <p:sp>
          <p:nvSpPr>
            <p:cNvPr id="1049184" name="Freeform 282"/>
            <p:cNvSpPr/>
            <p:nvPr/>
          </p:nvSpPr>
          <p:spPr bwMode="auto">
            <a:xfrm>
              <a:off x="3985" y="3107"/>
              <a:ext cx="18" cy="13"/>
            </a:xfrm>
            <a:custGeom>
              <a:avLst/>
              <a:gdLst>
                <a:gd name="T0" fmla="*/ 0 w 7"/>
                <a:gd name="T1" fmla="*/ 383805281 h 5"/>
                <a:gd name="T2" fmla="*/ 430502118 w 7"/>
                <a:gd name="T3" fmla="*/ 147617419 h 5"/>
                <a:gd name="T4" fmla="*/ 76737353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5"/>
                  </a:moveTo>
                  <a:cubicBezTo>
                    <a:pt x="3" y="4"/>
                    <a:pt x="5" y="3"/>
                    <a:pt x="7" y="2"/>
                  </a:cubicBezTo>
                  <a:cubicBezTo>
                    <a:pt x="6" y="0"/>
                    <a:pt x="0" y="0"/>
                    <a:pt x="1" y="0"/>
                  </a:cubicBezTo>
                </a:path>
              </a:pathLst>
            </a:custGeom>
            <a:noFill/>
            <a:ln w="15875" cap="rnd">
              <a:solidFill>
                <a:srgbClr val="FEF6F2"/>
              </a:solidFill>
              <a:round/>
              <a:headEnd/>
              <a:tailEnd/>
            </a:ln>
          </p:spPr>
          <p:txBody>
            <a:bodyPr/>
            <a:p>
              <a:endParaRPr lang="en-US"/>
            </a:p>
          </p:txBody>
        </p:sp>
        <p:sp>
          <p:nvSpPr>
            <p:cNvPr id="1049185" name="Freeform 283"/>
            <p:cNvSpPr/>
            <p:nvPr/>
          </p:nvSpPr>
          <p:spPr bwMode="auto">
            <a:xfrm>
              <a:off x="3983" y="3072"/>
              <a:ext cx="17" cy="24"/>
            </a:xfrm>
            <a:custGeom>
              <a:avLst/>
              <a:gdLst>
                <a:gd name="T0" fmla="*/ 0 w 7"/>
                <a:gd name="T1" fmla="*/ 1118233126 h 9"/>
                <a:gd name="T2" fmla="*/ 0 w 7"/>
                <a:gd name="T3" fmla="*/ 365188795 h 9"/>
                <a:gd name="T4" fmla="*/ 0 60000 65536"/>
                <a:gd name="T5" fmla="*/ 0 60000 65536"/>
                <a:gd name="T6" fmla="*/ 0 w 7"/>
                <a:gd name="T7" fmla="*/ 0 h 9"/>
                <a:gd name="T8" fmla="*/ 7 w 7"/>
                <a:gd name="T9" fmla="*/ 9 h 9"/>
              </a:gdLst>
              <a:ahLst/>
              <a:cxnLst>
                <a:cxn ang="T4">
                  <a:pos x="T0" y="T1"/>
                </a:cxn>
                <a:cxn ang="T5">
                  <a:pos x="T2" y="T3"/>
                </a:cxn>
              </a:cxnLst>
              <a:rect l="T6" t="T7" r="T8" b="T9"/>
              <a:pathLst>
                <a:path w="7" h="9">
                  <a:moveTo>
                    <a:pt x="0" y="9"/>
                  </a:moveTo>
                  <a:cubicBezTo>
                    <a:pt x="7" y="9"/>
                    <a:pt x="4" y="0"/>
                    <a:pt x="0" y="3"/>
                  </a:cubicBezTo>
                </a:path>
              </a:pathLst>
            </a:custGeom>
            <a:noFill/>
            <a:ln w="15875" cap="rnd">
              <a:solidFill>
                <a:srgbClr val="FEF6F2"/>
              </a:solidFill>
              <a:round/>
              <a:headEnd/>
              <a:tailEnd/>
            </a:ln>
          </p:spPr>
          <p:txBody>
            <a:bodyPr/>
            <a:p>
              <a:endParaRPr lang="en-US"/>
            </a:p>
          </p:txBody>
        </p:sp>
        <p:sp>
          <p:nvSpPr>
            <p:cNvPr id="1049186" name="Freeform 284"/>
            <p:cNvSpPr/>
            <p:nvPr/>
          </p:nvSpPr>
          <p:spPr bwMode="auto">
            <a:xfrm>
              <a:off x="3933" y="3088"/>
              <a:ext cx="25" cy="40"/>
            </a:xfrm>
            <a:custGeom>
              <a:avLst/>
              <a:gdLst>
                <a:gd name="T0" fmla="*/ 361365462 w 10"/>
                <a:gd name="T1" fmla="*/ 1863723899 h 15"/>
                <a:gd name="T2" fmla="*/ 361365462 w 10"/>
                <a:gd name="T3" fmla="*/ 1118234681 h 15"/>
                <a:gd name="T4" fmla="*/ 361365462 w 10"/>
                <a:gd name="T5" fmla="*/ 227950790 h 15"/>
                <a:gd name="T6" fmla="*/ 0 60000 65536"/>
                <a:gd name="T7" fmla="*/ 0 60000 65536"/>
                <a:gd name="T8" fmla="*/ 0 60000 65536"/>
                <a:gd name="T9" fmla="*/ 0 w 10"/>
                <a:gd name="T10" fmla="*/ 0 h 15"/>
                <a:gd name="T11" fmla="*/ 10 w 10"/>
                <a:gd name="T12" fmla="*/ 15 h 15"/>
              </a:gdLst>
              <a:ahLst/>
              <a:cxnLst>
                <a:cxn ang="T6">
                  <a:pos x="T0" y="T1"/>
                </a:cxn>
                <a:cxn ang="T7">
                  <a:pos x="T2" y="T3"/>
                </a:cxn>
                <a:cxn ang="T8">
                  <a:pos x="T4" y="T5"/>
                </a:cxn>
              </a:cxnLst>
              <a:rect l="T9" t="T10" r="T11" b="T12"/>
              <a:pathLst>
                <a:path w="10" h="15">
                  <a:moveTo>
                    <a:pt x="10" y="15"/>
                  </a:moveTo>
                  <a:cubicBezTo>
                    <a:pt x="3" y="14"/>
                    <a:pt x="2" y="8"/>
                    <a:pt x="10" y="9"/>
                  </a:cubicBezTo>
                  <a:cubicBezTo>
                    <a:pt x="6" y="7"/>
                    <a:pt x="0" y="0"/>
                    <a:pt x="10" y="2"/>
                  </a:cubicBezTo>
                </a:path>
              </a:pathLst>
            </a:custGeom>
            <a:noFill/>
            <a:ln w="15875" cap="rnd">
              <a:solidFill>
                <a:srgbClr val="FEF6F2"/>
              </a:solidFill>
              <a:round/>
              <a:headEnd/>
              <a:tailEnd/>
            </a:ln>
          </p:spPr>
          <p:txBody>
            <a:bodyPr/>
            <a:p>
              <a:endParaRPr lang="en-US"/>
            </a:p>
          </p:txBody>
        </p:sp>
        <p:sp>
          <p:nvSpPr>
            <p:cNvPr id="1049187" name="Freeform 285"/>
            <p:cNvSpPr/>
            <p:nvPr/>
          </p:nvSpPr>
          <p:spPr bwMode="auto">
            <a:xfrm>
              <a:off x="4045" y="2837"/>
              <a:ext cx="18" cy="6"/>
            </a:xfrm>
            <a:custGeom>
              <a:avLst/>
              <a:gdLst>
                <a:gd name="T0" fmla="*/ 430502118 w 7"/>
                <a:gd name="T1" fmla="*/ 0 h 2"/>
                <a:gd name="T2" fmla="*/ 0 w 7"/>
                <a:gd name="T3" fmla="*/ 2147483647 h 2"/>
                <a:gd name="T4" fmla="*/ 0 60000 65536"/>
                <a:gd name="T5" fmla="*/ 0 60000 65536"/>
                <a:gd name="T6" fmla="*/ 0 w 7"/>
                <a:gd name="T7" fmla="*/ 0 h 2"/>
                <a:gd name="T8" fmla="*/ 7 w 7"/>
                <a:gd name="T9" fmla="*/ 2 h 2"/>
              </a:gdLst>
              <a:ahLst/>
              <a:cxnLst>
                <a:cxn ang="T4">
                  <a:pos x="T0" y="T1"/>
                </a:cxn>
                <a:cxn ang="T5">
                  <a:pos x="T2" y="T3"/>
                </a:cxn>
              </a:cxnLst>
              <a:rect l="T6" t="T7" r="T8" b="T9"/>
              <a:pathLst>
                <a:path w="7" h="2">
                  <a:moveTo>
                    <a:pt x="7" y="0"/>
                  </a:moveTo>
                  <a:cubicBezTo>
                    <a:pt x="5" y="1"/>
                    <a:pt x="2" y="1"/>
                    <a:pt x="0" y="2"/>
                  </a:cubicBezTo>
                </a:path>
              </a:pathLst>
            </a:custGeom>
            <a:noFill/>
            <a:ln w="15875" cap="rnd">
              <a:solidFill>
                <a:srgbClr val="FEF6F2"/>
              </a:solidFill>
              <a:round/>
              <a:headEnd/>
              <a:tailEnd/>
            </a:ln>
          </p:spPr>
          <p:txBody>
            <a:bodyPr/>
            <a:p>
              <a:endParaRPr lang="en-US"/>
            </a:p>
          </p:txBody>
        </p:sp>
        <p:sp>
          <p:nvSpPr>
            <p:cNvPr id="1049188" name="Freeform 286"/>
            <p:cNvSpPr/>
            <p:nvPr/>
          </p:nvSpPr>
          <p:spPr bwMode="auto">
            <a:xfrm>
              <a:off x="4023" y="2837"/>
              <a:ext cx="12" cy="6"/>
            </a:xfrm>
            <a:custGeom>
              <a:avLst/>
              <a:gdLst>
                <a:gd name="T0" fmla="*/ 84756947 w 5"/>
                <a:gd name="T1" fmla="*/ 0 h 2"/>
                <a:gd name="T2" fmla="*/ 0 w 5"/>
                <a:gd name="T3" fmla="*/ 2147483647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0"/>
                  </a:moveTo>
                  <a:cubicBezTo>
                    <a:pt x="3" y="1"/>
                    <a:pt x="2" y="2"/>
                    <a:pt x="0" y="2"/>
                  </a:cubicBezTo>
                </a:path>
              </a:pathLst>
            </a:custGeom>
            <a:noFill/>
            <a:ln w="15875" cap="rnd">
              <a:solidFill>
                <a:srgbClr val="FEF6F2"/>
              </a:solidFill>
              <a:round/>
              <a:headEnd/>
              <a:tailEnd/>
            </a:ln>
          </p:spPr>
          <p:txBody>
            <a:bodyPr/>
            <a:p>
              <a:endParaRPr lang="en-US"/>
            </a:p>
          </p:txBody>
        </p:sp>
        <p:sp>
          <p:nvSpPr>
            <p:cNvPr id="1049189" name="Freeform 287"/>
            <p:cNvSpPr/>
            <p:nvPr/>
          </p:nvSpPr>
          <p:spPr bwMode="auto">
            <a:xfrm>
              <a:off x="4163" y="2755"/>
              <a:ext cx="30" cy="34"/>
            </a:xfrm>
            <a:custGeom>
              <a:avLst/>
              <a:gdLst>
                <a:gd name="T0" fmla="*/ 251530560 w 12"/>
                <a:gd name="T1" fmla="*/ 0 h 13"/>
                <a:gd name="T2" fmla="*/ 338268532 w 12"/>
                <a:gd name="T3" fmla="*/ 527510285 h 13"/>
                <a:gd name="T4" fmla="*/ 46493605 w 12"/>
                <a:gd name="T5" fmla="*/ 426733059 h 13"/>
                <a:gd name="T6" fmla="*/ 186253141 w 12"/>
                <a:gd name="T7" fmla="*/ 1116071077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7" y="0"/>
                  </a:moveTo>
                  <a:cubicBezTo>
                    <a:pt x="9" y="2"/>
                    <a:pt x="12" y="5"/>
                    <a:pt x="9" y="6"/>
                  </a:cubicBezTo>
                  <a:cubicBezTo>
                    <a:pt x="6" y="7"/>
                    <a:pt x="3" y="5"/>
                    <a:pt x="1" y="5"/>
                  </a:cubicBezTo>
                  <a:cubicBezTo>
                    <a:pt x="0" y="8"/>
                    <a:pt x="2" y="12"/>
                    <a:pt x="5" y="13"/>
                  </a:cubicBezTo>
                </a:path>
              </a:pathLst>
            </a:custGeom>
            <a:noFill/>
            <a:ln w="15875" cap="rnd">
              <a:solidFill>
                <a:srgbClr val="FEF6F2"/>
              </a:solidFill>
              <a:round/>
              <a:headEnd/>
              <a:tailEnd/>
            </a:ln>
          </p:spPr>
          <p:txBody>
            <a:bodyPr/>
            <a:p>
              <a:endParaRPr lang="en-US"/>
            </a:p>
          </p:txBody>
        </p:sp>
        <p:sp>
          <p:nvSpPr>
            <p:cNvPr id="1049190" name="Freeform 288"/>
            <p:cNvSpPr/>
            <p:nvPr/>
          </p:nvSpPr>
          <p:spPr bwMode="auto">
            <a:xfrm>
              <a:off x="3490" y="3216"/>
              <a:ext cx="48" cy="61"/>
            </a:xfrm>
            <a:custGeom>
              <a:avLst/>
              <a:gdLst>
                <a:gd name="T0" fmla="*/ 404149732 w 19"/>
                <a:gd name="T1" fmla="*/ 203587337 h 23"/>
                <a:gd name="T2" fmla="*/ 842459444 w 19"/>
                <a:gd name="T3" fmla="*/ 460980263 h 23"/>
                <a:gd name="T4" fmla="*/ 355488302 w 19"/>
                <a:gd name="T5" fmla="*/ 797327914 h 23"/>
                <a:gd name="T6" fmla="*/ 701745733 w 19"/>
                <a:gd name="T7" fmla="*/ 1348562346 h 23"/>
                <a:gd name="T8" fmla="*/ 611234139 w 19"/>
                <a:gd name="T9" fmla="*/ 2147483647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9" y="2"/>
                  </a:moveTo>
                  <a:cubicBezTo>
                    <a:pt x="13" y="0"/>
                    <a:pt x="17" y="1"/>
                    <a:pt x="19" y="4"/>
                  </a:cubicBezTo>
                  <a:cubicBezTo>
                    <a:pt x="17" y="7"/>
                    <a:pt x="11" y="5"/>
                    <a:pt x="8" y="7"/>
                  </a:cubicBezTo>
                  <a:cubicBezTo>
                    <a:pt x="10" y="10"/>
                    <a:pt x="13" y="11"/>
                    <a:pt x="16" y="12"/>
                  </a:cubicBezTo>
                  <a:cubicBezTo>
                    <a:pt x="5" y="12"/>
                    <a:pt x="0" y="21"/>
                    <a:pt x="14" y="23"/>
                  </a:cubicBezTo>
                </a:path>
              </a:pathLst>
            </a:custGeom>
            <a:noFill/>
            <a:ln w="15875" cap="rnd">
              <a:solidFill>
                <a:srgbClr val="FEF6F2"/>
              </a:solidFill>
              <a:round/>
              <a:headEnd/>
              <a:tailEnd/>
            </a:ln>
          </p:spPr>
          <p:txBody>
            <a:bodyPr/>
            <a:p>
              <a:endParaRPr lang="en-US"/>
            </a:p>
          </p:txBody>
        </p:sp>
        <p:sp>
          <p:nvSpPr>
            <p:cNvPr id="1049191" name="Freeform 289"/>
            <p:cNvSpPr/>
            <p:nvPr/>
          </p:nvSpPr>
          <p:spPr bwMode="auto">
            <a:xfrm>
              <a:off x="3520" y="3301"/>
              <a:ext cx="35" cy="59"/>
            </a:xfrm>
            <a:custGeom>
              <a:avLst/>
              <a:gdLst>
                <a:gd name="T0" fmla="*/ 262737928 w 14"/>
                <a:gd name="T1" fmla="*/ 0 h 22"/>
                <a:gd name="T2" fmla="*/ 512313940 w 14"/>
                <a:gd name="T3" fmla="*/ 574256799 h 22"/>
                <a:gd name="T4" fmla="*/ 408012529 w 14"/>
                <a:gd name="T5" fmla="*/ 1804653443 h 22"/>
                <a:gd name="T6" fmla="*/ 408012529 w 14"/>
                <a:gd name="T7" fmla="*/ 2147483647 h 22"/>
                <a:gd name="T8" fmla="*/ 0 60000 65536"/>
                <a:gd name="T9" fmla="*/ 0 60000 65536"/>
                <a:gd name="T10" fmla="*/ 0 60000 65536"/>
                <a:gd name="T11" fmla="*/ 0 60000 65536"/>
                <a:gd name="T12" fmla="*/ 0 w 14"/>
                <a:gd name="T13" fmla="*/ 0 h 22"/>
                <a:gd name="T14" fmla="*/ 14 w 14"/>
                <a:gd name="T15" fmla="*/ 22 h 22"/>
              </a:gdLst>
              <a:ahLst/>
              <a:cxnLst>
                <a:cxn ang="T8">
                  <a:pos x="T0" y="T1"/>
                </a:cxn>
                <a:cxn ang="T9">
                  <a:pos x="T2" y="T3"/>
                </a:cxn>
                <a:cxn ang="T10">
                  <a:pos x="T4" y="T5"/>
                </a:cxn>
                <a:cxn ang="T11">
                  <a:pos x="T6" y="T7"/>
                </a:cxn>
              </a:cxnLst>
              <a:rect l="T12" t="T13" r="T14" b="T15"/>
              <a:pathLst>
                <a:path w="14" h="22">
                  <a:moveTo>
                    <a:pt x="7" y="0"/>
                  </a:moveTo>
                  <a:cubicBezTo>
                    <a:pt x="10" y="1"/>
                    <a:pt x="12" y="2"/>
                    <a:pt x="14" y="4"/>
                  </a:cubicBezTo>
                  <a:cubicBezTo>
                    <a:pt x="7" y="7"/>
                    <a:pt x="2" y="7"/>
                    <a:pt x="11" y="13"/>
                  </a:cubicBezTo>
                  <a:cubicBezTo>
                    <a:pt x="0" y="11"/>
                    <a:pt x="2" y="20"/>
                    <a:pt x="11" y="22"/>
                  </a:cubicBezTo>
                </a:path>
              </a:pathLst>
            </a:custGeom>
            <a:noFill/>
            <a:ln w="15875" cap="rnd">
              <a:solidFill>
                <a:srgbClr val="FEF6F2"/>
              </a:solidFill>
              <a:round/>
              <a:headEnd/>
              <a:tailEnd/>
            </a:ln>
          </p:spPr>
          <p:txBody>
            <a:bodyPr/>
            <a:p>
              <a:endParaRPr lang="en-US"/>
            </a:p>
          </p:txBody>
        </p:sp>
        <p:sp>
          <p:nvSpPr>
            <p:cNvPr id="1049192" name="Freeform 290"/>
            <p:cNvSpPr/>
            <p:nvPr/>
          </p:nvSpPr>
          <p:spPr bwMode="auto">
            <a:xfrm>
              <a:off x="3508" y="3376"/>
              <a:ext cx="15" cy="8"/>
            </a:xfrm>
            <a:custGeom>
              <a:avLst/>
              <a:gdLst>
                <a:gd name="T0" fmla="*/ 216845611 w 6"/>
                <a:gd name="T1" fmla="*/ 365188833 h 3"/>
                <a:gd name="T2" fmla="*/ 0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3"/>
                  </a:moveTo>
                  <a:cubicBezTo>
                    <a:pt x="4" y="2"/>
                    <a:pt x="2" y="1"/>
                    <a:pt x="0" y="0"/>
                  </a:cubicBezTo>
                </a:path>
              </a:pathLst>
            </a:custGeom>
            <a:noFill/>
            <a:ln w="15875" cap="rnd">
              <a:solidFill>
                <a:srgbClr val="FEF6F2"/>
              </a:solidFill>
              <a:round/>
              <a:headEnd/>
              <a:tailEnd/>
            </a:ln>
          </p:spPr>
          <p:txBody>
            <a:bodyPr/>
            <a:p>
              <a:endParaRPr lang="en-US"/>
            </a:p>
          </p:txBody>
        </p:sp>
        <p:sp>
          <p:nvSpPr>
            <p:cNvPr id="1049193" name="Freeform 291"/>
            <p:cNvSpPr/>
            <p:nvPr/>
          </p:nvSpPr>
          <p:spPr bwMode="auto">
            <a:xfrm>
              <a:off x="3263" y="3237"/>
              <a:ext cx="138" cy="46"/>
            </a:xfrm>
            <a:custGeom>
              <a:avLst/>
              <a:gdLst>
                <a:gd name="T0" fmla="*/ 2099657434 w 55"/>
                <a:gd name="T1" fmla="*/ 1810605599 h 17"/>
                <a:gd name="T2" fmla="*/ 2018090886 w 55"/>
                <a:gd name="T3" fmla="*/ 669136784 h 17"/>
                <a:gd name="T4" fmla="*/ 1710041088 w 55"/>
                <a:gd name="T5" fmla="*/ 1452803775 h 17"/>
                <a:gd name="T6" fmla="*/ 1677860501 w 55"/>
                <a:gd name="T7" fmla="*/ 314751644 h 17"/>
                <a:gd name="T8" fmla="*/ 1369800426 w 55"/>
                <a:gd name="T9" fmla="*/ 1941381484 h 17"/>
                <a:gd name="T10" fmla="*/ 1132667073 w 55"/>
                <a:gd name="T11" fmla="*/ 182543591 h 17"/>
                <a:gd name="T12" fmla="*/ 668712767 w 55"/>
                <a:gd name="T13" fmla="*/ 1810605599 h 17"/>
                <a:gd name="T14" fmla="*/ 464131588 w 55"/>
                <a:gd name="T15" fmla="*/ 314751644 h 17"/>
                <a:gd name="T16" fmla="*/ 0 w 55"/>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54" y="11"/>
                  </a:moveTo>
                  <a:cubicBezTo>
                    <a:pt x="55" y="8"/>
                    <a:pt x="54" y="6"/>
                    <a:pt x="52" y="4"/>
                  </a:cubicBezTo>
                  <a:cubicBezTo>
                    <a:pt x="49" y="4"/>
                    <a:pt x="47" y="7"/>
                    <a:pt x="44" y="9"/>
                  </a:cubicBezTo>
                  <a:cubicBezTo>
                    <a:pt x="45" y="7"/>
                    <a:pt x="46" y="3"/>
                    <a:pt x="43" y="2"/>
                  </a:cubicBezTo>
                  <a:cubicBezTo>
                    <a:pt x="40" y="0"/>
                    <a:pt x="36" y="9"/>
                    <a:pt x="35" y="12"/>
                  </a:cubicBezTo>
                  <a:cubicBezTo>
                    <a:pt x="36" y="10"/>
                    <a:pt x="32" y="2"/>
                    <a:pt x="29" y="1"/>
                  </a:cubicBezTo>
                  <a:cubicBezTo>
                    <a:pt x="25" y="0"/>
                    <a:pt x="20" y="8"/>
                    <a:pt x="17" y="11"/>
                  </a:cubicBezTo>
                  <a:cubicBezTo>
                    <a:pt x="14" y="9"/>
                    <a:pt x="13" y="5"/>
                    <a:pt x="12" y="2"/>
                  </a:cubicBezTo>
                  <a:cubicBezTo>
                    <a:pt x="8" y="7"/>
                    <a:pt x="5" y="13"/>
                    <a:pt x="0" y="17"/>
                  </a:cubicBezTo>
                </a:path>
              </a:pathLst>
            </a:custGeom>
            <a:noFill/>
            <a:ln w="15875" cap="rnd">
              <a:solidFill>
                <a:srgbClr val="FEF6F2"/>
              </a:solidFill>
              <a:round/>
              <a:headEnd/>
              <a:tailEnd/>
            </a:ln>
          </p:spPr>
          <p:txBody>
            <a:bodyPr/>
            <a:p>
              <a:endParaRPr lang="en-US"/>
            </a:p>
          </p:txBody>
        </p:sp>
        <p:sp>
          <p:nvSpPr>
            <p:cNvPr id="1049194" name="Freeform 292"/>
            <p:cNvSpPr/>
            <p:nvPr/>
          </p:nvSpPr>
          <p:spPr bwMode="auto">
            <a:xfrm>
              <a:off x="2806" y="3219"/>
              <a:ext cx="77" cy="2"/>
            </a:xfrm>
            <a:custGeom>
              <a:avLst/>
              <a:gdLst>
                <a:gd name="T0" fmla="*/ 0 w 31"/>
                <a:gd name="T1" fmla="*/ 0 h 1"/>
                <a:gd name="T2" fmla="*/ 516586057 w 31"/>
                <a:gd name="T3" fmla="*/ 0 h 1"/>
                <a:gd name="T4" fmla="*/ 994913675 w 31"/>
                <a:gd name="T5" fmla="*/ 524288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0" y="0"/>
                  </a:moveTo>
                  <a:cubicBezTo>
                    <a:pt x="5" y="1"/>
                    <a:pt x="11" y="0"/>
                    <a:pt x="16" y="0"/>
                  </a:cubicBezTo>
                  <a:cubicBezTo>
                    <a:pt x="21" y="1"/>
                    <a:pt x="26" y="1"/>
                    <a:pt x="31" y="1"/>
                  </a:cubicBezTo>
                </a:path>
              </a:pathLst>
            </a:custGeom>
            <a:noFill/>
            <a:ln w="15875" cap="rnd">
              <a:solidFill>
                <a:srgbClr val="FEF6F2"/>
              </a:solidFill>
              <a:round/>
              <a:headEnd/>
              <a:tailEnd/>
            </a:ln>
          </p:spPr>
          <p:txBody>
            <a:bodyPr/>
            <a:p>
              <a:endParaRPr lang="en-US"/>
            </a:p>
          </p:txBody>
        </p:sp>
        <p:sp>
          <p:nvSpPr>
            <p:cNvPr id="1049195" name="Freeform 293"/>
            <p:cNvSpPr/>
            <p:nvPr/>
          </p:nvSpPr>
          <p:spPr bwMode="auto">
            <a:xfrm>
              <a:off x="3046" y="3309"/>
              <a:ext cx="37" cy="1"/>
            </a:xfrm>
            <a:custGeom>
              <a:avLst/>
              <a:gdLst>
                <a:gd name="T0" fmla="*/ 0 w 15"/>
                <a:gd name="T1" fmla="*/ 0 h 1"/>
                <a:gd name="T2" fmla="*/ 421110647 w 15"/>
                <a:gd name="T3" fmla="*/ 0 h 1"/>
                <a:gd name="T4" fmla="*/ 0 60000 65536"/>
                <a:gd name="T5" fmla="*/ 0 60000 65536"/>
                <a:gd name="T6" fmla="*/ 0 w 15"/>
                <a:gd name="T7" fmla="*/ 0 h 1"/>
                <a:gd name="T8" fmla="*/ 15 w 15"/>
                <a:gd name="T9" fmla="*/ 1 h 1"/>
              </a:gdLst>
              <a:ahLst/>
              <a:cxnLst>
                <a:cxn ang="T4">
                  <a:pos x="T0" y="T1"/>
                </a:cxn>
                <a:cxn ang="T5">
                  <a:pos x="T2" y="T3"/>
                </a:cxn>
              </a:cxnLst>
              <a:rect l="T6" t="T7" r="T8" b="T9"/>
              <a:pathLst>
                <a:path w="15" h="1">
                  <a:moveTo>
                    <a:pt x="0" y="0"/>
                  </a:moveTo>
                  <a:cubicBezTo>
                    <a:pt x="5" y="0"/>
                    <a:pt x="10" y="0"/>
                    <a:pt x="15" y="0"/>
                  </a:cubicBezTo>
                </a:path>
              </a:pathLst>
            </a:custGeom>
            <a:noFill/>
            <a:ln w="15875" cap="rnd">
              <a:solidFill>
                <a:srgbClr val="FEF6F2"/>
              </a:solidFill>
              <a:round/>
              <a:headEnd/>
              <a:tailEnd/>
            </a:ln>
          </p:spPr>
          <p:txBody>
            <a:bodyPr/>
            <a:p>
              <a:endParaRPr lang="en-US"/>
            </a:p>
          </p:txBody>
        </p:sp>
        <p:sp>
          <p:nvSpPr>
            <p:cNvPr id="1049196" name="Freeform 294"/>
            <p:cNvSpPr/>
            <p:nvPr/>
          </p:nvSpPr>
          <p:spPr bwMode="auto">
            <a:xfrm>
              <a:off x="3323" y="3307"/>
              <a:ext cx="33" cy="2"/>
            </a:xfrm>
            <a:custGeom>
              <a:avLst/>
              <a:gdLst>
                <a:gd name="T0" fmla="*/ 0 w 13"/>
                <a:gd name="T1" fmla="*/ 524288 h 1"/>
                <a:gd name="T2" fmla="*/ 633357259 w 13"/>
                <a:gd name="T3" fmla="*/ 0 h 1"/>
                <a:gd name="T4" fmla="*/ 0 60000 65536"/>
                <a:gd name="T5" fmla="*/ 0 60000 65536"/>
                <a:gd name="T6" fmla="*/ 0 w 13"/>
                <a:gd name="T7" fmla="*/ 0 h 1"/>
                <a:gd name="T8" fmla="*/ 13 w 13"/>
                <a:gd name="T9" fmla="*/ 1 h 1"/>
              </a:gdLst>
              <a:ahLst/>
              <a:cxnLst>
                <a:cxn ang="T4">
                  <a:pos x="T0" y="T1"/>
                </a:cxn>
                <a:cxn ang="T5">
                  <a:pos x="T2" y="T3"/>
                </a:cxn>
              </a:cxnLst>
              <a:rect l="T6" t="T7" r="T8" b="T9"/>
              <a:pathLst>
                <a:path w="13" h="1">
                  <a:moveTo>
                    <a:pt x="0" y="1"/>
                  </a:moveTo>
                  <a:cubicBezTo>
                    <a:pt x="5" y="1"/>
                    <a:pt x="9" y="0"/>
                    <a:pt x="13" y="0"/>
                  </a:cubicBezTo>
                </a:path>
              </a:pathLst>
            </a:custGeom>
            <a:noFill/>
            <a:ln w="15875" cap="rnd">
              <a:solidFill>
                <a:srgbClr val="FEF6F2"/>
              </a:solidFill>
              <a:round/>
              <a:headEnd/>
              <a:tailEnd/>
            </a:ln>
          </p:spPr>
          <p:txBody>
            <a:bodyPr/>
            <a:p>
              <a:endParaRPr lang="en-US"/>
            </a:p>
          </p:txBody>
        </p:sp>
        <p:sp>
          <p:nvSpPr>
            <p:cNvPr id="1049197" name="Freeform 295"/>
            <p:cNvSpPr/>
            <p:nvPr/>
          </p:nvSpPr>
          <p:spPr bwMode="auto">
            <a:xfrm>
              <a:off x="1966" y="3035"/>
              <a:ext cx="67" cy="64"/>
            </a:xfrm>
            <a:custGeom>
              <a:avLst/>
              <a:gdLst>
                <a:gd name="T0" fmla="*/ 851341503 w 27"/>
                <a:gd name="T1" fmla="*/ 753107046 h 24"/>
                <a:gd name="T2" fmla="*/ 533177869 w 27"/>
                <a:gd name="T3" fmla="*/ 0 h 24"/>
                <a:gd name="T4" fmla="*/ 599852756 w 27"/>
                <a:gd name="T5" fmla="*/ 1863723781 h 24"/>
                <a:gd name="T6" fmla="*/ 61822441 w 27"/>
                <a:gd name="T7" fmla="*/ 136945919 h 24"/>
                <a:gd name="T8" fmla="*/ 318164984 w 27"/>
                <a:gd name="T9" fmla="*/ 2147483647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6"/>
                  </a:moveTo>
                  <a:cubicBezTo>
                    <a:pt x="24" y="3"/>
                    <a:pt x="21" y="0"/>
                    <a:pt x="17" y="0"/>
                  </a:cubicBezTo>
                  <a:cubicBezTo>
                    <a:pt x="15" y="5"/>
                    <a:pt x="18" y="10"/>
                    <a:pt x="19" y="15"/>
                  </a:cubicBezTo>
                  <a:cubicBezTo>
                    <a:pt x="14" y="10"/>
                    <a:pt x="10" y="4"/>
                    <a:pt x="2" y="1"/>
                  </a:cubicBezTo>
                  <a:cubicBezTo>
                    <a:pt x="0" y="8"/>
                    <a:pt x="5" y="18"/>
                    <a:pt x="10" y="24"/>
                  </a:cubicBezTo>
                </a:path>
              </a:pathLst>
            </a:custGeom>
            <a:noFill/>
            <a:ln w="15875" cap="rnd">
              <a:solidFill>
                <a:srgbClr val="FEF6F2"/>
              </a:solidFill>
              <a:round/>
              <a:headEnd/>
              <a:tailEnd/>
            </a:ln>
          </p:spPr>
          <p:txBody>
            <a:bodyPr/>
            <a:p>
              <a:endParaRPr lang="en-US"/>
            </a:p>
          </p:txBody>
        </p:sp>
        <p:sp>
          <p:nvSpPr>
            <p:cNvPr id="1049198" name="Freeform 296"/>
            <p:cNvSpPr/>
            <p:nvPr/>
          </p:nvSpPr>
          <p:spPr bwMode="auto">
            <a:xfrm>
              <a:off x="1886" y="3075"/>
              <a:ext cx="55" cy="85"/>
            </a:xfrm>
            <a:custGeom>
              <a:avLst/>
              <a:gdLst>
                <a:gd name="T0" fmla="*/ 0 w 22"/>
                <a:gd name="T1" fmla="*/ 2147483647 h 32"/>
                <a:gd name="T2" fmla="*/ 251530393 w 22"/>
                <a:gd name="T3" fmla="*/ 2147483647 h 32"/>
                <a:gd name="T4" fmla="*/ 0 w 22"/>
                <a:gd name="T5" fmla="*/ 2147483647 h 32"/>
                <a:gd name="T6" fmla="*/ 465629439 w 22"/>
                <a:gd name="T7" fmla="*/ 2147483647 h 32"/>
                <a:gd name="T8" fmla="*/ 290584939 w 22"/>
                <a:gd name="T9" fmla="*/ 1387596798 h 32"/>
                <a:gd name="T10" fmla="*/ 768182454 w 22"/>
                <a:gd name="T11" fmla="*/ 1387596798 h 32"/>
                <a:gd name="T12" fmla="*/ 582167958 w 22"/>
                <a:gd name="T13" fmla="*/ 0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0" y="32"/>
                  </a:moveTo>
                  <a:cubicBezTo>
                    <a:pt x="3" y="32"/>
                    <a:pt x="5" y="31"/>
                    <a:pt x="7" y="30"/>
                  </a:cubicBezTo>
                  <a:cubicBezTo>
                    <a:pt x="5" y="28"/>
                    <a:pt x="3" y="25"/>
                    <a:pt x="0" y="23"/>
                  </a:cubicBezTo>
                  <a:cubicBezTo>
                    <a:pt x="4" y="22"/>
                    <a:pt x="9" y="23"/>
                    <a:pt x="13" y="22"/>
                  </a:cubicBezTo>
                  <a:cubicBezTo>
                    <a:pt x="12" y="18"/>
                    <a:pt x="6" y="16"/>
                    <a:pt x="8" y="12"/>
                  </a:cubicBezTo>
                  <a:cubicBezTo>
                    <a:pt x="11" y="7"/>
                    <a:pt x="19" y="11"/>
                    <a:pt x="21" y="12"/>
                  </a:cubicBezTo>
                  <a:cubicBezTo>
                    <a:pt x="22" y="7"/>
                    <a:pt x="19" y="3"/>
                    <a:pt x="16" y="0"/>
                  </a:cubicBezTo>
                </a:path>
              </a:pathLst>
            </a:custGeom>
            <a:noFill/>
            <a:ln w="15875" cap="rnd">
              <a:solidFill>
                <a:srgbClr val="FEF6F2"/>
              </a:solidFill>
              <a:round/>
              <a:headEnd/>
              <a:tailEnd/>
            </a:ln>
          </p:spPr>
          <p:txBody>
            <a:bodyPr/>
            <a:p>
              <a:endParaRPr lang="en-US"/>
            </a:p>
          </p:txBody>
        </p:sp>
        <p:sp>
          <p:nvSpPr>
            <p:cNvPr id="1049199" name="Freeform 297"/>
            <p:cNvSpPr/>
            <p:nvPr/>
          </p:nvSpPr>
          <p:spPr bwMode="auto">
            <a:xfrm>
              <a:off x="3475" y="3411"/>
              <a:ext cx="28" cy="45"/>
            </a:xfrm>
            <a:custGeom>
              <a:avLst/>
              <a:gdLst>
                <a:gd name="T0" fmla="*/ 465932057 w 11"/>
                <a:gd name="T1" fmla="*/ 0 h 17"/>
                <a:gd name="T2" fmla="*/ 158800591 w 11"/>
                <a:gd name="T3" fmla="*/ 197394010 h 17"/>
                <a:gd name="T4" fmla="*/ 506256278 w 11"/>
                <a:gd name="T5" fmla="*/ 644971814 h 17"/>
                <a:gd name="T6" fmla="*/ 0 w 11"/>
                <a:gd name="T7" fmla="*/ 1185153689 h 17"/>
                <a:gd name="T8" fmla="*/ 562406461 w 11"/>
                <a:gd name="T9" fmla="*/ 1505860519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9" y="0"/>
                  </a:moveTo>
                  <a:cubicBezTo>
                    <a:pt x="7" y="0"/>
                    <a:pt x="5" y="1"/>
                    <a:pt x="3" y="2"/>
                  </a:cubicBezTo>
                  <a:cubicBezTo>
                    <a:pt x="5" y="4"/>
                    <a:pt x="8" y="5"/>
                    <a:pt x="10" y="6"/>
                  </a:cubicBezTo>
                  <a:cubicBezTo>
                    <a:pt x="8" y="9"/>
                    <a:pt x="4" y="9"/>
                    <a:pt x="0" y="11"/>
                  </a:cubicBezTo>
                  <a:cubicBezTo>
                    <a:pt x="1" y="16"/>
                    <a:pt x="8" y="17"/>
                    <a:pt x="11" y="14"/>
                  </a:cubicBezTo>
                </a:path>
              </a:pathLst>
            </a:custGeom>
            <a:noFill/>
            <a:ln w="15875">
              <a:solidFill>
                <a:srgbClr val="FCE0D4"/>
              </a:solidFill>
              <a:miter lim="800000"/>
              <a:headEnd/>
              <a:tailEnd/>
            </a:ln>
          </p:spPr>
          <p:txBody>
            <a:bodyPr/>
            <a:p>
              <a:endParaRPr lang="en-US"/>
            </a:p>
          </p:txBody>
        </p:sp>
        <p:sp>
          <p:nvSpPr>
            <p:cNvPr id="1049200" name="Freeform 298"/>
            <p:cNvSpPr/>
            <p:nvPr/>
          </p:nvSpPr>
          <p:spPr bwMode="auto">
            <a:xfrm>
              <a:off x="1013" y="2549"/>
              <a:ext cx="3657" cy="1086"/>
            </a:xfrm>
            <a:custGeom>
              <a:avLst/>
              <a:gdLst>
                <a:gd name="T0" fmla="*/ 2147483647 w 1463"/>
                <a:gd name="T1" fmla="*/ 2147483647 h 407"/>
                <a:gd name="T2" fmla="*/ 2147483647 w 1463"/>
                <a:gd name="T3" fmla="*/ 2147483647 h 407"/>
                <a:gd name="T4" fmla="*/ 2147483647 w 1463"/>
                <a:gd name="T5" fmla="*/ 2147483647 h 407"/>
                <a:gd name="T6" fmla="*/ 2147483647 w 1463"/>
                <a:gd name="T7" fmla="*/ 2147483647 h 407"/>
                <a:gd name="T8" fmla="*/ 2147483647 w 1463"/>
                <a:gd name="T9" fmla="*/ 2147483647 h 407"/>
                <a:gd name="T10" fmla="*/ 2147483647 w 1463"/>
                <a:gd name="T11" fmla="*/ 2147483647 h 407"/>
                <a:gd name="T12" fmla="*/ 2147483647 w 1463"/>
                <a:gd name="T13" fmla="*/ 2147483647 h 407"/>
                <a:gd name="T14" fmla="*/ 2147483647 w 1463"/>
                <a:gd name="T15" fmla="*/ 2147483647 h 407"/>
                <a:gd name="T16" fmla="*/ 2147483647 w 1463"/>
                <a:gd name="T17" fmla="*/ 2147483647 h 407"/>
                <a:gd name="T18" fmla="*/ 2147483647 w 1463"/>
                <a:gd name="T19" fmla="*/ 2147483647 h 407"/>
                <a:gd name="T20" fmla="*/ 2147483647 w 1463"/>
                <a:gd name="T21" fmla="*/ 2147483647 h 407"/>
                <a:gd name="T22" fmla="*/ 2147483647 w 1463"/>
                <a:gd name="T23" fmla="*/ 2147483647 h 407"/>
                <a:gd name="T24" fmla="*/ 2147483647 w 1463"/>
                <a:gd name="T25" fmla="*/ 2147483647 h 407"/>
                <a:gd name="T26" fmla="*/ 2147483647 w 1463"/>
                <a:gd name="T27" fmla="*/ 2147483647 h 407"/>
                <a:gd name="T28" fmla="*/ 2147483647 w 1463"/>
                <a:gd name="T29" fmla="*/ 2147483647 h 407"/>
                <a:gd name="T30" fmla="*/ 2147483647 w 1463"/>
                <a:gd name="T31" fmla="*/ 2147483647 h 407"/>
                <a:gd name="T32" fmla="*/ 2147483647 w 1463"/>
                <a:gd name="T33" fmla="*/ 2147483647 h 407"/>
                <a:gd name="T34" fmla="*/ 2147483647 w 1463"/>
                <a:gd name="T35" fmla="*/ 2147483647 h 407"/>
                <a:gd name="T36" fmla="*/ 2147483647 w 1463"/>
                <a:gd name="T37" fmla="*/ 2147483647 h 407"/>
                <a:gd name="T38" fmla="*/ 2147483647 w 1463"/>
                <a:gd name="T39" fmla="*/ 2147483647 h 407"/>
                <a:gd name="T40" fmla="*/ 2147483647 w 1463"/>
                <a:gd name="T41" fmla="*/ 2147483647 h 407"/>
                <a:gd name="T42" fmla="*/ 2147483647 w 1463"/>
                <a:gd name="T43" fmla="*/ 2147483647 h 407"/>
                <a:gd name="T44" fmla="*/ 2147483647 w 1463"/>
                <a:gd name="T45" fmla="*/ 2147483647 h 407"/>
                <a:gd name="T46" fmla="*/ 2147483647 w 1463"/>
                <a:gd name="T47" fmla="*/ 2147483647 h 407"/>
                <a:gd name="T48" fmla="*/ 2147483647 w 1463"/>
                <a:gd name="T49" fmla="*/ 2147483647 h 407"/>
                <a:gd name="T50" fmla="*/ 2147483647 w 1463"/>
                <a:gd name="T51" fmla="*/ 2147483647 h 407"/>
                <a:gd name="T52" fmla="*/ 2147483647 w 1463"/>
                <a:gd name="T53" fmla="*/ 2147483647 h 407"/>
                <a:gd name="T54" fmla="*/ 2147483647 w 1463"/>
                <a:gd name="T55" fmla="*/ 2147483647 h 407"/>
                <a:gd name="T56" fmla="*/ 2147483647 w 1463"/>
                <a:gd name="T57" fmla="*/ 2147483647 h 407"/>
                <a:gd name="T58" fmla="*/ 2147483647 w 1463"/>
                <a:gd name="T59" fmla="*/ 2147483647 h 407"/>
                <a:gd name="T60" fmla="*/ 2147483647 w 1463"/>
                <a:gd name="T61" fmla="*/ 2147483647 h 407"/>
                <a:gd name="T62" fmla="*/ 2147483647 w 1463"/>
                <a:gd name="T63" fmla="*/ 2147483647 h 407"/>
                <a:gd name="T64" fmla="*/ 2147483647 w 1463"/>
                <a:gd name="T65" fmla="*/ 2147483647 h 407"/>
                <a:gd name="T66" fmla="*/ 2147483647 w 1463"/>
                <a:gd name="T67" fmla="*/ 2147483647 h 407"/>
                <a:gd name="T68" fmla="*/ 2147483647 w 1463"/>
                <a:gd name="T69" fmla="*/ 2147483647 h 407"/>
                <a:gd name="T70" fmla="*/ 2147483647 w 1463"/>
                <a:gd name="T71" fmla="*/ 2147483647 h 407"/>
                <a:gd name="T72" fmla="*/ 2147483647 w 1463"/>
                <a:gd name="T73" fmla="*/ 2147483647 h 407"/>
                <a:gd name="T74" fmla="*/ 2147483647 w 1463"/>
                <a:gd name="T75" fmla="*/ 2147483647 h 407"/>
                <a:gd name="T76" fmla="*/ 2147483647 w 1463"/>
                <a:gd name="T77" fmla="*/ 2147483647 h 407"/>
                <a:gd name="T78" fmla="*/ 2147483647 w 1463"/>
                <a:gd name="T79" fmla="*/ 2147483647 h 407"/>
                <a:gd name="T80" fmla="*/ 2147483647 w 1463"/>
                <a:gd name="T81" fmla="*/ 0 h 4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63"/>
                <a:gd name="T124" fmla="*/ 0 h 407"/>
                <a:gd name="T125" fmla="*/ 1463 w 1463"/>
                <a:gd name="T126" fmla="*/ 407 h 4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63" h="407">
                  <a:moveTo>
                    <a:pt x="0" y="299"/>
                  </a:moveTo>
                  <a:cubicBezTo>
                    <a:pt x="33" y="313"/>
                    <a:pt x="98" y="326"/>
                    <a:pt x="161" y="326"/>
                  </a:cubicBezTo>
                  <a:cubicBezTo>
                    <a:pt x="190" y="325"/>
                    <a:pt x="215" y="335"/>
                    <a:pt x="229" y="342"/>
                  </a:cubicBezTo>
                  <a:cubicBezTo>
                    <a:pt x="244" y="349"/>
                    <a:pt x="269" y="350"/>
                    <a:pt x="283" y="349"/>
                  </a:cubicBezTo>
                  <a:cubicBezTo>
                    <a:pt x="298" y="349"/>
                    <a:pt x="474" y="365"/>
                    <a:pt x="499" y="366"/>
                  </a:cubicBezTo>
                  <a:cubicBezTo>
                    <a:pt x="526" y="367"/>
                    <a:pt x="600" y="366"/>
                    <a:pt x="690" y="359"/>
                  </a:cubicBezTo>
                  <a:cubicBezTo>
                    <a:pt x="781" y="351"/>
                    <a:pt x="850" y="352"/>
                    <a:pt x="884" y="355"/>
                  </a:cubicBezTo>
                  <a:cubicBezTo>
                    <a:pt x="918" y="359"/>
                    <a:pt x="924" y="357"/>
                    <a:pt x="947" y="359"/>
                  </a:cubicBezTo>
                  <a:cubicBezTo>
                    <a:pt x="955" y="359"/>
                    <a:pt x="973" y="359"/>
                    <a:pt x="993" y="362"/>
                  </a:cubicBezTo>
                  <a:cubicBezTo>
                    <a:pt x="996" y="362"/>
                    <a:pt x="1002" y="367"/>
                    <a:pt x="1015" y="371"/>
                  </a:cubicBezTo>
                  <a:cubicBezTo>
                    <a:pt x="1029" y="375"/>
                    <a:pt x="1074" y="382"/>
                    <a:pt x="1090" y="383"/>
                  </a:cubicBezTo>
                  <a:cubicBezTo>
                    <a:pt x="1106" y="384"/>
                    <a:pt x="1149" y="381"/>
                    <a:pt x="1149" y="381"/>
                  </a:cubicBezTo>
                  <a:cubicBezTo>
                    <a:pt x="1149" y="381"/>
                    <a:pt x="1156" y="381"/>
                    <a:pt x="1163" y="382"/>
                  </a:cubicBezTo>
                  <a:cubicBezTo>
                    <a:pt x="1169" y="384"/>
                    <a:pt x="1190" y="382"/>
                    <a:pt x="1194" y="381"/>
                  </a:cubicBezTo>
                  <a:cubicBezTo>
                    <a:pt x="1198" y="381"/>
                    <a:pt x="1206" y="384"/>
                    <a:pt x="1216" y="387"/>
                  </a:cubicBezTo>
                  <a:cubicBezTo>
                    <a:pt x="1226" y="389"/>
                    <a:pt x="1241" y="392"/>
                    <a:pt x="1252" y="395"/>
                  </a:cubicBezTo>
                  <a:cubicBezTo>
                    <a:pt x="1263" y="398"/>
                    <a:pt x="1281" y="399"/>
                    <a:pt x="1293" y="402"/>
                  </a:cubicBezTo>
                  <a:cubicBezTo>
                    <a:pt x="1305" y="404"/>
                    <a:pt x="1322" y="407"/>
                    <a:pt x="1337" y="403"/>
                  </a:cubicBezTo>
                  <a:cubicBezTo>
                    <a:pt x="1352" y="399"/>
                    <a:pt x="1352" y="383"/>
                    <a:pt x="1345" y="376"/>
                  </a:cubicBezTo>
                  <a:cubicBezTo>
                    <a:pt x="1338" y="370"/>
                    <a:pt x="1310" y="364"/>
                    <a:pt x="1299" y="362"/>
                  </a:cubicBezTo>
                  <a:cubicBezTo>
                    <a:pt x="1288" y="360"/>
                    <a:pt x="1279" y="359"/>
                    <a:pt x="1271" y="355"/>
                  </a:cubicBezTo>
                  <a:cubicBezTo>
                    <a:pt x="1263" y="352"/>
                    <a:pt x="1238" y="344"/>
                    <a:pt x="1238" y="344"/>
                  </a:cubicBezTo>
                  <a:cubicBezTo>
                    <a:pt x="1238" y="344"/>
                    <a:pt x="1234" y="339"/>
                    <a:pt x="1241" y="340"/>
                  </a:cubicBezTo>
                  <a:cubicBezTo>
                    <a:pt x="1248" y="341"/>
                    <a:pt x="1260" y="346"/>
                    <a:pt x="1274" y="349"/>
                  </a:cubicBezTo>
                  <a:cubicBezTo>
                    <a:pt x="1287" y="352"/>
                    <a:pt x="1304" y="356"/>
                    <a:pt x="1318" y="360"/>
                  </a:cubicBezTo>
                  <a:cubicBezTo>
                    <a:pt x="1332" y="364"/>
                    <a:pt x="1344" y="365"/>
                    <a:pt x="1356" y="369"/>
                  </a:cubicBezTo>
                  <a:cubicBezTo>
                    <a:pt x="1367" y="372"/>
                    <a:pt x="1388" y="375"/>
                    <a:pt x="1399" y="377"/>
                  </a:cubicBezTo>
                  <a:cubicBezTo>
                    <a:pt x="1410" y="379"/>
                    <a:pt x="1419" y="376"/>
                    <a:pt x="1423" y="362"/>
                  </a:cubicBezTo>
                  <a:cubicBezTo>
                    <a:pt x="1426" y="348"/>
                    <a:pt x="1418" y="339"/>
                    <a:pt x="1408" y="337"/>
                  </a:cubicBezTo>
                  <a:cubicBezTo>
                    <a:pt x="1399" y="335"/>
                    <a:pt x="1361" y="325"/>
                    <a:pt x="1349" y="322"/>
                  </a:cubicBezTo>
                  <a:cubicBezTo>
                    <a:pt x="1337" y="319"/>
                    <a:pt x="1316" y="312"/>
                    <a:pt x="1306" y="308"/>
                  </a:cubicBezTo>
                  <a:cubicBezTo>
                    <a:pt x="1297" y="304"/>
                    <a:pt x="1276" y="301"/>
                    <a:pt x="1270" y="300"/>
                  </a:cubicBezTo>
                  <a:cubicBezTo>
                    <a:pt x="1263" y="299"/>
                    <a:pt x="1254" y="298"/>
                    <a:pt x="1258" y="296"/>
                  </a:cubicBezTo>
                  <a:cubicBezTo>
                    <a:pt x="1262" y="294"/>
                    <a:pt x="1277" y="297"/>
                    <a:pt x="1289" y="300"/>
                  </a:cubicBezTo>
                  <a:cubicBezTo>
                    <a:pt x="1301" y="302"/>
                    <a:pt x="1307" y="305"/>
                    <a:pt x="1321" y="306"/>
                  </a:cubicBezTo>
                  <a:cubicBezTo>
                    <a:pt x="1334" y="307"/>
                    <a:pt x="1342" y="310"/>
                    <a:pt x="1356" y="313"/>
                  </a:cubicBezTo>
                  <a:cubicBezTo>
                    <a:pt x="1370" y="315"/>
                    <a:pt x="1378" y="317"/>
                    <a:pt x="1388" y="318"/>
                  </a:cubicBezTo>
                  <a:cubicBezTo>
                    <a:pt x="1397" y="320"/>
                    <a:pt x="1414" y="323"/>
                    <a:pt x="1431" y="327"/>
                  </a:cubicBezTo>
                  <a:cubicBezTo>
                    <a:pt x="1447" y="331"/>
                    <a:pt x="1458" y="326"/>
                    <a:pt x="1461" y="311"/>
                  </a:cubicBezTo>
                  <a:cubicBezTo>
                    <a:pt x="1463" y="296"/>
                    <a:pt x="1453" y="288"/>
                    <a:pt x="1444" y="285"/>
                  </a:cubicBezTo>
                  <a:cubicBezTo>
                    <a:pt x="1435" y="281"/>
                    <a:pt x="1406" y="274"/>
                    <a:pt x="1393" y="271"/>
                  </a:cubicBezTo>
                  <a:cubicBezTo>
                    <a:pt x="1381" y="269"/>
                    <a:pt x="1361" y="264"/>
                    <a:pt x="1352" y="261"/>
                  </a:cubicBezTo>
                  <a:cubicBezTo>
                    <a:pt x="1343" y="258"/>
                    <a:pt x="1318" y="253"/>
                    <a:pt x="1307" y="251"/>
                  </a:cubicBezTo>
                  <a:cubicBezTo>
                    <a:pt x="1295" y="250"/>
                    <a:pt x="1275" y="248"/>
                    <a:pt x="1265" y="245"/>
                  </a:cubicBezTo>
                  <a:cubicBezTo>
                    <a:pt x="1265" y="245"/>
                    <a:pt x="1271" y="243"/>
                    <a:pt x="1280" y="244"/>
                  </a:cubicBezTo>
                  <a:cubicBezTo>
                    <a:pt x="1289" y="245"/>
                    <a:pt x="1301" y="247"/>
                    <a:pt x="1306" y="247"/>
                  </a:cubicBezTo>
                  <a:cubicBezTo>
                    <a:pt x="1311" y="247"/>
                    <a:pt x="1320" y="247"/>
                    <a:pt x="1331" y="248"/>
                  </a:cubicBezTo>
                  <a:cubicBezTo>
                    <a:pt x="1342" y="248"/>
                    <a:pt x="1356" y="252"/>
                    <a:pt x="1369" y="256"/>
                  </a:cubicBezTo>
                  <a:cubicBezTo>
                    <a:pt x="1383" y="259"/>
                    <a:pt x="1381" y="259"/>
                    <a:pt x="1400" y="262"/>
                  </a:cubicBezTo>
                  <a:cubicBezTo>
                    <a:pt x="1419" y="265"/>
                    <a:pt x="1432" y="262"/>
                    <a:pt x="1436" y="249"/>
                  </a:cubicBezTo>
                  <a:cubicBezTo>
                    <a:pt x="1437" y="236"/>
                    <a:pt x="1427" y="226"/>
                    <a:pt x="1405" y="219"/>
                  </a:cubicBezTo>
                  <a:cubicBezTo>
                    <a:pt x="1382" y="211"/>
                    <a:pt x="1369" y="208"/>
                    <a:pt x="1351" y="203"/>
                  </a:cubicBezTo>
                  <a:cubicBezTo>
                    <a:pt x="1334" y="199"/>
                    <a:pt x="1327" y="198"/>
                    <a:pt x="1314" y="197"/>
                  </a:cubicBezTo>
                  <a:cubicBezTo>
                    <a:pt x="1301" y="196"/>
                    <a:pt x="1291" y="194"/>
                    <a:pt x="1270" y="192"/>
                  </a:cubicBezTo>
                  <a:cubicBezTo>
                    <a:pt x="1248" y="189"/>
                    <a:pt x="1247" y="188"/>
                    <a:pt x="1229" y="186"/>
                  </a:cubicBezTo>
                  <a:cubicBezTo>
                    <a:pt x="1212" y="183"/>
                    <a:pt x="1201" y="180"/>
                    <a:pt x="1191" y="179"/>
                  </a:cubicBezTo>
                  <a:cubicBezTo>
                    <a:pt x="1182" y="177"/>
                    <a:pt x="1179" y="172"/>
                    <a:pt x="1179" y="172"/>
                  </a:cubicBezTo>
                  <a:cubicBezTo>
                    <a:pt x="1179" y="172"/>
                    <a:pt x="1190" y="166"/>
                    <a:pt x="1195" y="163"/>
                  </a:cubicBezTo>
                  <a:cubicBezTo>
                    <a:pt x="1200" y="161"/>
                    <a:pt x="1230" y="155"/>
                    <a:pt x="1236" y="152"/>
                  </a:cubicBezTo>
                  <a:cubicBezTo>
                    <a:pt x="1241" y="149"/>
                    <a:pt x="1281" y="128"/>
                    <a:pt x="1282" y="101"/>
                  </a:cubicBezTo>
                  <a:cubicBezTo>
                    <a:pt x="1282" y="73"/>
                    <a:pt x="1269" y="74"/>
                    <a:pt x="1269" y="74"/>
                  </a:cubicBezTo>
                  <a:cubicBezTo>
                    <a:pt x="1263" y="74"/>
                    <a:pt x="1245" y="89"/>
                    <a:pt x="1242" y="92"/>
                  </a:cubicBezTo>
                  <a:cubicBezTo>
                    <a:pt x="1232" y="93"/>
                    <a:pt x="1218" y="102"/>
                    <a:pt x="1212" y="103"/>
                  </a:cubicBezTo>
                  <a:cubicBezTo>
                    <a:pt x="1205" y="104"/>
                    <a:pt x="1203" y="106"/>
                    <a:pt x="1195" y="109"/>
                  </a:cubicBezTo>
                  <a:cubicBezTo>
                    <a:pt x="1188" y="112"/>
                    <a:pt x="1166" y="116"/>
                    <a:pt x="1152" y="119"/>
                  </a:cubicBezTo>
                  <a:cubicBezTo>
                    <a:pt x="1139" y="122"/>
                    <a:pt x="1127" y="123"/>
                    <a:pt x="1116" y="128"/>
                  </a:cubicBezTo>
                  <a:cubicBezTo>
                    <a:pt x="1104" y="134"/>
                    <a:pt x="1084" y="150"/>
                    <a:pt x="1072" y="157"/>
                  </a:cubicBezTo>
                  <a:cubicBezTo>
                    <a:pt x="1063" y="162"/>
                    <a:pt x="1033" y="182"/>
                    <a:pt x="1004" y="191"/>
                  </a:cubicBezTo>
                  <a:cubicBezTo>
                    <a:pt x="996" y="193"/>
                    <a:pt x="986" y="191"/>
                    <a:pt x="979" y="192"/>
                  </a:cubicBezTo>
                  <a:cubicBezTo>
                    <a:pt x="963" y="192"/>
                    <a:pt x="945" y="195"/>
                    <a:pt x="902" y="194"/>
                  </a:cubicBezTo>
                  <a:cubicBezTo>
                    <a:pt x="864" y="194"/>
                    <a:pt x="808" y="183"/>
                    <a:pt x="754" y="172"/>
                  </a:cubicBezTo>
                  <a:cubicBezTo>
                    <a:pt x="751" y="171"/>
                    <a:pt x="743" y="170"/>
                    <a:pt x="743" y="170"/>
                  </a:cubicBezTo>
                  <a:cubicBezTo>
                    <a:pt x="741" y="170"/>
                    <a:pt x="737" y="171"/>
                    <a:pt x="733" y="171"/>
                  </a:cubicBezTo>
                  <a:cubicBezTo>
                    <a:pt x="728" y="171"/>
                    <a:pt x="723" y="169"/>
                    <a:pt x="718" y="170"/>
                  </a:cubicBezTo>
                  <a:cubicBezTo>
                    <a:pt x="712" y="170"/>
                    <a:pt x="709" y="174"/>
                    <a:pt x="705" y="166"/>
                  </a:cubicBezTo>
                  <a:cubicBezTo>
                    <a:pt x="702" y="161"/>
                    <a:pt x="707" y="152"/>
                    <a:pt x="701" y="147"/>
                  </a:cubicBezTo>
                  <a:cubicBezTo>
                    <a:pt x="700" y="147"/>
                    <a:pt x="700" y="147"/>
                    <a:pt x="700" y="147"/>
                  </a:cubicBezTo>
                  <a:cubicBezTo>
                    <a:pt x="677" y="142"/>
                    <a:pt x="656" y="152"/>
                    <a:pt x="639" y="149"/>
                  </a:cubicBezTo>
                  <a:cubicBezTo>
                    <a:pt x="622" y="148"/>
                    <a:pt x="591" y="140"/>
                    <a:pt x="573" y="138"/>
                  </a:cubicBezTo>
                  <a:cubicBezTo>
                    <a:pt x="505" y="130"/>
                    <a:pt x="461" y="130"/>
                    <a:pt x="427" y="135"/>
                  </a:cubicBezTo>
                  <a:cubicBezTo>
                    <a:pt x="388" y="141"/>
                    <a:pt x="370" y="133"/>
                    <a:pt x="336" y="123"/>
                  </a:cubicBezTo>
                  <a:cubicBezTo>
                    <a:pt x="285" y="102"/>
                    <a:pt x="178" y="27"/>
                    <a:pt x="92" y="0"/>
                  </a:cubicBezTo>
                </a:path>
              </a:pathLst>
            </a:custGeom>
            <a:noFill/>
            <a:ln w="12700" cap="rnd">
              <a:solidFill>
                <a:srgbClr val="000000"/>
              </a:solidFill>
              <a:round/>
              <a:headEnd/>
              <a:tailEnd/>
            </a:ln>
          </p:spPr>
          <p:txBody>
            <a:bodyPr/>
            <a:p>
              <a:endParaRPr lang="en-US"/>
            </a:p>
          </p:txBody>
        </p:sp>
        <p:sp>
          <p:nvSpPr>
            <p:cNvPr id="1049201" name="Freeform 299"/>
            <p:cNvSpPr/>
            <p:nvPr/>
          </p:nvSpPr>
          <p:spPr bwMode="auto">
            <a:xfrm>
              <a:off x="2823" y="3003"/>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1" y="0"/>
                    <a:pt x="1" y="0"/>
                    <a:pt x="0" y="0"/>
                  </a:cubicBezTo>
                  <a:close/>
                </a:path>
              </a:pathLst>
            </a:custGeom>
            <a:noFill/>
            <a:ln w="12700" cap="rnd">
              <a:solidFill>
                <a:srgbClr val="000000"/>
              </a:solidFill>
              <a:round/>
              <a:headEnd/>
              <a:tailEnd/>
            </a:ln>
          </p:spPr>
          <p:txBody>
            <a:bodyPr/>
            <a:p>
              <a:endParaRPr lang="en-US"/>
            </a:p>
          </p:txBody>
        </p:sp>
        <p:sp>
          <p:nvSpPr>
            <p:cNvPr id="1049202" name="Freeform 300"/>
            <p:cNvSpPr/>
            <p:nvPr/>
          </p:nvSpPr>
          <p:spPr bwMode="auto">
            <a:xfrm>
              <a:off x="2771" y="2949"/>
              <a:ext cx="52" cy="64"/>
            </a:xfrm>
            <a:custGeom>
              <a:avLst/>
              <a:gdLst>
                <a:gd name="T0" fmla="*/ 59616720 w 21"/>
                <a:gd name="T1" fmla="*/ 2008283863 h 24"/>
                <a:gd name="T2" fmla="*/ 455826961 w 21"/>
                <a:gd name="T3" fmla="*/ 2147483647 h 24"/>
                <a:gd name="T4" fmla="*/ 637224448 w 21"/>
                <a:gd name="T5" fmla="*/ 2147483647 h 24"/>
                <a:gd name="T6" fmla="*/ 637224448 w 21"/>
                <a:gd name="T7" fmla="*/ 2147483647 h 24"/>
                <a:gd name="T8" fmla="*/ 515401943 w 21"/>
                <a:gd name="T9" fmla="*/ 1725872945 h 24"/>
                <a:gd name="T10" fmla="*/ 331682385 w 21"/>
                <a:gd name="T11" fmla="*/ 1341676117 h 24"/>
                <a:gd name="T12" fmla="*/ 0 w 21"/>
                <a:gd name="T13" fmla="*/ 0 h 24"/>
                <a:gd name="T14" fmla="*/ 0 w 21"/>
                <a:gd name="T15" fmla="*/ 0 h 24"/>
                <a:gd name="T16" fmla="*/ 59616720 w 21"/>
                <a:gd name="T17" fmla="*/ 200828386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2" y="16"/>
                  </a:moveTo>
                  <a:cubicBezTo>
                    <a:pt x="6" y="24"/>
                    <a:pt x="9" y="20"/>
                    <a:pt x="15" y="20"/>
                  </a:cubicBezTo>
                  <a:cubicBezTo>
                    <a:pt x="17" y="20"/>
                    <a:pt x="19" y="20"/>
                    <a:pt x="21" y="20"/>
                  </a:cubicBezTo>
                  <a:cubicBezTo>
                    <a:pt x="21" y="20"/>
                    <a:pt x="21" y="20"/>
                    <a:pt x="21" y="20"/>
                  </a:cubicBezTo>
                  <a:cubicBezTo>
                    <a:pt x="20" y="18"/>
                    <a:pt x="19" y="15"/>
                    <a:pt x="17" y="14"/>
                  </a:cubicBezTo>
                  <a:cubicBezTo>
                    <a:pt x="16" y="12"/>
                    <a:pt x="14" y="12"/>
                    <a:pt x="11" y="11"/>
                  </a:cubicBezTo>
                  <a:cubicBezTo>
                    <a:pt x="7" y="8"/>
                    <a:pt x="5" y="3"/>
                    <a:pt x="0" y="0"/>
                  </a:cubicBezTo>
                  <a:cubicBezTo>
                    <a:pt x="0" y="0"/>
                    <a:pt x="0" y="0"/>
                    <a:pt x="0" y="0"/>
                  </a:cubicBezTo>
                  <a:cubicBezTo>
                    <a:pt x="3" y="5"/>
                    <a:pt x="0" y="11"/>
                    <a:pt x="2" y="16"/>
                  </a:cubicBezTo>
                  <a:close/>
                </a:path>
              </a:pathLst>
            </a:custGeom>
            <a:noFill/>
            <a:ln w="12700" cap="rnd">
              <a:solidFill>
                <a:srgbClr val="000000"/>
              </a:solidFill>
              <a:round/>
              <a:headEnd/>
              <a:tailEnd/>
            </a:ln>
          </p:spPr>
          <p:txBody>
            <a:bodyPr/>
            <a:p>
              <a:endParaRPr lang="en-US"/>
            </a:p>
          </p:txBody>
        </p:sp>
        <p:sp>
          <p:nvSpPr>
            <p:cNvPr id="1049203" name="Freeform 301"/>
            <p:cNvSpPr/>
            <p:nvPr/>
          </p:nvSpPr>
          <p:spPr bwMode="auto">
            <a:xfrm>
              <a:off x="2736" y="3091"/>
              <a:ext cx="50" cy="128"/>
            </a:xfrm>
            <a:custGeom>
              <a:avLst/>
              <a:gdLst>
                <a:gd name="T0" fmla="*/ 248858385 w 20"/>
                <a:gd name="T1" fmla="*/ 2147483647 h 48"/>
                <a:gd name="T2" fmla="*/ 290584929 w 20"/>
                <a:gd name="T3" fmla="*/ 2147483647 h 48"/>
                <a:gd name="T4" fmla="*/ 290584929 w 20"/>
                <a:gd name="T5" fmla="*/ 2147483647 h 48"/>
                <a:gd name="T6" fmla="*/ 465629422 w 20"/>
                <a:gd name="T7" fmla="*/ 2147483647 h 48"/>
                <a:gd name="T8" fmla="*/ 465629422 w 20"/>
                <a:gd name="T9" fmla="*/ 2147483647 h 48"/>
                <a:gd name="T10" fmla="*/ 582167938 w 20"/>
                <a:gd name="T11" fmla="*/ 2147483647 h 48"/>
                <a:gd name="T12" fmla="*/ 698442934 w 20"/>
                <a:gd name="T13" fmla="*/ 2147483647 h 48"/>
                <a:gd name="T14" fmla="*/ 622145843 w 20"/>
                <a:gd name="T15" fmla="*/ 1620981245 h 48"/>
                <a:gd name="T16" fmla="*/ 726462123 w 20"/>
                <a:gd name="T17" fmla="*/ 607868223 h 48"/>
                <a:gd name="T18" fmla="*/ 582167938 w 20"/>
                <a:gd name="T19" fmla="*/ 0 h 48"/>
                <a:gd name="T20" fmla="*/ 582167938 w 20"/>
                <a:gd name="T21" fmla="*/ 0 h 48"/>
                <a:gd name="T22" fmla="*/ 582167938 w 20"/>
                <a:gd name="T23" fmla="*/ 0 h 48"/>
                <a:gd name="T24" fmla="*/ 330370674 w 20"/>
                <a:gd name="T25" fmla="*/ 365188833 h 48"/>
                <a:gd name="T26" fmla="*/ 248858385 w 20"/>
                <a:gd name="T27" fmla="*/ 890046522 h 48"/>
                <a:gd name="T28" fmla="*/ 216051838 w 20"/>
                <a:gd name="T29" fmla="*/ 1341676117 h 48"/>
                <a:gd name="T30" fmla="*/ 74500712 w 20"/>
                <a:gd name="T31" fmla="*/ 2008283863 h 48"/>
                <a:gd name="T32" fmla="*/ 74500712 w 20"/>
                <a:gd name="T33" fmla="*/ 2147483647 h 48"/>
                <a:gd name="T34" fmla="*/ 74500712 w 20"/>
                <a:gd name="T35" fmla="*/ 2147483647 h 48"/>
                <a:gd name="T36" fmla="*/ 0 w 20"/>
                <a:gd name="T37" fmla="*/ 2147483647 h 48"/>
                <a:gd name="T38" fmla="*/ 0 w 20"/>
                <a:gd name="T39" fmla="*/ 2147483647 h 48"/>
                <a:gd name="T40" fmla="*/ 74500712 w 20"/>
                <a:gd name="T41" fmla="*/ 2147483647 h 48"/>
                <a:gd name="T42" fmla="*/ 144546225 w 20"/>
                <a:gd name="T43" fmla="*/ 2147483647 h 48"/>
                <a:gd name="T44" fmla="*/ 290584929 w 20"/>
                <a:gd name="T45" fmla="*/ 2147483647 h 48"/>
                <a:gd name="T46" fmla="*/ 290584929 w 20"/>
                <a:gd name="T47" fmla="*/ 2147483647 h 48"/>
                <a:gd name="T48" fmla="*/ 248858385 w 20"/>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48"/>
                <a:gd name="T77" fmla="*/ 20 w 2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48">
                  <a:moveTo>
                    <a:pt x="7" y="47"/>
                  </a:moveTo>
                  <a:cubicBezTo>
                    <a:pt x="8" y="46"/>
                    <a:pt x="8" y="46"/>
                    <a:pt x="8" y="46"/>
                  </a:cubicBezTo>
                  <a:cubicBezTo>
                    <a:pt x="8" y="40"/>
                    <a:pt x="8" y="40"/>
                    <a:pt x="8" y="40"/>
                  </a:cubicBezTo>
                  <a:cubicBezTo>
                    <a:pt x="13" y="35"/>
                    <a:pt x="13" y="35"/>
                    <a:pt x="13" y="35"/>
                  </a:cubicBezTo>
                  <a:cubicBezTo>
                    <a:pt x="13" y="29"/>
                    <a:pt x="13" y="29"/>
                    <a:pt x="13" y="29"/>
                  </a:cubicBezTo>
                  <a:cubicBezTo>
                    <a:pt x="16" y="27"/>
                    <a:pt x="16" y="27"/>
                    <a:pt x="16" y="27"/>
                  </a:cubicBezTo>
                  <a:cubicBezTo>
                    <a:pt x="19" y="20"/>
                    <a:pt x="19" y="20"/>
                    <a:pt x="19" y="20"/>
                  </a:cubicBezTo>
                  <a:cubicBezTo>
                    <a:pt x="17" y="13"/>
                    <a:pt x="17" y="13"/>
                    <a:pt x="17" y="13"/>
                  </a:cubicBezTo>
                  <a:cubicBezTo>
                    <a:pt x="20" y="5"/>
                    <a:pt x="20" y="5"/>
                    <a:pt x="20" y="5"/>
                  </a:cubicBezTo>
                  <a:cubicBezTo>
                    <a:pt x="16" y="0"/>
                    <a:pt x="16" y="0"/>
                    <a:pt x="16" y="0"/>
                  </a:cubicBezTo>
                  <a:cubicBezTo>
                    <a:pt x="16" y="0"/>
                    <a:pt x="16" y="0"/>
                    <a:pt x="16" y="0"/>
                  </a:cubicBezTo>
                  <a:cubicBezTo>
                    <a:pt x="16" y="0"/>
                    <a:pt x="16" y="0"/>
                    <a:pt x="16" y="0"/>
                  </a:cubicBezTo>
                  <a:cubicBezTo>
                    <a:pt x="9" y="3"/>
                    <a:pt x="9" y="3"/>
                    <a:pt x="9" y="3"/>
                  </a:cubicBezTo>
                  <a:cubicBezTo>
                    <a:pt x="7" y="7"/>
                    <a:pt x="7" y="7"/>
                    <a:pt x="7" y="7"/>
                  </a:cubicBezTo>
                  <a:cubicBezTo>
                    <a:pt x="6" y="11"/>
                    <a:pt x="6" y="11"/>
                    <a:pt x="6" y="11"/>
                  </a:cubicBezTo>
                  <a:cubicBezTo>
                    <a:pt x="2" y="16"/>
                    <a:pt x="2" y="16"/>
                    <a:pt x="2" y="16"/>
                  </a:cubicBezTo>
                  <a:cubicBezTo>
                    <a:pt x="2" y="16"/>
                    <a:pt x="2" y="20"/>
                    <a:pt x="2" y="21"/>
                  </a:cubicBezTo>
                  <a:cubicBezTo>
                    <a:pt x="3" y="22"/>
                    <a:pt x="2" y="27"/>
                    <a:pt x="2" y="27"/>
                  </a:cubicBezTo>
                  <a:cubicBezTo>
                    <a:pt x="2" y="27"/>
                    <a:pt x="0" y="31"/>
                    <a:pt x="0" y="32"/>
                  </a:cubicBezTo>
                  <a:cubicBezTo>
                    <a:pt x="0" y="33"/>
                    <a:pt x="0" y="37"/>
                    <a:pt x="0" y="38"/>
                  </a:cubicBezTo>
                  <a:cubicBezTo>
                    <a:pt x="1" y="39"/>
                    <a:pt x="1" y="42"/>
                    <a:pt x="2" y="43"/>
                  </a:cubicBezTo>
                  <a:cubicBezTo>
                    <a:pt x="3" y="44"/>
                    <a:pt x="4" y="46"/>
                    <a:pt x="4" y="46"/>
                  </a:cubicBezTo>
                  <a:cubicBezTo>
                    <a:pt x="8" y="48"/>
                    <a:pt x="8" y="48"/>
                    <a:pt x="8" y="48"/>
                  </a:cubicBezTo>
                  <a:cubicBezTo>
                    <a:pt x="8" y="47"/>
                    <a:pt x="8" y="47"/>
                    <a:pt x="8" y="47"/>
                  </a:cubicBezTo>
                  <a:cubicBezTo>
                    <a:pt x="8" y="47"/>
                    <a:pt x="8" y="47"/>
                    <a:pt x="7" y="47"/>
                  </a:cubicBezTo>
                  <a:close/>
                </a:path>
              </a:pathLst>
            </a:custGeom>
            <a:solidFill>
              <a:srgbClr val="BEA66E"/>
            </a:solidFill>
            <a:ln w="12700" cap="rnd">
              <a:solidFill>
                <a:srgbClr val="000000"/>
              </a:solidFill>
              <a:round/>
              <a:headEnd/>
              <a:tailEnd/>
            </a:ln>
          </p:spPr>
          <p:txBody>
            <a:bodyPr/>
            <a:p>
              <a:endParaRPr lang="en-US"/>
            </a:p>
          </p:txBody>
        </p:sp>
        <p:sp>
          <p:nvSpPr>
            <p:cNvPr id="1049204" name="Freeform 302"/>
            <p:cNvSpPr/>
            <p:nvPr/>
          </p:nvSpPr>
          <p:spPr bwMode="auto">
            <a:xfrm>
              <a:off x="1941" y="2960"/>
              <a:ext cx="817" cy="208"/>
            </a:xfrm>
            <a:custGeom>
              <a:avLst/>
              <a:gdLst>
                <a:gd name="T0" fmla="*/ 2147483647 w 327"/>
                <a:gd name="T1" fmla="*/ 2147483647 h 78"/>
                <a:gd name="T2" fmla="*/ 2147483647 w 327"/>
                <a:gd name="T3" fmla="*/ 2147483647 h 78"/>
                <a:gd name="T4" fmla="*/ 2147483647 w 327"/>
                <a:gd name="T5" fmla="*/ 2147483647 h 78"/>
                <a:gd name="T6" fmla="*/ 2147483647 w 327"/>
                <a:gd name="T7" fmla="*/ 2147483647 h 78"/>
                <a:gd name="T8" fmla="*/ 2147483647 w 327"/>
                <a:gd name="T9" fmla="*/ 2147483647 h 78"/>
                <a:gd name="T10" fmla="*/ 2147483647 w 327"/>
                <a:gd name="T11" fmla="*/ 2147483647 h 78"/>
                <a:gd name="T12" fmla="*/ 2147483647 w 327"/>
                <a:gd name="T13" fmla="*/ 1620981126 h 78"/>
                <a:gd name="T14" fmla="*/ 2147483647 w 327"/>
                <a:gd name="T15" fmla="*/ 607868178 h 78"/>
                <a:gd name="T16" fmla="*/ 2147483647 w 327"/>
                <a:gd name="T17" fmla="*/ 0 h 78"/>
                <a:gd name="T18" fmla="*/ 2147483647 w 327"/>
                <a:gd name="T19" fmla="*/ 0 h 78"/>
                <a:gd name="T20" fmla="*/ 2147483647 w 327"/>
                <a:gd name="T21" fmla="*/ 2147483647 h 78"/>
                <a:gd name="T22" fmla="*/ 461398254 w 327"/>
                <a:gd name="T23" fmla="*/ 2147483647 h 78"/>
                <a:gd name="T24" fmla="*/ 0 w 327"/>
                <a:gd name="T25" fmla="*/ 1725872818 h 78"/>
                <a:gd name="T26" fmla="*/ 241817119 w 327"/>
                <a:gd name="T27" fmla="*/ 2147483647 h 78"/>
                <a:gd name="T28" fmla="*/ 69060929 w 327"/>
                <a:gd name="T29" fmla="*/ 2147483647 h 78"/>
                <a:gd name="T30" fmla="*/ 604172903 w 327"/>
                <a:gd name="T31" fmla="*/ 2147483647 h 78"/>
                <a:gd name="T32" fmla="*/ 1941607181 w 327"/>
                <a:gd name="T33" fmla="*/ 2147483647 h 78"/>
                <a:gd name="T34" fmla="*/ 2147483647 w 327"/>
                <a:gd name="T35" fmla="*/ 2147483647 h 78"/>
                <a:gd name="T36" fmla="*/ 2147483647 w 327"/>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7"/>
                <a:gd name="T58" fmla="*/ 0 h 78"/>
                <a:gd name="T59" fmla="*/ 327 w 327"/>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7" h="78">
                  <a:moveTo>
                    <a:pt x="320" y="48"/>
                  </a:moveTo>
                  <a:cubicBezTo>
                    <a:pt x="318" y="41"/>
                    <a:pt x="318" y="41"/>
                    <a:pt x="318" y="41"/>
                  </a:cubicBezTo>
                  <a:cubicBezTo>
                    <a:pt x="323" y="36"/>
                    <a:pt x="323" y="36"/>
                    <a:pt x="323" y="36"/>
                  </a:cubicBezTo>
                  <a:cubicBezTo>
                    <a:pt x="322" y="30"/>
                    <a:pt x="322" y="30"/>
                    <a:pt x="322" y="30"/>
                  </a:cubicBezTo>
                  <a:cubicBezTo>
                    <a:pt x="324" y="27"/>
                    <a:pt x="324" y="27"/>
                    <a:pt x="324" y="27"/>
                  </a:cubicBezTo>
                  <a:cubicBezTo>
                    <a:pt x="327" y="20"/>
                    <a:pt x="327" y="20"/>
                    <a:pt x="327" y="20"/>
                  </a:cubicBezTo>
                  <a:cubicBezTo>
                    <a:pt x="323" y="13"/>
                    <a:pt x="323" y="13"/>
                    <a:pt x="323" y="13"/>
                  </a:cubicBezTo>
                  <a:cubicBezTo>
                    <a:pt x="325" y="5"/>
                    <a:pt x="325" y="5"/>
                    <a:pt x="325" y="5"/>
                  </a:cubicBezTo>
                  <a:cubicBezTo>
                    <a:pt x="321" y="0"/>
                    <a:pt x="321" y="0"/>
                    <a:pt x="321" y="0"/>
                  </a:cubicBezTo>
                  <a:cubicBezTo>
                    <a:pt x="321" y="0"/>
                    <a:pt x="321" y="0"/>
                    <a:pt x="321" y="0"/>
                  </a:cubicBezTo>
                  <a:cubicBezTo>
                    <a:pt x="244" y="6"/>
                    <a:pt x="164" y="12"/>
                    <a:pt x="127" y="19"/>
                  </a:cubicBezTo>
                  <a:cubicBezTo>
                    <a:pt x="74" y="28"/>
                    <a:pt x="29" y="22"/>
                    <a:pt x="13" y="21"/>
                  </a:cubicBezTo>
                  <a:cubicBezTo>
                    <a:pt x="9" y="20"/>
                    <a:pt x="4" y="19"/>
                    <a:pt x="0" y="14"/>
                  </a:cubicBezTo>
                  <a:cubicBezTo>
                    <a:pt x="4" y="19"/>
                    <a:pt x="7" y="31"/>
                    <a:pt x="7" y="39"/>
                  </a:cubicBezTo>
                  <a:cubicBezTo>
                    <a:pt x="7" y="49"/>
                    <a:pt x="7" y="65"/>
                    <a:pt x="2" y="73"/>
                  </a:cubicBezTo>
                  <a:cubicBezTo>
                    <a:pt x="5" y="71"/>
                    <a:pt x="12" y="67"/>
                    <a:pt x="17" y="67"/>
                  </a:cubicBezTo>
                  <a:cubicBezTo>
                    <a:pt x="25" y="66"/>
                    <a:pt x="40" y="74"/>
                    <a:pt x="54" y="76"/>
                  </a:cubicBezTo>
                  <a:cubicBezTo>
                    <a:pt x="68" y="78"/>
                    <a:pt x="91" y="69"/>
                    <a:pt x="99" y="68"/>
                  </a:cubicBezTo>
                  <a:cubicBezTo>
                    <a:pt x="128" y="61"/>
                    <a:pt x="223" y="53"/>
                    <a:pt x="320" y="48"/>
                  </a:cubicBezTo>
                  <a:close/>
                </a:path>
              </a:pathLst>
            </a:custGeom>
            <a:solidFill>
              <a:srgbClr val="FFECC7"/>
            </a:solidFill>
            <a:ln w="9525">
              <a:noFill/>
              <a:round/>
              <a:headEnd/>
              <a:tailEnd/>
            </a:ln>
          </p:spPr>
          <p:txBody>
            <a:bodyPr/>
            <a:p>
              <a:endParaRPr lang="en-US"/>
            </a:p>
          </p:txBody>
        </p:sp>
        <p:sp>
          <p:nvSpPr>
            <p:cNvPr id="1049205" name="Freeform 303"/>
            <p:cNvSpPr/>
            <p:nvPr/>
          </p:nvSpPr>
          <p:spPr bwMode="auto">
            <a:xfrm>
              <a:off x="2753" y="3091"/>
              <a:ext cx="787" cy="258"/>
            </a:xfrm>
            <a:custGeom>
              <a:avLst/>
              <a:gdLst>
                <a:gd name="T0" fmla="*/ 2147483647 w 315"/>
                <a:gd name="T1" fmla="*/ 1205395027 h 97"/>
                <a:gd name="T2" fmla="*/ 2147483647 w 315"/>
                <a:gd name="T3" fmla="*/ 1286132213 h 97"/>
                <a:gd name="T4" fmla="*/ 2147483647 w 315"/>
                <a:gd name="T5" fmla="*/ 1769281692 h 97"/>
                <a:gd name="T6" fmla="*/ 315411089 w 315"/>
                <a:gd name="T7" fmla="*/ 0 h 97"/>
                <a:gd name="T8" fmla="*/ 461278760 w 315"/>
                <a:gd name="T9" fmla="*/ 582568200 h 97"/>
                <a:gd name="T10" fmla="*/ 357031111 w 315"/>
                <a:gd name="T11" fmla="*/ 1549510786 h 97"/>
                <a:gd name="T12" fmla="*/ 430927814 w 315"/>
                <a:gd name="T13" fmla="*/ 2147483647 h 97"/>
                <a:gd name="T14" fmla="*/ 315411089 w 315"/>
                <a:gd name="T15" fmla="*/ 2147483647 h 97"/>
                <a:gd name="T16" fmla="*/ 212344610 w 315"/>
                <a:gd name="T17" fmla="*/ 2147483647 h 97"/>
                <a:gd name="T18" fmla="*/ 212344610 w 315"/>
                <a:gd name="T19" fmla="*/ 2147483647 h 97"/>
                <a:gd name="T20" fmla="*/ 27632004 w 315"/>
                <a:gd name="T21" fmla="*/ 2147483647 h 97"/>
                <a:gd name="T22" fmla="*/ 27632004 w 315"/>
                <a:gd name="T23" fmla="*/ 2147483647 h 97"/>
                <a:gd name="T24" fmla="*/ 0 w 315"/>
                <a:gd name="T25" fmla="*/ 2147483647 h 97"/>
                <a:gd name="T26" fmla="*/ 2147483647 w 315"/>
                <a:gd name="T27" fmla="*/ 2147483647 h 97"/>
                <a:gd name="T28" fmla="*/ 2147483647 w 315"/>
                <a:gd name="T29" fmla="*/ 2147483647 h 97"/>
                <a:gd name="T30" fmla="*/ 2147483647 w 315"/>
                <a:gd name="T31" fmla="*/ 2147483647 h 97"/>
                <a:gd name="T32" fmla="*/ 2147483647 w 315"/>
                <a:gd name="T33" fmla="*/ 2147483647 h 97"/>
                <a:gd name="T34" fmla="*/ 2147483647 w 315"/>
                <a:gd name="T35" fmla="*/ 120539502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97"/>
                <a:gd name="T56" fmla="*/ 315 w 315"/>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97">
                  <a:moveTo>
                    <a:pt x="299" y="10"/>
                  </a:moveTo>
                  <a:cubicBezTo>
                    <a:pt x="292" y="5"/>
                    <a:pt x="289" y="1"/>
                    <a:pt x="256" y="11"/>
                  </a:cubicBezTo>
                  <a:cubicBezTo>
                    <a:pt x="237" y="17"/>
                    <a:pt x="206" y="16"/>
                    <a:pt x="190" y="15"/>
                  </a:cubicBezTo>
                  <a:cubicBezTo>
                    <a:pt x="182" y="14"/>
                    <a:pt x="98" y="6"/>
                    <a:pt x="9" y="0"/>
                  </a:cubicBezTo>
                  <a:cubicBezTo>
                    <a:pt x="13" y="5"/>
                    <a:pt x="13" y="5"/>
                    <a:pt x="13" y="5"/>
                  </a:cubicBezTo>
                  <a:cubicBezTo>
                    <a:pt x="10" y="13"/>
                    <a:pt x="10" y="13"/>
                    <a:pt x="10" y="13"/>
                  </a:cubicBezTo>
                  <a:cubicBezTo>
                    <a:pt x="12" y="20"/>
                    <a:pt x="12" y="20"/>
                    <a:pt x="12" y="20"/>
                  </a:cubicBezTo>
                  <a:cubicBezTo>
                    <a:pt x="9" y="27"/>
                    <a:pt x="9" y="27"/>
                    <a:pt x="9" y="27"/>
                  </a:cubicBezTo>
                  <a:cubicBezTo>
                    <a:pt x="6" y="29"/>
                    <a:pt x="6" y="29"/>
                    <a:pt x="6" y="29"/>
                  </a:cubicBezTo>
                  <a:cubicBezTo>
                    <a:pt x="6" y="35"/>
                    <a:pt x="6" y="35"/>
                    <a:pt x="6" y="35"/>
                  </a:cubicBezTo>
                  <a:cubicBezTo>
                    <a:pt x="1" y="40"/>
                    <a:pt x="1" y="40"/>
                    <a:pt x="1" y="40"/>
                  </a:cubicBezTo>
                  <a:cubicBezTo>
                    <a:pt x="1" y="46"/>
                    <a:pt x="1" y="46"/>
                    <a:pt x="1" y="46"/>
                  </a:cubicBezTo>
                  <a:cubicBezTo>
                    <a:pt x="0" y="47"/>
                    <a:pt x="0" y="47"/>
                    <a:pt x="0" y="47"/>
                  </a:cubicBezTo>
                  <a:cubicBezTo>
                    <a:pt x="94" y="55"/>
                    <a:pt x="188" y="66"/>
                    <a:pt x="224" y="74"/>
                  </a:cubicBezTo>
                  <a:cubicBezTo>
                    <a:pt x="235" y="77"/>
                    <a:pt x="255" y="86"/>
                    <a:pt x="259" y="89"/>
                  </a:cubicBezTo>
                  <a:cubicBezTo>
                    <a:pt x="271" y="97"/>
                    <a:pt x="279" y="89"/>
                    <a:pt x="281" y="77"/>
                  </a:cubicBezTo>
                  <a:cubicBezTo>
                    <a:pt x="284" y="65"/>
                    <a:pt x="284" y="45"/>
                    <a:pt x="296" y="35"/>
                  </a:cubicBezTo>
                  <a:cubicBezTo>
                    <a:pt x="315" y="23"/>
                    <a:pt x="305" y="15"/>
                    <a:pt x="299" y="10"/>
                  </a:cubicBezTo>
                  <a:close/>
                </a:path>
              </a:pathLst>
            </a:custGeom>
            <a:solidFill>
              <a:srgbClr val="FFECC7"/>
            </a:solidFill>
            <a:ln w="9525">
              <a:noFill/>
              <a:round/>
              <a:headEnd/>
              <a:tailEnd/>
            </a:ln>
          </p:spPr>
          <p:txBody>
            <a:bodyPr/>
            <a:p>
              <a:endParaRPr lang="en-US"/>
            </a:p>
          </p:txBody>
        </p:sp>
        <p:sp>
          <p:nvSpPr>
            <p:cNvPr id="1049206" name="Freeform 304"/>
            <p:cNvSpPr/>
            <p:nvPr/>
          </p:nvSpPr>
          <p:spPr bwMode="auto">
            <a:xfrm>
              <a:off x="2756" y="3179"/>
              <a:ext cx="390" cy="50"/>
            </a:xfrm>
            <a:custGeom>
              <a:avLst/>
              <a:gdLst>
                <a:gd name="T0" fmla="*/ 175112811 w 156"/>
                <a:gd name="T1" fmla="*/ 0 h 19"/>
                <a:gd name="T2" fmla="*/ 175112811 w 156"/>
                <a:gd name="T3" fmla="*/ 178807591 h 19"/>
                <a:gd name="T4" fmla="*/ 0 w 156"/>
                <a:gd name="T5" fmla="*/ 655437716 h 19"/>
                <a:gd name="T6" fmla="*/ 0 w 156"/>
                <a:gd name="T7" fmla="*/ 655437716 h 19"/>
                <a:gd name="T8" fmla="*/ 2147483647 w 156"/>
                <a:gd name="T9" fmla="*/ 1835707221 h 19"/>
                <a:gd name="T10" fmla="*/ 175112811 w 156"/>
                <a:gd name="T11" fmla="*/ 0 h 19"/>
                <a:gd name="T12" fmla="*/ 0 60000 65536"/>
                <a:gd name="T13" fmla="*/ 0 60000 65536"/>
                <a:gd name="T14" fmla="*/ 0 60000 65536"/>
                <a:gd name="T15" fmla="*/ 0 60000 65536"/>
                <a:gd name="T16" fmla="*/ 0 60000 65536"/>
                <a:gd name="T17" fmla="*/ 0 60000 65536"/>
                <a:gd name="T18" fmla="*/ 0 w 156"/>
                <a:gd name="T19" fmla="*/ 0 h 19"/>
                <a:gd name="T20" fmla="*/ 156 w 15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6" h="19">
                  <a:moveTo>
                    <a:pt x="5" y="0"/>
                  </a:moveTo>
                  <a:cubicBezTo>
                    <a:pt x="5" y="2"/>
                    <a:pt x="5" y="2"/>
                    <a:pt x="5" y="2"/>
                  </a:cubicBezTo>
                  <a:cubicBezTo>
                    <a:pt x="0" y="7"/>
                    <a:pt x="0" y="7"/>
                    <a:pt x="0" y="7"/>
                  </a:cubicBezTo>
                  <a:cubicBezTo>
                    <a:pt x="0" y="7"/>
                    <a:pt x="0" y="7"/>
                    <a:pt x="0" y="7"/>
                  </a:cubicBezTo>
                  <a:cubicBezTo>
                    <a:pt x="156" y="19"/>
                    <a:pt x="156" y="19"/>
                    <a:pt x="156" y="19"/>
                  </a:cubicBezTo>
                  <a:cubicBezTo>
                    <a:pt x="132" y="12"/>
                    <a:pt x="70" y="5"/>
                    <a:pt x="5" y="0"/>
                  </a:cubicBezTo>
                  <a:close/>
                </a:path>
              </a:pathLst>
            </a:custGeom>
            <a:solidFill>
              <a:srgbClr val="FFFFFF"/>
            </a:solidFill>
            <a:ln w="9525">
              <a:noFill/>
              <a:round/>
              <a:headEnd/>
              <a:tailEnd/>
            </a:ln>
          </p:spPr>
          <p:txBody>
            <a:bodyPr/>
            <a:p>
              <a:endParaRPr lang="en-US"/>
            </a:p>
          </p:txBody>
        </p:sp>
        <p:sp>
          <p:nvSpPr>
            <p:cNvPr id="1049207" name="Freeform 305"/>
            <p:cNvSpPr/>
            <p:nvPr/>
          </p:nvSpPr>
          <p:spPr bwMode="auto">
            <a:xfrm>
              <a:off x="2268" y="3051"/>
              <a:ext cx="480" cy="53"/>
            </a:xfrm>
            <a:custGeom>
              <a:avLst/>
              <a:gdLst>
                <a:gd name="T0" fmla="*/ 2147483647 w 192"/>
                <a:gd name="T1" fmla="*/ 780896784 h 20"/>
                <a:gd name="T2" fmla="*/ 2147483647 w 192"/>
                <a:gd name="T3" fmla="*/ 200536575 h 20"/>
                <a:gd name="T4" fmla="*/ 2147483647 w 192"/>
                <a:gd name="T5" fmla="*/ 0 h 20"/>
                <a:gd name="T6" fmla="*/ 0 w 192"/>
                <a:gd name="T7" fmla="*/ 2147483647 h 20"/>
                <a:gd name="T8" fmla="*/ 2147483647 w 192"/>
                <a:gd name="T9" fmla="*/ 874944018 h 20"/>
                <a:gd name="T10" fmla="*/ 2147483647 w 192"/>
                <a:gd name="T11" fmla="*/ 780896784 h 20"/>
                <a:gd name="T12" fmla="*/ 0 60000 65536"/>
                <a:gd name="T13" fmla="*/ 0 60000 65536"/>
                <a:gd name="T14" fmla="*/ 0 60000 65536"/>
                <a:gd name="T15" fmla="*/ 0 60000 65536"/>
                <a:gd name="T16" fmla="*/ 0 60000 65536"/>
                <a:gd name="T17" fmla="*/ 0 60000 65536"/>
                <a:gd name="T18" fmla="*/ 0 w 192"/>
                <a:gd name="T19" fmla="*/ 0 h 20"/>
                <a:gd name="T20" fmla="*/ 192 w 19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2" h="20">
                  <a:moveTo>
                    <a:pt x="187" y="7"/>
                  </a:moveTo>
                  <a:cubicBezTo>
                    <a:pt x="192" y="2"/>
                    <a:pt x="192" y="2"/>
                    <a:pt x="192" y="2"/>
                  </a:cubicBezTo>
                  <a:cubicBezTo>
                    <a:pt x="191" y="0"/>
                    <a:pt x="191" y="0"/>
                    <a:pt x="191" y="0"/>
                  </a:cubicBezTo>
                  <a:cubicBezTo>
                    <a:pt x="105" y="5"/>
                    <a:pt x="16" y="15"/>
                    <a:pt x="0" y="20"/>
                  </a:cubicBezTo>
                  <a:cubicBezTo>
                    <a:pt x="187" y="8"/>
                    <a:pt x="187" y="8"/>
                    <a:pt x="187" y="8"/>
                  </a:cubicBezTo>
                  <a:lnTo>
                    <a:pt x="187" y="7"/>
                  </a:lnTo>
                  <a:close/>
                </a:path>
              </a:pathLst>
            </a:custGeom>
            <a:solidFill>
              <a:srgbClr val="FFFFFF"/>
            </a:solidFill>
            <a:ln w="9525">
              <a:noFill/>
              <a:round/>
              <a:headEnd/>
              <a:tailEnd/>
            </a:ln>
          </p:spPr>
          <p:txBody>
            <a:bodyPr/>
            <a:p>
              <a:endParaRPr lang="en-US"/>
            </a:p>
          </p:txBody>
        </p:sp>
        <p:sp>
          <p:nvSpPr>
            <p:cNvPr id="1049208" name="Freeform 306"/>
            <p:cNvSpPr/>
            <p:nvPr/>
          </p:nvSpPr>
          <p:spPr bwMode="auto">
            <a:xfrm>
              <a:off x="1973" y="2981"/>
              <a:ext cx="780" cy="88"/>
            </a:xfrm>
            <a:custGeom>
              <a:avLst/>
              <a:gdLst>
                <a:gd name="T0" fmla="*/ 2147483647 w 312"/>
                <a:gd name="T1" fmla="*/ 607868135 h 33"/>
                <a:gd name="T2" fmla="*/ 2147483647 w 312"/>
                <a:gd name="T3" fmla="*/ 0 h 33"/>
                <a:gd name="T4" fmla="*/ 2147483647 w 312"/>
                <a:gd name="T5" fmla="*/ 503128685 h 33"/>
                <a:gd name="T6" fmla="*/ 2147483647 w 312"/>
                <a:gd name="T7" fmla="*/ 2147483647 h 33"/>
                <a:gd name="T8" fmla="*/ 0 w 312"/>
                <a:gd name="T9" fmla="*/ 2147483647 h 33"/>
                <a:gd name="T10" fmla="*/ 2147483647 w 312"/>
                <a:gd name="T11" fmla="*/ 2147483647 h 33"/>
                <a:gd name="T12" fmla="*/ 2147483647 w 312"/>
                <a:gd name="T13" fmla="*/ 890045028 h 33"/>
                <a:gd name="T14" fmla="*/ 2147483647 w 312"/>
                <a:gd name="T15" fmla="*/ 607868135 h 33"/>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3"/>
                <a:gd name="T26" fmla="*/ 312 w 312"/>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3">
                  <a:moveTo>
                    <a:pt x="310" y="5"/>
                  </a:moveTo>
                  <a:cubicBezTo>
                    <a:pt x="312" y="0"/>
                    <a:pt x="312" y="0"/>
                    <a:pt x="312" y="0"/>
                  </a:cubicBezTo>
                  <a:cubicBezTo>
                    <a:pt x="291" y="1"/>
                    <a:pt x="270" y="2"/>
                    <a:pt x="250" y="4"/>
                  </a:cubicBezTo>
                  <a:cubicBezTo>
                    <a:pt x="144" y="10"/>
                    <a:pt x="109" y="22"/>
                    <a:pt x="78" y="23"/>
                  </a:cubicBezTo>
                  <a:cubicBezTo>
                    <a:pt x="47" y="24"/>
                    <a:pt x="27" y="25"/>
                    <a:pt x="0" y="19"/>
                  </a:cubicBezTo>
                  <a:cubicBezTo>
                    <a:pt x="0" y="19"/>
                    <a:pt x="58" y="33"/>
                    <a:pt x="86" y="30"/>
                  </a:cubicBezTo>
                  <a:cubicBezTo>
                    <a:pt x="105" y="28"/>
                    <a:pt x="218" y="14"/>
                    <a:pt x="311" y="7"/>
                  </a:cubicBezTo>
                  <a:lnTo>
                    <a:pt x="310" y="5"/>
                  </a:lnTo>
                  <a:close/>
                </a:path>
              </a:pathLst>
            </a:custGeom>
            <a:solidFill>
              <a:srgbClr val="FBD98D"/>
            </a:solidFill>
            <a:ln w="9525">
              <a:noFill/>
              <a:round/>
              <a:headEnd/>
              <a:tailEnd/>
            </a:ln>
          </p:spPr>
          <p:txBody>
            <a:bodyPr/>
            <a:p>
              <a:endParaRPr lang="en-US"/>
            </a:p>
          </p:txBody>
        </p:sp>
        <p:sp>
          <p:nvSpPr>
            <p:cNvPr id="1049209" name="Freeform 307"/>
            <p:cNvSpPr/>
            <p:nvPr/>
          </p:nvSpPr>
          <p:spPr bwMode="auto">
            <a:xfrm>
              <a:off x="2778" y="3112"/>
              <a:ext cx="725" cy="77"/>
            </a:xfrm>
            <a:custGeom>
              <a:avLst/>
              <a:gdLst>
                <a:gd name="T0" fmla="*/ 2147483647 w 290"/>
                <a:gd name="T1" fmla="*/ 1714679136 h 29"/>
                <a:gd name="T2" fmla="*/ 2147483647 w 290"/>
                <a:gd name="T3" fmla="*/ 909869995 h 29"/>
                <a:gd name="T4" fmla="*/ 2147483647 w 290"/>
                <a:gd name="T5" fmla="*/ 1714679136 h 29"/>
                <a:gd name="T6" fmla="*/ 39817353 w 290"/>
                <a:gd name="T7" fmla="*/ 0 h 29"/>
                <a:gd name="T8" fmla="*/ 0 w 290"/>
                <a:gd name="T9" fmla="*/ 567842585 h 29"/>
                <a:gd name="T10" fmla="*/ 0 w 290"/>
                <a:gd name="T11" fmla="*/ 683023169 h 29"/>
                <a:gd name="T12" fmla="*/ 2147483647 w 290"/>
                <a:gd name="T13" fmla="*/ 1813543627 h 29"/>
                <a:gd name="T14" fmla="*/ 2147483647 w 290"/>
                <a:gd name="T15" fmla="*/ 2147483647 h 29"/>
                <a:gd name="T16" fmla="*/ 2147483647 w 290"/>
                <a:gd name="T17" fmla="*/ 171467913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
                <a:gd name="T28" fmla="*/ 0 h 29"/>
                <a:gd name="T29" fmla="*/ 290 w 29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 h="29">
                  <a:moveTo>
                    <a:pt x="282" y="15"/>
                  </a:moveTo>
                  <a:cubicBezTo>
                    <a:pt x="282" y="15"/>
                    <a:pt x="268" y="8"/>
                    <a:pt x="259" y="8"/>
                  </a:cubicBezTo>
                  <a:cubicBezTo>
                    <a:pt x="251" y="8"/>
                    <a:pt x="233" y="16"/>
                    <a:pt x="208" y="15"/>
                  </a:cubicBezTo>
                  <a:cubicBezTo>
                    <a:pt x="187" y="14"/>
                    <a:pt x="93" y="7"/>
                    <a:pt x="1" y="0"/>
                  </a:cubicBezTo>
                  <a:cubicBezTo>
                    <a:pt x="0" y="5"/>
                    <a:pt x="0" y="5"/>
                    <a:pt x="0" y="5"/>
                  </a:cubicBezTo>
                  <a:cubicBezTo>
                    <a:pt x="0" y="6"/>
                    <a:pt x="0" y="6"/>
                    <a:pt x="0" y="6"/>
                  </a:cubicBezTo>
                  <a:cubicBezTo>
                    <a:pt x="44" y="9"/>
                    <a:pt x="83" y="12"/>
                    <a:pt x="104" y="16"/>
                  </a:cubicBezTo>
                  <a:cubicBezTo>
                    <a:pt x="169" y="29"/>
                    <a:pt x="226" y="25"/>
                    <a:pt x="258" y="24"/>
                  </a:cubicBezTo>
                  <a:cubicBezTo>
                    <a:pt x="290" y="24"/>
                    <a:pt x="282" y="15"/>
                    <a:pt x="282" y="15"/>
                  </a:cubicBezTo>
                  <a:close/>
                </a:path>
              </a:pathLst>
            </a:custGeom>
            <a:solidFill>
              <a:srgbClr val="FBD98D"/>
            </a:solidFill>
            <a:ln w="9525">
              <a:noFill/>
              <a:round/>
              <a:headEnd/>
              <a:tailEnd/>
            </a:ln>
          </p:spPr>
          <p:txBody>
            <a:bodyPr/>
            <a:p>
              <a:endParaRPr lang="en-US"/>
            </a:p>
          </p:txBody>
        </p:sp>
        <p:sp>
          <p:nvSpPr>
            <p:cNvPr id="1049210" name="Freeform 308"/>
            <p:cNvSpPr/>
            <p:nvPr/>
          </p:nvSpPr>
          <p:spPr bwMode="auto">
            <a:xfrm>
              <a:off x="1796" y="3149"/>
              <a:ext cx="1664" cy="320"/>
            </a:xfrm>
            <a:custGeom>
              <a:avLst/>
              <a:gdLst>
                <a:gd name="T0" fmla="*/ 27644047 w 666"/>
                <a:gd name="T1" fmla="*/ 2147483647 h 120"/>
                <a:gd name="T2" fmla="*/ 27644047 w 666"/>
                <a:gd name="T3" fmla="*/ 2147483647 h 120"/>
                <a:gd name="T4" fmla="*/ 142961833 w 666"/>
                <a:gd name="T5" fmla="*/ 2147483647 h 120"/>
                <a:gd name="T6" fmla="*/ 172567830 w 666"/>
                <a:gd name="T7" fmla="*/ 2147483647 h 120"/>
                <a:gd name="T8" fmla="*/ 646100601 w 666"/>
                <a:gd name="T9" fmla="*/ 2147483647 h 120"/>
                <a:gd name="T10" fmla="*/ 818637650 w 666"/>
                <a:gd name="T11" fmla="*/ 365188856 h 120"/>
                <a:gd name="T12" fmla="*/ 1249631601 w 666"/>
                <a:gd name="T13" fmla="*/ 365188856 h 120"/>
                <a:gd name="T14" fmla="*/ 2114434770 w 666"/>
                <a:gd name="T15" fmla="*/ 227950790 h 120"/>
                <a:gd name="T16" fmla="*/ 2147483647 w 666"/>
                <a:gd name="T17" fmla="*/ 227950790 h 120"/>
                <a:gd name="T18" fmla="*/ 2085020138 w 666"/>
                <a:gd name="T19" fmla="*/ 753107094 h 120"/>
                <a:gd name="T20" fmla="*/ 2147483647 w 666"/>
                <a:gd name="T21" fmla="*/ 227950790 h 120"/>
                <a:gd name="T22" fmla="*/ 2147483647 w 666"/>
                <a:gd name="T23" fmla="*/ 227950790 h 120"/>
                <a:gd name="T24" fmla="*/ 2147483647 w 666"/>
                <a:gd name="T25" fmla="*/ 1118234681 h 120"/>
                <a:gd name="T26" fmla="*/ 2147483647 w 666"/>
                <a:gd name="T27" fmla="*/ 2147483647 h 120"/>
                <a:gd name="T28" fmla="*/ 2147483647 w 666"/>
                <a:gd name="T29" fmla="*/ 2147483647 h 120"/>
                <a:gd name="T30" fmla="*/ 2147483647 w 666"/>
                <a:gd name="T31" fmla="*/ 2147483647 h 120"/>
                <a:gd name="T32" fmla="*/ 2147483647 w 666"/>
                <a:gd name="T33" fmla="*/ 2147483647 h 120"/>
                <a:gd name="T34" fmla="*/ 2147483647 w 666"/>
                <a:gd name="T35" fmla="*/ 2147483647 h 120"/>
                <a:gd name="T36" fmla="*/ 2147483647 w 666"/>
                <a:gd name="T37" fmla="*/ 2147483647 h 120"/>
                <a:gd name="T38" fmla="*/ 2147483647 w 666"/>
                <a:gd name="T39" fmla="*/ 2147483647 h 120"/>
                <a:gd name="T40" fmla="*/ 2147483647 w 666"/>
                <a:gd name="T41" fmla="*/ 2147483647 h 120"/>
                <a:gd name="T42" fmla="*/ 2147483647 w 666"/>
                <a:gd name="T43" fmla="*/ 2147483647 h 120"/>
                <a:gd name="T44" fmla="*/ 2147483647 w 666"/>
                <a:gd name="T45" fmla="*/ 2147483647 h 120"/>
                <a:gd name="T46" fmla="*/ 2147483647 w 666"/>
                <a:gd name="T47" fmla="*/ 2147483647 h 120"/>
                <a:gd name="T48" fmla="*/ 2147483647 w 666"/>
                <a:gd name="T49" fmla="*/ 2147483647 h 120"/>
                <a:gd name="T50" fmla="*/ 2147483647 w 666"/>
                <a:gd name="T51" fmla="*/ 2147483647 h 120"/>
                <a:gd name="T52" fmla="*/ 2147483647 w 666"/>
                <a:gd name="T53" fmla="*/ 2147483647 h 120"/>
                <a:gd name="T54" fmla="*/ 1683444017 w 666"/>
                <a:gd name="T55" fmla="*/ 2147483647 h 120"/>
                <a:gd name="T56" fmla="*/ 315530982 w 666"/>
                <a:gd name="T57" fmla="*/ 2147483647 h 120"/>
                <a:gd name="T58" fmla="*/ 27644047 w 666"/>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120"/>
                <a:gd name="T92" fmla="*/ 666 w 66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120">
                  <a:moveTo>
                    <a:pt x="1" y="87"/>
                  </a:moveTo>
                  <a:cubicBezTo>
                    <a:pt x="0" y="86"/>
                    <a:pt x="0" y="85"/>
                    <a:pt x="1" y="84"/>
                  </a:cubicBezTo>
                  <a:cubicBezTo>
                    <a:pt x="2" y="83"/>
                    <a:pt x="4" y="82"/>
                    <a:pt x="4" y="80"/>
                  </a:cubicBezTo>
                  <a:cubicBezTo>
                    <a:pt x="8" y="70"/>
                    <a:pt x="2" y="51"/>
                    <a:pt x="5" y="41"/>
                  </a:cubicBezTo>
                  <a:cubicBezTo>
                    <a:pt x="7" y="32"/>
                    <a:pt x="16" y="26"/>
                    <a:pt x="18" y="19"/>
                  </a:cubicBezTo>
                  <a:cubicBezTo>
                    <a:pt x="21" y="11"/>
                    <a:pt x="20" y="5"/>
                    <a:pt x="23" y="3"/>
                  </a:cubicBezTo>
                  <a:cubicBezTo>
                    <a:pt x="25" y="0"/>
                    <a:pt x="27" y="3"/>
                    <a:pt x="35" y="3"/>
                  </a:cubicBezTo>
                  <a:cubicBezTo>
                    <a:pt x="42" y="2"/>
                    <a:pt x="53" y="2"/>
                    <a:pt x="59" y="2"/>
                  </a:cubicBezTo>
                  <a:cubicBezTo>
                    <a:pt x="61" y="2"/>
                    <a:pt x="61" y="2"/>
                    <a:pt x="61" y="2"/>
                  </a:cubicBezTo>
                  <a:cubicBezTo>
                    <a:pt x="60" y="3"/>
                    <a:pt x="59" y="5"/>
                    <a:pt x="58" y="6"/>
                  </a:cubicBezTo>
                  <a:cubicBezTo>
                    <a:pt x="60" y="5"/>
                    <a:pt x="63" y="3"/>
                    <a:pt x="67" y="2"/>
                  </a:cubicBezTo>
                  <a:cubicBezTo>
                    <a:pt x="67" y="2"/>
                    <a:pt x="67" y="2"/>
                    <a:pt x="67" y="2"/>
                  </a:cubicBezTo>
                  <a:cubicBezTo>
                    <a:pt x="71" y="4"/>
                    <a:pt x="77" y="7"/>
                    <a:pt x="83" y="9"/>
                  </a:cubicBezTo>
                  <a:cubicBezTo>
                    <a:pt x="91" y="13"/>
                    <a:pt x="102" y="18"/>
                    <a:pt x="111" y="20"/>
                  </a:cubicBezTo>
                  <a:cubicBezTo>
                    <a:pt x="121" y="21"/>
                    <a:pt x="160" y="27"/>
                    <a:pt x="165" y="27"/>
                  </a:cubicBezTo>
                  <a:cubicBezTo>
                    <a:pt x="217" y="33"/>
                    <a:pt x="409" y="56"/>
                    <a:pt x="464" y="64"/>
                  </a:cubicBezTo>
                  <a:cubicBezTo>
                    <a:pt x="470" y="66"/>
                    <a:pt x="575" y="75"/>
                    <a:pt x="587" y="77"/>
                  </a:cubicBezTo>
                  <a:cubicBezTo>
                    <a:pt x="606" y="80"/>
                    <a:pt x="618" y="74"/>
                    <a:pt x="626" y="69"/>
                  </a:cubicBezTo>
                  <a:cubicBezTo>
                    <a:pt x="638" y="64"/>
                    <a:pt x="653" y="72"/>
                    <a:pt x="654" y="78"/>
                  </a:cubicBezTo>
                  <a:cubicBezTo>
                    <a:pt x="656" y="83"/>
                    <a:pt x="655" y="85"/>
                    <a:pt x="654" y="89"/>
                  </a:cubicBezTo>
                  <a:cubicBezTo>
                    <a:pt x="652" y="95"/>
                    <a:pt x="656" y="100"/>
                    <a:pt x="659" y="101"/>
                  </a:cubicBezTo>
                  <a:cubicBezTo>
                    <a:pt x="662" y="103"/>
                    <a:pt x="666" y="105"/>
                    <a:pt x="664" y="110"/>
                  </a:cubicBezTo>
                  <a:cubicBezTo>
                    <a:pt x="662" y="115"/>
                    <a:pt x="645" y="120"/>
                    <a:pt x="635" y="117"/>
                  </a:cubicBezTo>
                  <a:cubicBezTo>
                    <a:pt x="631" y="117"/>
                    <a:pt x="624" y="115"/>
                    <a:pt x="616" y="113"/>
                  </a:cubicBezTo>
                  <a:cubicBezTo>
                    <a:pt x="600" y="109"/>
                    <a:pt x="306" y="97"/>
                    <a:pt x="257" y="91"/>
                  </a:cubicBezTo>
                  <a:cubicBezTo>
                    <a:pt x="195" y="85"/>
                    <a:pt x="171" y="77"/>
                    <a:pt x="154" y="77"/>
                  </a:cubicBezTo>
                  <a:cubicBezTo>
                    <a:pt x="140" y="75"/>
                    <a:pt x="102" y="74"/>
                    <a:pt x="93" y="75"/>
                  </a:cubicBezTo>
                  <a:cubicBezTo>
                    <a:pt x="84" y="75"/>
                    <a:pt x="50" y="80"/>
                    <a:pt x="47" y="80"/>
                  </a:cubicBezTo>
                  <a:cubicBezTo>
                    <a:pt x="44" y="80"/>
                    <a:pt x="24" y="90"/>
                    <a:pt x="9" y="88"/>
                  </a:cubicBezTo>
                  <a:cubicBezTo>
                    <a:pt x="6" y="88"/>
                    <a:pt x="4" y="88"/>
                    <a:pt x="1" y="87"/>
                  </a:cubicBezTo>
                  <a:close/>
                </a:path>
              </a:pathLst>
            </a:custGeom>
            <a:solidFill>
              <a:srgbClr val="FFECC7"/>
            </a:solidFill>
            <a:ln w="9525">
              <a:noFill/>
              <a:round/>
              <a:headEnd/>
              <a:tailEnd/>
            </a:ln>
          </p:spPr>
          <p:txBody>
            <a:bodyPr/>
            <a:p>
              <a:endParaRPr lang="en-US"/>
            </a:p>
          </p:txBody>
        </p:sp>
        <p:sp>
          <p:nvSpPr>
            <p:cNvPr id="1049211" name="Freeform 309"/>
            <p:cNvSpPr/>
            <p:nvPr/>
          </p:nvSpPr>
          <p:spPr bwMode="auto">
            <a:xfrm>
              <a:off x="3206" y="3237"/>
              <a:ext cx="242" cy="96"/>
            </a:xfrm>
            <a:custGeom>
              <a:avLst/>
              <a:gdLst>
                <a:gd name="T0" fmla="*/ 0 w 97"/>
                <a:gd name="T1" fmla="*/ 503128704 h 36"/>
                <a:gd name="T2" fmla="*/ 2063263449 w 97"/>
                <a:gd name="T3" fmla="*/ 2147483647 h 36"/>
                <a:gd name="T4" fmla="*/ 2147483647 w 97"/>
                <a:gd name="T5" fmla="*/ 2147483647 h 36"/>
                <a:gd name="T6" fmla="*/ 2147483647 w 97"/>
                <a:gd name="T7" fmla="*/ 973836217 h 36"/>
                <a:gd name="T8" fmla="*/ 2147483647 w 97"/>
                <a:gd name="T9" fmla="*/ 2147483647 h 36"/>
                <a:gd name="T10" fmla="*/ 0 w 97"/>
                <a:gd name="T11" fmla="*/ 503128704 h 36"/>
                <a:gd name="T12" fmla="*/ 0 60000 65536"/>
                <a:gd name="T13" fmla="*/ 0 60000 65536"/>
                <a:gd name="T14" fmla="*/ 0 60000 65536"/>
                <a:gd name="T15" fmla="*/ 0 60000 65536"/>
                <a:gd name="T16" fmla="*/ 0 60000 65536"/>
                <a:gd name="T17" fmla="*/ 0 60000 65536"/>
                <a:gd name="T18" fmla="*/ 0 w 97"/>
                <a:gd name="T19" fmla="*/ 0 h 36"/>
                <a:gd name="T20" fmla="*/ 97 w 9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7" h="36">
                  <a:moveTo>
                    <a:pt x="0" y="4"/>
                  </a:moveTo>
                  <a:cubicBezTo>
                    <a:pt x="28" y="8"/>
                    <a:pt x="46" y="12"/>
                    <a:pt x="59" y="20"/>
                  </a:cubicBezTo>
                  <a:cubicBezTo>
                    <a:pt x="71" y="29"/>
                    <a:pt x="89" y="36"/>
                    <a:pt x="93" y="30"/>
                  </a:cubicBezTo>
                  <a:cubicBezTo>
                    <a:pt x="97" y="24"/>
                    <a:pt x="94" y="19"/>
                    <a:pt x="96" y="8"/>
                  </a:cubicBezTo>
                  <a:cubicBezTo>
                    <a:pt x="91" y="20"/>
                    <a:pt x="96" y="25"/>
                    <a:pt x="85" y="26"/>
                  </a:cubicBezTo>
                  <a:cubicBezTo>
                    <a:pt x="74" y="26"/>
                    <a:pt x="41" y="0"/>
                    <a:pt x="0" y="4"/>
                  </a:cubicBezTo>
                  <a:close/>
                </a:path>
              </a:pathLst>
            </a:custGeom>
            <a:solidFill>
              <a:srgbClr val="FFFFFF"/>
            </a:solidFill>
            <a:ln w="9525">
              <a:noFill/>
              <a:round/>
              <a:headEnd/>
              <a:tailEnd/>
            </a:ln>
          </p:spPr>
          <p:txBody>
            <a:bodyPr/>
            <a:p>
              <a:endParaRPr lang="en-US"/>
            </a:p>
          </p:txBody>
        </p:sp>
        <p:sp>
          <p:nvSpPr>
            <p:cNvPr id="1049212" name="Freeform 310"/>
            <p:cNvSpPr/>
            <p:nvPr/>
          </p:nvSpPr>
          <p:spPr bwMode="auto">
            <a:xfrm>
              <a:off x="3431" y="3419"/>
              <a:ext cx="19" cy="29"/>
            </a:xfrm>
            <a:custGeom>
              <a:avLst/>
              <a:gdLst>
                <a:gd name="T0" fmla="*/ 28532714 w 8"/>
                <a:gd name="T1" fmla="*/ 0 h 11"/>
                <a:gd name="T2" fmla="*/ 109535670 w 8"/>
                <a:gd name="T3" fmla="*/ 489844968 h 11"/>
                <a:gd name="T4" fmla="*/ 12013775 w 8"/>
                <a:gd name="T5" fmla="*/ 991175534 h 11"/>
                <a:gd name="T6" fmla="*/ 12013775 w 8"/>
                <a:gd name="T7" fmla="*/ 0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2" y="0"/>
                  </a:moveTo>
                  <a:cubicBezTo>
                    <a:pt x="2" y="3"/>
                    <a:pt x="7" y="2"/>
                    <a:pt x="8" y="5"/>
                  </a:cubicBezTo>
                  <a:cubicBezTo>
                    <a:pt x="8" y="8"/>
                    <a:pt x="3" y="11"/>
                    <a:pt x="1" y="10"/>
                  </a:cubicBezTo>
                  <a:cubicBezTo>
                    <a:pt x="4" y="7"/>
                    <a:pt x="0" y="4"/>
                    <a:pt x="1" y="0"/>
                  </a:cubicBezTo>
                </a:path>
              </a:pathLst>
            </a:custGeom>
            <a:solidFill>
              <a:srgbClr val="E6CA8B"/>
            </a:solidFill>
            <a:ln w="9525">
              <a:noFill/>
              <a:round/>
              <a:headEnd/>
              <a:tailEnd/>
            </a:ln>
          </p:spPr>
          <p:txBody>
            <a:bodyPr/>
            <a:p>
              <a:endParaRPr lang="en-US"/>
            </a:p>
          </p:txBody>
        </p:sp>
        <p:sp>
          <p:nvSpPr>
            <p:cNvPr id="1049213" name="Freeform 311"/>
            <p:cNvSpPr/>
            <p:nvPr/>
          </p:nvSpPr>
          <p:spPr bwMode="auto">
            <a:xfrm>
              <a:off x="3241" y="3416"/>
              <a:ext cx="177" cy="37"/>
            </a:xfrm>
            <a:custGeom>
              <a:avLst/>
              <a:gdLst>
                <a:gd name="T0" fmla="*/ 0 w 71"/>
                <a:gd name="T1" fmla="*/ 437280343 h 14"/>
                <a:gd name="T2" fmla="*/ 1797986407 w 71"/>
                <a:gd name="T3" fmla="*/ 1030760012 h 14"/>
                <a:gd name="T4" fmla="*/ 2147483647 w 71"/>
                <a:gd name="T5" fmla="*/ 0 h 14"/>
                <a:gd name="T6" fmla="*/ 1757952315 w 71"/>
                <a:gd name="T7" fmla="*/ 747902489 h 14"/>
                <a:gd name="T8" fmla="*/ 0 w 71"/>
                <a:gd name="T9" fmla="*/ 437280343 h 14"/>
                <a:gd name="T10" fmla="*/ 0 60000 65536"/>
                <a:gd name="T11" fmla="*/ 0 60000 65536"/>
                <a:gd name="T12" fmla="*/ 0 60000 65536"/>
                <a:gd name="T13" fmla="*/ 0 60000 65536"/>
                <a:gd name="T14" fmla="*/ 0 60000 65536"/>
                <a:gd name="T15" fmla="*/ 0 w 71"/>
                <a:gd name="T16" fmla="*/ 0 h 14"/>
                <a:gd name="T17" fmla="*/ 71 w 71"/>
                <a:gd name="T18" fmla="*/ 14 h 14"/>
              </a:gdLst>
              <a:ahLst/>
              <a:cxnLst>
                <a:cxn ang="T10">
                  <a:pos x="T0" y="T1"/>
                </a:cxn>
                <a:cxn ang="T11">
                  <a:pos x="T2" y="T3"/>
                </a:cxn>
                <a:cxn ang="T12">
                  <a:pos x="T4" y="T5"/>
                </a:cxn>
                <a:cxn ang="T13">
                  <a:pos x="T6" y="T7"/>
                </a:cxn>
                <a:cxn ang="T14">
                  <a:pos x="T8" y="T9"/>
                </a:cxn>
              </a:cxnLst>
              <a:rect l="T15" t="T16" r="T17" b="T18"/>
              <a:pathLst>
                <a:path w="71" h="14">
                  <a:moveTo>
                    <a:pt x="0" y="4"/>
                  </a:moveTo>
                  <a:cubicBezTo>
                    <a:pt x="10" y="4"/>
                    <a:pt x="32" y="7"/>
                    <a:pt x="52" y="10"/>
                  </a:cubicBezTo>
                  <a:cubicBezTo>
                    <a:pt x="71" y="14"/>
                    <a:pt x="71" y="12"/>
                    <a:pt x="71" y="0"/>
                  </a:cubicBezTo>
                  <a:cubicBezTo>
                    <a:pt x="69" y="7"/>
                    <a:pt x="63" y="9"/>
                    <a:pt x="51" y="7"/>
                  </a:cubicBezTo>
                  <a:cubicBezTo>
                    <a:pt x="40" y="5"/>
                    <a:pt x="8" y="2"/>
                    <a:pt x="0" y="4"/>
                  </a:cubicBezTo>
                  <a:close/>
                </a:path>
              </a:pathLst>
            </a:custGeom>
            <a:solidFill>
              <a:srgbClr val="FFFFFF"/>
            </a:solidFill>
            <a:ln w="9525">
              <a:noFill/>
              <a:round/>
              <a:headEnd/>
              <a:tailEnd/>
            </a:ln>
          </p:spPr>
          <p:txBody>
            <a:bodyPr/>
            <a:p>
              <a:endParaRPr lang="en-US"/>
            </a:p>
          </p:txBody>
        </p:sp>
        <p:sp>
          <p:nvSpPr>
            <p:cNvPr id="1049214" name="Freeform 312"/>
            <p:cNvSpPr/>
            <p:nvPr/>
          </p:nvSpPr>
          <p:spPr bwMode="auto">
            <a:xfrm>
              <a:off x="3361" y="3104"/>
              <a:ext cx="149" cy="93"/>
            </a:xfrm>
            <a:custGeom>
              <a:avLst/>
              <a:gdLst>
                <a:gd name="T0" fmla="*/ 540006219 w 60"/>
                <a:gd name="T1" fmla="*/ 1050320412 h 35"/>
                <a:gd name="T2" fmla="*/ 1730315024 w 60"/>
                <a:gd name="T3" fmla="*/ 1050320412 h 35"/>
                <a:gd name="T4" fmla="*/ 1704884426 w 60"/>
                <a:gd name="T5" fmla="*/ 2147483647 h 35"/>
                <a:gd name="T6" fmla="*/ 1277933339 w 60"/>
                <a:gd name="T7" fmla="*/ 2147483647 h 35"/>
                <a:gd name="T8" fmla="*/ 1251127014 w 60"/>
                <a:gd name="T9" fmla="*/ 1524253478 h 35"/>
                <a:gd name="T10" fmla="*/ 738853224 w 60"/>
                <a:gd name="T11" fmla="*/ 1740563348 h 35"/>
                <a:gd name="T12" fmla="*/ 0 w 60"/>
                <a:gd name="T13" fmla="*/ 1396569529 h 35"/>
                <a:gd name="T14" fmla="*/ 581368926 w 60"/>
                <a:gd name="T15" fmla="*/ 1180621540 h 3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5"/>
                <a:gd name="T26" fmla="*/ 60 w 6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5">
                  <a:moveTo>
                    <a:pt x="17" y="9"/>
                  </a:moveTo>
                  <a:cubicBezTo>
                    <a:pt x="29" y="5"/>
                    <a:pt x="44" y="0"/>
                    <a:pt x="54" y="9"/>
                  </a:cubicBezTo>
                  <a:cubicBezTo>
                    <a:pt x="60" y="14"/>
                    <a:pt x="59" y="17"/>
                    <a:pt x="53" y="20"/>
                  </a:cubicBezTo>
                  <a:cubicBezTo>
                    <a:pt x="47" y="24"/>
                    <a:pt x="44" y="30"/>
                    <a:pt x="40" y="35"/>
                  </a:cubicBezTo>
                  <a:cubicBezTo>
                    <a:pt x="44" y="28"/>
                    <a:pt x="51" y="15"/>
                    <a:pt x="39" y="13"/>
                  </a:cubicBezTo>
                  <a:cubicBezTo>
                    <a:pt x="33" y="13"/>
                    <a:pt x="28" y="15"/>
                    <a:pt x="23" y="15"/>
                  </a:cubicBezTo>
                  <a:cubicBezTo>
                    <a:pt x="15" y="14"/>
                    <a:pt x="8" y="13"/>
                    <a:pt x="0" y="12"/>
                  </a:cubicBezTo>
                  <a:cubicBezTo>
                    <a:pt x="6" y="12"/>
                    <a:pt x="12" y="10"/>
                    <a:pt x="18" y="10"/>
                  </a:cubicBezTo>
                </a:path>
              </a:pathLst>
            </a:custGeom>
            <a:solidFill>
              <a:srgbClr val="FBD98D"/>
            </a:solidFill>
            <a:ln w="9525">
              <a:noFill/>
              <a:round/>
              <a:headEnd/>
              <a:tailEnd/>
            </a:ln>
          </p:spPr>
          <p:txBody>
            <a:bodyPr/>
            <a:p>
              <a:endParaRPr lang="en-US"/>
            </a:p>
          </p:txBody>
        </p:sp>
        <p:sp>
          <p:nvSpPr>
            <p:cNvPr id="1049215" name="Freeform 313"/>
            <p:cNvSpPr/>
            <p:nvPr/>
          </p:nvSpPr>
          <p:spPr bwMode="auto">
            <a:xfrm>
              <a:off x="3176" y="3344"/>
              <a:ext cx="192" cy="37"/>
            </a:xfrm>
            <a:custGeom>
              <a:avLst/>
              <a:gdLst>
                <a:gd name="T0" fmla="*/ 2147483647 w 77"/>
                <a:gd name="T1" fmla="*/ 0 h 14"/>
                <a:gd name="T2" fmla="*/ 1525152124 w 77"/>
                <a:gd name="T3" fmla="*/ 837749797 h 14"/>
                <a:gd name="T4" fmla="*/ 0 w 77"/>
                <a:gd name="T5" fmla="*/ 316986398 h 14"/>
                <a:gd name="T6" fmla="*/ 1598874988 w 77"/>
                <a:gd name="T7" fmla="*/ 1275611822 h 14"/>
                <a:gd name="T8" fmla="*/ 2147483647 w 77"/>
                <a:gd name="T9" fmla="*/ 0 h 14"/>
                <a:gd name="T10" fmla="*/ 0 60000 65536"/>
                <a:gd name="T11" fmla="*/ 0 60000 65536"/>
                <a:gd name="T12" fmla="*/ 0 60000 65536"/>
                <a:gd name="T13" fmla="*/ 0 60000 65536"/>
                <a:gd name="T14" fmla="*/ 0 60000 65536"/>
                <a:gd name="T15" fmla="*/ 0 w 77"/>
                <a:gd name="T16" fmla="*/ 0 h 14"/>
                <a:gd name="T17" fmla="*/ 77 w 77"/>
                <a:gd name="T18" fmla="*/ 14 h 14"/>
              </a:gdLst>
              <a:ahLst/>
              <a:cxnLst>
                <a:cxn ang="T10">
                  <a:pos x="T0" y="T1"/>
                </a:cxn>
                <a:cxn ang="T11">
                  <a:pos x="T2" y="T3"/>
                </a:cxn>
                <a:cxn ang="T12">
                  <a:pos x="T4" y="T5"/>
                </a:cxn>
                <a:cxn ang="T13">
                  <a:pos x="T6" y="T7"/>
                </a:cxn>
                <a:cxn ang="T14">
                  <a:pos x="T8" y="T9"/>
                </a:cxn>
              </a:cxnLst>
              <a:rect l="T15" t="T16" r="T17" b="T18"/>
              <a:pathLst>
                <a:path w="77" h="14">
                  <a:moveTo>
                    <a:pt x="77" y="0"/>
                  </a:moveTo>
                  <a:cubicBezTo>
                    <a:pt x="67" y="5"/>
                    <a:pt x="57" y="10"/>
                    <a:pt x="44" y="8"/>
                  </a:cubicBezTo>
                  <a:cubicBezTo>
                    <a:pt x="31" y="6"/>
                    <a:pt x="4" y="3"/>
                    <a:pt x="0" y="3"/>
                  </a:cubicBezTo>
                  <a:cubicBezTo>
                    <a:pt x="12" y="4"/>
                    <a:pt x="37" y="9"/>
                    <a:pt x="46" y="12"/>
                  </a:cubicBezTo>
                  <a:cubicBezTo>
                    <a:pt x="55" y="14"/>
                    <a:pt x="71" y="5"/>
                    <a:pt x="77" y="0"/>
                  </a:cubicBezTo>
                  <a:close/>
                </a:path>
              </a:pathLst>
            </a:custGeom>
            <a:solidFill>
              <a:srgbClr val="FFFFFF"/>
            </a:solidFill>
            <a:ln w="9525">
              <a:noFill/>
              <a:round/>
              <a:headEnd/>
              <a:tailEnd/>
            </a:ln>
          </p:spPr>
          <p:txBody>
            <a:bodyPr/>
            <a:p>
              <a:endParaRPr lang="en-US"/>
            </a:p>
          </p:txBody>
        </p:sp>
        <p:sp>
          <p:nvSpPr>
            <p:cNvPr id="1049216" name="Freeform 314"/>
            <p:cNvSpPr/>
            <p:nvPr/>
          </p:nvSpPr>
          <p:spPr bwMode="auto">
            <a:xfrm>
              <a:off x="1868" y="3011"/>
              <a:ext cx="43" cy="136"/>
            </a:xfrm>
            <a:custGeom>
              <a:avLst/>
              <a:gdLst>
                <a:gd name="T0" fmla="*/ 362068336 w 17"/>
                <a:gd name="T1" fmla="*/ 2147483647 h 51"/>
                <a:gd name="T2" fmla="*/ 0 w 17"/>
                <a:gd name="T3" fmla="*/ 0 h 51"/>
                <a:gd name="T4" fmla="*/ 0 60000 65536"/>
                <a:gd name="T5" fmla="*/ 0 60000 65536"/>
                <a:gd name="T6" fmla="*/ 0 w 17"/>
                <a:gd name="T7" fmla="*/ 0 h 51"/>
                <a:gd name="T8" fmla="*/ 17 w 17"/>
                <a:gd name="T9" fmla="*/ 51 h 51"/>
              </a:gdLst>
              <a:ahLst/>
              <a:cxnLst>
                <a:cxn ang="T4">
                  <a:pos x="T0" y="T1"/>
                </a:cxn>
                <a:cxn ang="T5">
                  <a:pos x="T2" y="T3"/>
                </a:cxn>
              </a:cxnLst>
              <a:rect l="T6" t="T7" r="T8" b="T9"/>
              <a:pathLst>
                <a:path w="17" h="51">
                  <a:moveTo>
                    <a:pt x="8" y="51"/>
                  </a:moveTo>
                  <a:cubicBezTo>
                    <a:pt x="8" y="38"/>
                    <a:pt x="17" y="11"/>
                    <a:pt x="0" y="0"/>
                  </a:cubicBezTo>
                </a:path>
              </a:pathLst>
            </a:custGeom>
            <a:noFill/>
            <a:ln w="7938" cap="rnd">
              <a:solidFill>
                <a:srgbClr val="000000"/>
              </a:solidFill>
              <a:round/>
              <a:headEnd/>
              <a:tailEnd/>
            </a:ln>
          </p:spPr>
          <p:txBody>
            <a:bodyPr/>
            <a:p>
              <a:endParaRPr lang="en-US"/>
            </a:p>
          </p:txBody>
        </p:sp>
        <p:sp>
          <p:nvSpPr>
            <p:cNvPr id="1049217" name="Freeform 315"/>
            <p:cNvSpPr/>
            <p:nvPr/>
          </p:nvSpPr>
          <p:spPr bwMode="auto">
            <a:xfrm>
              <a:off x="3423" y="3397"/>
              <a:ext cx="10" cy="62"/>
            </a:xfrm>
            <a:custGeom>
              <a:avLst/>
              <a:gdLst>
                <a:gd name="T0" fmla="*/ 69541387 w 4"/>
                <a:gd name="T1" fmla="*/ 0 h 23"/>
                <a:gd name="T2" fmla="*/ 0 w 4"/>
                <a:gd name="T3" fmla="*/ 2147483647 h 23"/>
                <a:gd name="T4" fmla="*/ 0 60000 65536"/>
                <a:gd name="T5" fmla="*/ 0 60000 65536"/>
                <a:gd name="T6" fmla="*/ 0 w 4"/>
                <a:gd name="T7" fmla="*/ 0 h 23"/>
                <a:gd name="T8" fmla="*/ 4 w 4"/>
                <a:gd name="T9" fmla="*/ 23 h 23"/>
              </a:gdLst>
              <a:ahLst/>
              <a:cxnLst>
                <a:cxn ang="T4">
                  <a:pos x="T0" y="T1"/>
                </a:cxn>
                <a:cxn ang="T5">
                  <a:pos x="T2" y="T3"/>
                </a:cxn>
              </a:cxnLst>
              <a:rect l="T6" t="T7" r="T8" b="T9"/>
              <a:pathLst>
                <a:path w="4" h="23">
                  <a:moveTo>
                    <a:pt x="2" y="0"/>
                  </a:moveTo>
                  <a:cubicBezTo>
                    <a:pt x="2" y="15"/>
                    <a:pt x="4" y="21"/>
                    <a:pt x="0" y="23"/>
                  </a:cubicBezTo>
                </a:path>
              </a:pathLst>
            </a:custGeom>
            <a:noFill/>
            <a:ln w="7938" cap="rnd">
              <a:solidFill>
                <a:srgbClr val="000000"/>
              </a:solidFill>
              <a:round/>
              <a:headEnd/>
              <a:tailEnd/>
            </a:ln>
          </p:spPr>
          <p:txBody>
            <a:bodyPr/>
            <a:p>
              <a:endParaRPr lang="en-US"/>
            </a:p>
          </p:txBody>
        </p:sp>
        <p:sp>
          <p:nvSpPr>
            <p:cNvPr id="1049218" name="Freeform 316"/>
            <p:cNvSpPr/>
            <p:nvPr/>
          </p:nvSpPr>
          <p:spPr bwMode="auto">
            <a:xfrm>
              <a:off x="1776" y="3157"/>
              <a:ext cx="77" cy="222"/>
            </a:xfrm>
            <a:custGeom>
              <a:avLst/>
              <a:gdLst>
                <a:gd name="T0" fmla="*/ 157247156 w 31"/>
                <a:gd name="T1" fmla="*/ 2147483647 h 83"/>
                <a:gd name="T2" fmla="*/ 323566439 w 31"/>
                <a:gd name="T3" fmla="*/ 2147483647 h 83"/>
                <a:gd name="T4" fmla="*/ 741106477 w 31"/>
                <a:gd name="T5" fmla="*/ 643610352 h 83"/>
                <a:gd name="T6" fmla="*/ 840152894 w 31"/>
                <a:gd name="T7" fmla="*/ 536103077 h 83"/>
                <a:gd name="T8" fmla="*/ 994913675 w 31"/>
                <a:gd name="T9" fmla="*/ 0 h 83"/>
                <a:gd name="T10" fmla="*/ 840152894 w 31"/>
                <a:gd name="T11" fmla="*/ 2113710715 h 83"/>
                <a:gd name="T12" fmla="*/ 411652748 w 31"/>
                <a:gd name="T13" fmla="*/ 2147483647 h 83"/>
                <a:gd name="T14" fmla="*/ 390581579 w 31"/>
                <a:gd name="T15" fmla="*/ 2147483647 h 83"/>
                <a:gd name="T16" fmla="*/ 287560254 w 31"/>
                <a:gd name="T17" fmla="*/ 2147483647 h 83"/>
                <a:gd name="T18" fmla="*/ 287560254 w 31"/>
                <a:gd name="T19" fmla="*/ 2147483647 h 83"/>
                <a:gd name="T20" fmla="*/ 87790669 w 31"/>
                <a:gd name="T21" fmla="*/ 2147483647 h 83"/>
                <a:gd name="T22" fmla="*/ 157247156 w 31"/>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3"/>
                <a:gd name="T38" fmla="*/ 31 w 31"/>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3">
                  <a:moveTo>
                    <a:pt x="5" y="75"/>
                  </a:moveTo>
                  <a:cubicBezTo>
                    <a:pt x="10" y="63"/>
                    <a:pt x="0" y="53"/>
                    <a:pt x="10" y="30"/>
                  </a:cubicBezTo>
                  <a:cubicBezTo>
                    <a:pt x="14" y="22"/>
                    <a:pt x="21" y="18"/>
                    <a:pt x="23" y="5"/>
                  </a:cubicBezTo>
                  <a:cubicBezTo>
                    <a:pt x="24" y="5"/>
                    <a:pt x="25" y="5"/>
                    <a:pt x="26" y="4"/>
                  </a:cubicBezTo>
                  <a:cubicBezTo>
                    <a:pt x="28" y="3"/>
                    <a:pt x="30" y="0"/>
                    <a:pt x="31" y="0"/>
                  </a:cubicBezTo>
                  <a:cubicBezTo>
                    <a:pt x="28" y="2"/>
                    <a:pt x="29" y="8"/>
                    <a:pt x="26" y="16"/>
                  </a:cubicBezTo>
                  <a:cubicBezTo>
                    <a:pt x="24" y="23"/>
                    <a:pt x="15" y="29"/>
                    <a:pt x="13" y="38"/>
                  </a:cubicBezTo>
                  <a:cubicBezTo>
                    <a:pt x="10" y="48"/>
                    <a:pt x="16" y="67"/>
                    <a:pt x="12" y="77"/>
                  </a:cubicBezTo>
                  <a:cubicBezTo>
                    <a:pt x="12" y="79"/>
                    <a:pt x="10" y="80"/>
                    <a:pt x="9" y="81"/>
                  </a:cubicBezTo>
                  <a:cubicBezTo>
                    <a:pt x="8" y="82"/>
                    <a:pt x="8" y="83"/>
                    <a:pt x="9" y="83"/>
                  </a:cubicBezTo>
                  <a:cubicBezTo>
                    <a:pt x="7" y="83"/>
                    <a:pt x="5" y="81"/>
                    <a:pt x="3" y="79"/>
                  </a:cubicBezTo>
                  <a:cubicBezTo>
                    <a:pt x="4" y="78"/>
                    <a:pt x="5" y="76"/>
                    <a:pt x="5" y="75"/>
                  </a:cubicBezTo>
                  <a:close/>
                </a:path>
              </a:pathLst>
            </a:custGeom>
            <a:solidFill>
              <a:srgbClr val="8ABEE3"/>
            </a:solidFill>
            <a:ln w="9525">
              <a:noFill/>
              <a:round/>
              <a:headEnd/>
              <a:tailEnd/>
            </a:ln>
          </p:spPr>
          <p:txBody>
            <a:bodyPr/>
            <a:p>
              <a:endParaRPr lang="en-US"/>
            </a:p>
          </p:txBody>
        </p:sp>
        <p:sp>
          <p:nvSpPr>
            <p:cNvPr id="1049219" name="Freeform 317"/>
            <p:cNvSpPr/>
            <p:nvPr/>
          </p:nvSpPr>
          <p:spPr bwMode="auto">
            <a:xfrm>
              <a:off x="1776" y="3232"/>
              <a:ext cx="35" cy="136"/>
            </a:xfrm>
            <a:custGeom>
              <a:avLst/>
              <a:gdLst>
                <a:gd name="T0" fmla="*/ 366164860 w 14"/>
                <a:gd name="T1" fmla="*/ 2147483647 h 51"/>
                <a:gd name="T2" fmla="*/ 338268548 w 14"/>
                <a:gd name="T3" fmla="*/ 2147483647 h 51"/>
                <a:gd name="T4" fmla="*/ 262737928 w 14"/>
                <a:gd name="T5" fmla="*/ 2147483647 h 51"/>
                <a:gd name="T6" fmla="*/ 193710267 w 14"/>
                <a:gd name="T7" fmla="*/ 2147483647 h 51"/>
                <a:gd name="T8" fmla="*/ 193710267 w 14"/>
                <a:gd name="T9" fmla="*/ 2147483647 h 51"/>
                <a:gd name="T10" fmla="*/ 366164860 w 14"/>
                <a:gd name="T11" fmla="*/ 227950609 h 51"/>
                <a:gd name="T12" fmla="*/ 408012529 w 14"/>
                <a:gd name="T13" fmla="*/ 0 h 51"/>
                <a:gd name="T14" fmla="*/ 366164860 w 14"/>
                <a:gd name="T15" fmla="*/ 1341678191 h 51"/>
                <a:gd name="T16" fmla="*/ 366164860 w 14"/>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25"/>
                  </a:moveTo>
                  <a:cubicBezTo>
                    <a:pt x="12" y="33"/>
                    <a:pt x="14" y="46"/>
                    <a:pt x="9" y="50"/>
                  </a:cubicBezTo>
                  <a:cubicBezTo>
                    <a:pt x="8" y="51"/>
                    <a:pt x="7" y="51"/>
                    <a:pt x="7" y="51"/>
                  </a:cubicBezTo>
                  <a:cubicBezTo>
                    <a:pt x="5" y="50"/>
                    <a:pt x="4" y="48"/>
                    <a:pt x="5" y="48"/>
                  </a:cubicBezTo>
                  <a:cubicBezTo>
                    <a:pt x="5" y="48"/>
                    <a:pt x="5" y="47"/>
                    <a:pt x="5" y="47"/>
                  </a:cubicBezTo>
                  <a:cubicBezTo>
                    <a:pt x="10" y="35"/>
                    <a:pt x="0" y="25"/>
                    <a:pt x="10" y="2"/>
                  </a:cubicBezTo>
                  <a:cubicBezTo>
                    <a:pt x="11" y="2"/>
                    <a:pt x="11" y="1"/>
                    <a:pt x="11" y="0"/>
                  </a:cubicBezTo>
                  <a:cubicBezTo>
                    <a:pt x="11" y="4"/>
                    <a:pt x="10" y="7"/>
                    <a:pt x="10" y="11"/>
                  </a:cubicBezTo>
                  <a:cubicBezTo>
                    <a:pt x="9" y="15"/>
                    <a:pt x="9" y="19"/>
                    <a:pt x="10" y="25"/>
                  </a:cubicBezTo>
                  <a:close/>
                </a:path>
              </a:pathLst>
            </a:custGeom>
            <a:solidFill>
              <a:srgbClr val="58AADA"/>
            </a:solidFill>
            <a:ln w="9525">
              <a:noFill/>
              <a:round/>
              <a:headEnd/>
              <a:tailEnd/>
            </a:ln>
          </p:spPr>
          <p:txBody>
            <a:bodyPr/>
            <a:p>
              <a:endParaRPr lang="en-US"/>
            </a:p>
          </p:txBody>
        </p:sp>
        <p:sp>
          <p:nvSpPr>
            <p:cNvPr id="1049220" name="Freeform 318"/>
            <p:cNvSpPr/>
            <p:nvPr/>
          </p:nvSpPr>
          <p:spPr bwMode="auto">
            <a:xfrm>
              <a:off x="1816" y="3232"/>
              <a:ext cx="130" cy="176"/>
            </a:xfrm>
            <a:custGeom>
              <a:avLst/>
              <a:gdLst>
                <a:gd name="T0" fmla="*/ 290584955 w 52"/>
                <a:gd name="T1" fmla="*/ 0 h 66"/>
                <a:gd name="T2" fmla="*/ 46493606 w 52"/>
                <a:gd name="T3" fmla="*/ 1341675241 h 66"/>
                <a:gd name="T4" fmla="*/ 46493606 w 52"/>
                <a:gd name="T5" fmla="*/ 2147483647 h 66"/>
                <a:gd name="T6" fmla="*/ 46493606 w 52"/>
                <a:gd name="T7" fmla="*/ 2147483647 h 66"/>
                <a:gd name="T8" fmla="*/ 1893210964 w 52"/>
                <a:gd name="T9" fmla="*/ 2147483647 h 66"/>
                <a:gd name="T10" fmla="*/ 366164853 w 52"/>
                <a:gd name="T11" fmla="*/ 2147483647 h 66"/>
                <a:gd name="T12" fmla="*/ 366164853 w 52"/>
                <a:gd name="T13" fmla="*/ 2147483647 h 66"/>
                <a:gd name="T14" fmla="*/ 251533606 w 52"/>
                <a:gd name="T15" fmla="*/ 2147483647 h 66"/>
                <a:gd name="T16" fmla="*/ 216845616 w 52"/>
                <a:gd name="T17" fmla="*/ 1620981010 h 66"/>
                <a:gd name="T18" fmla="*/ 338268541 w 52"/>
                <a:gd name="T19" fmla="*/ 13694572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6"/>
                <a:gd name="T32" fmla="*/ 52 w 52"/>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6">
                  <a:moveTo>
                    <a:pt x="8" y="0"/>
                  </a:moveTo>
                  <a:cubicBezTo>
                    <a:pt x="4" y="4"/>
                    <a:pt x="1" y="7"/>
                    <a:pt x="1" y="11"/>
                  </a:cubicBezTo>
                  <a:cubicBezTo>
                    <a:pt x="0" y="16"/>
                    <a:pt x="1" y="20"/>
                    <a:pt x="1" y="25"/>
                  </a:cubicBezTo>
                  <a:cubicBezTo>
                    <a:pt x="1" y="32"/>
                    <a:pt x="1" y="39"/>
                    <a:pt x="1" y="47"/>
                  </a:cubicBezTo>
                  <a:cubicBezTo>
                    <a:pt x="1" y="66"/>
                    <a:pt x="46" y="39"/>
                    <a:pt x="52" y="37"/>
                  </a:cubicBezTo>
                  <a:cubicBezTo>
                    <a:pt x="40" y="44"/>
                    <a:pt x="6" y="51"/>
                    <a:pt x="10" y="28"/>
                  </a:cubicBezTo>
                  <a:cubicBezTo>
                    <a:pt x="11" y="25"/>
                    <a:pt x="12" y="23"/>
                    <a:pt x="10" y="20"/>
                  </a:cubicBezTo>
                  <a:cubicBezTo>
                    <a:pt x="10" y="19"/>
                    <a:pt x="8" y="19"/>
                    <a:pt x="7" y="18"/>
                  </a:cubicBezTo>
                  <a:cubicBezTo>
                    <a:pt x="6" y="16"/>
                    <a:pt x="6" y="14"/>
                    <a:pt x="6" y="13"/>
                  </a:cubicBezTo>
                  <a:cubicBezTo>
                    <a:pt x="6" y="8"/>
                    <a:pt x="9" y="5"/>
                    <a:pt x="9" y="1"/>
                  </a:cubicBezTo>
                </a:path>
              </a:pathLst>
            </a:custGeom>
            <a:solidFill>
              <a:srgbClr val="FBD98D"/>
            </a:solidFill>
            <a:ln w="9525">
              <a:noFill/>
              <a:round/>
              <a:headEnd/>
              <a:tailEnd/>
            </a:ln>
          </p:spPr>
          <p:txBody>
            <a:bodyPr/>
            <a:p>
              <a:endParaRPr lang="en-US"/>
            </a:p>
          </p:txBody>
        </p:sp>
        <p:sp>
          <p:nvSpPr>
            <p:cNvPr id="1049221" name="Freeform 319"/>
            <p:cNvSpPr/>
            <p:nvPr/>
          </p:nvSpPr>
          <p:spPr bwMode="auto">
            <a:xfrm>
              <a:off x="1858" y="3155"/>
              <a:ext cx="93" cy="37"/>
            </a:xfrm>
            <a:custGeom>
              <a:avLst/>
              <a:gdLst>
                <a:gd name="T0" fmla="*/ 50678585 w 37"/>
                <a:gd name="T1" fmla="*/ 0 h 14"/>
                <a:gd name="T2" fmla="*/ 400857865 w 37"/>
                <a:gd name="T3" fmla="*/ 1275611822 h 14"/>
                <a:gd name="T4" fmla="*/ 1492479793 w 37"/>
                <a:gd name="T5" fmla="*/ 1468031728 h 14"/>
                <a:gd name="T6" fmla="*/ 530334081 w 37"/>
                <a:gd name="T7" fmla="*/ 747902489 h 14"/>
                <a:gd name="T8" fmla="*/ 320174276 w 37"/>
                <a:gd name="T9" fmla="*/ 316986398 h 14"/>
                <a:gd name="T10" fmla="*/ 127381233 w 37"/>
                <a:gd name="T11" fmla="*/ 119940901 h 14"/>
                <a:gd name="T12" fmla="*/ 0 60000 65536"/>
                <a:gd name="T13" fmla="*/ 0 60000 65536"/>
                <a:gd name="T14" fmla="*/ 0 60000 65536"/>
                <a:gd name="T15" fmla="*/ 0 60000 65536"/>
                <a:gd name="T16" fmla="*/ 0 60000 65536"/>
                <a:gd name="T17" fmla="*/ 0 60000 65536"/>
                <a:gd name="T18" fmla="*/ 0 w 37"/>
                <a:gd name="T19" fmla="*/ 0 h 14"/>
                <a:gd name="T20" fmla="*/ 37 w 3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7" h="14">
                  <a:moveTo>
                    <a:pt x="1" y="0"/>
                  </a:moveTo>
                  <a:cubicBezTo>
                    <a:pt x="0" y="7"/>
                    <a:pt x="3" y="11"/>
                    <a:pt x="10" y="12"/>
                  </a:cubicBezTo>
                  <a:cubicBezTo>
                    <a:pt x="19" y="13"/>
                    <a:pt x="28" y="12"/>
                    <a:pt x="37" y="14"/>
                  </a:cubicBezTo>
                  <a:cubicBezTo>
                    <a:pt x="34" y="8"/>
                    <a:pt x="19" y="9"/>
                    <a:pt x="13" y="7"/>
                  </a:cubicBezTo>
                  <a:cubicBezTo>
                    <a:pt x="11" y="6"/>
                    <a:pt x="10" y="4"/>
                    <a:pt x="8" y="3"/>
                  </a:cubicBezTo>
                  <a:cubicBezTo>
                    <a:pt x="6" y="2"/>
                    <a:pt x="5" y="1"/>
                    <a:pt x="3" y="1"/>
                  </a:cubicBezTo>
                </a:path>
              </a:pathLst>
            </a:custGeom>
            <a:solidFill>
              <a:srgbClr val="FBD98D"/>
            </a:solidFill>
            <a:ln w="9525">
              <a:noFill/>
              <a:round/>
              <a:headEnd/>
              <a:tailEnd/>
            </a:ln>
          </p:spPr>
          <p:txBody>
            <a:bodyPr/>
            <a:p>
              <a:endParaRPr lang="en-US"/>
            </a:p>
          </p:txBody>
        </p:sp>
        <p:sp>
          <p:nvSpPr>
            <p:cNvPr id="1049222" name="Freeform 320"/>
            <p:cNvSpPr/>
            <p:nvPr/>
          </p:nvSpPr>
          <p:spPr bwMode="auto">
            <a:xfrm>
              <a:off x="1956" y="3032"/>
              <a:ext cx="245" cy="120"/>
            </a:xfrm>
            <a:custGeom>
              <a:avLst/>
              <a:gdLst>
                <a:gd name="T0" fmla="*/ 74508557 w 98"/>
                <a:gd name="T1" fmla="*/ 2147483647 h 45"/>
                <a:gd name="T2" fmla="*/ 1455851707 w 98"/>
                <a:gd name="T3" fmla="*/ 2147483647 h 45"/>
                <a:gd name="T4" fmla="*/ 2147483647 w 98"/>
                <a:gd name="T5" fmla="*/ 2147483647 h 45"/>
                <a:gd name="T6" fmla="*/ 2147483647 w 98"/>
                <a:gd name="T7" fmla="*/ 2147483647 h 45"/>
                <a:gd name="T8" fmla="*/ 2147483647 w 98"/>
                <a:gd name="T9" fmla="*/ 2147483647 h 45"/>
                <a:gd name="T10" fmla="*/ 1966949147 w 98"/>
                <a:gd name="T11" fmla="*/ 2147483647 h 45"/>
                <a:gd name="T12" fmla="*/ 1497552814 w 98"/>
                <a:gd name="T13" fmla="*/ 2147483647 h 45"/>
                <a:gd name="T14" fmla="*/ 656718995 w 98"/>
                <a:gd name="T15" fmla="*/ 2147483647 h 45"/>
                <a:gd name="T16" fmla="*/ 465678095 w 98"/>
                <a:gd name="T17" fmla="*/ 2147483647 h 45"/>
                <a:gd name="T18" fmla="*/ 338268535 w 98"/>
                <a:gd name="T19" fmla="*/ 2147483647 h 45"/>
                <a:gd name="T20" fmla="*/ 361396207 w 98"/>
                <a:gd name="T21" fmla="*/ 2147483647 h 45"/>
                <a:gd name="T22" fmla="*/ 361396207 w 98"/>
                <a:gd name="T23" fmla="*/ 1255180204 h 45"/>
                <a:gd name="T24" fmla="*/ 144558475 w 98"/>
                <a:gd name="T25" fmla="*/ 0 h 45"/>
                <a:gd name="T26" fmla="*/ 116234004 w 98"/>
                <a:gd name="T27" fmla="*/ 1483019785 h 45"/>
                <a:gd name="T28" fmla="*/ 144558475 w 98"/>
                <a:gd name="T29" fmla="*/ 2147483647 h 45"/>
                <a:gd name="T30" fmla="*/ 116234004 w 98"/>
                <a:gd name="T31" fmla="*/ 2147483647 h 45"/>
                <a:gd name="T32" fmla="*/ 0 w 98"/>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2" y="40"/>
                  </a:moveTo>
                  <a:cubicBezTo>
                    <a:pt x="16" y="33"/>
                    <a:pt x="26" y="40"/>
                    <a:pt x="40" y="44"/>
                  </a:cubicBezTo>
                  <a:cubicBezTo>
                    <a:pt x="48" y="45"/>
                    <a:pt x="59" y="45"/>
                    <a:pt x="67" y="42"/>
                  </a:cubicBezTo>
                  <a:cubicBezTo>
                    <a:pt x="76" y="38"/>
                    <a:pt x="90" y="38"/>
                    <a:pt x="98" y="34"/>
                  </a:cubicBezTo>
                  <a:cubicBezTo>
                    <a:pt x="92" y="34"/>
                    <a:pt x="82" y="35"/>
                    <a:pt x="74" y="37"/>
                  </a:cubicBezTo>
                  <a:cubicBezTo>
                    <a:pt x="67" y="38"/>
                    <a:pt x="61" y="36"/>
                    <a:pt x="54" y="35"/>
                  </a:cubicBezTo>
                  <a:cubicBezTo>
                    <a:pt x="52" y="35"/>
                    <a:pt x="42" y="38"/>
                    <a:pt x="41" y="37"/>
                  </a:cubicBezTo>
                  <a:cubicBezTo>
                    <a:pt x="37" y="37"/>
                    <a:pt x="22" y="34"/>
                    <a:pt x="18" y="33"/>
                  </a:cubicBezTo>
                  <a:cubicBezTo>
                    <a:pt x="16" y="32"/>
                    <a:pt x="15" y="31"/>
                    <a:pt x="13" y="30"/>
                  </a:cubicBezTo>
                  <a:cubicBezTo>
                    <a:pt x="12" y="30"/>
                    <a:pt x="9" y="30"/>
                    <a:pt x="9" y="30"/>
                  </a:cubicBezTo>
                  <a:cubicBezTo>
                    <a:pt x="7" y="27"/>
                    <a:pt x="10" y="22"/>
                    <a:pt x="10" y="20"/>
                  </a:cubicBezTo>
                  <a:cubicBezTo>
                    <a:pt x="11" y="17"/>
                    <a:pt x="11" y="13"/>
                    <a:pt x="10" y="10"/>
                  </a:cubicBezTo>
                  <a:cubicBezTo>
                    <a:pt x="9" y="7"/>
                    <a:pt x="6" y="2"/>
                    <a:pt x="4" y="0"/>
                  </a:cubicBezTo>
                  <a:cubicBezTo>
                    <a:pt x="4" y="4"/>
                    <a:pt x="3" y="8"/>
                    <a:pt x="3" y="12"/>
                  </a:cubicBezTo>
                  <a:cubicBezTo>
                    <a:pt x="4" y="16"/>
                    <a:pt x="4" y="19"/>
                    <a:pt x="4" y="23"/>
                  </a:cubicBezTo>
                  <a:cubicBezTo>
                    <a:pt x="4" y="27"/>
                    <a:pt x="4" y="30"/>
                    <a:pt x="3" y="33"/>
                  </a:cubicBezTo>
                  <a:cubicBezTo>
                    <a:pt x="2" y="35"/>
                    <a:pt x="0" y="37"/>
                    <a:pt x="0" y="40"/>
                  </a:cubicBezTo>
                </a:path>
              </a:pathLst>
            </a:custGeom>
            <a:solidFill>
              <a:srgbClr val="FBD98D"/>
            </a:solidFill>
            <a:ln w="9525">
              <a:noFill/>
              <a:round/>
              <a:headEnd/>
              <a:tailEnd/>
            </a:ln>
          </p:spPr>
          <p:txBody>
            <a:bodyPr/>
            <a:p>
              <a:endParaRPr lang="en-US"/>
            </a:p>
          </p:txBody>
        </p:sp>
        <p:sp>
          <p:nvSpPr>
            <p:cNvPr id="1049223" name="Freeform 321"/>
            <p:cNvSpPr/>
            <p:nvPr/>
          </p:nvSpPr>
          <p:spPr bwMode="auto">
            <a:xfrm>
              <a:off x="1971" y="3075"/>
              <a:ext cx="80" cy="48"/>
            </a:xfrm>
            <a:custGeom>
              <a:avLst/>
              <a:gdLst>
                <a:gd name="T0" fmla="*/ 97559593 w 32"/>
                <a:gd name="T1" fmla="*/ 0 h 18"/>
                <a:gd name="T2" fmla="*/ 1164070165 w 32"/>
                <a:gd name="T3" fmla="*/ 753106283 h 18"/>
                <a:gd name="T4" fmla="*/ 535246625 w 32"/>
                <a:gd name="T5" fmla="*/ 1620981073 h 18"/>
                <a:gd name="T6" fmla="*/ 360125108 w 32"/>
                <a:gd name="T7" fmla="*/ 2092074121 h 18"/>
                <a:gd name="T8" fmla="*/ 39023851 w 32"/>
                <a:gd name="T9" fmla="*/ 162098107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 y="0"/>
                  </a:moveTo>
                  <a:cubicBezTo>
                    <a:pt x="8" y="11"/>
                    <a:pt x="24" y="2"/>
                    <a:pt x="32" y="6"/>
                  </a:cubicBezTo>
                  <a:cubicBezTo>
                    <a:pt x="25" y="7"/>
                    <a:pt x="20" y="7"/>
                    <a:pt x="15" y="13"/>
                  </a:cubicBezTo>
                  <a:cubicBezTo>
                    <a:pt x="13" y="15"/>
                    <a:pt x="14" y="17"/>
                    <a:pt x="10" y="17"/>
                  </a:cubicBezTo>
                  <a:cubicBezTo>
                    <a:pt x="8" y="18"/>
                    <a:pt x="0" y="15"/>
                    <a:pt x="1" y="13"/>
                  </a:cubicBezTo>
                </a:path>
              </a:pathLst>
            </a:custGeom>
            <a:solidFill>
              <a:srgbClr val="FBD98D"/>
            </a:solidFill>
            <a:ln w="9525">
              <a:noFill/>
              <a:round/>
              <a:headEnd/>
              <a:tailEnd/>
            </a:ln>
          </p:spPr>
          <p:txBody>
            <a:bodyPr/>
            <a:p>
              <a:endParaRPr lang="en-US"/>
            </a:p>
          </p:txBody>
        </p:sp>
        <p:sp>
          <p:nvSpPr>
            <p:cNvPr id="1049224" name="Freeform 322"/>
            <p:cNvSpPr/>
            <p:nvPr/>
          </p:nvSpPr>
          <p:spPr bwMode="auto">
            <a:xfrm>
              <a:off x="1956" y="3013"/>
              <a:ext cx="75" cy="94"/>
            </a:xfrm>
            <a:custGeom>
              <a:avLst/>
              <a:gdLst>
                <a:gd name="T0" fmla="*/ 146466003 w 30"/>
                <a:gd name="T1" fmla="*/ 2147483647 h 35"/>
                <a:gd name="T2" fmla="*/ 77484120 w 30"/>
                <a:gd name="T3" fmla="*/ 1099231696 h 35"/>
                <a:gd name="T4" fmla="*/ 0 w 30"/>
                <a:gd name="T5" fmla="*/ 0 h 35"/>
                <a:gd name="T6" fmla="*/ 263768173 w 30"/>
                <a:gd name="T7" fmla="*/ 1003484520 h 35"/>
                <a:gd name="T8" fmla="*/ 408012536 w 30"/>
                <a:gd name="T9" fmla="*/ 2147483647 h 35"/>
                <a:gd name="T10" fmla="*/ 1094531882 w 30"/>
                <a:gd name="T11" fmla="*/ 2147483647 h 35"/>
                <a:gd name="T12" fmla="*/ 437812849 w 30"/>
                <a:gd name="T13" fmla="*/ 2147483647 h 35"/>
                <a:gd name="T14" fmla="*/ 0 60000 65536"/>
                <a:gd name="T15" fmla="*/ 0 60000 65536"/>
                <a:gd name="T16" fmla="*/ 0 60000 65536"/>
                <a:gd name="T17" fmla="*/ 0 60000 65536"/>
                <a:gd name="T18" fmla="*/ 0 60000 65536"/>
                <a:gd name="T19" fmla="*/ 0 60000 65536"/>
                <a:gd name="T20" fmla="*/ 0 60000 65536"/>
                <a:gd name="T21" fmla="*/ 0 w 30"/>
                <a:gd name="T22" fmla="*/ 0 h 35"/>
                <a:gd name="T23" fmla="*/ 30 w 3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5">
                  <a:moveTo>
                    <a:pt x="4" y="19"/>
                  </a:moveTo>
                  <a:cubicBezTo>
                    <a:pt x="4" y="16"/>
                    <a:pt x="3" y="11"/>
                    <a:pt x="2" y="8"/>
                  </a:cubicBezTo>
                  <a:cubicBezTo>
                    <a:pt x="2" y="6"/>
                    <a:pt x="1" y="2"/>
                    <a:pt x="0" y="0"/>
                  </a:cubicBezTo>
                  <a:cubicBezTo>
                    <a:pt x="2" y="2"/>
                    <a:pt x="5" y="4"/>
                    <a:pt x="7" y="7"/>
                  </a:cubicBezTo>
                  <a:cubicBezTo>
                    <a:pt x="9" y="10"/>
                    <a:pt x="9" y="13"/>
                    <a:pt x="11" y="17"/>
                  </a:cubicBezTo>
                  <a:cubicBezTo>
                    <a:pt x="16" y="24"/>
                    <a:pt x="21" y="27"/>
                    <a:pt x="30" y="29"/>
                  </a:cubicBezTo>
                  <a:cubicBezTo>
                    <a:pt x="27" y="31"/>
                    <a:pt x="13" y="35"/>
                    <a:pt x="12" y="32"/>
                  </a:cubicBezTo>
                </a:path>
              </a:pathLst>
            </a:custGeom>
            <a:solidFill>
              <a:srgbClr val="FBD98D"/>
            </a:solidFill>
            <a:ln w="9525">
              <a:noFill/>
              <a:round/>
              <a:headEnd/>
              <a:tailEnd/>
            </a:ln>
          </p:spPr>
          <p:txBody>
            <a:bodyPr/>
            <a:p>
              <a:endParaRPr lang="en-US"/>
            </a:p>
          </p:txBody>
        </p:sp>
        <p:sp>
          <p:nvSpPr>
            <p:cNvPr id="1049225" name="Freeform 323"/>
            <p:cNvSpPr/>
            <p:nvPr/>
          </p:nvSpPr>
          <p:spPr bwMode="auto">
            <a:xfrm>
              <a:off x="2021" y="3099"/>
              <a:ext cx="45" cy="16"/>
            </a:xfrm>
            <a:custGeom>
              <a:avLst/>
              <a:gdLst>
                <a:gd name="T0" fmla="*/ 0 w 18"/>
                <a:gd name="T1" fmla="*/ 753107046 h 6"/>
                <a:gd name="T2" fmla="*/ 622145816 w 18"/>
                <a:gd name="T3" fmla="*/ 0 h 6"/>
                <a:gd name="T4" fmla="*/ 622145816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cubicBezTo>
                    <a:pt x="4" y="1"/>
                    <a:pt x="12" y="0"/>
                    <a:pt x="17" y="0"/>
                  </a:cubicBezTo>
                  <a:cubicBezTo>
                    <a:pt x="18" y="0"/>
                    <a:pt x="18" y="0"/>
                    <a:pt x="17" y="0"/>
                  </a:cubicBezTo>
                </a:path>
              </a:pathLst>
            </a:custGeom>
            <a:solidFill>
              <a:srgbClr val="FFFFFF"/>
            </a:solidFill>
            <a:ln w="9525">
              <a:noFill/>
              <a:round/>
              <a:headEnd/>
              <a:tailEnd/>
            </a:ln>
          </p:spPr>
          <p:txBody>
            <a:bodyPr/>
            <a:p>
              <a:endParaRPr lang="en-US"/>
            </a:p>
          </p:txBody>
        </p:sp>
        <p:sp>
          <p:nvSpPr>
            <p:cNvPr id="1049226" name="Freeform 324"/>
            <p:cNvSpPr/>
            <p:nvPr/>
          </p:nvSpPr>
          <p:spPr bwMode="auto">
            <a:xfrm>
              <a:off x="2073" y="3093"/>
              <a:ext cx="43" cy="11"/>
            </a:xfrm>
            <a:custGeom>
              <a:avLst/>
              <a:gdLst>
                <a:gd name="T0" fmla="*/ 0 w 17"/>
                <a:gd name="T1" fmla="*/ 875449279 h 4"/>
                <a:gd name="T2" fmla="*/ 774959938 w 17"/>
                <a:gd name="T3" fmla="*/ 641989438 h 4"/>
                <a:gd name="T4" fmla="*/ 0 60000 65536"/>
                <a:gd name="T5" fmla="*/ 0 60000 65536"/>
                <a:gd name="T6" fmla="*/ 0 w 17"/>
                <a:gd name="T7" fmla="*/ 0 h 4"/>
                <a:gd name="T8" fmla="*/ 17 w 17"/>
                <a:gd name="T9" fmla="*/ 4 h 4"/>
              </a:gdLst>
              <a:ahLst/>
              <a:cxnLst>
                <a:cxn ang="T4">
                  <a:pos x="T0" y="T1"/>
                </a:cxn>
                <a:cxn ang="T5">
                  <a:pos x="T2" y="T3"/>
                </a:cxn>
              </a:cxnLst>
              <a:rect l="T6" t="T7" r="T8" b="T9"/>
              <a:pathLst>
                <a:path w="17" h="4">
                  <a:moveTo>
                    <a:pt x="0" y="4"/>
                  </a:moveTo>
                  <a:cubicBezTo>
                    <a:pt x="3" y="0"/>
                    <a:pt x="13" y="1"/>
                    <a:pt x="17" y="3"/>
                  </a:cubicBezTo>
                </a:path>
              </a:pathLst>
            </a:custGeom>
            <a:solidFill>
              <a:srgbClr val="FFFFFF"/>
            </a:solidFill>
            <a:ln w="9525">
              <a:noFill/>
              <a:round/>
              <a:headEnd/>
              <a:tailEnd/>
            </a:ln>
          </p:spPr>
          <p:txBody>
            <a:bodyPr/>
            <a:p>
              <a:endParaRPr lang="en-US"/>
            </a:p>
          </p:txBody>
        </p:sp>
        <p:sp>
          <p:nvSpPr>
            <p:cNvPr id="1049227" name="Freeform 325"/>
            <p:cNvSpPr/>
            <p:nvPr/>
          </p:nvSpPr>
          <p:spPr bwMode="auto">
            <a:xfrm>
              <a:off x="1858" y="3187"/>
              <a:ext cx="103" cy="21"/>
            </a:xfrm>
            <a:custGeom>
              <a:avLst/>
              <a:gdLst>
                <a:gd name="T0" fmla="*/ 0 w 41"/>
                <a:gd name="T1" fmla="*/ 0 h 8"/>
                <a:gd name="T2" fmla="*/ 632135103 w 41"/>
                <a:gd name="T3" fmla="*/ 384896048 h 8"/>
                <a:gd name="T4" fmla="*/ 1637926171 w 41"/>
                <a:gd name="T5" fmla="*/ 731633939 h 8"/>
                <a:gd name="T6" fmla="*/ 555932576 w 41"/>
                <a:gd name="T7" fmla="*/ 559714413 h 8"/>
                <a:gd name="T8" fmla="*/ 0 w 41"/>
                <a:gd name="T9" fmla="*/ 106178259 h 8"/>
                <a:gd name="T10" fmla="*/ 0 60000 65536"/>
                <a:gd name="T11" fmla="*/ 0 60000 65536"/>
                <a:gd name="T12" fmla="*/ 0 60000 65536"/>
                <a:gd name="T13" fmla="*/ 0 60000 65536"/>
                <a:gd name="T14" fmla="*/ 0 60000 65536"/>
                <a:gd name="T15" fmla="*/ 0 w 41"/>
                <a:gd name="T16" fmla="*/ 0 h 8"/>
                <a:gd name="T17" fmla="*/ 41 w 41"/>
                <a:gd name="T18" fmla="*/ 8 h 8"/>
              </a:gdLst>
              <a:ahLst/>
              <a:cxnLst>
                <a:cxn ang="T10">
                  <a:pos x="T0" y="T1"/>
                </a:cxn>
                <a:cxn ang="T11">
                  <a:pos x="T2" y="T3"/>
                </a:cxn>
                <a:cxn ang="T12">
                  <a:pos x="T4" y="T5"/>
                </a:cxn>
                <a:cxn ang="T13">
                  <a:pos x="T6" y="T7"/>
                </a:cxn>
                <a:cxn ang="T14">
                  <a:pos x="T8" y="T9"/>
                </a:cxn>
              </a:cxnLst>
              <a:rect l="T15" t="T16" r="T17" b="T18"/>
              <a:pathLst>
                <a:path w="41" h="8">
                  <a:moveTo>
                    <a:pt x="0" y="0"/>
                  </a:moveTo>
                  <a:cubicBezTo>
                    <a:pt x="2" y="5"/>
                    <a:pt x="12" y="4"/>
                    <a:pt x="16" y="4"/>
                  </a:cubicBezTo>
                  <a:cubicBezTo>
                    <a:pt x="25" y="4"/>
                    <a:pt x="32" y="5"/>
                    <a:pt x="41" y="8"/>
                  </a:cubicBezTo>
                  <a:cubicBezTo>
                    <a:pt x="32" y="5"/>
                    <a:pt x="24" y="6"/>
                    <a:pt x="14" y="6"/>
                  </a:cubicBezTo>
                  <a:cubicBezTo>
                    <a:pt x="8" y="6"/>
                    <a:pt x="4" y="5"/>
                    <a:pt x="0" y="1"/>
                  </a:cubicBezTo>
                </a:path>
              </a:pathLst>
            </a:custGeom>
            <a:solidFill>
              <a:srgbClr val="FFFFFF"/>
            </a:solidFill>
            <a:ln w="9525">
              <a:noFill/>
              <a:round/>
              <a:headEnd/>
              <a:tailEnd/>
            </a:ln>
          </p:spPr>
          <p:txBody>
            <a:bodyPr/>
            <a:p>
              <a:endParaRPr lang="en-US"/>
            </a:p>
          </p:txBody>
        </p:sp>
        <p:sp>
          <p:nvSpPr>
            <p:cNvPr id="1049228" name="Freeform 326"/>
            <p:cNvSpPr/>
            <p:nvPr/>
          </p:nvSpPr>
          <p:spPr bwMode="auto">
            <a:xfrm>
              <a:off x="1813" y="3331"/>
              <a:ext cx="103" cy="48"/>
            </a:xfrm>
            <a:custGeom>
              <a:avLst/>
              <a:gdLst>
                <a:gd name="T0" fmla="*/ 83352212 w 41"/>
                <a:gd name="T1" fmla="*/ 136945905 h 18"/>
                <a:gd name="T2" fmla="*/ 83352212 w 41"/>
                <a:gd name="T3" fmla="*/ 1118233126 h 18"/>
                <a:gd name="T4" fmla="*/ 0 w 41"/>
                <a:gd name="T5" fmla="*/ 1863720853 h 18"/>
                <a:gd name="T6" fmla="*/ 442762770 w 41"/>
                <a:gd name="T7" fmla="*/ 2008282285 h 18"/>
                <a:gd name="T8" fmla="*/ 998946485 w 41"/>
                <a:gd name="T9" fmla="*/ 1725872762 h 18"/>
                <a:gd name="T10" fmla="*/ 1637926171 w 41"/>
                <a:gd name="T11" fmla="*/ 753106283 h 18"/>
                <a:gd name="T12" fmla="*/ 367631362 w 41"/>
                <a:gd name="T13" fmla="*/ 1341675293 h 18"/>
                <a:gd name="T14" fmla="*/ 239223832 w 41"/>
                <a:gd name="T15" fmla="*/ 503128704 h 18"/>
                <a:gd name="T16" fmla="*/ 126363810 w 41"/>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8"/>
                <a:gd name="T29" fmla="*/ 41 w 4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8">
                  <a:moveTo>
                    <a:pt x="2" y="1"/>
                  </a:moveTo>
                  <a:cubicBezTo>
                    <a:pt x="3" y="3"/>
                    <a:pt x="3" y="7"/>
                    <a:pt x="2" y="9"/>
                  </a:cubicBezTo>
                  <a:cubicBezTo>
                    <a:pt x="2" y="10"/>
                    <a:pt x="0" y="14"/>
                    <a:pt x="0" y="15"/>
                  </a:cubicBezTo>
                  <a:cubicBezTo>
                    <a:pt x="1" y="18"/>
                    <a:pt x="9" y="17"/>
                    <a:pt x="11" y="16"/>
                  </a:cubicBezTo>
                  <a:cubicBezTo>
                    <a:pt x="16" y="16"/>
                    <a:pt x="20" y="16"/>
                    <a:pt x="25" y="14"/>
                  </a:cubicBezTo>
                  <a:cubicBezTo>
                    <a:pt x="30" y="12"/>
                    <a:pt x="35" y="8"/>
                    <a:pt x="41" y="6"/>
                  </a:cubicBezTo>
                  <a:cubicBezTo>
                    <a:pt x="34" y="10"/>
                    <a:pt x="16" y="17"/>
                    <a:pt x="9" y="11"/>
                  </a:cubicBezTo>
                  <a:cubicBezTo>
                    <a:pt x="7" y="10"/>
                    <a:pt x="7" y="7"/>
                    <a:pt x="6" y="4"/>
                  </a:cubicBezTo>
                  <a:cubicBezTo>
                    <a:pt x="5" y="3"/>
                    <a:pt x="3" y="1"/>
                    <a:pt x="3" y="0"/>
                  </a:cubicBezTo>
                </a:path>
              </a:pathLst>
            </a:custGeom>
            <a:solidFill>
              <a:srgbClr val="E6CA8B"/>
            </a:solidFill>
            <a:ln w="9525">
              <a:noFill/>
              <a:round/>
              <a:headEnd/>
              <a:tailEnd/>
            </a:ln>
          </p:spPr>
          <p:txBody>
            <a:bodyPr/>
            <a:p>
              <a:endParaRPr lang="en-US"/>
            </a:p>
          </p:txBody>
        </p:sp>
        <p:sp>
          <p:nvSpPr>
            <p:cNvPr id="1049229" name="Freeform 327"/>
            <p:cNvSpPr/>
            <p:nvPr/>
          </p:nvSpPr>
          <p:spPr bwMode="auto">
            <a:xfrm>
              <a:off x="1856" y="3157"/>
              <a:ext cx="52" cy="40"/>
            </a:xfrm>
            <a:custGeom>
              <a:avLst/>
              <a:gdLst>
                <a:gd name="T0" fmla="*/ 24075981 w 21"/>
                <a:gd name="T1" fmla="*/ 0 h 15"/>
                <a:gd name="T2" fmla="*/ 124078769 w 21"/>
                <a:gd name="T3" fmla="*/ 1255180310 h 15"/>
                <a:gd name="T4" fmla="*/ 637224448 w 21"/>
                <a:gd name="T5" fmla="*/ 1483022642 h 15"/>
                <a:gd name="T6" fmla="*/ 307242671 w 21"/>
                <a:gd name="T7" fmla="*/ 1255180310 h 15"/>
                <a:gd name="T8" fmla="*/ 184084054 w 21"/>
                <a:gd name="T9" fmla="*/ 890046579 h 15"/>
                <a:gd name="T10" fmla="*/ 84057920 w 21"/>
                <a:gd name="T11" fmla="*/ 0 h 15"/>
                <a:gd name="T12" fmla="*/ 0 60000 65536"/>
                <a:gd name="T13" fmla="*/ 0 60000 65536"/>
                <a:gd name="T14" fmla="*/ 0 60000 65536"/>
                <a:gd name="T15" fmla="*/ 0 60000 65536"/>
                <a:gd name="T16" fmla="*/ 0 60000 65536"/>
                <a:gd name="T17" fmla="*/ 0 60000 65536"/>
                <a:gd name="T18" fmla="*/ 0 w 21"/>
                <a:gd name="T19" fmla="*/ 0 h 15"/>
                <a:gd name="T20" fmla="*/ 21 w 2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1" h="15">
                  <a:moveTo>
                    <a:pt x="1" y="0"/>
                  </a:moveTo>
                  <a:cubicBezTo>
                    <a:pt x="0" y="5"/>
                    <a:pt x="1" y="7"/>
                    <a:pt x="4" y="10"/>
                  </a:cubicBezTo>
                  <a:cubicBezTo>
                    <a:pt x="10" y="15"/>
                    <a:pt x="13" y="12"/>
                    <a:pt x="21" y="12"/>
                  </a:cubicBezTo>
                  <a:cubicBezTo>
                    <a:pt x="17" y="12"/>
                    <a:pt x="13" y="12"/>
                    <a:pt x="10" y="10"/>
                  </a:cubicBezTo>
                  <a:cubicBezTo>
                    <a:pt x="7" y="9"/>
                    <a:pt x="8" y="10"/>
                    <a:pt x="6" y="7"/>
                  </a:cubicBezTo>
                  <a:cubicBezTo>
                    <a:pt x="5" y="5"/>
                    <a:pt x="2" y="2"/>
                    <a:pt x="3" y="0"/>
                  </a:cubicBezTo>
                </a:path>
              </a:pathLst>
            </a:custGeom>
            <a:solidFill>
              <a:srgbClr val="E6CA8B"/>
            </a:solidFill>
            <a:ln w="9525">
              <a:noFill/>
              <a:round/>
              <a:headEnd/>
              <a:tailEnd/>
            </a:ln>
          </p:spPr>
          <p:txBody>
            <a:bodyPr/>
            <a:p>
              <a:endParaRPr lang="en-US"/>
            </a:p>
          </p:txBody>
        </p:sp>
        <p:sp>
          <p:nvSpPr>
            <p:cNvPr id="1049230" name="Freeform 328"/>
            <p:cNvSpPr/>
            <p:nvPr/>
          </p:nvSpPr>
          <p:spPr bwMode="auto">
            <a:xfrm>
              <a:off x="1953" y="3051"/>
              <a:ext cx="98" cy="96"/>
            </a:xfrm>
            <a:custGeom>
              <a:avLst/>
              <a:gdLst>
                <a:gd name="T0" fmla="*/ 158949827 w 39"/>
                <a:gd name="T1" fmla="*/ 0 h 36"/>
                <a:gd name="T2" fmla="*/ 158949827 w 39"/>
                <a:gd name="T3" fmla="*/ 2147483647 h 36"/>
                <a:gd name="T4" fmla="*/ 0 w 39"/>
                <a:gd name="T5" fmla="*/ 2147483647 h 36"/>
                <a:gd name="T6" fmla="*/ 641517438 w 39"/>
                <a:gd name="T7" fmla="*/ 2147483647 h 36"/>
                <a:gd name="T8" fmla="*/ 1561501597 w 39"/>
                <a:gd name="T9" fmla="*/ 2147483647 h 36"/>
                <a:gd name="T10" fmla="*/ 801542953 w 39"/>
                <a:gd name="T11" fmla="*/ 2147483647 h 36"/>
                <a:gd name="T12" fmla="*/ 285709028 w 39"/>
                <a:gd name="T13" fmla="*/ 2147483647 h 36"/>
                <a:gd name="T14" fmla="*/ 318981332 w 39"/>
                <a:gd name="T15" fmla="*/ 2008282285 h 36"/>
                <a:gd name="T16" fmla="*/ 240463642 w 39"/>
                <a:gd name="T17" fmla="*/ 89004506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36"/>
                <a:gd name="T29" fmla="*/ 39 w 3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36">
                  <a:moveTo>
                    <a:pt x="4" y="0"/>
                  </a:moveTo>
                  <a:cubicBezTo>
                    <a:pt x="5" y="9"/>
                    <a:pt x="3" y="15"/>
                    <a:pt x="4" y="20"/>
                  </a:cubicBezTo>
                  <a:cubicBezTo>
                    <a:pt x="4" y="26"/>
                    <a:pt x="1" y="29"/>
                    <a:pt x="0" y="34"/>
                  </a:cubicBezTo>
                  <a:cubicBezTo>
                    <a:pt x="2" y="30"/>
                    <a:pt x="12" y="32"/>
                    <a:pt x="16" y="32"/>
                  </a:cubicBezTo>
                  <a:cubicBezTo>
                    <a:pt x="24" y="32"/>
                    <a:pt x="31" y="34"/>
                    <a:pt x="39" y="36"/>
                  </a:cubicBezTo>
                  <a:cubicBezTo>
                    <a:pt x="33" y="33"/>
                    <a:pt x="27" y="31"/>
                    <a:pt x="20" y="30"/>
                  </a:cubicBezTo>
                  <a:cubicBezTo>
                    <a:pt x="16" y="29"/>
                    <a:pt x="9" y="30"/>
                    <a:pt x="7" y="26"/>
                  </a:cubicBezTo>
                  <a:cubicBezTo>
                    <a:pt x="7" y="24"/>
                    <a:pt x="8" y="19"/>
                    <a:pt x="8" y="16"/>
                  </a:cubicBezTo>
                  <a:cubicBezTo>
                    <a:pt x="7" y="13"/>
                    <a:pt x="7" y="10"/>
                    <a:pt x="6" y="7"/>
                  </a:cubicBezTo>
                </a:path>
              </a:pathLst>
            </a:custGeom>
            <a:solidFill>
              <a:srgbClr val="E6CA8B"/>
            </a:solidFill>
            <a:ln w="9525">
              <a:noFill/>
              <a:round/>
              <a:headEnd/>
              <a:tailEnd/>
            </a:ln>
          </p:spPr>
          <p:txBody>
            <a:bodyPr/>
            <a:p>
              <a:endParaRPr lang="en-US"/>
            </a:p>
          </p:txBody>
        </p:sp>
        <p:sp>
          <p:nvSpPr>
            <p:cNvPr id="1049231" name="Freeform 329"/>
            <p:cNvSpPr/>
            <p:nvPr/>
          </p:nvSpPr>
          <p:spPr bwMode="auto">
            <a:xfrm>
              <a:off x="2061" y="3131"/>
              <a:ext cx="102" cy="18"/>
            </a:xfrm>
            <a:custGeom>
              <a:avLst/>
              <a:gdLst>
                <a:gd name="T0" fmla="*/ 198295967 w 41"/>
                <a:gd name="T1" fmla="*/ 430502118 h 7"/>
                <a:gd name="T2" fmla="*/ 759694284 w 41"/>
                <a:gd name="T3" fmla="*/ 311142196 h 7"/>
                <a:gd name="T4" fmla="*/ 1029053475 w 41"/>
                <a:gd name="T5" fmla="*/ 197324463 h 7"/>
                <a:gd name="T6" fmla="*/ 1360567801 w 41"/>
                <a:gd name="T7" fmla="*/ 76737353 h 7"/>
                <a:gd name="T8" fmla="*/ 931969732 w 41"/>
                <a:gd name="T9" fmla="*/ 76737353 h 7"/>
                <a:gd name="T10" fmla="*/ 733966331 w 41"/>
                <a:gd name="T11" fmla="*/ 76737353 h 7"/>
                <a:gd name="T12" fmla="*/ 663092499 w 41"/>
                <a:gd name="T13" fmla="*/ 120999752 h 7"/>
                <a:gd name="T14" fmla="*/ 0 w 41"/>
                <a:gd name="T15" fmla="*/ 430502118 h 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7"/>
                <a:gd name="T26" fmla="*/ 41 w 4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7">
                  <a:moveTo>
                    <a:pt x="6" y="7"/>
                  </a:moveTo>
                  <a:cubicBezTo>
                    <a:pt x="12" y="7"/>
                    <a:pt x="17" y="7"/>
                    <a:pt x="23" y="5"/>
                  </a:cubicBezTo>
                  <a:cubicBezTo>
                    <a:pt x="26" y="5"/>
                    <a:pt x="28" y="4"/>
                    <a:pt x="31" y="3"/>
                  </a:cubicBezTo>
                  <a:cubicBezTo>
                    <a:pt x="34" y="2"/>
                    <a:pt x="38" y="3"/>
                    <a:pt x="41" y="1"/>
                  </a:cubicBezTo>
                  <a:cubicBezTo>
                    <a:pt x="37" y="2"/>
                    <a:pt x="32" y="1"/>
                    <a:pt x="28" y="1"/>
                  </a:cubicBezTo>
                  <a:cubicBezTo>
                    <a:pt x="26" y="1"/>
                    <a:pt x="24" y="0"/>
                    <a:pt x="22" y="1"/>
                  </a:cubicBezTo>
                  <a:cubicBezTo>
                    <a:pt x="21" y="1"/>
                    <a:pt x="21" y="2"/>
                    <a:pt x="20" y="2"/>
                  </a:cubicBezTo>
                  <a:cubicBezTo>
                    <a:pt x="14" y="5"/>
                    <a:pt x="6" y="7"/>
                    <a:pt x="0" y="7"/>
                  </a:cubicBezTo>
                </a:path>
              </a:pathLst>
            </a:custGeom>
            <a:solidFill>
              <a:srgbClr val="E6CA8B"/>
            </a:solidFill>
            <a:ln w="9525">
              <a:noFill/>
              <a:round/>
              <a:headEnd/>
              <a:tailEnd/>
            </a:ln>
          </p:spPr>
          <p:txBody>
            <a:bodyPr/>
            <a:p>
              <a:endParaRPr lang="en-US"/>
            </a:p>
          </p:txBody>
        </p:sp>
        <p:sp>
          <p:nvSpPr>
            <p:cNvPr id="1049232" name="Freeform 330"/>
            <p:cNvSpPr/>
            <p:nvPr/>
          </p:nvSpPr>
          <p:spPr bwMode="auto">
            <a:xfrm>
              <a:off x="1933" y="3163"/>
              <a:ext cx="190" cy="58"/>
            </a:xfrm>
            <a:custGeom>
              <a:avLst/>
              <a:gdLst>
                <a:gd name="T0" fmla="*/ 540129223 w 76"/>
                <a:gd name="T1" fmla="*/ 113543334 h 22"/>
                <a:gd name="T2" fmla="*/ 1524368668 w 76"/>
                <a:gd name="T3" fmla="*/ 1204358320 h 22"/>
                <a:gd name="T4" fmla="*/ 2147483647 w 76"/>
                <a:gd name="T5" fmla="*/ 2147483647 h 22"/>
                <a:gd name="T6" fmla="*/ 1629872626 w 76"/>
                <a:gd name="T7" fmla="*/ 1594544390 h 22"/>
                <a:gd name="T8" fmla="*/ 900437718 w 76"/>
                <a:gd name="T9" fmla="*/ 789171939 h 22"/>
                <a:gd name="T10" fmla="*/ 290554363 w 76"/>
                <a:gd name="T11" fmla="*/ 905060538 h 22"/>
                <a:gd name="T12" fmla="*/ 0 w 76"/>
                <a:gd name="T13" fmla="*/ 905060538 h 22"/>
                <a:gd name="T14" fmla="*/ 512121874 w 7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22"/>
                <a:gd name="T26" fmla="*/ 76 w 7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22">
                  <a:moveTo>
                    <a:pt x="15" y="1"/>
                  </a:moveTo>
                  <a:cubicBezTo>
                    <a:pt x="22" y="6"/>
                    <a:pt x="33" y="9"/>
                    <a:pt x="42" y="12"/>
                  </a:cubicBezTo>
                  <a:cubicBezTo>
                    <a:pt x="53" y="17"/>
                    <a:pt x="65" y="17"/>
                    <a:pt x="76" y="22"/>
                  </a:cubicBezTo>
                  <a:cubicBezTo>
                    <a:pt x="66" y="19"/>
                    <a:pt x="55" y="19"/>
                    <a:pt x="45" y="16"/>
                  </a:cubicBezTo>
                  <a:cubicBezTo>
                    <a:pt x="38" y="14"/>
                    <a:pt x="32" y="10"/>
                    <a:pt x="25" y="8"/>
                  </a:cubicBezTo>
                  <a:cubicBezTo>
                    <a:pt x="20" y="7"/>
                    <a:pt x="14" y="8"/>
                    <a:pt x="8" y="9"/>
                  </a:cubicBezTo>
                  <a:cubicBezTo>
                    <a:pt x="6" y="9"/>
                    <a:pt x="2" y="11"/>
                    <a:pt x="0" y="9"/>
                  </a:cubicBezTo>
                  <a:cubicBezTo>
                    <a:pt x="5" y="8"/>
                    <a:pt x="12" y="5"/>
                    <a:pt x="14" y="0"/>
                  </a:cubicBezTo>
                </a:path>
              </a:pathLst>
            </a:custGeom>
            <a:solidFill>
              <a:srgbClr val="FBD98D"/>
            </a:solidFill>
            <a:ln w="9525">
              <a:noFill/>
              <a:round/>
              <a:headEnd/>
              <a:tailEnd/>
            </a:ln>
          </p:spPr>
          <p:txBody>
            <a:bodyPr/>
            <a:p>
              <a:endParaRPr lang="en-US"/>
            </a:p>
          </p:txBody>
        </p:sp>
        <p:sp>
          <p:nvSpPr>
            <p:cNvPr id="1049233" name="Freeform 331"/>
            <p:cNvSpPr/>
            <p:nvPr/>
          </p:nvSpPr>
          <p:spPr bwMode="auto">
            <a:xfrm>
              <a:off x="1938" y="3176"/>
              <a:ext cx="118" cy="32"/>
            </a:xfrm>
            <a:custGeom>
              <a:avLst/>
              <a:gdLst>
                <a:gd name="T0" fmla="*/ 1851053730 w 47"/>
                <a:gd name="T1" fmla="*/ 1483019817 h 12"/>
                <a:gd name="T2" fmla="*/ 1101797558 w 47"/>
                <a:gd name="T3" fmla="*/ 1118234610 h 12"/>
                <a:gd name="T4" fmla="*/ 595394506 w 47"/>
                <a:gd name="T5" fmla="*/ 1118234610 h 12"/>
                <a:gd name="T6" fmla="*/ 0 w 47"/>
                <a:gd name="T7" fmla="*/ 607868223 h 12"/>
                <a:gd name="T8" fmla="*/ 862599765 w 47"/>
                <a:gd name="T9" fmla="*/ 227950605 h 12"/>
                <a:gd name="T10" fmla="*/ 1652506251 w 47"/>
                <a:gd name="T11" fmla="*/ 1255180230 h 12"/>
                <a:gd name="T12" fmla="*/ 0 60000 65536"/>
                <a:gd name="T13" fmla="*/ 0 60000 65536"/>
                <a:gd name="T14" fmla="*/ 0 60000 65536"/>
                <a:gd name="T15" fmla="*/ 0 60000 65536"/>
                <a:gd name="T16" fmla="*/ 0 60000 65536"/>
                <a:gd name="T17" fmla="*/ 0 60000 65536"/>
                <a:gd name="T18" fmla="*/ 0 w 47"/>
                <a:gd name="T19" fmla="*/ 0 h 12"/>
                <a:gd name="T20" fmla="*/ 47 w 4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7" h="12">
                  <a:moveTo>
                    <a:pt x="47" y="12"/>
                  </a:moveTo>
                  <a:cubicBezTo>
                    <a:pt x="41" y="12"/>
                    <a:pt x="34" y="9"/>
                    <a:pt x="28" y="9"/>
                  </a:cubicBezTo>
                  <a:cubicBezTo>
                    <a:pt x="24" y="8"/>
                    <a:pt x="19" y="9"/>
                    <a:pt x="15" y="9"/>
                  </a:cubicBezTo>
                  <a:cubicBezTo>
                    <a:pt x="11" y="8"/>
                    <a:pt x="4" y="7"/>
                    <a:pt x="0" y="5"/>
                  </a:cubicBezTo>
                  <a:cubicBezTo>
                    <a:pt x="4" y="1"/>
                    <a:pt x="16" y="0"/>
                    <a:pt x="22" y="2"/>
                  </a:cubicBezTo>
                  <a:cubicBezTo>
                    <a:pt x="29" y="4"/>
                    <a:pt x="36" y="7"/>
                    <a:pt x="42" y="10"/>
                  </a:cubicBezTo>
                </a:path>
              </a:pathLst>
            </a:custGeom>
            <a:solidFill>
              <a:srgbClr val="FBD98D"/>
            </a:solidFill>
            <a:ln w="9525">
              <a:noFill/>
              <a:round/>
              <a:headEnd/>
              <a:tailEnd/>
            </a:ln>
          </p:spPr>
          <p:txBody>
            <a:bodyPr/>
            <a:p>
              <a:endParaRPr lang="en-US"/>
            </a:p>
          </p:txBody>
        </p:sp>
        <p:sp>
          <p:nvSpPr>
            <p:cNvPr id="1049234" name="Freeform 332"/>
            <p:cNvSpPr/>
            <p:nvPr/>
          </p:nvSpPr>
          <p:spPr bwMode="auto">
            <a:xfrm>
              <a:off x="1776" y="3157"/>
              <a:ext cx="77" cy="222"/>
            </a:xfrm>
            <a:custGeom>
              <a:avLst/>
              <a:gdLst>
                <a:gd name="T0" fmla="*/ 157247156 w 31"/>
                <a:gd name="T1" fmla="*/ 2147483647 h 83"/>
                <a:gd name="T2" fmla="*/ 323566439 w 31"/>
                <a:gd name="T3" fmla="*/ 2147483647 h 83"/>
                <a:gd name="T4" fmla="*/ 741106477 w 31"/>
                <a:gd name="T5" fmla="*/ 643610352 h 83"/>
                <a:gd name="T6" fmla="*/ 840152894 w 31"/>
                <a:gd name="T7" fmla="*/ 536103077 h 83"/>
                <a:gd name="T8" fmla="*/ 994913675 w 31"/>
                <a:gd name="T9" fmla="*/ 0 h 83"/>
                <a:gd name="T10" fmla="*/ 840152894 w 31"/>
                <a:gd name="T11" fmla="*/ 2113710715 h 83"/>
                <a:gd name="T12" fmla="*/ 411652748 w 31"/>
                <a:gd name="T13" fmla="*/ 2147483647 h 83"/>
                <a:gd name="T14" fmla="*/ 390581579 w 31"/>
                <a:gd name="T15" fmla="*/ 2147483647 h 83"/>
                <a:gd name="T16" fmla="*/ 287560254 w 31"/>
                <a:gd name="T17" fmla="*/ 2147483647 h 83"/>
                <a:gd name="T18" fmla="*/ 287560254 w 31"/>
                <a:gd name="T19" fmla="*/ 2147483647 h 83"/>
                <a:gd name="T20" fmla="*/ 87790669 w 31"/>
                <a:gd name="T21" fmla="*/ 2147483647 h 83"/>
                <a:gd name="T22" fmla="*/ 157247156 w 31"/>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3"/>
                <a:gd name="T38" fmla="*/ 31 w 31"/>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3">
                  <a:moveTo>
                    <a:pt x="5" y="75"/>
                  </a:moveTo>
                  <a:cubicBezTo>
                    <a:pt x="10" y="63"/>
                    <a:pt x="0" y="53"/>
                    <a:pt x="10" y="30"/>
                  </a:cubicBezTo>
                  <a:cubicBezTo>
                    <a:pt x="14" y="22"/>
                    <a:pt x="21" y="18"/>
                    <a:pt x="23" y="5"/>
                  </a:cubicBezTo>
                  <a:cubicBezTo>
                    <a:pt x="24" y="5"/>
                    <a:pt x="25" y="5"/>
                    <a:pt x="26" y="4"/>
                  </a:cubicBezTo>
                  <a:cubicBezTo>
                    <a:pt x="28" y="3"/>
                    <a:pt x="30" y="0"/>
                    <a:pt x="31" y="0"/>
                  </a:cubicBezTo>
                  <a:cubicBezTo>
                    <a:pt x="28" y="2"/>
                    <a:pt x="29" y="8"/>
                    <a:pt x="26" y="16"/>
                  </a:cubicBezTo>
                  <a:cubicBezTo>
                    <a:pt x="24" y="23"/>
                    <a:pt x="15" y="29"/>
                    <a:pt x="13" y="38"/>
                  </a:cubicBezTo>
                  <a:cubicBezTo>
                    <a:pt x="10" y="48"/>
                    <a:pt x="16" y="67"/>
                    <a:pt x="12" y="77"/>
                  </a:cubicBezTo>
                  <a:cubicBezTo>
                    <a:pt x="12" y="79"/>
                    <a:pt x="10" y="80"/>
                    <a:pt x="9" y="81"/>
                  </a:cubicBezTo>
                  <a:cubicBezTo>
                    <a:pt x="8" y="82"/>
                    <a:pt x="8" y="83"/>
                    <a:pt x="9" y="83"/>
                  </a:cubicBezTo>
                  <a:cubicBezTo>
                    <a:pt x="7" y="83"/>
                    <a:pt x="5" y="81"/>
                    <a:pt x="3" y="79"/>
                  </a:cubicBezTo>
                  <a:cubicBezTo>
                    <a:pt x="4" y="78"/>
                    <a:pt x="5" y="76"/>
                    <a:pt x="5" y="75"/>
                  </a:cubicBezTo>
                  <a:close/>
                </a:path>
              </a:pathLst>
            </a:custGeom>
            <a:noFill/>
            <a:ln w="7938" cap="rnd">
              <a:solidFill>
                <a:srgbClr val="000000"/>
              </a:solidFill>
              <a:round/>
              <a:headEnd/>
              <a:tailEnd/>
            </a:ln>
          </p:spPr>
          <p:txBody>
            <a:bodyPr/>
            <a:p>
              <a:endParaRPr lang="en-US"/>
            </a:p>
          </p:txBody>
        </p:sp>
        <p:sp>
          <p:nvSpPr>
            <p:cNvPr id="1049235" name="Freeform 333"/>
            <p:cNvSpPr/>
            <p:nvPr/>
          </p:nvSpPr>
          <p:spPr bwMode="auto">
            <a:xfrm>
              <a:off x="1941" y="2960"/>
              <a:ext cx="817" cy="208"/>
            </a:xfrm>
            <a:custGeom>
              <a:avLst/>
              <a:gdLst>
                <a:gd name="T0" fmla="*/ 2147483647 w 327"/>
                <a:gd name="T1" fmla="*/ 2147483647 h 78"/>
                <a:gd name="T2" fmla="*/ 2147483647 w 327"/>
                <a:gd name="T3" fmla="*/ 2147483647 h 78"/>
                <a:gd name="T4" fmla="*/ 2147483647 w 327"/>
                <a:gd name="T5" fmla="*/ 2147483647 h 78"/>
                <a:gd name="T6" fmla="*/ 2147483647 w 327"/>
                <a:gd name="T7" fmla="*/ 2147483647 h 78"/>
                <a:gd name="T8" fmla="*/ 2147483647 w 327"/>
                <a:gd name="T9" fmla="*/ 2147483647 h 78"/>
                <a:gd name="T10" fmla="*/ 2147483647 w 327"/>
                <a:gd name="T11" fmla="*/ 2147483647 h 78"/>
                <a:gd name="T12" fmla="*/ 2147483647 w 327"/>
                <a:gd name="T13" fmla="*/ 1620981126 h 78"/>
                <a:gd name="T14" fmla="*/ 2147483647 w 327"/>
                <a:gd name="T15" fmla="*/ 607868178 h 78"/>
                <a:gd name="T16" fmla="*/ 2147483647 w 327"/>
                <a:gd name="T17" fmla="*/ 0 h 78"/>
                <a:gd name="T18" fmla="*/ 2147483647 w 327"/>
                <a:gd name="T19" fmla="*/ 0 h 78"/>
                <a:gd name="T20" fmla="*/ 2147483647 w 327"/>
                <a:gd name="T21" fmla="*/ 2147483647 h 78"/>
                <a:gd name="T22" fmla="*/ 461398254 w 327"/>
                <a:gd name="T23" fmla="*/ 2147483647 h 78"/>
                <a:gd name="T24" fmla="*/ 0 w 327"/>
                <a:gd name="T25" fmla="*/ 1725872818 h 78"/>
                <a:gd name="T26" fmla="*/ 241817119 w 327"/>
                <a:gd name="T27" fmla="*/ 2147483647 h 78"/>
                <a:gd name="T28" fmla="*/ 69060929 w 327"/>
                <a:gd name="T29" fmla="*/ 2147483647 h 78"/>
                <a:gd name="T30" fmla="*/ 604172903 w 327"/>
                <a:gd name="T31" fmla="*/ 2147483647 h 78"/>
                <a:gd name="T32" fmla="*/ 1941607181 w 327"/>
                <a:gd name="T33" fmla="*/ 2147483647 h 78"/>
                <a:gd name="T34" fmla="*/ 2147483647 w 327"/>
                <a:gd name="T35" fmla="*/ 2147483647 h 78"/>
                <a:gd name="T36" fmla="*/ 2147483647 w 327"/>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7"/>
                <a:gd name="T58" fmla="*/ 0 h 78"/>
                <a:gd name="T59" fmla="*/ 327 w 327"/>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7" h="78">
                  <a:moveTo>
                    <a:pt x="320" y="48"/>
                  </a:moveTo>
                  <a:cubicBezTo>
                    <a:pt x="318" y="41"/>
                    <a:pt x="318" y="41"/>
                    <a:pt x="318" y="41"/>
                  </a:cubicBezTo>
                  <a:cubicBezTo>
                    <a:pt x="323" y="36"/>
                    <a:pt x="323" y="36"/>
                    <a:pt x="323" y="36"/>
                  </a:cubicBezTo>
                  <a:cubicBezTo>
                    <a:pt x="322" y="30"/>
                    <a:pt x="322" y="30"/>
                    <a:pt x="322" y="30"/>
                  </a:cubicBezTo>
                  <a:cubicBezTo>
                    <a:pt x="324" y="27"/>
                    <a:pt x="324" y="27"/>
                    <a:pt x="324" y="27"/>
                  </a:cubicBezTo>
                  <a:cubicBezTo>
                    <a:pt x="327" y="20"/>
                    <a:pt x="327" y="20"/>
                    <a:pt x="327" y="20"/>
                  </a:cubicBezTo>
                  <a:cubicBezTo>
                    <a:pt x="323" y="13"/>
                    <a:pt x="323" y="13"/>
                    <a:pt x="323" y="13"/>
                  </a:cubicBezTo>
                  <a:cubicBezTo>
                    <a:pt x="325" y="5"/>
                    <a:pt x="325" y="5"/>
                    <a:pt x="325" y="5"/>
                  </a:cubicBezTo>
                  <a:cubicBezTo>
                    <a:pt x="321" y="0"/>
                    <a:pt x="321" y="0"/>
                    <a:pt x="321" y="0"/>
                  </a:cubicBezTo>
                  <a:cubicBezTo>
                    <a:pt x="321" y="0"/>
                    <a:pt x="321" y="0"/>
                    <a:pt x="321" y="0"/>
                  </a:cubicBezTo>
                  <a:cubicBezTo>
                    <a:pt x="244" y="6"/>
                    <a:pt x="164" y="12"/>
                    <a:pt x="127" y="19"/>
                  </a:cubicBezTo>
                  <a:cubicBezTo>
                    <a:pt x="74" y="28"/>
                    <a:pt x="29" y="22"/>
                    <a:pt x="13" y="21"/>
                  </a:cubicBezTo>
                  <a:cubicBezTo>
                    <a:pt x="9" y="20"/>
                    <a:pt x="4" y="19"/>
                    <a:pt x="0" y="14"/>
                  </a:cubicBezTo>
                  <a:cubicBezTo>
                    <a:pt x="4" y="19"/>
                    <a:pt x="7" y="31"/>
                    <a:pt x="7" y="39"/>
                  </a:cubicBezTo>
                  <a:cubicBezTo>
                    <a:pt x="7" y="49"/>
                    <a:pt x="7" y="65"/>
                    <a:pt x="2" y="73"/>
                  </a:cubicBezTo>
                  <a:cubicBezTo>
                    <a:pt x="5" y="71"/>
                    <a:pt x="12" y="67"/>
                    <a:pt x="17" y="67"/>
                  </a:cubicBezTo>
                  <a:cubicBezTo>
                    <a:pt x="25" y="66"/>
                    <a:pt x="40" y="74"/>
                    <a:pt x="54" y="76"/>
                  </a:cubicBezTo>
                  <a:cubicBezTo>
                    <a:pt x="68" y="78"/>
                    <a:pt x="91" y="69"/>
                    <a:pt x="99" y="68"/>
                  </a:cubicBezTo>
                  <a:cubicBezTo>
                    <a:pt x="128" y="61"/>
                    <a:pt x="223" y="53"/>
                    <a:pt x="320" y="48"/>
                  </a:cubicBezTo>
                  <a:close/>
                </a:path>
              </a:pathLst>
            </a:custGeom>
            <a:noFill/>
            <a:ln w="7938" cap="rnd">
              <a:solidFill>
                <a:srgbClr val="000000"/>
              </a:solidFill>
              <a:round/>
              <a:headEnd/>
              <a:tailEnd/>
            </a:ln>
          </p:spPr>
          <p:txBody>
            <a:bodyPr/>
            <a:p>
              <a:endParaRPr lang="en-US"/>
            </a:p>
          </p:txBody>
        </p:sp>
        <p:sp>
          <p:nvSpPr>
            <p:cNvPr id="1049236" name="Freeform 334"/>
            <p:cNvSpPr/>
            <p:nvPr/>
          </p:nvSpPr>
          <p:spPr bwMode="auto">
            <a:xfrm>
              <a:off x="2736" y="2960"/>
              <a:ext cx="22" cy="128"/>
            </a:xfrm>
            <a:custGeom>
              <a:avLst/>
              <a:gdLst>
                <a:gd name="T0" fmla="*/ 5 w 22"/>
                <a:gd name="T1" fmla="*/ 128 h 128"/>
                <a:gd name="T2" fmla="*/ 0 w 22"/>
                <a:gd name="T3" fmla="*/ 109 h 128"/>
                <a:gd name="T4" fmla="*/ 12 w 22"/>
                <a:gd name="T5" fmla="*/ 96 h 128"/>
                <a:gd name="T6" fmla="*/ 10 w 22"/>
                <a:gd name="T7" fmla="*/ 80 h 128"/>
                <a:gd name="T8" fmla="*/ 15 w 22"/>
                <a:gd name="T9" fmla="*/ 72 h 128"/>
                <a:gd name="T10" fmla="*/ 22 w 22"/>
                <a:gd name="T11" fmla="*/ 53 h 128"/>
                <a:gd name="T12" fmla="*/ 12 w 22"/>
                <a:gd name="T13" fmla="*/ 35 h 128"/>
                <a:gd name="T14" fmla="*/ 17 w 22"/>
                <a:gd name="T15" fmla="*/ 13 h 128"/>
                <a:gd name="T16" fmla="*/ 7 w 22"/>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8"/>
                <a:gd name="T29" fmla="*/ 22 w 22"/>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8">
                  <a:moveTo>
                    <a:pt x="5" y="128"/>
                  </a:moveTo>
                  <a:lnTo>
                    <a:pt x="0" y="109"/>
                  </a:lnTo>
                  <a:lnTo>
                    <a:pt x="12" y="96"/>
                  </a:lnTo>
                  <a:lnTo>
                    <a:pt x="10" y="80"/>
                  </a:lnTo>
                  <a:lnTo>
                    <a:pt x="15" y="72"/>
                  </a:lnTo>
                  <a:lnTo>
                    <a:pt x="22" y="53"/>
                  </a:lnTo>
                  <a:lnTo>
                    <a:pt x="12" y="35"/>
                  </a:lnTo>
                  <a:lnTo>
                    <a:pt x="17" y="13"/>
                  </a:lnTo>
                  <a:lnTo>
                    <a:pt x="7" y="0"/>
                  </a:lnTo>
                </a:path>
              </a:pathLst>
            </a:custGeom>
            <a:noFill/>
            <a:ln w="12700" cap="rnd">
              <a:solidFill>
                <a:srgbClr val="000000"/>
              </a:solidFill>
              <a:round/>
              <a:headEnd/>
              <a:tailEnd/>
            </a:ln>
          </p:spPr>
          <p:txBody>
            <a:bodyPr/>
            <a:p>
              <a:endParaRPr lang="en-US"/>
            </a:p>
          </p:txBody>
        </p:sp>
        <p:sp>
          <p:nvSpPr>
            <p:cNvPr id="1049237" name="Freeform 335"/>
            <p:cNvSpPr/>
            <p:nvPr/>
          </p:nvSpPr>
          <p:spPr bwMode="auto">
            <a:xfrm>
              <a:off x="2753" y="3091"/>
              <a:ext cx="787" cy="258"/>
            </a:xfrm>
            <a:custGeom>
              <a:avLst/>
              <a:gdLst>
                <a:gd name="T0" fmla="*/ 2147483647 w 315"/>
                <a:gd name="T1" fmla="*/ 1205395027 h 97"/>
                <a:gd name="T2" fmla="*/ 2147483647 w 315"/>
                <a:gd name="T3" fmla="*/ 1286132213 h 97"/>
                <a:gd name="T4" fmla="*/ 2147483647 w 315"/>
                <a:gd name="T5" fmla="*/ 1769281692 h 97"/>
                <a:gd name="T6" fmla="*/ 315411089 w 315"/>
                <a:gd name="T7" fmla="*/ 0 h 97"/>
                <a:gd name="T8" fmla="*/ 461278760 w 315"/>
                <a:gd name="T9" fmla="*/ 582568200 h 97"/>
                <a:gd name="T10" fmla="*/ 357031111 w 315"/>
                <a:gd name="T11" fmla="*/ 1549510786 h 97"/>
                <a:gd name="T12" fmla="*/ 430927814 w 315"/>
                <a:gd name="T13" fmla="*/ 2147483647 h 97"/>
                <a:gd name="T14" fmla="*/ 315411089 w 315"/>
                <a:gd name="T15" fmla="*/ 2147483647 h 97"/>
                <a:gd name="T16" fmla="*/ 212344610 w 315"/>
                <a:gd name="T17" fmla="*/ 2147483647 h 97"/>
                <a:gd name="T18" fmla="*/ 212344610 w 315"/>
                <a:gd name="T19" fmla="*/ 2147483647 h 97"/>
                <a:gd name="T20" fmla="*/ 27632004 w 315"/>
                <a:gd name="T21" fmla="*/ 2147483647 h 97"/>
                <a:gd name="T22" fmla="*/ 27632004 w 315"/>
                <a:gd name="T23" fmla="*/ 2147483647 h 97"/>
                <a:gd name="T24" fmla="*/ 0 w 315"/>
                <a:gd name="T25" fmla="*/ 2147483647 h 97"/>
                <a:gd name="T26" fmla="*/ 2147483647 w 315"/>
                <a:gd name="T27" fmla="*/ 2147483647 h 97"/>
                <a:gd name="T28" fmla="*/ 2147483647 w 315"/>
                <a:gd name="T29" fmla="*/ 2147483647 h 97"/>
                <a:gd name="T30" fmla="*/ 2147483647 w 315"/>
                <a:gd name="T31" fmla="*/ 2147483647 h 97"/>
                <a:gd name="T32" fmla="*/ 2147483647 w 315"/>
                <a:gd name="T33" fmla="*/ 2147483647 h 97"/>
                <a:gd name="T34" fmla="*/ 2147483647 w 315"/>
                <a:gd name="T35" fmla="*/ 120539502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97"/>
                <a:gd name="T56" fmla="*/ 315 w 315"/>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97">
                  <a:moveTo>
                    <a:pt x="299" y="10"/>
                  </a:moveTo>
                  <a:cubicBezTo>
                    <a:pt x="292" y="5"/>
                    <a:pt x="289" y="1"/>
                    <a:pt x="256" y="11"/>
                  </a:cubicBezTo>
                  <a:cubicBezTo>
                    <a:pt x="237" y="17"/>
                    <a:pt x="206" y="16"/>
                    <a:pt x="190" y="15"/>
                  </a:cubicBezTo>
                  <a:cubicBezTo>
                    <a:pt x="182" y="14"/>
                    <a:pt x="98" y="6"/>
                    <a:pt x="9" y="0"/>
                  </a:cubicBezTo>
                  <a:cubicBezTo>
                    <a:pt x="13" y="5"/>
                    <a:pt x="13" y="5"/>
                    <a:pt x="13" y="5"/>
                  </a:cubicBezTo>
                  <a:cubicBezTo>
                    <a:pt x="10" y="13"/>
                    <a:pt x="10" y="13"/>
                    <a:pt x="10" y="13"/>
                  </a:cubicBezTo>
                  <a:cubicBezTo>
                    <a:pt x="12" y="20"/>
                    <a:pt x="12" y="20"/>
                    <a:pt x="12" y="20"/>
                  </a:cubicBezTo>
                  <a:cubicBezTo>
                    <a:pt x="9" y="27"/>
                    <a:pt x="9" y="27"/>
                    <a:pt x="9" y="27"/>
                  </a:cubicBezTo>
                  <a:cubicBezTo>
                    <a:pt x="6" y="29"/>
                    <a:pt x="6" y="29"/>
                    <a:pt x="6" y="29"/>
                  </a:cubicBezTo>
                  <a:cubicBezTo>
                    <a:pt x="6" y="35"/>
                    <a:pt x="6" y="35"/>
                    <a:pt x="6" y="35"/>
                  </a:cubicBezTo>
                  <a:cubicBezTo>
                    <a:pt x="1" y="40"/>
                    <a:pt x="1" y="40"/>
                    <a:pt x="1" y="40"/>
                  </a:cubicBezTo>
                  <a:cubicBezTo>
                    <a:pt x="1" y="46"/>
                    <a:pt x="1" y="46"/>
                    <a:pt x="1" y="46"/>
                  </a:cubicBezTo>
                  <a:cubicBezTo>
                    <a:pt x="0" y="47"/>
                    <a:pt x="0" y="47"/>
                    <a:pt x="0" y="47"/>
                  </a:cubicBezTo>
                  <a:cubicBezTo>
                    <a:pt x="94" y="55"/>
                    <a:pt x="188" y="66"/>
                    <a:pt x="224" y="74"/>
                  </a:cubicBezTo>
                  <a:cubicBezTo>
                    <a:pt x="235" y="77"/>
                    <a:pt x="255" y="86"/>
                    <a:pt x="259" y="89"/>
                  </a:cubicBezTo>
                  <a:cubicBezTo>
                    <a:pt x="271" y="97"/>
                    <a:pt x="279" y="89"/>
                    <a:pt x="281" y="77"/>
                  </a:cubicBezTo>
                  <a:cubicBezTo>
                    <a:pt x="284" y="65"/>
                    <a:pt x="284" y="45"/>
                    <a:pt x="296" y="35"/>
                  </a:cubicBezTo>
                  <a:cubicBezTo>
                    <a:pt x="315" y="23"/>
                    <a:pt x="305" y="15"/>
                    <a:pt x="299" y="10"/>
                  </a:cubicBezTo>
                  <a:close/>
                </a:path>
              </a:pathLst>
            </a:custGeom>
            <a:noFill/>
            <a:ln w="7938" cap="rnd">
              <a:solidFill>
                <a:srgbClr val="000000"/>
              </a:solidFill>
              <a:round/>
              <a:headEnd/>
              <a:tailEnd/>
            </a:ln>
          </p:spPr>
          <p:txBody>
            <a:bodyPr/>
            <a:p>
              <a:endParaRPr lang="en-US"/>
            </a:p>
          </p:txBody>
        </p:sp>
        <p:sp>
          <p:nvSpPr>
            <p:cNvPr id="1049238" name="Freeform 336"/>
            <p:cNvSpPr/>
            <p:nvPr/>
          </p:nvSpPr>
          <p:spPr bwMode="auto">
            <a:xfrm>
              <a:off x="1796" y="3149"/>
              <a:ext cx="1664" cy="320"/>
            </a:xfrm>
            <a:custGeom>
              <a:avLst/>
              <a:gdLst>
                <a:gd name="T0" fmla="*/ 27644047 w 666"/>
                <a:gd name="T1" fmla="*/ 2147483647 h 120"/>
                <a:gd name="T2" fmla="*/ 27644047 w 666"/>
                <a:gd name="T3" fmla="*/ 2147483647 h 120"/>
                <a:gd name="T4" fmla="*/ 142961833 w 666"/>
                <a:gd name="T5" fmla="*/ 2147483647 h 120"/>
                <a:gd name="T6" fmla="*/ 172567830 w 666"/>
                <a:gd name="T7" fmla="*/ 2147483647 h 120"/>
                <a:gd name="T8" fmla="*/ 646100601 w 666"/>
                <a:gd name="T9" fmla="*/ 2147483647 h 120"/>
                <a:gd name="T10" fmla="*/ 818637650 w 666"/>
                <a:gd name="T11" fmla="*/ 365188856 h 120"/>
                <a:gd name="T12" fmla="*/ 1249631601 w 666"/>
                <a:gd name="T13" fmla="*/ 365188856 h 120"/>
                <a:gd name="T14" fmla="*/ 2114434770 w 666"/>
                <a:gd name="T15" fmla="*/ 227950790 h 120"/>
                <a:gd name="T16" fmla="*/ 2147483647 w 666"/>
                <a:gd name="T17" fmla="*/ 227950790 h 120"/>
                <a:gd name="T18" fmla="*/ 2085020138 w 666"/>
                <a:gd name="T19" fmla="*/ 753107094 h 120"/>
                <a:gd name="T20" fmla="*/ 2147483647 w 666"/>
                <a:gd name="T21" fmla="*/ 227950790 h 120"/>
                <a:gd name="T22" fmla="*/ 2147483647 w 666"/>
                <a:gd name="T23" fmla="*/ 227950790 h 120"/>
                <a:gd name="T24" fmla="*/ 2147483647 w 666"/>
                <a:gd name="T25" fmla="*/ 1118234681 h 120"/>
                <a:gd name="T26" fmla="*/ 2147483647 w 666"/>
                <a:gd name="T27" fmla="*/ 2147483647 h 120"/>
                <a:gd name="T28" fmla="*/ 2147483647 w 666"/>
                <a:gd name="T29" fmla="*/ 2147483647 h 120"/>
                <a:gd name="T30" fmla="*/ 2147483647 w 666"/>
                <a:gd name="T31" fmla="*/ 2147483647 h 120"/>
                <a:gd name="T32" fmla="*/ 2147483647 w 666"/>
                <a:gd name="T33" fmla="*/ 2147483647 h 120"/>
                <a:gd name="T34" fmla="*/ 2147483647 w 666"/>
                <a:gd name="T35" fmla="*/ 2147483647 h 120"/>
                <a:gd name="T36" fmla="*/ 2147483647 w 666"/>
                <a:gd name="T37" fmla="*/ 2147483647 h 120"/>
                <a:gd name="T38" fmla="*/ 2147483647 w 666"/>
                <a:gd name="T39" fmla="*/ 2147483647 h 120"/>
                <a:gd name="T40" fmla="*/ 2147483647 w 666"/>
                <a:gd name="T41" fmla="*/ 2147483647 h 120"/>
                <a:gd name="T42" fmla="*/ 2147483647 w 666"/>
                <a:gd name="T43" fmla="*/ 2147483647 h 120"/>
                <a:gd name="T44" fmla="*/ 2147483647 w 666"/>
                <a:gd name="T45" fmla="*/ 2147483647 h 120"/>
                <a:gd name="T46" fmla="*/ 2147483647 w 666"/>
                <a:gd name="T47" fmla="*/ 2147483647 h 120"/>
                <a:gd name="T48" fmla="*/ 2147483647 w 666"/>
                <a:gd name="T49" fmla="*/ 2147483647 h 120"/>
                <a:gd name="T50" fmla="*/ 2147483647 w 666"/>
                <a:gd name="T51" fmla="*/ 2147483647 h 120"/>
                <a:gd name="T52" fmla="*/ 2147483647 w 666"/>
                <a:gd name="T53" fmla="*/ 2147483647 h 120"/>
                <a:gd name="T54" fmla="*/ 1683444017 w 666"/>
                <a:gd name="T55" fmla="*/ 2147483647 h 120"/>
                <a:gd name="T56" fmla="*/ 315530982 w 666"/>
                <a:gd name="T57" fmla="*/ 2147483647 h 120"/>
                <a:gd name="T58" fmla="*/ 27644047 w 666"/>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120"/>
                <a:gd name="T92" fmla="*/ 666 w 66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120">
                  <a:moveTo>
                    <a:pt x="1" y="87"/>
                  </a:moveTo>
                  <a:cubicBezTo>
                    <a:pt x="0" y="86"/>
                    <a:pt x="0" y="85"/>
                    <a:pt x="1" y="84"/>
                  </a:cubicBezTo>
                  <a:cubicBezTo>
                    <a:pt x="2" y="83"/>
                    <a:pt x="4" y="82"/>
                    <a:pt x="4" y="80"/>
                  </a:cubicBezTo>
                  <a:cubicBezTo>
                    <a:pt x="8" y="70"/>
                    <a:pt x="2" y="51"/>
                    <a:pt x="5" y="41"/>
                  </a:cubicBezTo>
                  <a:cubicBezTo>
                    <a:pt x="7" y="32"/>
                    <a:pt x="16" y="26"/>
                    <a:pt x="18" y="19"/>
                  </a:cubicBezTo>
                  <a:cubicBezTo>
                    <a:pt x="21" y="11"/>
                    <a:pt x="20" y="5"/>
                    <a:pt x="23" y="3"/>
                  </a:cubicBezTo>
                  <a:cubicBezTo>
                    <a:pt x="25" y="0"/>
                    <a:pt x="27" y="3"/>
                    <a:pt x="35" y="3"/>
                  </a:cubicBezTo>
                  <a:cubicBezTo>
                    <a:pt x="42" y="2"/>
                    <a:pt x="53" y="2"/>
                    <a:pt x="59" y="2"/>
                  </a:cubicBezTo>
                  <a:cubicBezTo>
                    <a:pt x="61" y="2"/>
                    <a:pt x="61" y="2"/>
                    <a:pt x="61" y="2"/>
                  </a:cubicBezTo>
                  <a:cubicBezTo>
                    <a:pt x="60" y="3"/>
                    <a:pt x="59" y="5"/>
                    <a:pt x="58" y="6"/>
                  </a:cubicBezTo>
                  <a:cubicBezTo>
                    <a:pt x="60" y="5"/>
                    <a:pt x="63" y="3"/>
                    <a:pt x="67" y="2"/>
                  </a:cubicBezTo>
                  <a:cubicBezTo>
                    <a:pt x="67" y="2"/>
                    <a:pt x="67" y="2"/>
                    <a:pt x="67" y="2"/>
                  </a:cubicBezTo>
                  <a:cubicBezTo>
                    <a:pt x="71" y="4"/>
                    <a:pt x="77" y="7"/>
                    <a:pt x="83" y="9"/>
                  </a:cubicBezTo>
                  <a:cubicBezTo>
                    <a:pt x="91" y="13"/>
                    <a:pt x="102" y="18"/>
                    <a:pt x="111" y="20"/>
                  </a:cubicBezTo>
                  <a:cubicBezTo>
                    <a:pt x="121" y="21"/>
                    <a:pt x="160" y="27"/>
                    <a:pt x="165" y="27"/>
                  </a:cubicBezTo>
                  <a:cubicBezTo>
                    <a:pt x="217" y="33"/>
                    <a:pt x="409" y="56"/>
                    <a:pt x="464" y="64"/>
                  </a:cubicBezTo>
                  <a:cubicBezTo>
                    <a:pt x="470" y="66"/>
                    <a:pt x="575" y="75"/>
                    <a:pt x="587" y="77"/>
                  </a:cubicBezTo>
                  <a:cubicBezTo>
                    <a:pt x="606" y="80"/>
                    <a:pt x="618" y="74"/>
                    <a:pt x="626" y="69"/>
                  </a:cubicBezTo>
                  <a:cubicBezTo>
                    <a:pt x="638" y="64"/>
                    <a:pt x="653" y="72"/>
                    <a:pt x="654" y="78"/>
                  </a:cubicBezTo>
                  <a:cubicBezTo>
                    <a:pt x="656" y="83"/>
                    <a:pt x="655" y="85"/>
                    <a:pt x="654" y="89"/>
                  </a:cubicBezTo>
                  <a:cubicBezTo>
                    <a:pt x="652" y="95"/>
                    <a:pt x="656" y="100"/>
                    <a:pt x="659" y="101"/>
                  </a:cubicBezTo>
                  <a:cubicBezTo>
                    <a:pt x="662" y="103"/>
                    <a:pt x="666" y="105"/>
                    <a:pt x="664" y="110"/>
                  </a:cubicBezTo>
                  <a:cubicBezTo>
                    <a:pt x="662" y="115"/>
                    <a:pt x="645" y="120"/>
                    <a:pt x="635" y="117"/>
                  </a:cubicBezTo>
                  <a:cubicBezTo>
                    <a:pt x="631" y="117"/>
                    <a:pt x="624" y="115"/>
                    <a:pt x="616" y="113"/>
                  </a:cubicBezTo>
                  <a:cubicBezTo>
                    <a:pt x="600" y="109"/>
                    <a:pt x="306" y="97"/>
                    <a:pt x="257" y="91"/>
                  </a:cubicBezTo>
                  <a:cubicBezTo>
                    <a:pt x="195" y="85"/>
                    <a:pt x="171" y="77"/>
                    <a:pt x="154" y="77"/>
                  </a:cubicBezTo>
                  <a:cubicBezTo>
                    <a:pt x="140" y="75"/>
                    <a:pt x="102" y="74"/>
                    <a:pt x="93" y="75"/>
                  </a:cubicBezTo>
                  <a:cubicBezTo>
                    <a:pt x="84" y="75"/>
                    <a:pt x="50" y="80"/>
                    <a:pt x="47" y="80"/>
                  </a:cubicBezTo>
                  <a:cubicBezTo>
                    <a:pt x="44" y="80"/>
                    <a:pt x="24" y="90"/>
                    <a:pt x="9" y="88"/>
                  </a:cubicBezTo>
                  <a:cubicBezTo>
                    <a:pt x="6" y="88"/>
                    <a:pt x="4" y="88"/>
                    <a:pt x="1" y="87"/>
                  </a:cubicBezTo>
                  <a:close/>
                </a:path>
              </a:pathLst>
            </a:custGeom>
            <a:noFill/>
            <a:ln w="7938" cap="rnd">
              <a:solidFill>
                <a:srgbClr val="000000"/>
              </a:solidFill>
              <a:round/>
              <a:headEnd/>
              <a:tailEnd/>
            </a:ln>
          </p:spPr>
          <p:txBody>
            <a:bodyPr/>
            <a:p>
              <a:endParaRPr lang="en-US"/>
            </a:p>
          </p:txBody>
        </p:sp>
        <p:sp>
          <p:nvSpPr>
            <p:cNvPr id="1049239" name="Freeform 337"/>
            <p:cNvSpPr/>
            <p:nvPr/>
          </p:nvSpPr>
          <p:spPr bwMode="auto">
            <a:xfrm>
              <a:off x="2011" y="3091"/>
              <a:ext cx="65" cy="26"/>
            </a:xfrm>
            <a:custGeom>
              <a:avLst/>
              <a:gdLst>
                <a:gd name="T0" fmla="*/ 0 w 26"/>
                <a:gd name="T1" fmla="*/ 771646093 h 10"/>
                <a:gd name="T2" fmla="*/ 949983401 w 26"/>
                <a:gd name="T3" fmla="*/ 92267808 h 10"/>
                <a:gd name="T4" fmla="*/ 0 60000 65536"/>
                <a:gd name="T5" fmla="*/ 0 60000 65536"/>
                <a:gd name="T6" fmla="*/ 0 w 26"/>
                <a:gd name="T7" fmla="*/ 0 h 10"/>
                <a:gd name="T8" fmla="*/ 26 w 26"/>
                <a:gd name="T9" fmla="*/ 10 h 10"/>
              </a:gdLst>
              <a:ahLst/>
              <a:cxnLst>
                <a:cxn ang="T4">
                  <a:pos x="T0" y="T1"/>
                </a:cxn>
                <a:cxn ang="T5">
                  <a:pos x="T2" y="T3"/>
                </a:cxn>
              </a:cxnLst>
              <a:rect l="T6" t="T7" r="T8" b="T9"/>
              <a:pathLst>
                <a:path w="26" h="10">
                  <a:moveTo>
                    <a:pt x="0" y="10"/>
                  </a:moveTo>
                  <a:cubicBezTo>
                    <a:pt x="3" y="4"/>
                    <a:pt x="17" y="0"/>
                    <a:pt x="26" y="1"/>
                  </a:cubicBezTo>
                </a:path>
              </a:pathLst>
            </a:custGeom>
            <a:noFill/>
            <a:ln w="4763" cap="rnd">
              <a:solidFill>
                <a:srgbClr val="AD996A"/>
              </a:solidFill>
              <a:round/>
              <a:headEnd/>
              <a:tailEnd/>
            </a:ln>
          </p:spPr>
          <p:txBody>
            <a:bodyPr/>
            <a:p>
              <a:endParaRPr lang="en-US"/>
            </a:p>
          </p:txBody>
        </p:sp>
        <p:sp>
          <p:nvSpPr>
            <p:cNvPr id="1049240" name="Freeform 338"/>
            <p:cNvSpPr/>
            <p:nvPr/>
          </p:nvSpPr>
          <p:spPr bwMode="auto">
            <a:xfrm>
              <a:off x="2063" y="3088"/>
              <a:ext cx="45" cy="13"/>
            </a:xfrm>
            <a:custGeom>
              <a:avLst/>
              <a:gdLst>
                <a:gd name="T0" fmla="*/ 0 w 18"/>
                <a:gd name="T1" fmla="*/ 383805281 h 5"/>
                <a:gd name="T2" fmla="*/ 651949324 w 18"/>
                <a:gd name="T3" fmla="*/ 147617419 h 5"/>
                <a:gd name="T4" fmla="*/ 0 60000 65536"/>
                <a:gd name="T5" fmla="*/ 0 60000 65536"/>
                <a:gd name="T6" fmla="*/ 0 w 18"/>
                <a:gd name="T7" fmla="*/ 0 h 5"/>
                <a:gd name="T8" fmla="*/ 18 w 18"/>
                <a:gd name="T9" fmla="*/ 5 h 5"/>
              </a:gdLst>
              <a:ahLst/>
              <a:cxnLst>
                <a:cxn ang="T4">
                  <a:pos x="T0" y="T1"/>
                </a:cxn>
                <a:cxn ang="T5">
                  <a:pos x="T2" y="T3"/>
                </a:cxn>
              </a:cxnLst>
              <a:rect l="T6" t="T7" r="T8" b="T9"/>
              <a:pathLst>
                <a:path w="18" h="5">
                  <a:moveTo>
                    <a:pt x="0" y="5"/>
                  </a:moveTo>
                  <a:cubicBezTo>
                    <a:pt x="6" y="1"/>
                    <a:pt x="11" y="0"/>
                    <a:pt x="18" y="2"/>
                  </a:cubicBezTo>
                </a:path>
              </a:pathLst>
            </a:custGeom>
            <a:noFill/>
            <a:ln w="4763" cap="rnd">
              <a:solidFill>
                <a:srgbClr val="AD996A"/>
              </a:solidFill>
              <a:round/>
              <a:headEnd/>
              <a:tailEnd/>
            </a:ln>
          </p:spPr>
          <p:txBody>
            <a:bodyPr/>
            <a:p>
              <a:endParaRPr lang="en-US"/>
            </a:p>
          </p:txBody>
        </p:sp>
        <p:sp>
          <p:nvSpPr>
            <p:cNvPr id="1049241" name="Freeform 339"/>
            <p:cNvSpPr/>
            <p:nvPr/>
          </p:nvSpPr>
          <p:spPr bwMode="auto">
            <a:xfrm>
              <a:off x="1853" y="2981"/>
              <a:ext cx="105" cy="192"/>
            </a:xfrm>
            <a:custGeom>
              <a:avLst/>
              <a:gdLst>
                <a:gd name="T0" fmla="*/ 465629431 w 42"/>
                <a:gd name="T1" fmla="*/ 136945905 h 72"/>
                <a:gd name="T2" fmla="*/ 1164072857 w 42"/>
                <a:gd name="T3" fmla="*/ 365188795 h 72"/>
                <a:gd name="T4" fmla="*/ 1525449046 w 42"/>
                <a:gd name="T5" fmla="*/ 2147483647 h 72"/>
                <a:gd name="T6" fmla="*/ 1280305775 w 42"/>
                <a:gd name="T7" fmla="*/ 2147483647 h 72"/>
                <a:gd name="T8" fmla="*/ 825926420 w 42"/>
                <a:gd name="T9" fmla="*/ 2147483647 h 72"/>
                <a:gd name="T10" fmla="*/ 330370680 w 42"/>
                <a:gd name="T11" fmla="*/ 2147483647 h 72"/>
                <a:gd name="T12" fmla="*/ 290584934 w 42"/>
                <a:gd name="T13" fmla="*/ 2147483647 h 72"/>
                <a:gd name="T14" fmla="*/ 465629431 w 42"/>
                <a:gd name="T15" fmla="*/ 136945905 h 7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2"/>
                <a:gd name="T26" fmla="*/ 42 w 4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2">
                  <a:moveTo>
                    <a:pt x="13" y="1"/>
                  </a:moveTo>
                  <a:cubicBezTo>
                    <a:pt x="19" y="0"/>
                    <a:pt x="27" y="1"/>
                    <a:pt x="32" y="3"/>
                  </a:cubicBezTo>
                  <a:cubicBezTo>
                    <a:pt x="37" y="5"/>
                    <a:pt x="42" y="21"/>
                    <a:pt x="42" y="31"/>
                  </a:cubicBezTo>
                  <a:cubicBezTo>
                    <a:pt x="42" y="42"/>
                    <a:pt x="42" y="60"/>
                    <a:pt x="35" y="67"/>
                  </a:cubicBezTo>
                  <a:cubicBezTo>
                    <a:pt x="34" y="68"/>
                    <a:pt x="28" y="69"/>
                    <a:pt x="23" y="69"/>
                  </a:cubicBezTo>
                  <a:cubicBezTo>
                    <a:pt x="18" y="70"/>
                    <a:pt x="12" y="72"/>
                    <a:pt x="9" y="69"/>
                  </a:cubicBezTo>
                  <a:cubicBezTo>
                    <a:pt x="3" y="62"/>
                    <a:pt x="9" y="54"/>
                    <a:pt x="8" y="37"/>
                  </a:cubicBezTo>
                  <a:cubicBezTo>
                    <a:pt x="6" y="20"/>
                    <a:pt x="0" y="5"/>
                    <a:pt x="13" y="1"/>
                  </a:cubicBezTo>
                  <a:close/>
                </a:path>
              </a:pathLst>
            </a:custGeom>
            <a:solidFill>
              <a:srgbClr val="B0D0EB"/>
            </a:solidFill>
            <a:ln w="9525">
              <a:noFill/>
              <a:round/>
              <a:headEnd/>
              <a:tailEnd/>
            </a:ln>
          </p:spPr>
          <p:txBody>
            <a:bodyPr/>
            <a:p>
              <a:endParaRPr lang="en-US"/>
            </a:p>
          </p:txBody>
        </p:sp>
        <p:sp>
          <p:nvSpPr>
            <p:cNvPr id="1049242" name="Freeform 340"/>
            <p:cNvSpPr/>
            <p:nvPr/>
          </p:nvSpPr>
          <p:spPr bwMode="auto">
            <a:xfrm>
              <a:off x="1888" y="2989"/>
              <a:ext cx="48" cy="51"/>
            </a:xfrm>
            <a:custGeom>
              <a:avLst/>
              <a:gdLst>
                <a:gd name="T0" fmla="*/ 313989398 w 19"/>
                <a:gd name="T1" fmla="*/ 2147483647 h 19"/>
                <a:gd name="T2" fmla="*/ 173490241 w 19"/>
                <a:gd name="T3" fmla="*/ 151347539 h 19"/>
                <a:gd name="T4" fmla="*/ 842459444 w 19"/>
                <a:gd name="T5" fmla="*/ 1090456266 h 19"/>
                <a:gd name="T6" fmla="*/ 313989398 w 19"/>
                <a:gd name="T7" fmla="*/ 2147483647 h 19"/>
                <a:gd name="T8" fmla="*/ 0 60000 65536"/>
                <a:gd name="T9" fmla="*/ 0 60000 65536"/>
                <a:gd name="T10" fmla="*/ 0 60000 65536"/>
                <a:gd name="T11" fmla="*/ 0 60000 65536"/>
                <a:gd name="T12" fmla="*/ 0 w 19"/>
                <a:gd name="T13" fmla="*/ 0 h 19"/>
                <a:gd name="T14" fmla="*/ 19 w 19"/>
                <a:gd name="T15" fmla="*/ 19 h 19"/>
              </a:gdLst>
              <a:ahLst/>
              <a:cxnLst>
                <a:cxn ang="T8">
                  <a:pos x="T0" y="T1"/>
                </a:cxn>
                <a:cxn ang="T9">
                  <a:pos x="T2" y="T3"/>
                </a:cxn>
                <a:cxn ang="T10">
                  <a:pos x="T4" y="T5"/>
                </a:cxn>
                <a:cxn ang="T11">
                  <a:pos x="T6" y="T7"/>
                </a:cxn>
              </a:cxnLst>
              <a:rect l="T12" t="T13" r="T14" b="T15"/>
              <a:pathLst>
                <a:path w="19" h="19">
                  <a:moveTo>
                    <a:pt x="7" y="19"/>
                  </a:moveTo>
                  <a:cubicBezTo>
                    <a:pt x="8" y="5"/>
                    <a:pt x="0" y="1"/>
                    <a:pt x="4" y="1"/>
                  </a:cubicBezTo>
                  <a:cubicBezTo>
                    <a:pt x="8" y="1"/>
                    <a:pt x="15" y="0"/>
                    <a:pt x="19" y="8"/>
                  </a:cubicBezTo>
                  <a:cubicBezTo>
                    <a:pt x="11" y="4"/>
                    <a:pt x="7" y="6"/>
                    <a:pt x="7" y="19"/>
                  </a:cubicBezTo>
                  <a:close/>
                </a:path>
              </a:pathLst>
            </a:custGeom>
            <a:solidFill>
              <a:srgbClr val="FFFFFF"/>
            </a:solidFill>
            <a:ln w="9525">
              <a:noFill/>
              <a:round/>
              <a:headEnd/>
              <a:tailEnd/>
            </a:ln>
          </p:spPr>
          <p:txBody>
            <a:bodyPr/>
            <a:p>
              <a:endParaRPr lang="en-US"/>
            </a:p>
          </p:txBody>
        </p:sp>
        <p:sp>
          <p:nvSpPr>
            <p:cNvPr id="1049243" name="Freeform 341"/>
            <p:cNvSpPr/>
            <p:nvPr/>
          </p:nvSpPr>
          <p:spPr bwMode="auto">
            <a:xfrm>
              <a:off x="1871" y="2992"/>
              <a:ext cx="32" cy="144"/>
            </a:xfrm>
            <a:custGeom>
              <a:avLst/>
              <a:gdLst>
                <a:gd name="T0" fmla="*/ 54578810 w 13"/>
                <a:gd name="T1" fmla="*/ 2147483647 h 54"/>
                <a:gd name="T2" fmla="*/ 22172636 w 13"/>
                <a:gd name="T3" fmla="*/ 1483022600 h 54"/>
                <a:gd name="T4" fmla="*/ 113022903 w 13"/>
                <a:gd name="T5" fmla="*/ 227950613 h 54"/>
                <a:gd name="T6" fmla="*/ 220111177 w 13"/>
                <a:gd name="T7" fmla="*/ 1118234649 h 54"/>
                <a:gd name="T8" fmla="*/ 187343975 w 13"/>
                <a:gd name="T9" fmla="*/ 2147483647 h 54"/>
                <a:gd name="T10" fmla="*/ 113022903 w 13"/>
                <a:gd name="T11" fmla="*/ 2147483647 h 54"/>
                <a:gd name="T12" fmla="*/ 187343975 w 13"/>
                <a:gd name="T13" fmla="*/ 2147483647 h 54"/>
                <a:gd name="T14" fmla="*/ 187343975 w 13"/>
                <a:gd name="T15" fmla="*/ 2147483647 h 54"/>
                <a:gd name="T16" fmla="*/ 165187417 w 13"/>
                <a:gd name="T17" fmla="*/ 2147483647 h 54"/>
                <a:gd name="T18" fmla="*/ 134347776 w 13"/>
                <a:gd name="T19" fmla="*/ 2147483647 h 54"/>
                <a:gd name="T20" fmla="*/ 76108482 w 13"/>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4"/>
                <a:gd name="T35" fmla="*/ 13 w 1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4">
                  <a:moveTo>
                    <a:pt x="2" y="36"/>
                  </a:moveTo>
                  <a:cubicBezTo>
                    <a:pt x="4" y="28"/>
                    <a:pt x="1" y="20"/>
                    <a:pt x="1" y="12"/>
                  </a:cubicBezTo>
                  <a:cubicBezTo>
                    <a:pt x="0" y="9"/>
                    <a:pt x="1" y="4"/>
                    <a:pt x="4" y="2"/>
                  </a:cubicBezTo>
                  <a:cubicBezTo>
                    <a:pt x="7" y="0"/>
                    <a:pt x="8" y="6"/>
                    <a:pt x="8" y="9"/>
                  </a:cubicBezTo>
                  <a:cubicBezTo>
                    <a:pt x="10" y="22"/>
                    <a:pt x="13" y="38"/>
                    <a:pt x="7" y="51"/>
                  </a:cubicBezTo>
                  <a:cubicBezTo>
                    <a:pt x="6" y="52"/>
                    <a:pt x="5" y="53"/>
                    <a:pt x="4" y="54"/>
                  </a:cubicBezTo>
                  <a:cubicBezTo>
                    <a:pt x="5" y="52"/>
                    <a:pt x="6" y="50"/>
                    <a:pt x="7" y="48"/>
                  </a:cubicBezTo>
                  <a:cubicBezTo>
                    <a:pt x="7" y="45"/>
                    <a:pt x="7" y="42"/>
                    <a:pt x="7" y="40"/>
                  </a:cubicBezTo>
                  <a:cubicBezTo>
                    <a:pt x="8" y="33"/>
                    <a:pt x="8" y="27"/>
                    <a:pt x="6" y="20"/>
                  </a:cubicBezTo>
                  <a:cubicBezTo>
                    <a:pt x="3" y="24"/>
                    <a:pt x="6" y="29"/>
                    <a:pt x="5" y="34"/>
                  </a:cubicBezTo>
                  <a:cubicBezTo>
                    <a:pt x="5" y="36"/>
                    <a:pt x="2" y="36"/>
                    <a:pt x="3" y="38"/>
                  </a:cubicBezTo>
                </a:path>
              </a:pathLst>
            </a:custGeom>
            <a:solidFill>
              <a:srgbClr val="8ABEE3"/>
            </a:solidFill>
            <a:ln w="9525">
              <a:noFill/>
              <a:round/>
              <a:headEnd/>
              <a:tailEnd/>
            </a:ln>
          </p:spPr>
          <p:txBody>
            <a:bodyPr/>
            <a:p>
              <a:endParaRPr lang="en-US"/>
            </a:p>
          </p:txBody>
        </p:sp>
        <p:sp>
          <p:nvSpPr>
            <p:cNvPr id="1049244" name="Freeform 342"/>
            <p:cNvSpPr/>
            <p:nvPr/>
          </p:nvSpPr>
          <p:spPr bwMode="auto">
            <a:xfrm>
              <a:off x="1868" y="2987"/>
              <a:ext cx="28" cy="72"/>
            </a:xfrm>
            <a:custGeom>
              <a:avLst/>
              <a:gdLst>
                <a:gd name="T0" fmla="*/ 102641285 w 11"/>
                <a:gd name="T1" fmla="*/ 2147483647 h 27"/>
                <a:gd name="T2" fmla="*/ 363909948 w 11"/>
                <a:gd name="T3" fmla="*/ 503129458 h 27"/>
                <a:gd name="T4" fmla="*/ 506256278 w 11"/>
                <a:gd name="T5" fmla="*/ 1725873006 h 27"/>
                <a:gd name="T6" fmla="*/ 562406461 w 11"/>
                <a:gd name="T7" fmla="*/ 2147483647 h 27"/>
                <a:gd name="T8" fmla="*/ 506256278 w 11"/>
                <a:gd name="T9" fmla="*/ 2147483647 h 27"/>
                <a:gd name="T10" fmla="*/ 301523526 w 11"/>
                <a:gd name="T11" fmla="*/ 1341678213 h 27"/>
                <a:gd name="T12" fmla="*/ 158800591 w 11"/>
                <a:gd name="T13" fmla="*/ 2147483647 h 27"/>
                <a:gd name="T14" fmla="*/ 0 60000 65536"/>
                <a:gd name="T15" fmla="*/ 0 60000 65536"/>
                <a:gd name="T16" fmla="*/ 0 60000 65536"/>
                <a:gd name="T17" fmla="*/ 0 60000 65536"/>
                <a:gd name="T18" fmla="*/ 0 60000 65536"/>
                <a:gd name="T19" fmla="*/ 0 60000 65536"/>
                <a:gd name="T20" fmla="*/ 0 60000 65536"/>
                <a:gd name="T21" fmla="*/ 0 w 11"/>
                <a:gd name="T22" fmla="*/ 0 h 27"/>
                <a:gd name="T23" fmla="*/ 11 w 1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
                  <a:moveTo>
                    <a:pt x="2" y="19"/>
                  </a:moveTo>
                  <a:cubicBezTo>
                    <a:pt x="2" y="16"/>
                    <a:pt x="0" y="0"/>
                    <a:pt x="7" y="4"/>
                  </a:cubicBezTo>
                  <a:cubicBezTo>
                    <a:pt x="10" y="5"/>
                    <a:pt x="10" y="12"/>
                    <a:pt x="10" y="14"/>
                  </a:cubicBezTo>
                  <a:cubicBezTo>
                    <a:pt x="11" y="18"/>
                    <a:pt x="11" y="23"/>
                    <a:pt x="11" y="27"/>
                  </a:cubicBezTo>
                  <a:cubicBezTo>
                    <a:pt x="11" y="24"/>
                    <a:pt x="10" y="21"/>
                    <a:pt x="10" y="18"/>
                  </a:cubicBezTo>
                  <a:cubicBezTo>
                    <a:pt x="9" y="17"/>
                    <a:pt x="8" y="12"/>
                    <a:pt x="6" y="11"/>
                  </a:cubicBezTo>
                  <a:cubicBezTo>
                    <a:pt x="3" y="10"/>
                    <a:pt x="3" y="18"/>
                    <a:pt x="3" y="20"/>
                  </a:cubicBezTo>
                </a:path>
              </a:pathLst>
            </a:custGeom>
            <a:solidFill>
              <a:srgbClr val="58AADA"/>
            </a:solidFill>
            <a:ln w="9525">
              <a:noFill/>
              <a:round/>
              <a:headEnd/>
              <a:tailEnd/>
            </a:ln>
          </p:spPr>
          <p:txBody>
            <a:bodyPr/>
            <a:p>
              <a:endParaRPr lang="en-US"/>
            </a:p>
          </p:txBody>
        </p:sp>
        <p:sp>
          <p:nvSpPr>
            <p:cNvPr id="1049245" name="Freeform 343"/>
            <p:cNvSpPr/>
            <p:nvPr/>
          </p:nvSpPr>
          <p:spPr bwMode="auto">
            <a:xfrm>
              <a:off x="1881" y="3003"/>
              <a:ext cx="75" cy="160"/>
            </a:xfrm>
            <a:custGeom>
              <a:avLst/>
              <a:gdLst>
                <a:gd name="T0" fmla="*/ 338268554 w 30"/>
                <a:gd name="T1" fmla="*/ 2147483647 h 60"/>
                <a:gd name="T2" fmla="*/ 263768173 w 30"/>
                <a:gd name="T3" fmla="*/ 2147483647 h 60"/>
                <a:gd name="T4" fmla="*/ 77484120 w 30"/>
                <a:gd name="T5" fmla="*/ 2147483647 h 60"/>
                <a:gd name="T6" fmla="*/ 146466003 w 30"/>
                <a:gd name="T7" fmla="*/ 2147483647 h 60"/>
                <a:gd name="T8" fmla="*/ 659420472 w 30"/>
                <a:gd name="T9" fmla="*/ 2147483647 h 60"/>
                <a:gd name="T10" fmla="*/ 915412567 w 30"/>
                <a:gd name="T11" fmla="*/ 2147483647 h 60"/>
                <a:gd name="T12" fmla="*/ 1066638769 w 30"/>
                <a:gd name="T13" fmla="*/ 2147483647 h 60"/>
                <a:gd name="T14" fmla="*/ 1020030781 w 30"/>
                <a:gd name="T15" fmla="*/ 2008285356 h 60"/>
                <a:gd name="T16" fmla="*/ 915412567 w 30"/>
                <a:gd name="T17" fmla="*/ 227950790 h 60"/>
                <a:gd name="T18" fmla="*/ 873691618 w 30"/>
                <a:gd name="T19" fmla="*/ 365188856 h 60"/>
                <a:gd name="T20" fmla="*/ 915412567 w 30"/>
                <a:gd name="T21" fmla="*/ 2147483647 h 60"/>
                <a:gd name="T22" fmla="*/ 776053243 w 30"/>
                <a:gd name="T23" fmla="*/ 2147483647 h 60"/>
                <a:gd name="T24" fmla="*/ 437812849 w 30"/>
                <a:gd name="T25" fmla="*/ 2147483647 h 60"/>
                <a:gd name="T26" fmla="*/ 437812849 w 30"/>
                <a:gd name="T27" fmla="*/ 2147483647 h 60"/>
                <a:gd name="T28" fmla="*/ 338268554 w 30"/>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60"/>
                <a:gd name="T47" fmla="*/ 30 w 3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60">
                  <a:moveTo>
                    <a:pt x="9" y="25"/>
                  </a:moveTo>
                  <a:cubicBezTo>
                    <a:pt x="11" y="28"/>
                    <a:pt x="9" y="38"/>
                    <a:pt x="7" y="42"/>
                  </a:cubicBezTo>
                  <a:cubicBezTo>
                    <a:pt x="6" y="45"/>
                    <a:pt x="3" y="48"/>
                    <a:pt x="2" y="51"/>
                  </a:cubicBezTo>
                  <a:cubicBezTo>
                    <a:pt x="1" y="55"/>
                    <a:pt x="0" y="58"/>
                    <a:pt x="4" y="59"/>
                  </a:cubicBezTo>
                  <a:cubicBezTo>
                    <a:pt x="9" y="60"/>
                    <a:pt x="13" y="59"/>
                    <a:pt x="18" y="58"/>
                  </a:cubicBezTo>
                  <a:cubicBezTo>
                    <a:pt x="21" y="58"/>
                    <a:pt x="24" y="57"/>
                    <a:pt x="25" y="53"/>
                  </a:cubicBezTo>
                  <a:cubicBezTo>
                    <a:pt x="27" y="50"/>
                    <a:pt x="28" y="46"/>
                    <a:pt x="29" y="42"/>
                  </a:cubicBezTo>
                  <a:cubicBezTo>
                    <a:pt x="30" y="33"/>
                    <a:pt x="29" y="25"/>
                    <a:pt x="28" y="16"/>
                  </a:cubicBezTo>
                  <a:cubicBezTo>
                    <a:pt x="28" y="12"/>
                    <a:pt x="26" y="6"/>
                    <a:pt x="25" y="2"/>
                  </a:cubicBezTo>
                  <a:cubicBezTo>
                    <a:pt x="24" y="0"/>
                    <a:pt x="27" y="3"/>
                    <a:pt x="24" y="3"/>
                  </a:cubicBezTo>
                  <a:cubicBezTo>
                    <a:pt x="28" y="11"/>
                    <a:pt x="26" y="17"/>
                    <a:pt x="25" y="26"/>
                  </a:cubicBezTo>
                  <a:cubicBezTo>
                    <a:pt x="25" y="34"/>
                    <a:pt x="24" y="36"/>
                    <a:pt x="21" y="43"/>
                  </a:cubicBezTo>
                  <a:cubicBezTo>
                    <a:pt x="20" y="47"/>
                    <a:pt x="16" y="50"/>
                    <a:pt x="12" y="48"/>
                  </a:cubicBezTo>
                  <a:cubicBezTo>
                    <a:pt x="8" y="46"/>
                    <a:pt x="11" y="44"/>
                    <a:pt x="12" y="41"/>
                  </a:cubicBezTo>
                  <a:cubicBezTo>
                    <a:pt x="13" y="36"/>
                    <a:pt x="11" y="29"/>
                    <a:pt x="9" y="24"/>
                  </a:cubicBezTo>
                </a:path>
              </a:pathLst>
            </a:custGeom>
            <a:solidFill>
              <a:srgbClr val="8ABEE3"/>
            </a:solidFill>
            <a:ln w="9525">
              <a:noFill/>
              <a:round/>
              <a:headEnd/>
              <a:tailEnd/>
            </a:ln>
          </p:spPr>
          <p:txBody>
            <a:bodyPr/>
            <a:p>
              <a:endParaRPr lang="en-US"/>
            </a:p>
          </p:txBody>
        </p:sp>
        <p:sp>
          <p:nvSpPr>
            <p:cNvPr id="1049246" name="Freeform 344"/>
            <p:cNvSpPr/>
            <p:nvPr/>
          </p:nvSpPr>
          <p:spPr bwMode="auto">
            <a:xfrm>
              <a:off x="1893" y="3104"/>
              <a:ext cx="60" cy="59"/>
            </a:xfrm>
            <a:custGeom>
              <a:avLst/>
              <a:gdLst>
                <a:gd name="T0" fmla="*/ 74501236 w 24"/>
                <a:gd name="T1" fmla="*/ 2147483647 h 22"/>
                <a:gd name="T2" fmla="*/ 656718991 w 24"/>
                <a:gd name="T3" fmla="*/ 2147483647 h 22"/>
                <a:gd name="T4" fmla="*/ 799178306 w 24"/>
                <a:gd name="T5" fmla="*/ 1804653443 h 22"/>
                <a:gd name="T6" fmla="*/ 873690282 w 24"/>
                <a:gd name="T7" fmla="*/ 0 h 22"/>
                <a:gd name="T8" fmla="*/ 512312957 w 24"/>
                <a:gd name="T9" fmla="*/ 2147483647 h 22"/>
                <a:gd name="T10" fmla="*/ 251530560 w 24"/>
                <a:gd name="T11" fmla="*/ 2147483647 h 22"/>
                <a:gd name="T12" fmla="*/ 0 w 24"/>
                <a:gd name="T13" fmla="*/ 2147483647 h 22"/>
                <a:gd name="T14" fmla="*/ 0 60000 65536"/>
                <a:gd name="T15" fmla="*/ 0 60000 65536"/>
                <a:gd name="T16" fmla="*/ 0 60000 65536"/>
                <a:gd name="T17" fmla="*/ 0 60000 65536"/>
                <a:gd name="T18" fmla="*/ 0 60000 65536"/>
                <a:gd name="T19" fmla="*/ 0 60000 65536"/>
                <a:gd name="T20" fmla="*/ 0 60000 65536"/>
                <a:gd name="T21" fmla="*/ 0 w 24"/>
                <a:gd name="T22" fmla="*/ 0 h 22"/>
                <a:gd name="T23" fmla="*/ 24 w 2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2">
                  <a:moveTo>
                    <a:pt x="2" y="21"/>
                  </a:moveTo>
                  <a:cubicBezTo>
                    <a:pt x="7" y="22"/>
                    <a:pt x="13" y="20"/>
                    <a:pt x="18" y="18"/>
                  </a:cubicBezTo>
                  <a:cubicBezTo>
                    <a:pt x="20" y="17"/>
                    <a:pt x="21" y="16"/>
                    <a:pt x="22" y="13"/>
                  </a:cubicBezTo>
                  <a:cubicBezTo>
                    <a:pt x="23" y="9"/>
                    <a:pt x="23" y="4"/>
                    <a:pt x="24" y="0"/>
                  </a:cubicBezTo>
                  <a:cubicBezTo>
                    <a:pt x="22" y="6"/>
                    <a:pt x="21" y="15"/>
                    <a:pt x="14" y="16"/>
                  </a:cubicBezTo>
                  <a:cubicBezTo>
                    <a:pt x="10" y="16"/>
                    <a:pt x="10" y="17"/>
                    <a:pt x="7" y="19"/>
                  </a:cubicBezTo>
                  <a:cubicBezTo>
                    <a:pt x="5" y="21"/>
                    <a:pt x="3" y="20"/>
                    <a:pt x="0" y="20"/>
                  </a:cubicBezTo>
                </a:path>
              </a:pathLst>
            </a:custGeom>
            <a:solidFill>
              <a:srgbClr val="58AADA"/>
            </a:solidFill>
            <a:ln w="9525">
              <a:noFill/>
              <a:round/>
              <a:headEnd/>
              <a:tailEnd/>
            </a:ln>
          </p:spPr>
          <p:txBody>
            <a:bodyPr/>
            <a:p>
              <a:endParaRPr lang="en-US"/>
            </a:p>
          </p:txBody>
        </p:sp>
        <p:sp>
          <p:nvSpPr>
            <p:cNvPr id="1049247" name="Freeform 345"/>
            <p:cNvSpPr/>
            <p:nvPr/>
          </p:nvSpPr>
          <p:spPr bwMode="auto">
            <a:xfrm>
              <a:off x="1853" y="2981"/>
              <a:ext cx="105" cy="192"/>
            </a:xfrm>
            <a:custGeom>
              <a:avLst/>
              <a:gdLst>
                <a:gd name="T0" fmla="*/ 465629431 w 42"/>
                <a:gd name="T1" fmla="*/ 136945905 h 72"/>
                <a:gd name="T2" fmla="*/ 1164072857 w 42"/>
                <a:gd name="T3" fmla="*/ 365188795 h 72"/>
                <a:gd name="T4" fmla="*/ 1525449046 w 42"/>
                <a:gd name="T5" fmla="*/ 2147483647 h 72"/>
                <a:gd name="T6" fmla="*/ 1280305775 w 42"/>
                <a:gd name="T7" fmla="*/ 2147483647 h 72"/>
                <a:gd name="T8" fmla="*/ 825926420 w 42"/>
                <a:gd name="T9" fmla="*/ 2147483647 h 72"/>
                <a:gd name="T10" fmla="*/ 330370680 w 42"/>
                <a:gd name="T11" fmla="*/ 2147483647 h 72"/>
                <a:gd name="T12" fmla="*/ 290584934 w 42"/>
                <a:gd name="T13" fmla="*/ 2147483647 h 72"/>
                <a:gd name="T14" fmla="*/ 465629431 w 42"/>
                <a:gd name="T15" fmla="*/ 136945905 h 7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2"/>
                <a:gd name="T26" fmla="*/ 42 w 4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2">
                  <a:moveTo>
                    <a:pt x="13" y="1"/>
                  </a:moveTo>
                  <a:cubicBezTo>
                    <a:pt x="19" y="0"/>
                    <a:pt x="27" y="1"/>
                    <a:pt x="32" y="3"/>
                  </a:cubicBezTo>
                  <a:cubicBezTo>
                    <a:pt x="37" y="5"/>
                    <a:pt x="42" y="21"/>
                    <a:pt x="42" y="31"/>
                  </a:cubicBezTo>
                  <a:cubicBezTo>
                    <a:pt x="42" y="42"/>
                    <a:pt x="42" y="60"/>
                    <a:pt x="35" y="67"/>
                  </a:cubicBezTo>
                  <a:cubicBezTo>
                    <a:pt x="34" y="68"/>
                    <a:pt x="28" y="69"/>
                    <a:pt x="23" y="69"/>
                  </a:cubicBezTo>
                  <a:cubicBezTo>
                    <a:pt x="18" y="70"/>
                    <a:pt x="12" y="72"/>
                    <a:pt x="9" y="69"/>
                  </a:cubicBezTo>
                  <a:cubicBezTo>
                    <a:pt x="3" y="62"/>
                    <a:pt x="9" y="54"/>
                    <a:pt x="8" y="37"/>
                  </a:cubicBezTo>
                  <a:cubicBezTo>
                    <a:pt x="6" y="20"/>
                    <a:pt x="0" y="5"/>
                    <a:pt x="13" y="1"/>
                  </a:cubicBezTo>
                  <a:close/>
                </a:path>
              </a:pathLst>
            </a:custGeom>
            <a:noFill/>
            <a:ln w="7938" cap="rnd">
              <a:solidFill>
                <a:srgbClr val="000000"/>
              </a:solidFill>
              <a:round/>
              <a:headEnd/>
              <a:tailEnd/>
            </a:ln>
          </p:spPr>
          <p:txBody>
            <a:bodyPr/>
            <a:p>
              <a:endParaRPr lang="en-US"/>
            </a:p>
          </p:txBody>
        </p:sp>
        <p:sp>
          <p:nvSpPr>
            <p:cNvPr id="1049248" name="Freeform 346"/>
            <p:cNvSpPr/>
            <p:nvPr/>
          </p:nvSpPr>
          <p:spPr bwMode="auto">
            <a:xfrm>
              <a:off x="1881" y="2989"/>
              <a:ext cx="17" cy="168"/>
            </a:xfrm>
            <a:custGeom>
              <a:avLst/>
              <a:gdLst>
                <a:gd name="T0" fmla="*/ 17384754 w 7"/>
                <a:gd name="T1" fmla="*/ 227950793 h 63"/>
                <a:gd name="T2" fmla="*/ 146477983 w 7"/>
                <a:gd name="T3" fmla="*/ 2147483647 h 63"/>
                <a:gd name="T4" fmla="*/ 0 w 7"/>
                <a:gd name="T5" fmla="*/ 2147483647 h 63"/>
                <a:gd name="T6" fmla="*/ 0 60000 65536"/>
                <a:gd name="T7" fmla="*/ 0 60000 65536"/>
                <a:gd name="T8" fmla="*/ 0 60000 65536"/>
                <a:gd name="T9" fmla="*/ 0 w 7"/>
                <a:gd name="T10" fmla="*/ 0 h 63"/>
                <a:gd name="T11" fmla="*/ 7 w 7"/>
                <a:gd name="T12" fmla="*/ 63 h 63"/>
              </a:gdLst>
              <a:ahLst/>
              <a:cxnLst>
                <a:cxn ang="T6">
                  <a:pos x="T0" y="T1"/>
                </a:cxn>
                <a:cxn ang="T7">
                  <a:pos x="T2" y="T3"/>
                </a:cxn>
                <a:cxn ang="T8">
                  <a:pos x="T4" y="T5"/>
                </a:cxn>
              </a:cxnLst>
              <a:rect l="T9" t="T10" r="T11" b="T12"/>
              <a:pathLst>
                <a:path w="7" h="63">
                  <a:moveTo>
                    <a:pt x="1" y="2"/>
                  </a:moveTo>
                  <a:cubicBezTo>
                    <a:pt x="3" y="0"/>
                    <a:pt x="6" y="10"/>
                    <a:pt x="7" y="31"/>
                  </a:cubicBezTo>
                  <a:cubicBezTo>
                    <a:pt x="7" y="53"/>
                    <a:pt x="0" y="51"/>
                    <a:pt x="0" y="63"/>
                  </a:cubicBezTo>
                </a:path>
              </a:pathLst>
            </a:custGeom>
            <a:noFill/>
            <a:ln w="7938" cap="rnd">
              <a:solidFill>
                <a:srgbClr val="000000"/>
              </a:solidFill>
              <a:round/>
              <a:headEnd/>
              <a:tailEnd/>
            </a:ln>
          </p:spPr>
          <p:txBody>
            <a:bodyPr/>
            <a:p>
              <a:endParaRPr lang="en-US"/>
            </a:p>
          </p:txBody>
        </p:sp>
        <p:sp>
          <p:nvSpPr>
            <p:cNvPr id="1049249" name="Freeform 347"/>
            <p:cNvSpPr/>
            <p:nvPr/>
          </p:nvSpPr>
          <p:spPr bwMode="auto">
            <a:xfrm>
              <a:off x="2193" y="3323"/>
              <a:ext cx="458" cy="64"/>
            </a:xfrm>
            <a:custGeom>
              <a:avLst/>
              <a:gdLst>
                <a:gd name="T0" fmla="*/ 0 w 183"/>
                <a:gd name="T1" fmla="*/ 0 h 24"/>
                <a:gd name="T2" fmla="*/ 2147483647 w 183"/>
                <a:gd name="T3" fmla="*/ 2147483647 h 24"/>
                <a:gd name="T4" fmla="*/ 0 60000 65536"/>
                <a:gd name="T5" fmla="*/ 0 60000 65536"/>
                <a:gd name="T6" fmla="*/ 0 w 183"/>
                <a:gd name="T7" fmla="*/ 0 h 24"/>
                <a:gd name="T8" fmla="*/ 183 w 183"/>
                <a:gd name="T9" fmla="*/ 24 h 24"/>
              </a:gdLst>
              <a:ahLst/>
              <a:cxnLst>
                <a:cxn ang="T4">
                  <a:pos x="T0" y="T1"/>
                </a:cxn>
                <a:cxn ang="T5">
                  <a:pos x="T2" y="T3"/>
                </a:cxn>
              </a:cxnLst>
              <a:rect l="T6" t="T7" r="T8" b="T9"/>
              <a:pathLst>
                <a:path w="183" h="24">
                  <a:moveTo>
                    <a:pt x="0" y="0"/>
                  </a:moveTo>
                  <a:cubicBezTo>
                    <a:pt x="31" y="13"/>
                    <a:pt x="141" y="22"/>
                    <a:pt x="183" y="24"/>
                  </a:cubicBezTo>
                </a:path>
              </a:pathLst>
            </a:custGeom>
            <a:solidFill>
              <a:srgbClr val="FFFFFF"/>
            </a:solidFill>
            <a:ln w="9525">
              <a:noFill/>
              <a:round/>
              <a:headEnd/>
              <a:tailEnd/>
            </a:ln>
          </p:spPr>
          <p:txBody>
            <a:bodyPr/>
            <a:p>
              <a:endParaRPr lang="en-US"/>
            </a:p>
          </p:txBody>
        </p:sp>
        <p:sp>
          <p:nvSpPr>
            <p:cNvPr id="1049250" name="Freeform 348"/>
            <p:cNvSpPr/>
            <p:nvPr/>
          </p:nvSpPr>
          <p:spPr bwMode="auto">
            <a:xfrm>
              <a:off x="1966" y="3192"/>
              <a:ext cx="1452" cy="229"/>
            </a:xfrm>
            <a:custGeom>
              <a:avLst/>
              <a:gdLst>
                <a:gd name="T0" fmla="*/ 606883723 w 581"/>
                <a:gd name="T1" fmla="*/ 357707672 h 86"/>
                <a:gd name="T2" fmla="*/ 2147483647 w 581"/>
                <a:gd name="T3" fmla="*/ 2147483647 h 86"/>
                <a:gd name="T4" fmla="*/ 2147483647 w 581"/>
                <a:gd name="T5" fmla="*/ 2147483647 h 86"/>
                <a:gd name="T6" fmla="*/ 2147483647 w 581"/>
                <a:gd name="T7" fmla="*/ 2147483647 h 86"/>
                <a:gd name="T8" fmla="*/ 2147483647 w 581"/>
                <a:gd name="T9" fmla="*/ 2147483647 h 86"/>
                <a:gd name="T10" fmla="*/ 2147483647 w 581"/>
                <a:gd name="T11" fmla="*/ 2147483647 h 86"/>
                <a:gd name="T12" fmla="*/ 2147483647 w 581"/>
                <a:gd name="T13" fmla="*/ 2147483647 h 86"/>
                <a:gd name="T14" fmla="*/ 2147483647 w 581"/>
                <a:gd name="T15" fmla="*/ 2147483647 h 86"/>
                <a:gd name="T16" fmla="*/ 2147483647 w 581"/>
                <a:gd name="T17" fmla="*/ 2147483647 h 86"/>
                <a:gd name="T18" fmla="*/ 0 w 581"/>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86"/>
                <a:gd name="T32" fmla="*/ 581 w 58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86">
                  <a:moveTo>
                    <a:pt x="17" y="3"/>
                  </a:moveTo>
                  <a:cubicBezTo>
                    <a:pt x="44" y="10"/>
                    <a:pt x="45" y="12"/>
                    <a:pt x="108" y="20"/>
                  </a:cubicBezTo>
                  <a:cubicBezTo>
                    <a:pt x="172" y="28"/>
                    <a:pt x="366" y="53"/>
                    <a:pt x="395" y="54"/>
                  </a:cubicBezTo>
                  <a:cubicBezTo>
                    <a:pt x="423" y="55"/>
                    <a:pt x="517" y="67"/>
                    <a:pt x="533" y="69"/>
                  </a:cubicBezTo>
                  <a:cubicBezTo>
                    <a:pt x="549" y="72"/>
                    <a:pt x="567" y="55"/>
                    <a:pt x="567" y="55"/>
                  </a:cubicBezTo>
                  <a:cubicBezTo>
                    <a:pt x="577" y="64"/>
                    <a:pt x="577" y="64"/>
                    <a:pt x="577" y="64"/>
                  </a:cubicBezTo>
                  <a:cubicBezTo>
                    <a:pt x="577" y="64"/>
                    <a:pt x="581" y="71"/>
                    <a:pt x="574" y="78"/>
                  </a:cubicBezTo>
                  <a:cubicBezTo>
                    <a:pt x="568" y="86"/>
                    <a:pt x="548" y="79"/>
                    <a:pt x="529" y="78"/>
                  </a:cubicBezTo>
                  <a:cubicBezTo>
                    <a:pt x="510" y="76"/>
                    <a:pt x="245" y="49"/>
                    <a:pt x="206" y="42"/>
                  </a:cubicBezTo>
                  <a:cubicBezTo>
                    <a:pt x="167" y="35"/>
                    <a:pt x="15" y="26"/>
                    <a:pt x="0" y="0"/>
                  </a:cubicBezTo>
                </a:path>
              </a:pathLst>
            </a:custGeom>
            <a:solidFill>
              <a:srgbClr val="FBD98D"/>
            </a:solidFill>
            <a:ln w="9525">
              <a:noFill/>
              <a:round/>
              <a:headEnd/>
              <a:tailEnd/>
            </a:ln>
          </p:spPr>
          <p:txBody>
            <a:bodyPr/>
            <a:p>
              <a:endParaRPr lang="en-US"/>
            </a:p>
          </p:txBody>
        </p:sp>
        <p:sp>
          <p:nvSpPr>
            <p:cNvPr id="1049251" name="Freeform 349"/>
            <p:cNvSpPr/>
            <p:nvPr/>
          </p:nvSpPr>
          <p:spPr bwMode="auto">
            <a:xfrm>
              <a:off x="3353" y="3149"/>
              <a:ext cx="122" cy="75"/>
            </a:xfrm>
            <a:custGeom>
              <a:avLst/>
              <a:gdLst>
                <a:gd name="T0" fmla="*/ 0 w 49"/>
                <a:gd name="T1" fmla="*/ 1054149998 h 28"/>
                <a:gd name="T2" fmla="*/ 1314600044 w 49"/>
                <a:gd name="T3" fmla="*/ 2147483647 h 28"/>
                <a:gd name="T4" fmla="*/ 1622084406 w 49"/>
                <a:gd name="T5" fmla="*/ 0 h 28"/>
                <a:gd name="T6" fmla="*/ 0 60000 65536"/>
                <a:gd name="T7" fmla="*/ 0 60000 65536"/>
                <a:gd name="T8" fmla="*/ 0 60000 65536"/>
                <a:gd name="T9" fmla="*/ 0 w 49"/>
                <a:gd name="T10" fmla="*/ 0 h 28"/>
                <a:gd name="T11" fmla="*/ 49 w 49"/>
                <a:gd name="T12" fmla="*/ 28 h 28"/>
              </a:gdLst>
              <a:ahLst/>
              <a:cxnLst>
                <a:cxn ang="T6">
                  <a:pos x="T0" y="T1"/>
                </a:cxn>
                <a:cxn ang="T7">
                  <a:pos x="T2" y="T3"/>
                </a:cxn>
                <a:cxn ang="T8">
                  <a:pos x="T4" y="T5"/>
                </a:cxn>
              </a:cxnLst>
              <a:rect l="T9" t="T10" r="T11" b="T12"/>
              <a:pathLst>
                <a:path w="49" h="28">
                  <a:moveTo>
                    <a:pt x="0" y="8"/>
                  </a:moveTo>
                  <a:cubicBezTo>
                    <a:pt x="22" y="10"/>
                    <a:pt x="24" y="17"/>
                    <a:pt x="39" y="28"/>
                  </a:cubicBezTo>
                  <a:cubicBezTo>
                    <a:pt x="40" y="19"/>
                    <a:pt x="49" y="10"/>
                    <a:pt x="48" y="0"/>
                  </a:cubicBezTo>
                </a:path>
              </a:pathLst>
            </a:custGeom>
            <a:solidFill>
              <a:srgbClr val="FBD98D"/>
            </a:solidFill>
            <a:ln w="9525">
              <a:noFill/>
              <a:round/>
              <a:headEnd/>
              <a:tailEnd/>
            </a:ln>
          </p:spPr>
          <p:txBody>
            <a:bodyPr/>
            <a:p>
              <a:endParaRPr lang="en-US"/>
            </a:p>
          </p:txBody>
        </p:sp>
        <p:sp>
          <p:nvSpPr>
            <p:cNvPr id="1049252" name="Freeform 350"/>
            <p:cNvSpPr/>
            <p:nvPr/>
          </p:nvSpPr>
          <p:spPr bwMode="auto">
            <a:xfrm>
              <a:off x="3333" y="3323"/>
              <a:ext cx="93" cy="58"/>
            </a:xfrm>
            <a:custGeom>
              <a:avLst/>
              <a:gdLst>
                <a:gd name="T0" fmla="*/ 1281491775 w 37"/>
                <a:gd name="T1" fmla="*/ 2009732120 h 22"/>
                <a:gd name="T2" fmla="*/ 0 w 37"/>
                <a:gd name="T3" fmla="*/ 1894749248 h 22"/>
                <a:gd name="T4" fmla="*/ 1250952558 w 37"/>
                <a:gd name="T5" fmla="*/ 2147483647 h 22"/>
                <a:gd name="T6" fmla="*/ 0 60000 65536"/>
                <a:gd name="T7" fmla="*/ 0 60000 65536"/>
                <a:gd name="T8" fmla="*/ 0 60000 65536"/>
                <a:gd name="T9" fmla="*/ 0 w 37"/>
                <a:gd name="T10" fmla="*/ 0 h 22"/>
                <a:gd name="T11" fmla="*/ 37 w 37"/>
                <a:gd name="T12" fmla="*/ 22 h 22"/>
              </a:gdLst>
              <a:ahLst/>
              <a:cxnLst>
                <a:cxn ang="T6">
                  <a:pos x="T0" y="T1"/>
                </a:cxn>
                <a:cxn ang="T7">
                  <a:pos x="T2" y="T3"/>
                </a:cxn>
                <a:cxn ang="T8">
                  <a:pos x="T4" y="T5"/>
                </a:cxn>
              </a:cxnLst>
              <a:rect l="T9" t="T10" r="T11" b="T12"/>
              <a:pathLst>
                <a:path w="37" h="22">
                  <a:moveTo>
                    <a:pt x="32" y="20"/>
                  </a:moveTo>
                  <a:cubicBezTo>
                    <a:pt x="37" y="0"/>
                    <a:pt x="7" y="17"/>
                    <a:pt x="0" y="19"/>
                  </a:cubicBezTo>
                  <a:cubicBezTo>
                    <a:pt x="13" y="17"/>
                    <a:pt x="20" y="21"/>
                    <a:pt x="31" y="22"/>
                  </a:cubicBezTo>
                </a:path>
              </a:pathLst>
            </a:custGeom>
            <a:solidFill>
              <a:srgbClr val="E6CA8B"/>
            </a:solidFill>
            <a:ln w="9525">
              <a:noFill/>
              <a:round/>
              <a:headEnd/>
              <a:tailEnd/>
            </a:ln>
          </p:spPr>
          <p:txBody>
            <a:bodyPr/>
            <a:p>
              <a:endParaRPr lang="en-US"/>
            </a:p>
          </p:txBody>
        </p:sp>
        <p:sp>
          <p:nvSpPr>
            <p:cNvPr id="1049253" name="Freeform 351"/>
            <p:cNvSpPr/>
            <p:nvPr/>
          </p:nvSpPr>
          <p:spPr bwMode="auto">
            <a:xfrm>
              <a:off x="3356" y="3096"/>
              <a:ext cx="144" cy="117"/>
            </a:xfrm>
            <a:custGeom>
              <a:avLst/>
              <a:gdLst>
                <a:gd name="T0" fmla="*/ 0 w 58"/>
                <a:gd name="T1" fmla="*/ 2147483647 h 44"/>
                <a:gd name="T2" fmla="*/ 1852597926 w 58"/>
                <a:gd name="T3" fmla="*/ 1893384391 h 44"/>
                <a:gd name="T4" fmla="*/ 1246690259 w 58"/>
                <a:gd name="T5" fmla="*/ 2147483647 h 44"/>
                <a:gd name="T6" fmla="*/ 1179436993 w 58"/>
                <a:gd name="T7" fmla="*/ 2147483647 h 44"/>
                <a:gd name="T8" fmla="*/ 0 w 58"/>
                <a:gd name="T9" fmla="*/ 2147483647 h 44"/>
                <a:gd name="T10" fmla="*/ 0 60000 65536"/>
                <a:gd name="T11" fmla="*/ 0 60000 65536"/>
                <a:gd name="T12" fmla="*/ 0 60000 65536"/>
                <a:gd name="T13" fmla="*/ 0 60000 65536"/>
                <a:gd name="T14" fmla="*/ 0 60000 65536"/>
                <a:gd name="T15" fmla="*/ 0 w 58"/>
                <a:gd name="T16" fmla="*/ 0 h 44"/>
                <a:gd name="T17" fmla="*/ 58 w 58"/>
                <a:gd name="T18" fmla="*/ 44 h 44"/>
              </a:gdLst>
              <a:ahLst/>
              <a:cxnLst>
                <a:cxn ang="T10">
                  <a:pos x="T0" y="T1"/>
                </a:cxn>
                <a:cxn ang="T11">
                  <a:pos x="T2" y="T3"/>
                </a:cxn>
                <a:cxn ang="T12">
                  <a:pos x="T4" y="T5"/>
                </a:cxn>
                <a:cxn ang="T13">
                  <a:pos x="T6" y="T7"/>
                </a:cxn>
                <a:cxn ang="T14">
                  <a:pos x="T8" y="T9"/>
                </a:cxn>
              </a:cxnLst>
              <a:rect l="T15" t="T16" r="T17" b="T18"/>
              <a:pathLst>
                <a:path w="58" h="44">
                  <a:moveTo>
                    <a:pt x="0" y="22"/>
                  </a:moveTo>
                  <a:cubicBezTo>
                    <a:pt x="18" y="19"/>
                    <a:pt x="46" y="0"/>
                    <a:pt x="58" y="16"/>
                  </a:cubicBezTo>
                  <a:cubicBezTo>
                    <a:pt x="48" y="19"/>
                    <a:pt x="44" y="35"/>
                    <a:pt x="39" y="44"/>
                  </a:cubicBezTo>
                  <a:cubicBezTo>
                    <a:pt x="42" y="32"/>
                    <a:pt x="52" y="26"/>
                    <a:pt x="37" y="20"/>
                  </a:cubicBezTo>
                  <a:cubicBezTo>
                    <a:pt x="24" y="15"/>
                    <a:pt x="12" y="29"/>
                    <a:pt x="0" y="20"/>
                  </a:cubicBezTo>
                </a:path>
              </a:pathLst>
            </a:custGeom>
            <a:solidFill>
              <a:srgbClr val="E6CA8B"/>
            </a:solidFill>
            <a:ln w="9525">
              <a:noFill/>
              <a:round/>
              <a:headEnd/>
              <a:tailEnd/>
            </a:ln>
          </p:spPr>
          <p:txBody>
            <a:bodyPr/>
            <a:p>
              <a:endParaRPr lang="en-US"/>
            </a:p>
          </p:txBody>
        </p:sp>
        <p:sp>
          <p:nvSpPr>
            <p:cNvPr id="1049254" name="Freeform 352"/>
            <p:cNvSpPr/>
            <p:nvPr/>
          </p:nvSpPr>
          <p:spPr bwMode="auto">
            <a:xfrm>
              <a:off x="1098" y="2888"/>
              <a:ext cx="740" cy="533"/>
            </a:xfrm>
            <a:custGeom>
              <a:avLst/>
              <a:gdLst>
                <a:gd name="T0" fmla="*/ 2147483647 w 296"/>
                <a:gd name="T1" fmla="*/ 2147483647 h 200"/>
                <a:gd name="T2" fmla="*/ 2147483647 w 296"/>
                <a:gd name="T3" fmla="*/ 2147483647 h 200"/>
                <a:gd name="T4" fmla="*/ 2147483647 w 296"/>
                <a:gd name="T5" fmla="*/ 2147483647 h 200"/>
                <a:gd name="T6" fmla="*/ 2147483647 w 296"/>
                <a:gd name="T7" fmla="*/ 2147483647 h 200"/>
                <a:gd name="T8" fmla="*/ 2147483647 w 296"/>
                <a:gd name="T9" fmla="*/ 2147483647 h 200"/>
                <a:gd name="T10" fmla="*/ 2147483647 w 296"/>
                <a:gd name="T11" fmla="*/ 2147483647 h 200"/>
                <a:gd name="T12" fmla="*/ 2147483647 w 296"/>
                <a:gd name="T13" fmla="*/ 2147483647 h 200"/>
                <a:gd name="T14" fmla="*/ 2147483647 w 296"/>
                <a:gd name="T15" fmla="*/ 2147483647 h 200"/>
                <a:gd name="T16" fmla="*/ 2147483647 w 296"/>
                <a:gd name="T17" fmla="*/ 2147483647 h 200"/>
                <a:gd name="T18" fmla="*/ 2147483647 w 296"/>
                <a:gd name="T19" fmla="*/ 2147483647 h 200"/>
                <a:gd name="T20" fmla="*/ 2147483647 w 296"/>
                <a:gd name="T21" fmla="*/ 1845943709 h 200"/>
                <a:gd name="T22" fmla="*/ 2147483647 w 296"/>
                <a:gd name="T23" fmla="*/ 1243254783 h 200"/>
                <a:gd name="T24" fmla="*/ 2147483647 w 296"/>
                <a:gd name="T25" fmla="*/ 2147483647 h 200"/>
                <a:gd name="T26" fmla="*/ 2147483647 w 296"/>
                <a:gd name="T27" fmla="*/ 2147483647 h 200"/>
                <a:gd name="T28" fmla="*/ 2147483647 w 296"/>
                <a:gd name="T29" fmla="*/ 2147483647 h 200"/>
                <a:gd name="T30" fmla="*/ 679777960 w 296"/>
                <a:gd name="T31" fmla="*/ 0 h 200"/>
                <a:gd name="T32" fmla="*/ 0 w 296"/>
                <a:gd name="T33" fmla="*/ 2147483647 h 200"/>
                <a:gd name="T34" fmla="*/ 2147483647 w 296"/>
                <a:gd name="T35" fmla="*/ 2147483647 h 200"/>
                <a:gd name="T36" fmla="*/ 2147483647 w 296"/>
                <a:gd name="T37" fmla="*/ 2147483647 h 200"/>
                <a:gd name="T38" fmla="*/ 2147483647 w 296"/>
                <a:gd name="T39" fmla="*/ 2147483647 h 200"/>
                <a:gd name="T40" fmla="*/ 2147483647 w 296"/>
                <a:gd name="T41" fmla="*/ 2147483647 h 200"/>
                <a:gd name="T42" fmla="*/ 2147483647 w 296"/>
                <a:gd name="T43" fmla="*/ 2147483647 h 200"/>
                <a:gd name="T44" fmla="*/ 2147483647 w 296"/>
                <a:gd name="T45" fmla="*/ 2147483647 h 200"/>
                <a:gd name="T46" fmla="*/ 2147483647 w 296"/>
                <a:gd name="T47" fmla="*/ 2147483647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6"/>
                <a:gd name="T73" fmla="*/ 0 h 200"/>
                <a:gd name="T74" fmla="*/ 296 w 296"/>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6" h="200">
                  <a:moveTo>
                    <a:pt x="259" y="177"/>
                  </a:moveTo>
                  <a:cubicBezTo>
                    <a:pt x="256" y="174"/>
                    <a:pt x="252" y="170"/>
                    <a:pt x="249" y="164"/>
                  </a:cubicBezTo>
                  <a:cubicBezTo>
                    <a:pt x="236" y="141"/>
                    <a:pt x="216" y="142"/>
                    <a:pt x="220" y="126"/>
                  </a:cubicBezTo>
                  <a:cubicBezTo>
                    <a:pt x="223" y="117"/>
                    <a:pt x="227" y="119"/>
                    <a:pt x="233" y="104"/>
                  </a:cubicBezTo>
                  <a:cubicBezTo>
                    <a:pt x="238" y="92"/>
                    <a:pt x="234" y="83"/>
                    <a:pt x="236" y="77"/>
                  </a:cubicBezTo>
                  <a:cubicBezTo>
                    <a:pt x="238" y="71"/>
                    <a:pt x="243" y="64"/>
                    <a:pt x="250" y="70"/>
                  </a:cubicBezTo>
                  <a:cubicBezTo>
                    <a:pt x="244" y="61"/>
                    <a:pt x="243" y="49"/>
                    <a:pt x="251" y="38"/>
                  </a:cubicBezTo>
                  <a:cubicBezTo>
                    <a:pt x="260" y="23"/>
                    <a:pt x="274" y="21"/>
                    <a:pt x="294" y="32"/>
                  </a:cubicBezTo>
                  <a:cubicBezTo>
                    <a:pt x="294" y="32"/>
                    <a:pt x="295" y="32"/>
                    <a:pt x="296" y="33"/>
                  </a:cubicBezTo>
                  <a:cubicBezTo>
                    <a:pt x="295" y="30"/>
                    <a:pt x="294" y="28"/>
                    <a:pt x="293" y="25"/>
                  </a:cubicBezTo>
                  <a:cubicBezTo>
                    <a:pt x="291" y="20"/>
                    <a:pt x="284" y="17"/>
                    <a:pt x="277" y="15"/>
                  </a:cubicBezTo>
                  <a:cubicBezTo>
                    <a:pt x="270" y="13"/>
                    <a:pt x="269" y="8"/>
                    <a:pt x="259" y="10"/>
                  </a:cubicBezTo>
                  <a:cubicBezTo>
                    <a:pt x="248" y="11"/>
                    <a:pt x="234" y="19"/>
                    <a:pt x="226" y="21"/>
                  </a:cubicBezTo>
                  <a:cubicBezTo>
                    <a:pt x="221" y="22"/>
                    <a:pt x="209" y="25"/>
                    <a:pt x="194" y="28"/>
                  </a:cubicBezTo>
                  <a:cubicBezTo>
                    <a:pt x="179" y="30"/>
                    <a:pt x="150" y="28"/>
                    <a:pt x="121" y="22"/>
                  </a:cubicBezTo>
                  <a:cubicBezTo>
                    <a:pt x="93" y="17"/>
                    <a:pt x="57" y="8"/>
                    <a:pt x="19" y="0"/>
                  </a:cubicBezTo>
                  <a:cubicBezTo>
                    <a:pt x="0" y="61"/>
                    <a:pt x="0" y="61"/>
                    <a:pt x="0" y="61"/>
                  </a:cubicBezTo>
                  <a:cubicBezTo>
                    <a:pt x="22" y="67"/>
                    <a:pt x="42" y="75"/>
                    <a:pt x="62" y="83"/>
                  </a:cubicBezTo>
                  <a:cubicBezTo>
                    <a:pt x="83" y="90"/>
                    <a:pt x="125" y="112"/>
                    <a:pt x="149" y="131"/>
                  </a:cubicBezTo>
                  <a:cubicBezTo>
                    <a:pt x="174" y="150"/>
                    <a:pt x="178" y="160"/>
                    <a:pt x="183" y="172"/>
                  </a:cubicBezTo>
                  <a:cubicBezTo>
                    <a:pt x="187" y="183"/>
                    <a:pt x="188" y="187"/>
                    <a:pt x="202" y="193"/>
                  </a:cubicBezTo>
                  <a:cubicBezTo>
                    <a:pt x="217" y="198"/>
                    <a:pt x="220" y="200"/>
                    <a:pt x="230" y="195"/>
                  </a:cubicBezTo>
                  <a:cubicBezTo>
                    <a:pt x="236" y="193"/>
                    <a:pt x="240" y="183"/>
                    <a:pt x="247" y="178"/>
                  </a:cubicBezTo>
                  <a:cubicBezTo>
                    <a:pt x="250" y="176"/>
                    <a:pt x="255" y="176"/>
                    <a:pt x="259" y="177"/>
                  </a:cubicBezTo>
                  <a:close/>
                </a:path>
              </a:pathLst>
            </a:custGeom>
            <a:solidFill>
              <a:srgbClr val="FFECC7"/>
            </a:solidFill>
            <a:ln w="9525">
              <a:noFill/>
              <a:round/>
              <a:headEnd/>
              <a:tailEnd/>
            </a:ln>
          </p:spPr>
          <p:txBody>
            <a:bodyPr/>
            <a:p>
              <a:endParaRPr lang="en-US"/>
            </a:p>
          </p:txBody>
        </p:sp>
        <p:sp>
          <p:nvSpPr>
            <p:cNvPr id="1049255" name="Freeform 353"/>
            <p:cNvSpPr/>
            <p:nvPr/>
          </p:nvSpPr>
          <p:spPr bwMode="auto">
            <a:xfrm>
              <a:off x="1638" y="2944"/>
              <a:ext cx="250" cy="440"/>
            </a:xfrm>
            <a:custGeom>
              <a:avLst/>
              <a:gdLst>
                <a:gd name="T0" fmla="*/ 1210687951 w 100"/>
                <a:gd name="T1" fmla="*/ 2147483647 h 165"/>
                <a:gd name="T2" fmla="*/ 146465995 w 100"/>
                <a:gd name="T3" fmla="*/ 2147483647 h 165"/>
                <a:gd name="T4" fmla="*/ 628826208 w 100"/>
                <a:gd name="T5" fmla="*/ 2147483647 h 165"/>
                <a:gd name="T6" fmla="*/ 726462178 w 100"/>
                <a:gd name="T7" fmla="*/ 2147483647 h 165"/>
                <a:gd name="T8" fmla="*/ 1238581702 w 100"/>
                <a:gd name="T9" fmla="*/ 2147483647 h 165"/>
                <a:gd name="T10" fmla="*/ 1280782009 w 100"/>
                <a:gd name="T11" fmla="*/ 2092074234 h 165"/>
                <a:gd name="T12" fmla="*/ 2147483647 w 100"/>
                <a:gd name="T13" fmla="*/ 1341675365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1210687951 w 100"/>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65"/>
                <a:gd name="T41" fmla="*/ 100 w 100"/>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65">
                  <a:moveTo>
                    <a:pt x="33" y="143"/>
                  </a:moveTo>
                  <a:cubicBezTo>
                    <a:pt x="20" y="120"/>
                    <a:pt x="0" y="121"/>
                    <a:pt x="4" y="105"/>
                  </a:cubicBezTo>
                  <a:cubicBezTo>
                    <a:pt x="7" y="96"/>
                    <a:pt x="11" y="98"/>
                    <a:pt x="17" y="83"/>
                  </a:cubicBezTo>
                  <a:cubicBezTo>
                    <a:pt x="22" y="71"/>
                    <a:pt x="18" y="62"/>
                    <a:pt x="20" y="56"/>
                  </a:cubicBezTo>
                  <a:cubicBezTo>
                    <a:pt x="22" y="50"/>
                    <a:pt x="27" y="43"/>
                    <a:pt x="34" y="49"/>
                  </a:cubicBezTo>
                  <a:cubicBezTo>
                    <a:pt x="28" y="40"/>
                    <a:pt x="27" y="28"/>
                    <a:pt x="35" y="17"/>
                  </a:cubicBezTo>
                  <a:cubicBezTo>
                    <a:pt x="44" y="2"/>
                    <a:pt x="58" y="0"/>
                    <a:pt x="78" y="11"/>
                  </a:cubicBezTo>
                  <a:cubicBezTo>
                    <a:pt x="93" y="17"/>
                    <a:pt x="100" y="39"/>
                    <a:pt x="90" y="54"/>
                  </a:cubicBezTo>
                  <a:cubicBezTo>
                    <a:pt x="88" y="57"/>
                    <a:pt x="85" y="60"/>
                    <a:pt x="82" y="62"/>
                  </a:cubicBezTo>
                  <a:cubicBezTo>
                    <a:pt x="80" y="63"/>
                    <a:pt x="80" y="66"/>
                    <a:pt x="80" y="68"/>
                  </a:cubicBezTo>
                  <a:cubicBezTo>
                    <a:pt x="82" y="93"/>
                    <a:pt x="71" y="95"/>
                    <a:pt x="66" y="106"/>
                  </a:cubicBezTo>
                  <a:cubicBezTo>
                    <a:pt x="55" y="128"/>
                    <a:pt x="65" y="139"/>
                    <a:pt x="60" y="150"/>
                  </a:cubicBezTo>
                  <a:cubicBezTo>
                    <a:pt x="54" y="162"/>
                    <a:pt x="46" y="165"/>
                    <a:pt x="33" y="143"/>
                  </a:cubicBezTo>
                  <a:close/>
                </a:path>
              </a:pathLst>
            </a:custGeom>
            <a:solidFill>
              <a:srgbClr val="B0D0EB"/>
            </a:solidFill>
            <a:ln w="9525">
              <a:noFill/>
              <a:round/>
              <a:headEnd/>
              <a:tailEnd/>
            </a:ln>
          </p:spPr>
          <p:txBody>
            <a:bodyPr/>
            <a:p>
              <a:endParaRPr lang="en-US"/>
            </a:p>
          </p:txBody>
        </p:sp>
        <p:sp>
          <p:nvSpPr>
            <p:cNvPr id="1049256" name="Freeform 354"/>
            <p:cNvSpPr/>
            <p:nvPr/>
          </p:nvSpPr>
          <p:spPr bwMode="auto">
            <a:xfrm>
              <a:off x="1633" y="2949"/>
              <a:ext cx="158" cy="120"/>
            </a:xfrm>
            <a:custGeom>
              <a:avLst/>
              <a:gdLst>
                <a:gd name="T0" fmla="*/ 1205301635 w 63"/>
                <a:gd name="T1" fmla="*/ 1341676089 h 45"/>
                <a:gd name="T2" fmla="*/ 1768801526 w 63"/>
                <a:gd name="T3" fmla="*/ 136945916 h 45"/>
                <a:gd name="T4" fmla="*/ 2147483647 w 63"/>
                <a:gd name="T5" fmla="*/ 365188826 h 45"/>
                <a:gd name="T6" fmla="*/ 1430728236 w 63"/>
                <a:gd name="T7" fmla="*/ 1863722376 h 45"/>
                <a:gd name="T8" fmla="*/ 1356817559 w 63"/>
                <a:gd name="T9" fmla="*/ 2147483647 h 45"/>
                <a:gd name="T10" fmla="*/ 1356817559 w 63"/>
                <a:gd name="T11" fmla="*/ 2147483647 h 45"/>
                <a:gd name="T12" fmla="*/ 1234457573 w 63"/>
                <a:gd name="T13" fmla="*/ 2147483647 h 45"/>
                <a:gd name="T14" fmla="*/ 1307784001 w 63"/>
                <a:gd name="T15" fmla="*/ 2147483647 h 45"/>
                <a:gd name="T16" fmla="*/ 1307784001 w 63"/>
                <a:gd name="T17" fmla="*/ 2147483647 h 45"/>
                <a:gd name="T18" fmla="*/ 1205301635 w 63"/>
                <a:gd name="T19" fmla="*/ 134167608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45"/>
                <a:gd name="T32" fmla="*/ 63 w 6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45">
                  <a:moveTo>
                    <a:pt x="31" y="11"/>
                  </a:moveTo>
                  <a:cubicBezTo>
                    <a:pt x="35" y="7"/>
                    <a:pt x="40" y="2"/>
                    <a:pt x="46" y="1"/>
                  </a:cubicBezTo>
                  <a:cubicBezTo>
                    <a:pt x="50" y="0"/>
                    <a:pt x="59" y="0"/>
                    <a:pt x="63" y="3"/>
                  </a:cubicBezTo>
                  <a:cubicBezTo>
                    <a:pt x="52" y="1"/>
                    <a:pt x="44" y="5"/>
                    <a:pt x="37" y="15"/>
                  </a:cubicBezTo>
                  <a:cubicBezTo>
                    <a:pt x="36" y="16"/>
                    <a:pt x="36" y="17"/>
                    <a:pt x="35" y="19"/>
                  </a:cubicBezTo>
                  <a:cubicBezTo>
                    <a:pt x="35" y="18"/>
                    <a:pt x="35" y="18"/>
                    <a:pt x="35" y="18"/>
                  </a:cubicBezTo>
                  <a:cubicBezTo>
                    <a:pt x="34" y="21"/>
                    <a:pt x="32" y="24"/>
                    <a:pt x="32" y="27"/>
                  </a:cubicBezTo>
                  <a:cubicBezTo>
                    <a:pt x="31" y="32"/>
                    <a:pt x="31" y="38"/>
                    <a:pt x="34" y="43"/>
                  </a:cubicBezTo>
                  <a:cubicBezTo>
                    <a:pt x="34" y="43"/>
                    <a:pt x="34" y="44"/>
                    <a:pt x="34" y="44"/>
                  </a:cubicBezTo>
                  <a:cubicBezTo>
                    <a:pt x="28" y="45"/>
                    <a:pt x="0" y="31"/>
                    <a:pt x="31" y="11"/>
                  </a:cubicBezTo>
                  <a:close/>
                </a:path>
              </a:pathLst>
            </a:custGeom>
            <a:solidFill>
              <a:srgbClr val="FBD98D"/>
            </a:solidFill>
            <a:ln w="9525">
              <a:noFill/>
              <a:round/>
              <a:headEnd/>
              <a:tailEnd/>
            </a:ln>
          </p:spPr>
          <p:txBody>
            <a:bodyPr/>
            <a:p>
              <a:endParaRPr lang="en-US"/>
            </a:p>
          </p:txBody>
        </p:sp>
        <p:sp>
          <p:nvSpPr>
            <p:cNvPr id="1049257" name="Freeform 355"/>
            <p:cNvSpPr/>
            <p:nvPr/>
          </p:nvSpPr>
          <p:spPr bwMode="auto">
            <a:xfrm>
              <a:off x="1556" y="3069"/>
              <a:ext cx="137" cy="168"/>
            </a:xfrm>
            <a:custGeom>
              <a:avLst/>
              <a:gdLst>
                <a:gd name="T0" fmla="*/ 1864905895 w 55"/>
                <a:gd name="T1" fmla="*/ 607868269 h 63"/>
                <a:gd name="T2" fmla="*/ 1864905895 w 55"/>
                <a:gd name="T3" fmla="*/ 607868269 h 63"/>
                <a:gd name="T4" fmla="*/ 1801503388 w 55"/>
                <a:gd name="T5" fmla="*/ 1118234694 h 63"/>
                <a:gd name="T6" fmla="*/ 1701730591 w 55"/>
                <a:gd name="T7" fmla="*/ 2147483647 h 63"/>
                <a:gd name="T8" fmla="*/ 1296388614 w 55"/>
                <a:gd name="T9" fmla="*/ 2147483647 h 63"/>
                <a:gd name="T10" fmla="*/ 1296388614 w 55"/>
                <a:gd name="T11" fmla="*/ 2147483647 h 63"/>
                <a:gd name="T12" fmla="*/ 201797616 w 55"/>
                <a:gd name="T13" fmla="*/ 1620981367 h 63"/>
                <a:gd name="T14" fmla="*/ 1864905895 w 55"/>
                <a:gd name="T15" fmla="*/ 607868269 h 6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63"/>
                <a:gd name="T26" fmla="*/ 55 w 5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63">
                  <a:moveTo>
                    <a:pt x="55" y="5"/>
                  </a:moveTo>
                  <a:cubicBezTo>
                    <a:pt x="55" y="5"/>
                    <a:pt x="55" y="5"/>
                    <a:pt x="55" y="5"/>
                  </a:cubicBezTo>
                  <a:cubicBezTo>
                    <a:pt x="54" y="7"/>
                    <a:pt x="54" y="8"/>
                    <a:pt x="53" y="9"/>
                  </a:cubicBezTo>
                  <a:cubicBezTo>
                    <a:pt x="51" y="15"/>
                    <a:pt x="55" y="24"/>
                    <a:pt x="50" y="36"/>
                  </a:cubicBezTo>
                  <a:cubicBezTo>
                    <a:pt x="45" y="49"/>
                    <a:pt x="41" y="49"/>
                    <a:pt x="38" y="55"/>
                  </a:cubicBezTo>
                  <a:cubicBezTo>
                    <a:pt x="38" y="55"/>
                    <a:pt x="38" y="55"/>
                    <a:pt x="38" y="55"/>
                  </a:cubicBezTo>
                  <a:cubicBezTo>
                    <a:pt x="19" y="63"/>
                    <a:pt x="0" y="26"/>
                    <a:pt x="6" y="13"/>
                  </a:cubicBezTo>
                  <a:cubicBezTo>
                    <a:pt x="12" y="0"/>
                    <a:pt x="53" y="0"/>
                    <a:pt x="55" y="5"/>
                  </a:cubicBezTo>
                  <a:close/>
                </a:path>
              </a:pathLst>
            </a:custGeom>
            <a:solidFill>
              <a:srgbClr val="FBD98D"/>
            </a:solidFill>
            <a:ln w="9525">
              <a:noFill/>
              <a:round/>
              <a:headEnd/>
              <a:tailEnd/>
            </a:ln>
          </p:spPr>
          <p:txBody>
            <a:bodyPr/>
            <a:p>
              <a:endParaRPr lang="en-US"/>
            </a:p>
          </p:txBody>
        </p:sp>
        <p:sp>
          <p:nvSpPr>
            <p:cNvPr id="1049258" name="Freeform 356"/>
            <p:cNvSpPr/>
            <p:nvPr/>
          </p:nvSpPr>
          <p:spPr bwMode="auto">
            <a:xfrm>
              <a:off x="1563" y="3075"/>
              <a:ext cx="98" cy="85"/>
            </a:xfrm>
            <a:custGeom>
              <a:avLst/>
              <a:gdLst>
                <a:gd name="T0" fmla="*/ 1561501597 w 39"/>
                <a:gd name="T1" fmla="*/ 129782401 h 32"/>
                <a:gd name="T2" fmla="*/ 285709028 w 39"/>
                <a:gd name="T3" fmla="*/ 2147483647 h 32"/>
                <a:gd name="T4" fmla="*/ 126941572 w 39"/>
                <a:gd name="T5" fmla="*/ 1260381779 h 32"/>
                <a:gd name="T6" fmla="*/ 927229924 w 39"/>
                <a:gd name="T7" fmla="*/ 0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39" y="1"/>
                  </a:moveTo>
                  <a:cubicBezTo>
                    <a:pt x="22" y="1"/>
                    <a:pt x="4" y="12"/>
                    <a:pt x="7" y="32"/>
                  </a:cubicBezTo>
                  <a:cubicBezTo>
                    <a:pt x="2" y="24"/>
                    <a:pt x="0" y="16"/>
                    <a:pt x="3" y="11"/>
                  </a:cubicBezTo>
                  <a:cubicBezTo>
                    <a:pt x="6" y="5"/>
                    <a:pt x="14" y="1"/>
                    <a:pt x="23" y="0"/>
                  </a:cubicBezTo>
                </a:path>
              </a:pathLst>
            </a:custGeom>
            <a:solidFill>
              <a:srgbClr val="E6CA8B"/>
            </a:solidFill>
            <a:ln w="9525">
              <a:noFill/>
              <a:round/>
              <a:headEnd/>
              <a:tailEnd/>
            </a:ln>
          </p:spPr>
          <p:txBody>
            <a:bodyPr/>
            <a:p>
              <a:endParaRPr lang="en-US"/>
            </a:p>
          </p:txBody>
        </p:sp>
        <p:sp>
          <p:nvSpPr>
            <p:cNvPr id="1049259" name="Freeform 357"/>
            <p:cNvSpPr/>
            <p:nvPr/>
          </p:nvSpPr>
          <p:spPr bwMode="auto">
            <a:xfrm>
              <a:off x="1653" y="3115"/>
              <a:ext cx="183" cy="253"/>
            </a:xfrm>
            <a:custGeom>
              <a:avLst/>
              <a:gdLst>
                <a:gd name="T0" fmla="*/ 2147483647 w 73"/>
                <a:gd name="T1" fmla="*/ 1088767797 h 95"/>
                <a:gd name="T2" fmla="*/ 1987191857 w 73"/>
                <a:gd name="T3" fmla="*/ 2147483647 h 95"/>
                <a:gd name="T4" fmla="*/ 1602912634 w 73"/>
                <a:gd name="T5" fmla="*/ 2147483647 h 95"/>
                <a:gd name="T6" fmla="*/ 1068336427 w 73"/>
                <a:gd name="T7" fmla="*/ 2147483647 h 95"/>
                <a:gd name="T8" fmla="*/ 303836829 w 73"/>
                <a:gd name="T9" fmla="*/ 2147483647 h 95"/>
                <a:gd name="T10" fmla="*/ 274397205 w 73"/>
                <a:gd name="T11" fmla="*/ 2147483647 h 95"/>
                <a:gd name="T12" fmla="*/ 658877216 w 73"/>
                <a:gd name="T13" fmla="*/ 2147483647 h 95"/>
                <a:gd name="T14" fmla="*/ 1116695094 w 73"/>
                <a:gd name="T15" fmla="*/ 2147483647 h 95"/>
                <a:gd name="T16" fmla="*/ 1501169089 w 73"/>
                <a:gd name="T17" fmla="*/ 2147483647 h 95"/>
                <a:gd name="T18" fmla="*/ 1651705127 w 73"/>
                <a:gd name="T19" fmla="*/ 2147483647 h 95"/>
                <a:gd name="T20" fmla="*/ 2147483647 w 73"/>
                <a:gd name="T21" fmla="*/ 1824300580 h 95"/>
                <a:gd name="T22" fmla="*/ 1756236448 w 73"/>
                <a:gd name="T23" fmla="*/ 0 h 95"/>
                <a:gd name="T24" fmla="*/ 2147483647 w 73"/>
                <a:gd name="T25" fmla="*/ 223768170 h 95"/>
                <a:gd name="T26" fmla="*/ 2147483647 w 73"/>
                <a:gd name="T27" fmla="*/ 1088767797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95"/>
                <a:gd name="T44" fmla="*/ 73 w 73"/>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95">
                  <a:moveTo>
                    <a:pt x="70" y="9"/>
                  </a:moveTo>
                  <a:cubicBezTo>
                    <a:pt x="73" y="25"/>
                    <a:pt x="56" y="38"/>
                    <a:pt x="52" y="53"/>
                  </a:cubicBezTo>
                  <a:cubicBezTo>
                    <a:pt x="50" y="59"/>
                    <a:pt x="56" y="95"/>
                    <a:pt x="42" y="91"/>
                  </a:cubicBezTo>
                  <a:cubicBezTo>
                    <a:pt x="42" y="81"/>
                    <a:pt x="34" y="74"/>
                    <a:pt x="28" y="67"/>
                  </a:cubicBezTo>
                  <a:cubicBezTo>
                    <a:pt x="22" y="60"/>
                    <a:pt x="15" y="57"/>
                    <a:pt x="8" y="52"/>
                  </a:cubicBezTo>
                  <a:cubicBezTo>
                    <a:pt x="4" y="49"/>
                    <a:pt x="0" y="40"/>
                    <a:pt x="7" y="40"/>
                  </a:cubicBezTo>
                  <a:cubicBezTo>
                    <a:pt x="10" y="40"/>
                    <a:pt x="15" y="46"/>
                    <a:pt x="17" y="48"/>
                  </a:cubicBezTo>
                  <a:cubicBezTo>
                    <a:pt x="21" y="50"/>
                    <a:pt x="24" y="52"/>
                    <a:pt x="29" y="52"/>
                  </a:cubicBezTo>
                  <a:cubicBezTo>
                    <a:pt x="42" y="52"/>
                    <a:pt x="44" y="42"/>
                    <a:pt x="39" y="33"/>
                  </a:cubicBezTo>
                  <a:cubicBezTo>
                    <a:pt x="37" y="30"/>
                    <a:pt x="40" y="31"/>
                    <a:pt x="43" y="31"/>
                  </a:cubicBezTo>
                  <a:cubicBezTo>
                    <a:pt x="51" y="33"/>
                    <a:pt x="61" y="24"/>
                    <a:pt x="60" y="15"/>
                  </a:cubicBezTo>
                  <a:cubicBezTo>
                    <a:pt x="60" y="8"/>
                    <a:pt x="51" y="4"/>
                    <a:pt x="46" y="0"/>
                  </a:cubicBezTo>
                  <a:cubicBezTo>
                    <a:pt x="51" y="0"/>
                    <a:pt x="55" y="2"/>
                    <a:pt x="61" y="2"/>
                  </a:cubicBezTo>
                  <a:cubicBezTo>
                    <a:pt x="66" y="2"/>
                    <a:pt x="70" y="2"/>
                    <a:pt x="69" y="9"/>
                  </a:cubicBezTo>
                </a:path>
              </a:pathLst>
            </a:custGeom>
            <a:solidFill>
              <a:srgbClr val="8ABEE3"/>
            </a:solidFill>
            <a:ln w="9525">
              <a:noFill/>
              <a:round/>
              <a:headEnd/>
              <a:tailEnd/>
            </a:ln>
          </p:spPr>
          <p:txBody>
            <a:bodyPr/>
            <a:p>
              <a:endParaRPr lang="en-US"/>
            </a:p>
          </p:txBody>
        </p:sp>
        <p:sp>
          <p:nvSpPr>
            <p:cNvPr id="1049260" name="Freeform 358"/>
            <p:cNvSpPr/>
            <p:nvPr/>
          </p:nvSpPr>
          <p:spPr bwMode="auto">
            <a:xfrm>
              <a:off x="1716" y="2992"/>
              <a:ext cx="180" cy="120"/>
            </a:xfrm>
            <a:custGeom>
              <a:avLst/>
              <a:gdLst>
                <a:gd name="T0" fmla="*/ 1408140843 w 72"/>
                <a:gd name="T1" fmla="*/ 2147483647 h 45"/>
                <a:gd name="T2" fmla="*/ 900312258 w 72"/>
                <a:gd name="T3" fmla="*/ 2147483647 h 45"/>
                <a:gd name="T4" fmla="*/ 434633256 w 72"/>
                <a:gd name="T5" fmla="*/ 2147483647 h 45"/>
                <a:gd name="T6" fmla="*/ 99543358 w 72"/>
                <a:gd name="T7" fmla="*/ 2147483647 h 45"/>
                <a:gd name="T8" fmla="*/ 99543358 w 72"/>
                <a:gd name="T9" fmla="*/ 2147483647 h 45"/>
                <a:gd name="T10" fmla="*/ 39817353 w 72"/>
                <a:gd name="T11" fmla="*/ 1620981210 h 45"/>
                <a:gd name="T12" fmla="*/ 756185599 w 72"/>
                <a:gd name="T13" fmla="*/ 2147483647 h 45"/>
                <a:gd name="T14" fmla="*/ 756185599 w 72"/>
                <a:gd name="T15" fmla="*/ 2147483647 h 45"/>
                <a:gd name="T16" fmla="*/ 1843970418 w 72"/>
                <a:gd name="T17" fmla="*/ 0 h 45"/>
                <a:gd name="T18" fmla="*/ 2106536707 w 72"/>
                <a:gd name="T19" fmla="*/ 2147483647 h 45"/>
                <a:gd name="T20" fmla="*/ 1890462559 w 72"/>
                <a:gd name="T21" fmla="*/ 2147483647 h 45"/>
                <a:gd name="T22" fmla="*/ 1920263506 w 72"/>
                <a:gd name="T23" fmla="*/ 2147483647 h 45"/>
                <a:gd name="T24" fmla="*/ 1843970418 w 72"/>
                <a:gd name="T25" fmla="*/ 2147483647 h 45"/>
                <a:gd name="T26" fmla="*/ 1408140843 w 72"/>
                <a:gd name="T27" fmla="*/ 2147483647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5"/>
                <a:gd name="T44" fmla="*/ 72 w 72"/>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5">
                  <a:moveTo>
                    <a:pt x="39" y="44"/>
                  </a:moveTo>
                  <a:cubicBezTo>
                    <a:pt x="34" y="45"/>
                    <a:pt x="30" y="45"/>
                    <a:pt x="25" y="43"/>
                  </a:cubicBezTo>
                  <a:cubicBezTo>
                    <a:pt x="21" y="42"/>
                    <a:pt x="15" y="40"/>
                    <a:pt x="12" y="37"/>
                  </a:cubicBezTo>
                  <a:cubicBezTo>
                    <a:pt x="8" y="35"/>
                    <a:pt x="5" y="32"/>
                    <a:pt x="3" y="28"/>
                  </a:cubicBezTo>
                  <a:cubicBezTo>
                    <a:pt x="3" y="28"/>
                    <a:pt x="3" y="28"/>
                    <a:pt x="3" y="28"/>
                  </a:cubicBezTo>
                  <a:cubicBezTo>
                    <a:pt x="0" y="23"/>
                    <a:pt x="0" y="18"/>
                    <a:pt x="1" y="13"/>
                  </a:cubicBezTo>
                  <a:cubicBezTo>
                    <a:pt x="2" y="24"/>
                    <a:pt x="11" y="32"/>
                    <a:pt x="21" y="36"/>
                  </a:cubicBezTo>
                  <a:cubicBezTo>
                    <a:pt x="21" y="36"/>
                    <a:pt x="21" y="36"/>
                    <a:pt x="21" y="36"/>
                  </a:cubicBezTo>
                  <a:cubicBezTo>
                    <a:pt x="31" y="39"/>
                    <a:pt x="72" y="30"/>
                    <a:pt x="51" y="0"/>
                  </a:cubicBezTo>
                  <a:cubicBezTo>
                    <a:pt x="56" y="5"/>
                    <a:pt x="65" y="19"/>
                    <a:pt x="58" y="31"/>
                  </a:cubicBezTo>
                  <a:cubicBezTo>
                    <a:pt x="56" y="34"/>
                    <a:pt x="54" y="38"/>
                    <a:pt x="52" y="39"/>
                  </a:cubicBezTo>
                  <a:cubicBezTo>
                    <a:pt x="52" y="39"/>
                    <a:pt x="53" y="39"/>
                    <a:pt x="53" y="39"/>
                  </a:cubicBezTo>
                  <a:cubicBezTo>
                    <a:pt x="52" y="39"/>
                    <a:pt x="52" y="40"/>
                    <a:pt x="51" y="40"/>
                  </a:cubicBezTo>
                  <a:cubicBezTo>
                    <a:pt x="47" y="43"/>
                    <a:pt x="42" y="44"/>
                    <a:pt x="39" y="44"/>
                  </a:cubicBezTo>
                  <a:close/>
                </a:path>
              </a:pathLst>
            </a:custGeom>
            <a:solidFill>
              <a:srgbClr val="8ABEE3"/>
            </a:solidFill>
            <a:ln w="9525">
              <a:noFill/>
              <a:round/>
              <a:headEnd/>
              <a:tailEnd/>
            </a:ln>
          </p:spPr>
          <p:txBody>
            <a:bodyPr/>
            <a:p>
              <a:endParaRPr lang="en-US"/>
            </a:p>
          </p:txBody>
        </p:sp>
        <p:sp>
          <p:nvSpPr>
            <p:cNvPr id="1049261" name="Freeform 359"/>
            <p:cNvSpPr/>
            <p:nvPr/>
          </p:nvSpPr>
          <p:spPr bwMode="auto">
            <a:xfrm>
              <a:off x="1543" y="3269"/>
              <a:ext cx="180" cy="139"/>
            </a:xfrm>
            <a:custGeom>
              <a:avLst/>
              <a:gdLst>
                <a:gd name="T0" fmla="*/ 1699443120 w 72"/>
                <a:gd name="T1" fmla="*/ 0 h 52"/>
                <a:gd name="T2" fmla="*/ 2147483647 w 72"/>
                <a:gd name="T3" fmla="*/ 2147483647 h 52"/>
                <a:gd name="T4" fmla="*/ 2147483647 w 72"/>
                <a:gd name="T5" fmla="*/ 2147483647 h 52"/>
                <a:gd name="T6" fmla="*/ 2064815125 w 72"/>
                <a:gd name="T7" fmla="*/ 2147483647 h 52"/>
                <a:gd name="T8" fmla="*/ 1601863641 w 72"/>
                <a:gd name="T9" fmla="*/ 2147483647 h 52"/>
                <a:gd name="T10" fmla="*/ 1047846276 w 72"/>
                <a:gd name="T11" fmla="*/ 2147483647 h 52"/>
                <a:gd name="T12" fmla="*/ 434633256 w 72"/>
                <a:gd name="T13" fmla="*/ 2147483647 h 52"/>
                <a:gd name="T14" fmla="*/ 0 w 72"/>
                <a:gd name="T15" fmla="*/ 1303855201 h 52"/>
                <a:gd name="T16" fmla="*/ 360125127 w 72"/>
                <a:gd name="T17" fmla="*/ 2147483647 h 52"/>
                <a:gd name="T18" fmla="*/ 679777952 w 72"/>
                <a:gd name="T19" fmla="*/ 2147483647 h 52"/>
                <a:gd name="T20" fmla="*/ 1016965649 w 72"/>
                <a:gd name="T21" fmla="*/ 2147483647 h 52"/>
                <a:gd name="T22" fmla="*/ 1233810357 w 72"/>
                <a:gd name="T23" fmla="*/ 2147483647 h 52"/>
                <a:gd name="T24" fmla="*/ 1699443120 w 72"/>
                <a:gd name="T25" fmla="*/ 2147483647 h 52"/>
                <a:gd name="T26" fmla="*/ 1671595451 w 72"/>
                <a:gd name="T27" fmla="*/ 2147483647 h 52"/>
                <a:gd name="T28" fmla="*/ 1745931420 w 72"/>
                <a:gd name="T29" fmla="*/ 1800145446 h 52"/>
                <a:gd name="T30" fmla="*/ 1745931420 w 72"/>
                <a:gd name="T31" fmla="*/ 1426888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52"/>
                <a:gd name="T50" fmla="*/ 72 w 7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52">
                  <a:moveTo>
                    <a:pt x="47" y="0"/>
                  </a:moveTo>
                  <a:cubicBezTo>
                    <a:pt x="54" y="8"/>
                    <a:pt x="65" y="12"/>
                    <a:pt x="69" y="22"/>
                  </a:cubicBezTo>
                  <a:cubicBezTo>
                    <a:pt x="72" y="29"/>
                    <a:pt x="66" y="30"/>
                    <a:pt x="61" y="32"/>
                  </a:cubicBezTo>
                  <a:cubicBezTo>
                    <a:pt x="58" y="33"/>
                    <a:pt x="49" y="42"/>
                    <a:pt x="57" y="41"/>
                  </a:cubicBezTo>
                  <a:cubicBezTo>
                    <a:pt x="58" y="46"/>
                    <a:pt x="48" y="51"/>
                    <a:pt x="44" y="51"/>
                  </a:cubicBezTo>
                  <a:cubicBezTo>
                    <a:pt x="38" y="52"/>
                    <a:pt x="34" y="50"/>
                    <a:pt x="29" y="48"/>
                  </a:cubicBezTo>
                  <a:cubicBezTo>
                    <a:pt x="23" y="44"/>
                    <a:pt x="16" y="42"/>
                    <a:pt x="12" y="36"/>
                  </a:cubicBezTo>
                  <a:cubicBezTo>
                    <a:pt x="8" y="28"/>
                    <a:pt x="3" y="19"/>
                    <a:pt x="0" y="10"/>
                  </a:cubicBezTo>
                  <a:cubicBezTo>
                    <a:pt x="3" y="13"/>
                    <a:pt x="7" y="18"/>
                    <a:pt x="10" y="22"/>
                  </a:cubicBezTo>
                  <a:cubicBezTo>
                    <a:pt x="13" y="26"/>
                    <a:pt x="14" y="31"/>
                    <a:pt x="19" y="32"/>
                  </a:cubicBezTo>
                  <a:cubicBezTo>
                    <a:pt x="25" y="35"/>
                    <a:pt x="24" y="30"/>
                    <a:pt x="28" y="29"/>
                  </a:cubicBezTo>
                  <a:cubicBezTo>
                    <a:pt x="33" y="28"/>
                    <a:pt x="31" y="32"/>
                    <a:pt x="34" y="35"/>
                  </a:cubicBezTo>
                  <a:cubicBezTo>
                    <a:pt x="41" y="42"/>
                    <a:pt x="46" y="31"/>
                    <a:pt x="47" y="25"/>
                  </a:cubicBezTo>
                  <a:cubicBezTo>
                    <a:pt x="47" y="23"/>
                    <a:pt x="45" y="20"/>
                    <a:pt x="46" y="18"/>
                  </a:cubicBezTo>
                  <a:cubicBezTo>
                    <a:pt x="46" y="16"/>
                    <a:pt x="48" y="16"/>
                    <a:pt x="48" y="14"/>
                  </a:cubicBezTo>
                  <a:cubicBezTo>
                    <a:pt x="51" y="9"/>
                    <a:pt x="49" y="6"/>
                    <a:pt x="48" y="1"/>
                  </a:cubicBezTo>
                </a:path>
              </a:pathLst>
            </a:custGeom>
            <a:solidFill>
              <a:srgbClr val="FBD98D"/>
            </a:solidFill>
            <a:ln w="9525">
              <a:noFill/>
              <a:round/>
              <a:headEnd/>
              <a:tailEnd/>
            </a:ln>
          </p:spPr>
          <p:txBody>
            <a:bodyPr/>
            <a:p>
              <a:endParaRPr lang="en-US"/>
            </a:p>
          </p:txBody>
        </p:sp>
        <p:sp>
          <p:nvSpPr>
            <p:cNvPr id="1049262" name="Freeform 360"/>
            <p:cNvSpPr/>
            <p:nvPr/>
          </p:nvSpPr>
          <p:spPr bwMode="auto">
            <a:xfrm>
              <a:off x="1606" y="3075"/>
              <a:ext cx="87" cy="149"/>
            </a:xfrm>
            <a:custGeom>
              <a:avLst/>
              <a:gdLst>
                <a:gd name="T0" fmla="*/ 1140798387 w 35"/>
                <a:gd name="T1" fmla="*/ 220051569 h 56"/>
                <a:gd name="T2" fmla="*/ 749525334 w 35"/>
                <a:gd name="T3" fmla="*/ 220051569 h 56"/>
                <a:gd name="T4" fmla="*/ 813391221 w 35"/>
                <a:gd name="T5" fmla="*/ 718449196 h 56"/>
                <a:gd name="T6" fmla="*/ 813391221 w 35"/>
                <a:gd name="T7" fmla="*/ 2147483647 h 56"/>
                <a:gd name="T8" fmla="*/ 458942200 w 35"/>
                <a:gd name="T9" fmla="*/ 2147483647 h 56"/>
                <a:gd name="T10" fmla="*/ 0 w 35"/>
                <a:gd name="T11" fmla="*/ 2147483647 h 56"/>
                <a:gd name="T12" fmla="*/ 856455705 w 35"/>
                <a:gd name="T13" fmla="*/ 2147483647 h 56"/>
                <a:gd name="T14" fmla="*/ 1076749234 w 35"/>
                <a:gd name="T15" fmla="*/ 2147483647 h 56"/>
                <a:gd name="T16" fmla="*/ 1076749234 w 35"/>
                <a:gd name="T17" fmla="*/ 1292202233 h 56"/>
                <a:gd name="T18" fmla="*/ 1113529199 w 35"/>
                <a:gd name="T19" fmla="*/ 48566000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6"/>
                <a:gd name="T32" fmla="*/ 35 w 35"/>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6">
                  <a:moveTo>
                    <a:pt x="35" y="2"/>
                  </a:moveTo>
                  <a:cubicBezTo>
                    <a:pt x="32" y="3"/>
                    <a:pt x="25" y="0"/>
                    <a:pt x="23" y="2"/>
                  </a:cubicBezTo>
                  <a:cubicBezTo>
                    <a:pt x="21" y="4"/>
                    <a:pt x="24" y="4"/>
                    <a:pt x="25" y="6"/>
                  </a:cubicBezTo>
                  <a:cubicBezTo>
                    <a:pt x="26" y="12"/>
                    <a:pt x="27" y="17"/>
                    <a:pt x="25" y="23"/>
                  </a:cubicBezTo>
                  <a:cubicBezTo>
                    <a:pt x="24" y="28"/>
                    <a:pt x="19" y="38"/>
                    <a:pt x="14" y="41"/>
                  </a:cubicBezTo>
                  <a:cubicBezTo>
                    <a:pt x="11" y="43"/>
                    <a:pt x="4" y="43"/>
                    <a:pt x="0" y="42"/>
                  </a:cubicBezTo>
                  <a:cubicBezTo>
                    <a:pt x="8" y="56"/>
                    <a:pt x="20" y="52"/>
                    <a:pt x="26" y="40"/>
                  </a:cubicBezTo>
                  <a:cubicBezTo>
                    <a:pt x="30" y="32"/>
                    <a:pt x="33" y="27"/>
                    <a:pt x="33" y="19"/>
                  </a:cubicBezTo>
                  <a:cubicBezTo>
                    <a:pt x="34" y="16"/>
                    <a:pt x="33" y="13"/>
                    <a:pt x="33" y="11"/>
                  </a:cubicBezTo>
                  <a:cubicBezTo>
                    <a:pt x="33" y="9"/>
                    <a:pt x="34" y="7"/>
                    <a:pt x="34" y="4"/>
                  </a:cubicBezTo>
                </a:path>
              </a:pathLst>
            </a:custGeom>
            <a:solidFill>
              <a:srgbClr val="E6CA8B"/>
            </a:solidFill>
            <a:ln w="9525">
              <a:noFill/>
              <a:round/>
              <a:headEnd/>
              <a:tailEnd/>
            </a:ln>
          </p:spPr>
          <p:txBody>
            <a:bodyPr/>
            <a:p>
              <a:endParaRPr lang="en-US"/>
            </a:p>
          </p:txBody>
        </p:sp>
        <p:sp>
          <p:nvSpPr>
            <p:cNvPr id="1049263" name="Freeform 361"/>
            <p:cNvSpPr/>
            <p:nvPr/>
          </p:nvSpPr>
          <p:spPr bwMode="auto">
            <a:xfrm>
              <a:off x="1678" y="2981"/>
              <a:ext cx="50" cy="83"/>
            </a:xfrm>
            <a:custGeom>
              <a:avLst/>
              <a:gdLst>
                <a:gd name="T0" fmla="*/ 726462123 w 20"/>
                <a:gd name="T1" fmla="*/ 0 h 31"/>
                <a:gd name="T2" fmla="*/ 330370674 w 20"/>
                <a:gd name="T3" fmla="*/ 1458010670 h 31"/>
                <a:gd name="T4" fmla="*/ 540129234 w 20"/>
                <a:gd name="T5" fmla="*/ 2147483647 h 31"/>
                <a:gd name="T6" fmla="*/ 512121885 w 20"/>
                <a:gd name="T7" fmla="*/ 2147483647 h 31"/>
                <a:gd name="T8" fmla="*/ 512121885 w 20"/>
                <a:gd name="T9" fmla="*/ 1346611203 h 31"/>
                <a:gd name="T10" fmla="*/ 0 60000 65536"/>
                <a:gd name="T11" fmla="*/ 0 60000 65536"/>
                <a:gd name="T12" fmla="*/ 0 60000 65536"/>
                <a:gd name="T13" fmla="*/ 0 60000 65536"/>
                <a:gd name="T14" fmla="*/ 0 60000 65536"/>
                <a:gd name="T15" fmla="*/ 0 w 20"/>
                <a:gd name="T16" fmla="*/ 0 h 31"/>
                <a:gd name="T17" fmla="*/ 20 w 20"/>
                <a:gd name="T18" fmla="*/ 31 h 31"/>
              </a:gdLst>
              <a:ahLst/>
              <a:cxnLst>
                <a:cxn ang="T10">
                  <a:pos x="T0" y="T1"/>
                </a:cxn>
                <a:cxn ang="T11">
                  <a:pos x="T2" y="T3"/>
                </a:cxn>
                <a:cxn ang="T12">
                  <a:pos x="T4" y="T5"/>
                </a:cxn>
                <a:cxn ang="T13">
                  <a:pos x="T6" y="T7"/>
                </a:cxn>
                <a:cxn ang="T14">
                  <a:pos x="T8" y="T9"/>
                </a:cxn>
              </a:cxnLst>
              <a:rect l="T15" t="T16" r="T17" b="T18"/>
              <a:pathLst>
                <a:path w="20" h="31">
                  <a:moveTo>
                    <a:pt x="20" y="0"/>
                  </a:moveTo>
                  <a:cubicBezTo>
                    <a:pt x="18" y="4"/>
                    <a:pt x="13" y="8"/>
                    <a:pt x="9" y="11"/>
                  </a:cubicBezTo>
                  <a:cubicBezTo>
                    <a:pt x="0" y="17"/>
                    <a:pt x="10" y="29"/>
                    <a:pt x="15" y="31"/>
                  </a:cubicBezTo>
                  <a:cubicBezTo>
                    <a:pt x="16" y="28"/>
                    <a:pt x="14" y="26"/>
                    <a:pt x="14" y="23"/>
                  </a:cubicBezTo>
                  <a:cubicBezTo>
                    <a:pt x="13" y="19"/>
                    <a:pt x="14" y="14"/>
                    <a:pt x="14" y="10"/>
                  </a:cubicBezTo>
                </a:path>
              </a:pathLst>
            </a:custGeom>
            <a:solidFill>
              <a:srgbClr val="E6CA8B"/>
            </a:solidFill>
            <a:ln w="9525">
              <a:noFill/>
              <a:round/>
              <a:headEnd/>
              <a:tailEnd/>
            </a:ln>
          </p:spPr>
          <p:txBody>
            <a:bodyPr/>
            <a:p>
              <a:endParaRPr lang="en-US"/>
            </a:p>
          </p:txBody>
        </p:sp>
        <p:sp>
          <p:nvSpPr>
            <p:cNvPr id="1049264" name="Freeform 362"/>
            <p:cNvSpPr/>
            <p:nvPr/>
          </p:nvSpPr>
          <p:spPr bwMode="auto">
            <a:xfrm>
              <a:off x="1683" y="2920"/>
              <a:ext cx="125" cy="32"/>
            </a:xfrm>
            <a:custGeom>
              <a:avLst/>
              <a:gdLst>
                <a:gd name="T0" fmla="*/ 1094462706 w 50"/>
                <a:gd name="T1" fmla="*/ 753107046 h 12"/>
                <a:gd name="T2" fmla="*/ 1816154966 w 50"/>
                <a:gd name="T3" fmla="*/ 1255180230 h 12"/>
                <a:gd name="T4" fmla="*/ 1047972480 w 50"/>
                <a:gd name="T5" fmla="*/ 136945919 h 12"/>
                <a:gd name="T6" fmla="*/ 0 w 50"/>
                <a:gd name="T7" fmla="*/ 1483019817 h 12"/>
                <a:gd name="T8" fmla="*/ 1094462706 w 50"/>
                <a:gd name="T9" fmla="*/ 753107046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30" y="6"/>
                  </a:moveTo>
                  <a:cubicBezTo>
                    <a:pt x="37" y="6"/>
                    <a:pt x="39" y="8"/>
                    <a:pt x="50" y="10"/>
                  </a:cubicBezTo>
                  <a:cubicBezTo>
                    <a:pt x="44" y="9"/>
                    <a:pt x="35" y="3"/>
                    <a:pt x="29" y="1"/>
                  </a:cubicBezTo>
                  <a:cubicBezTo>
                    <a:pt x="23" y="0"/>
                    <a:pt x="14" y="4"/>
                    <a:pt x="0" y="12"/>
                  </a:cubicBezTo>
                  <a:cubicBezTo>
                    <a:pt x="6" y="10"/>
                    <a:pt x="21" y="3"/>
                    <a:pt x="30" y="6"/>
                  </a:cubicBezTo>
                  <a:close/>
                </a:path>
              </a:pathLst>
            </a:custGeom>
            <a:solidFill>
              <a:srgbClr val="FFFFFF"/>
            </a:solidFill>
            <a:ln w="9525">
              <a:noFill/>
              <a:round/>
              <a:headEnd/>
              <a:tailEnd/>
            </a:ln>
          </p:spPr>
          <p:txBody>
            <a:bodyPr/>
            <a:p>
              <a:endParaRPr lang="en-US"/>
            </a:p>
          </p:txBody>
        </p:sp>
        <p:sp>
          <p:nvSpPr>
            <p:cNvPr id="1049265" name="Freeform 363"/>
            <p:cNvSpPr/>
            <p:nvPr/>
          </p:nvSpPr>
          <p:spPr bwMode="auto">
            <a:xfrm>
              <a:off x="1561" y="3149"/>
              <a:ext cx="72" cy="88"/>
            </a:xfrm>
            <a:custGeom>
              <a:avLst/>
              <a:gdLst>
                <a:gd name="T0" fmla="*/ 0 w 29"/>
                <a:gd name="T1" fmla="*/ 0 h 33"/>
                <a:gd name="T2" fmla="*/ 925130120 w 29"/>
                <a:gd name="T3" fmla="*/ 2147483647 h 33"/>
                <a:gd name="T4" fmla="*/ 0 w 29"/>
                <a:gd name="T5" fmla="*/ 0 h 33"/>
                <a:gd name="T6" fmla="*/ 0 60000 65536"/>
                <a:gd name="T7" fmla="*/ 0 60000 65536"/>
                <a:gd name="T8" fmla="*/ 0 60000 65536"/>
                <a:gd name="T9" fmla="*/ 0 w 29"/>
                <a:gd name="T10" fmla="*/ 0 h 33"/>
                <a:gd name="T11" fmla="*/ 29 w 29"/>
                <a:gd name="T12" fmla="*/ 33 h 33"/>
              </a:gdLst>
              <a:ahLst/>
              <a:cxnLst>
                <a:cxn ang="T6">
                  <a:pos x="T0" y="T1"/>
                </a:cxn>
                <a:cxn ang="T7">
                  <a:pos x="T2" y="T3"/>
                </a:cxn>
                <a:cxn ang="T8">
                  <a:pos x="T4" y="T5"/>
                </a:cxn>
              </a:cxnLst>
              <a:rect l="T9" t="T10" r="T11" b="T12"/>
              <a:pathLst>
                <a:path w="29" h="33">
                  <a:moveTo>
                    <a:pt x="0" y="0"/>
                  </a:moveTo>
                  <a:cubicBezTo>
                    <a:pt x="3" y="14"/>
                    <a:pt x="15" y="33"/>
                    <a:pt x="29" y="32"/>
                  </a:cubicBezTo>
                  <a:cubicBezTo>
                    <a:pt x="16" y="33"/>
                    <a:pt x="2" y="28"/>
                    <a:pt x="0" y="0"/>
                  </a:cubicBezTo>
                  <a:close/>
                </a:path>
              </a:pathLst>
            </a:custGeom>
            <a:solidFill>
              <a:srgbClr val="FFFFFF"/>
            </a:solidFill>
            <a:ln w="9525">
              <a:noFill/>
              <a:round/>
              <a:headEnd/>
              <a:tailEnd/>
            </a:ln>
          </p:spPr>
          <p:txBody>
            <a:bodyPr/>
            <a:p>
              <a:endParaRPr lang="en-US"/>
            </a:p>
          </p:txBody>
        </p:sp>
        <p:sp>
          <p:nvSpPr>
            <p:cNvPr id="1049266" name="Freeform 364"/>
            <p:cNvSpPr/>
            <p:nvPr/>
          </p:nvSpPr>
          <p:spPr bwMode="auto">
            <a:xfrm>
              <a:off x="1676" y="3083"/>
              <a:ext cx="35" cy="114"/>
            </a:xfrm>
            <a:custGeom>
              <a:avLst/>
              <a:gdLst>
                <a:gd name="T0" fmla="*/ 512313940 w 14"/>
                <a:gd name="T1" fmla="*/ 0 h 43"/>
                <a:gd name="T2" fmla="*/ 338268548 w 14"/>
                <a:gd name="T3" fmla="*/ 2147483647 h 43"/>
                <a:gd name="T4" fmla="*/ 0 w 14"/>
                <a:gd name="T5" fmla="*/ 2147483647 h 43"/>
                <a:gd name="T6" fmla="*/ 437785321 w 14"/>
                <a:gd name="T7" fmla="*/ 2147483647 h 43"/>
                <a:gd name="T8" fmla="*/ 512313940 w 14"/>
                <a:gd name="T9" fmla="*/ 0 h 43"/>
                <a:gd name="T10" fmla="*/ 0 60000 65536"/>
                <a:gd name="T11" fmla="*/ 0 60000 65536"/>
                <a:gd name="T12" fmla="*/ 0 60000 65536"/>
                <a:gd name="T13" fmla="*/ 0 60000 65536"/>
                <a:gd name="T14" fmla="*/ 0 60000 65536"/>
                <a:gd name="T15" fmla="*/ 0 w 14"/>
                <a:gd name="T16" fmla="*/ 0 h 43"/>
                <a:gd name="T17" fmla="*/ 14 w 14"/>
                <a:gd name="T18" fmla="*/ 43 h 43"/>
              </a:gdLst>
              <a:ahLst/>
              <a:cxnLst>
                <a:cxn ang="T10">
                  <a:pos x="T0" y="T1"/>
                </a:cxn>
                <a:cxn ang="T11">
                  <a:pos x="T2" y="T3"/>
                </a:cxn>
                <a:cxn ang="T12">
                  <a:pos x="T4" y="T5"/>
                </a:cxn>
                <a:cxn ang="T13">
                  <a:pos x="T6" y="T7"/>
                </a:cxn>
                <a:cxn ang="T14">
                  <a:pos x="T8" y="T9"/>
                </a:cxn>
              </a:cxnLst>
              <a:rect l="T15" t="T16" r="T17" b="T18"/>
              <a:pathLst>
                <a:path w="14" h="43">
                  <a:moveTo>
                    <a:pt x="14" y="0"/>
                  </a:moveTo>
                  <a:cubicBezTo>
                    <a:pt x="6" y="4"/>
                    <a:pt x="10" y="12"/>
                    <a:pt x="9" y="20"/>
                  </a:cubicBezTo>
                  <a:cubicBezTo>
                    <a:pt x="8" y="29"/>
                    <a:pt x="5" y="37"/>
                    <a:pt x="0" y="43"/>
                  </a:cubicBezTo>
                  <a:cubicBezTo>
                    <a:pt x="3" y="39"/>
                    <a:pt x="11" y="28"/>
                    <a:pt x="12" y="23"/>
                  </a:cubicBezTo>
                  <a:cubicBezTo>
                    <a:pt x="13" y="18"/>
                    <a:pt x="8" y="8"/>
                    <a:pt x="14" y="0"/>
                  </a:cubicBezTo>
                  <a:close/>
                </a:path>
              </a:pathLst>
            </a:custGeom>
            <a:solidFill>
              <a:srgbClr val="FFFFFF"/>
            </a:solidFill>
            <a:ln w="9525">
              <a:noFill/>
              <a:round/>
              <a:headEnd/>
              <a:tailEnd/>
            </a:ln>
          </p:spPr>
          <p:txBody>
            <a:bodyPr/>
            <a:p>
              <a:endParaRPr lang="en-US"/>
            </a:p>
          </p:txBody>
        </p:sp>
        <p:sp>
          <p:nvSpPr>
            <p:cNvPr id="1049267" name="Freeform 365"/>
            <p:cNvSpPr/>
            <p:nvPr/>
          </p:nvSpPr>
          <p:spPr bwMode="auto">
            <a:xfrm>
              <a:off x="1736" y="2960"/>
              <a:ext cx="82" cy="35"/>
            </a:xfrm>
            <a:custGeom>
              <a:avLst/>
              <a:gdLst>
                <a:gd name="T0" fmla="*/ 1071212677 w 33"/>
                <a:gd name="T1" fmla="*/ 1043900001 h 13"/>
                <a:gd name="T2" fmla="*/ 0 w 33"/>
                <a:gd name="T3" fmla="*/ 1927205145 h 13"/>
                <a:gd name="T4" fmla="*/ 1071212677 w 33"/>
                <a:gd name="T5" fmla="*/ 1043900001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33" y="7"/>
                  </a:moveTo>
                  <a:cubicBezTo>
                    <a:pt x="17" y="0"/>
                    <a:pt x="7" y="3"/>
                    <a:pt x="0" y="13"/>
                  </a:cubicBezTo>
                  <a:cubicBezTo>
                    <a:pt x="5" y="8"/>
                    <a:pt x="20" y="3"/>
                    <a:pt x="33" y="7"/>
                  </a:cubicBezTo>
                  <a:close/>
                </a:path>
              </a:pathLst>
            </a:custGeom>
            <a:solidFill>
              <a:srgbClr val="FFFFFF"/>
            </a:solidFill>
            <a:ln w="9525">
              <a:noFill/>
              <a:round/>
              <a:headEnd/>
              <a:tailEnd/>
            </a:ln>
          </p:spPr>
          <p:txBody>
            <a:bodyPr/>
            <a:p>
              <a:endParaRPr lang="en-US"/>
            </a:p>
          </p:txBody>
        </p:sp>
        <p:sp>
          <p:nvSpPr>
            <p:cNvPr id="1049268" name="Freeform 366"/>
            <p:cNvSpPr/>
            <p:nvPr/>
          </p:nvSpPr>
          <p:spPr bwMode="auto">
            <a:xfrm>
              <a:off x="1748" y="3096"/>
              <a:ext cx="63" cy="21"/>
            </a:xfrm>
            <a:custGeom>
              <a:avLst/>
              <a:gdLst>
                <a:gd name="T0" fmla="*/ 0 w 25"/>
                <a:gd name="T1" fmla="*/ 0 h 8"/>
                <a:gd name="T2" fmla="*/ 1061235946 w 25"/>
                <a:gd name="T3" fmla="*/ 559714413 h 8"/>
                <a:gd name="T4" fmla="*/ 0 w 25"/>
                <a:gd name="T5" fmla="*/ 0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0" y="0"/>
                  </a:moveTo>
                  <a:cubicBezTo>
                    <a:pt x="3" y="3"/>
                    <a:pt x="19" y="8"/>
                    <a:pt x="25" y="6"/>
                  </a:cubicBezTo>
                  <a:cubicBezTo>
                    <a:pt x="18" y="8"/>
                    <a:pt x="7" y="7"/>
                    <a:pt x="0" y="0"/>
                  </a:cubicBezTo>
                  <a:close/>
                </a:path>
              </a:pathLst>
            </a:custGeom>
            <a:solidFill>
              <a:srgbClr val="FFFFFF"/>
            </a:solidFill>
            <a:ln w="9525">
              <a:noFill/>
              <a:round/>
              <a:headEnd/>
              <a:tailEnd/>
            </a:ln>
          </p:spPr>
          <p:txBody>
            <a:bodyPr/>
            <a:p>
              <a:endParaRPr lang="en-US"/>
            </a:p>
          </p:txBody>
        </p:sp>
        <p:sp>
          <p:nvSpPr>
            <p:cNvPr id="1049269" name="Freeform 367"/>
            <p:cNvSpPr/>
            <p:nvPr/>
          </p:nvSpPr>
          <p:spPr bwMode="auto">
            <a:xfrm>
              <a:off x="1723" y="3125"/>
              <a:ext cx="113" cy="235"/>
            </a:xfrm>
            <a:custGeom>
              <a:avLst/>
              <a:gdLst>
                <a:gd name="T0" fmla="*/ 1574886714 w 45"/>
                <a:gd name="T1" fmla="*/ 0 h 88"/>
                <a:gd name="T2" fmla="*/ 1419440551 w 45"/>
                <a:gd name="T3" fmla="*/ 2147483647 h 88"/>
                <a:gd name="T4" fmla="*/ 947778350 w 45"/>
                <a:gd name="T5" fmla="*/ 2147483647 h 88"/>
                <a:gd name="T6" fmla="*/ 519671898 w 45"/>
                <a:gd name="T7" fmla="*/ 2147483647 h 88"/>
                <a:gd name="T8" fmla="*/ 0 w 45"/>
                <a:gd name="T9" fmla="*/ 2147483647 h 88"/>
                <a:gd name="T10" fmla="*/ 552491345 w 45"/>
                <a:gd name="T11" fmla="*/ 2147483647 h 88"/>
                <a:gd name="T12" fmla="*/ 709525494 w 45"/>
                <a:gd name="T13" fmla="*/ 2147483647 h 88"/>
                <a:gd name="T14" fmla="*/ 790364441 w 45"/>
                <a:gd name="T15" fmla="*/ 2147483647 h 88"/>
                <a:gd name="T16" fmla="*/ 1071794572 w 45"/>
                <a:gd name="T17" fmla="*/ 2147483647 h 88"/>
                <a:gd name="T18" fmla="*/ 1387366481 w 45"/>
                <a:gd name="T19" fmla="*/ 2147483647 h 88"/>
                <a:gd name="T20" fmla="*/ 1624483431 w 45"/>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88"/>
                <a:gd name="T35" fmla="*/ 45 w 45"/>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88">
                  <a:moveTo>
                    <a:pt x="40" y="0"/>
                  </a:moveTo>
                  <a:cubicBezTo>
                    <a:pt x="45" y="6"/>
                    <a:pt x="40" y="21"/>
                    <a:pt x="36" y="26"/>
                  </a:cubicBezTo>
                  <a:cubicBezTo>
                    <a:pt x="30" y="33"/>
                    <a:pt x="24" y="39"/>
                    <a:pt x="24" y="48"/>
                  </a:cubicBezTo>
                  <a:cubicBezTo>
                    <a:pt x="23" y="59"/>
                    <a:pt x="31" y="87"/>
                    <a:pt x="13" y="88"/>
                  </a:cubicBezTo>
                  <a:cubicBezTo>
                    <a:pt x="15" y="78"/>
                    <a:pt x="6" y="68"/>
                    <a:pt x="0" y="61"/>
                  </a:cubicBezTo>
                  <a:cubicBezTo>
                    <a:pt x="5" y="62"/>
                    <a:pt x="9" y="68"/>
                    <a:pt x="14" y="65"/>
                  </a:cubicBezTo>
                  <a:cubicBezTo>
                    <a:pt x="17" y="63"/>
                    <a:pt x="18" y="57"/>
                    <a:pt x="18" y="54"/>
                  </a:cubicBezTo>
                  <a:cubicBezTo>
                    <a:pt x="19" y="47"/>
                    <a:pt x="15" y="36"/>
                    <a:pt x="20" y="32"/>
                  </a:cubicBezTo>
                  <a:cubicBezTo>
                    <a:pt x="22" y="31"/>
                    <a:pt x="25" y="30"/>
                    <a:pt x="27" y="29"/>
                  </a:cubicBezTo>
                  <a:cubicBezTo>
                    <a:pt x="30" y="27"/>
                    <a:pt x="33" y="24"/>
                    <a:pt x="35" y="22"/>
                  </a:cubicBezTo>
                  <a:cubicBezTo>
                    <a:pt x="37" y="18"/>
                    <a:pt x="45" y="5"/>
                    <a:pt x="41" y="0"/>
                  </a:cubicBezTo>
                </a:path>
              </a:pathLst>
            </a:custGeom>
            <a:solidFill>
              <a:srgbClr val="58AADA"/>
            </a:solidFill>
            <a:ln w="9525">
              <a:noFill/>
              <a:round/>
              <a:headEnd/>
              <a:tailEnd/>
            </a:ln>
          </p:spPr>
          <p:txBody>
            <a:bodyPr/>
            <a:p>
              <a:endParaRPr lang="en-US"/>
            </a:p>
          </p:txBody>
        </p:sp>
        <p:sp>
          <p:nvSpPr>
            <p:cNvPr id="1049270" name="Freeform 368"/>
            <p:cNvSpPr/>
            <p:nvPr/>
          </p:nvSpPr>
          <p:spPr bwMode="auto">
            <a:xfrm>
              <a:off x="1798" y="3056"/>
              <a:ext cx="68" cy="56"/>
            </a:xfrm>
            <a:custGeom>
              <a:avLst/>
              <a:gdLst>
                <a:gd name="T0" fmla="*/ 0 w 27"/>
                <a:gd name="T1" fmla="*/ 2147483647 h 21"/>
                <a:gd name="T2" fmla="*/ 1128936527 w 27"/>
                <a:gd name="T3" fmla="*/ 0 h 21"/>
                <a:gd name="T4" fmla="*/ 0 w 27"/>
                <a:gd name="T5" fmla="*/ 2147483647 h 21"/>
                <a:gd name="T6" fmla="*/ 0 60000 65536"/>
                <a:gd name="T7" fmla="*/ 0 60000 65536"/>
                <a:gd name="T8" fmla="*/ 0 60000 65536"/>
                <a:gd name="T9" fmla="*/ 0 w 27"/>
                <a:gd name="T10" fmla="*/ 0 h 21"/>
                <a:gd name="T11" fmla="*/ 27 w 27"/>
                <a:gd name="T12" fmla="*/ 21 h 21"/>
              </a:gdLst>
              <a:ahLst/>
              <a:cxnLst>
                <a:cxn ang="T6">
                  <a:pos x="T0" y="T1"/>
                </a:cxn>
                <a:cxn ang="T7">
                  <a:pos x="T2" y="T3"/>
                </a:cxn>
                <a:cxn ang="T8">
                  <a:pos x="T4" y="T5"/>
                </a:cxn>
              </a:cxnLst>
              <a:rect l="T9" t="T10" r="T11" b="T12"/>
              <a:pathLst>
                <a:path w="27" h="21">
                  <a:moveTo>
                    <a:pt x="0" y="19"/>
                  </a:moveTo>
                  <a:cubicBezTo>
                    <a:pt x="8" y="21"/>
                    <a:pt x="23" y="19"/>
                    <a:pt x="27" y="0"/>
                  </a:cubicBezTo>
                  <a:cubicBezTo>
                    <a:pt x="23" y="10"/>
                    <a:pt x="14" y="17"/>
                    <a:pt x="0" y="19"/>
                  </a:cubicBezTo>
                  <a:close/>
                </a:path>
              </a:pathLst>
            </a:custGeom>
            <a:solidFill>
              <a:srgbClr val="58AADA"/>
            </a:solidFill>
            <a:ln w="9525">
              <a:noFill/>
              <a:round/>
              <a:headEnd/>
              <a:tailEnd/>
            </a:ln>
          </p:spPr>
          <p:txBody>
            <a:bodyPr/>
            <a:p>
              <a:endParaRPr lang="en-US"/>
            </a:p>
          </p:txBody>
        </p:sp>
        <p:sp>
          <p:nvSpPr>
            <p:cNvPr id="1049271" name="Freeform 369"/>
            <p:cNvSpPr/>
            <p:nvPr/>
          </p:nvSpPr>
          <p:spPr bwMode="auto">
            <a:xfrm>
              <a:off x="1548" y="3072"/>
              <a:ext cx="63" cy="56"/>
            </a:xfrm>
            <a:custGeom>
              <a:avLst/>
              <a:gdLst>
                <a:gd name="T0" fmla="*/ 1061235946 w 25"/>
                <a:gd name="T1" fmla="*/ 0 h 21"/>
                <a:gd name="T2" fmla="*/ 254008423 w 25"/>
                <a:gd name="T3" fmla="*/ 2147483647 h 21"/>
                <a:gd name="T4" fmla="*/ 1061235946 w 25"/>
                <a:gd name="T5" fmla="*/ 0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5" y="0"/>
                  </a:moveTo>
                  <a:cubicBezTo>
                    <a:pt x="7" y="2"/>
                    <a:pt x="3" y="10"/>
                    <a:pt x="6" y="21"/>
                  </a:cubicBezTo>
                  <a:cubicBezTo>
                    <a:pt x="3" y="12"/>
                    <a:pt x="0" y="1"/>
                    <a:pt x="25" y="0"/>
                  </a:cubicBezTo>
                  <a:close/>
                </a:path>
              </a:pathLst>
            </a:custGeom>
            <a:solidFill>
              <a:srgbClr val="FFFFFF"/>
            </a:solidFill>
            <a:ln w="9525">
              <a:noFill/>
              <a:round/>
              <a:headEnd/>
              <a:tailEnd/>
            </a:ln>
          </p:spPr>
          <p:txBody>
            <a:bodyPr/>
            <a:p>
              <a:endParaRPr lang="en-US"/>
            </a:p>
          </p:txBody>
        </p:sp>
        <p:sp>
          <p:nvSpPr>
            <p:cNvPr id="1049272" name="Freeform 370"/>
            <p:cNvSpPr/>
            <p:nvPr/>
          </p:nvSpPr>
          <p:spPr bwMode="auto">
            <a:xfrm>
              <a:off x="1638" y="2944"/>
              <a:ext cx="250" cy="440"/>
            </a:xfrm>
            <a:custGeom>
              <a:avLst/>
              <a:gdLst>
                <a:gd name="T0" fmla="*/ 1210687951 w 100"/>
                <a:gd name="T1" fmla="*/ 2147483647 h 165"/>
                <a:gd name="T2" fmla="*/ 146465995 w 100"/>
                <a:gd name="T3" fmla="*/ 2147483647 h 165"/>
                <a:gd name="T4" fmla="*/ 628826208 w 100"/>
                <a:gd name="T5" fmla="*/ 2147483647 h 165"/>
                <a:gd name="T6" fmla="*/ 726462178 w 100"/>
                <a:gd name="T7" fmla="*/ 2147483647 h 165"/>
                <a:gd name="T8" fmla="*/ 1238581702 w 100"/>
                <a:gd name="T9" fmla="*/ 2147483647 h 165"/>
                <a:gd name="T10" fmla="*/ 1280782009 w 100"/>
                <a:gd name="T11" fmla="*/ 2092074234 h 165"/>
                <a:gd name="T12" fmla="*/ 2147483647 w 100"/>
                <a:gd name="T13" fmla="*/ 1341675365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1210687951 w 100"/>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65"/>
                <a:gd name="T41" fmla="*/ 100 w 100"/>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65">
                  <a:moveTo>
                    <a:pt x="33" y="143"/>
                  </a:moveTo>
                  <a:cubicBezTo>
                    <a:pt x="20" y="120"/>
                    <a:pt x="0" y="121"/>
                    <a:pt x="4" y="105"/>
                  </a:cubicBezTo>
                  <a:cubicBezTo>
                    <a:pt x="7" y="96"/>
                    <a:pt x="11" y="98"/>
                    <a:pt x="17" y="83"/>
                  </a:cubicBezTo>
                  <a:cubicBezTo>
                    <a:pt x="22" y="71"/>
                    <a:pt x="18" y="62"/>
                    <a:pt x="20" y="56"/>
                  </a:cubicBezTo>
                  <a:cubicBezTo>
                    <a:pt x="22" y="50"/>
                    <a:pt x="27" y="43"/>
                    <a:pt x="34" y="49"/>
                  </a:cubicBezTo>
                  <a:cubicBezTo>
                    <a:pt x="28" y="40"/>
                    <a:pt x="27" y="28"/>
                    <a:pt x="35" y="17"/>
                  </a:cubicBezTo>
                  <a:cubicBezTo>
                    <a:pt x="44" y="2"/>
                    <a:pt x="58" y="0"/>
                    <a:pt x="78" y="11"/>
                  </a:cubicBezTo>
                  <a:cubicBezTo>
                    <a:pt x="93" y="17"/>
                    <a:pt x="100" y="39"/>
                    <a:pt x="90" y="54"/>
                  </a:cubicBezTo>
                  <a:cubicBezTo>
                    <a:pt x="88" y="57"/>
                    <a:pt x="85" y="60"/>
                    <a:pt x="82" y="62"/>
                  </a:cubicBezTo>
                  <a:cubicBezTo>
                    <a:pt x="80" y="63"/>
                    <a:pt x="80" y="66"/>
                    <a:pt x="80" y="68"/>
                  </a:cubicBezTo>
                  <a:cubicBezTo>
                    <a:pt x="82" y="93"/>
                    <a:pt x="71" y="95"/>
                    <a:pt x="66" y="106"/>
                  </a:cubicBezTo>
                  <a:cubicBezTo>
                    <a:pt x="55" y="128"/>
                    <a:pt x="65" y="139"/>
                    <a:pt x="60" y="150"/>
                  </a:cubicBezTo>
                  <a:cubicBezTo>
                    <a:pt x="54" y="162"/>
                    <a:pt x="46" y="165"/>
                    <a:pt x="33" y="143"/>
                  </a:cubicBezTo>
                  <a:close/>
                </a:path>
              </a:pathLst>
            </a:custGeom>
            <a:noFill/>
            <a:ln w="7938" cap="rnd">
              <a:solidFill>
                <a:srgbClr val="000000"/>
              </a:solidFill>
              <a:round/>
              <a:headEnd/>
              <a:tailEnd/>
            </a:ln>
          </p:spPr>
          <p:txBody>
            <a:bodyPr/>
            <a:p>
              <a:endParaRPr lang="en-US"/>
            </a:p>
          </p:txBody>
        </p:sp>
        <p:sp>
          <p:nvSpPr>
            <p:cNvPr id="1049273" name="Freeform 371"/>
            <p:cNvSpPr/>
            <p:nvPr/>
          </p:nvSpPr>
          <p:spPr bwMode="auto">
            <a:xfrm>
              <a:off x="1563" y="3072"/>
              <a:ext cx="100" cy="93"/>
            </a:xfrm>
            <a:custGeom>
              <a:avLst/>
              <a:gdLst>
                <a:gd name="T0" fmla="*/ 74500712 w 40"/>
                <a:gd name="T1" fmla="*/ 1266590150 h 35"/>
                <a:gd name="T2" fmla="*/ 1455418965 w 40"/>
                <a:gd name="T3" fmla="*/ 130308652 h 35"/>
                <a:gd name="T4" fmla="*/ 1455418965 w 40"/>
                <a:gd name="T5" fmla="*/ 130308652 h 35"/>
                <a:gd name="T6" fmla="*/ 99543362 w 40"/>
                <a:gd name="T7" fmla="*/ 1396569529 h 35"/>
                <a:gd name="T8" fmla="*/ 216051838 w 40"/>
                <a:gd name="T9" fmla="*/ 2147483647 h 35"/>
                <a:gd name="T10" fmla="*/ 216051838 w 40"/>
                <a:gd name="T11" fmla="*/ 2147483647 h 35"/>
                <a:gd name="T12" fmla="*/ 74500712 w 40"/>
                <a:gd name="T13" fmla="*/ 126659015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2" y="11"/>
                  </a:moveTo>
                  <a:cubicBezTo>
                    <a:pt x="7" y="2"/>
                    <a:pt x="27" y="0"/>
                    <a:pt x="40" y="1"/>
                  </a:cubicBezTo>
                  <a:cubicBezTo>
                    <a:pt x="40" y="1"/>
                    <a:pt x="40" y="1"/>
                    <a:pt x="40" y="1"/>
                  </a:cubicBezTo>
                  <a:cubicBezTo>
                    <a:pt x="28" y="0"/>
                    <a:pt x="7" y="3"/>
                    <a:pt x="3" y="12"/>
                  </a:cubicBezTo>
                  <a:cubicBezTo>
                    <a:pt x="1" y="16"/>
                    <a:pt x="2" y="26"/>
                    <a:pt x="6" y="35"/>
                  </a:cubicBezTo>
                  <a:cubicBezTo>
                    <a:pt x="6" y="35"/>
                    <a:pt x="6" y="35"/>
                    <a:pt x="6" y="35"/>
                  </a:cubicBezTo>
                  <a:cubicBezTo>
                    <a:pt x="2" y="25"/>
                    <a:pt x="0" y="17"/>
                    <a:pt x="2" y="11"/>
                  </a:cubicBezTo>
                  <a:close/>
                </a:path>
              </a:pathLst>
            </a:custGeom>
            <a:solidFill>
              <a:srgbClr val="6D571C"/>
            </a:solidFill>
            <a:ln w="9525">
              <a:noFill/>
              <a:round/>
              <a:headEnd/>
              <a:tailEnd/>
            </a:ln>
          </p:spPr>
          <p:txBody>
            <a:bodyPr/>
            <a:p>
              <a:endParaRPr lang="en-US"/>
            </a:p>
          </p:txBody>
        </p:sp>
        <p:sp>
          <p:nvSpPr>
            <p:cNvPr id="1049274" name="Freeform 372"/>
            <p:cNvSpPr/>
            <p:nvPr/>
          </p:nvSpPr>
          <p:spPr bwMode="auto">
            <a:xfrm>
              <a:off x="1691" y="3360"/>
              <a:ext cx="32" cy="13"/>
            </a:xfrm>
            <a:custGeom>
              <a:avLst/>
              <a:gdLst>
                <a:gd name="T0" fmla="*/ 0 w 13"/>
                <a:gd name="T1" fmla="*/ 383805281 h 5"/>
                <a:gd name="T2" fmla="*/ 352874235 w 13"/>
                <a:gd name="T3" fmla="*/ 0 h 5"/>
                <a:gd name="T4" fmla="*/ 0 60000 65536"/>
                <a:gd name="T5" fmla="*/ 0 60000 65536"/>
                <a:gd name="T6" fmla="*/ 0 w 13"/>
                <a:gd name="T7" fmla="*/ 0 h 5"/>
                <a:gd name="T8" fmla="*/ 13 w 13"/>
                <a:gd name="T9" fmla="*/ 5 h 5"/>
              </a:gdLst>
              <a:ahLst/>
              <a:cxnLst>
                <a:cxn ang="T4">
                  <a:pos x="T0" y="T1"/>
                </a:cxn>
                <a:cxn ang="T5">
                  <a:pos x="T2" y="T3"/>
                </a:cxn>
              </a:cxnLst>
              <a:rect l="T6" t="T7" r="T8" b="T9"/>
              <a:pathLst>
                <a:path w="13" h="5">
                  <a:moveTo>
                    <a:pt x="0" y="5"/>
                  </a:moveTo>
                  <a:cubicBezTo>
                    <a:pt x="1" y="4"/>
                    <a:pt x="8" y="0"/>
                    <a:pt x="13" y="0"/>
                  </a:cubicBezTo>
                </a:path>
              </a:pathLst>
            </a:custGeom>
            <a:noFill/>
            <a:ln w="7938" cap="rnd">
              <a:solidFill>
                <a:srgbClr val="000000"/>
              </a:solidFill>
              <a:round/>
              <a:headEnd/>
              <a:tailEnd/>
            </a:ln>
          </p:spPr>
          <p:txBody>
            <a:bodyPr/>
            <a:p>
              <a:endParaRPr lang="en-US"/>
            </a:p>
          </p:txBody>
        </p:sp>
        <p:sp>
          <p:nvSpPr>
            <p:cNvPr id="1049275" name="Freeform 373"/>
            <p:cNvSpPr/>
            <p:nvPr/>
          </p:nvSpPr>
          <p:spPr bwMode="auto">
            <a:xfrm>
              <a:off x="1608" y="3304"/>
              <a:ext cx="115" cy="104"/>
            </a:xfrm>
            <a:custGeom>
              <a:avLst/>
              <a:gdLst>
                <a:gd name="T0" fmla="*/ 1280781335 w 46"/>
                <a:gd name="T1" fmla="*/ 0 h 39"/>
                <a:gd name="T2" fmla="*/ 1424836007 w 46"/>
                <a:gd name="T3" fmla="*/ 2008283716 h 39"/>
                <a:gd name="T4" fmla="*/ 1047972452 w 46"/>
                <a:gd name="T5" fmla="*/ 2147483647 h 39"/>
                <a:gd name="T6" fmla="*/ 1094462677 w 46"/>
                <a:gd name="T7" fmla="*/ 2147483647 h 39"/>
                <a:gd name="T8" fmla="*/ 799178295 w 46"/>
                <a:gd name="T9" fmla="*/ 2147483647 h 39"/>
                <a:gd name="T10" fmla="*/ 437784975 w 46"/>
                <a:gd name="T11" fmla="*/ 2147483647 h 39"/>
                <a:gd name="T12" fmla="*/ 0 w 46"/>
                <a:gd name="T13" fmla="*/ 2147483647 h 39"/>
                <a:gd name="T14" fmla="*/ 437784975 w 46"/>
                <a:gd name="T15" fmla="*/ 2147483647 h 39"/>
                <a:gd name="T16" fmla="*/ 628826191 w 46"/>
                <a:gd name="T17" fmla="*/ 2147483647 h 39"/>
                <a:gd name="T18" fmla="*/ 845671079 w 46"/>
                <a:gd name="T19" fmla="*/ 2147483647 h 39"/>
                <a:gd name="T20" fmla="*/ 949903365 w 46"/>
                <a:gd name="T21" fmla="*/ 1725872818 h 39"/>
                <a:gd name="T22" fmla="*/ 1122358988 w 46"/>
                <a:gd name="T23" fmla="*/ 1341675336 h 39"/>
                <a:gd name="T24" fmla="*/ 1280781335 w 46"/>
                <a:gd name="T25" fmla="*/ 890045092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9"/>
                <a:gd name="T41" fmla="*/ 46 w 46"/>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9">
                  <a:moveTo>
                    <a:pt x="35" y="0"/>
                  </a:moveTo>
                  <a:cubicBezTo>
                    <a:pt x="39" y="5"/>
                    <a:pt x="46" y="12"/>
                    <a:pt x="39" y="16"/>
                  </a:cubicBezTo>
                  <a:cubicBezTo>
                    <a:pt x="34" y="19"/>
                    <a:pt x="27" y="18"/>
                    <a:pt x="29" y="26"/>
                  </a:cubicBezTo>
                  <a:cubicBezTo>
                    <a:pt x="30" y="29"/>
                    <a:pt x="31" y="28"/>
                    <a:pt x="30" y="31"/>
                  </a:cubicBezTo>
                  <a:cubicBezTo>
                    <a:pt x="28" y="34"/>
                    <a:pt x="24" y="35"/>
                    <a:pt x="22" y="37"/>
                  </a:cubicBezTo>
                  <a:cubicBezTo>
                    <a:pt x="18" y="39"/>
                    <a:pt x="16" y="38"/>
                    <a:pt x="12" y="38"/>
                  </a:cubicBezTo>
                  <a:cubicBezTo>
                    <a:pt x="9" y="37"/>
                    <a:pt x="2" y="36"/>
                    <a:pt x="0" y="33"/>
                  </a:cubicBezTo>
                  <a:cubicBezTo>
                    <a:pt x="4" y="34"/>
                    <a:pt x="8" y="36"/>
                    <a:pt x="12" y="34"/>
                  </a:cubicBezTo>
                  <a:cubicBezTo>
                    <a:pt x="16" y="32"/>
                    <a:pt x="16" y="30"/>
                    <a:pt x="17" y="26"/>
                  </a:cubicBezTo>
                  <a:cubicBezTo>
                    <a:pt x="20" y="27"/>
                    <a:pt x="21" y="28"/>
                    <a:pt x="23" y="25"/>
                  </a:cubicBezTo>
                  <a:cubicBezTo>
                    <a:pt x="24" y="22"/>
                    <a:pt x="25" y="17"/>
                    <a:pt x="26" y="14"/>
                  </a:cubicBezTo>
                  <a:cubicBezTo>
                    <a:pt x="27" y="9"/>
                    <a:pt x="27" y="10"/>
                    <a:pt x="31" y="11"/>
                  </a:cubicBezTo>
                  <a:cubicBezTo>
                    <a:pt x="33" y="11"/>
                    <a:pt x="37" y="11"/>
                    <a:pt x="35" y="7"/>
                  </a:cubicBezTo>
                </a:path>
              </a:pathLst>
            </a:custGeom>
            <a:solidFill>
              <a:srgbClr val="E6CA8B"/>
            </a:solidFill>
            <a:ln w="9525">
              <a:noFill/>
              <a:round/>
              <a:headEnd/>
              <a:tailEnd/>
            </a:ln>
          </p:spPr>
          <p:txBody>
            <a:bodyPr/>
            <a:p>
              <a:endParaRPr lang="en-US"/>
            </a:p>
          </p:txBody>
        </p:sp>
        <p:sp>
          <p:nvSpPr>
            <p:cNvPr id="1049276" name="Freeform 374"/>
            <p:cNvSpPr/>
            <p:nvPr/>
          </p:nvSpPr>
          <p:spPr bwMode="auto">
            <a:xfrm>
              <a:off x="1098" y="2888"/>
              <a:ext cx="740" cy="533"/>
            </a:xfrm>
            <a:custGeom>
              <a:avLst/>
              <a:gdLst>
                <a:gd name="T0" fmla="*/ 0 w 296"/>
                <a:gd name="T1" fmla="*/ 2147483647 h 200"/>
                <a:gd name="T2" fmla="*/ 2147483647 w 296"/>
                <a:gd name="T3" fmla="*/ 2147483647 h 200"/>
                <a:gd name="T4" fmla="*/ 2147483647 w 296"/>
                <a:gd name="T5" fmla="*/ 2147483647 h 200"/>
                <a:gd name="T6" fmla="*/ 2147483647 w 296"/>
                <a:gd name="T7" fmla="*/ 2147483647 h 200"/>
                <a:gd name="T8" fmla="*/ 2147483647 w 296"/>
                <a:gd name="T9" fmla="*/ 2147483647 h 200"/>
                <a:gd name="T10" fmla="*/ 2147483647 w 296"/>
                <a:gd name="T11" fmla="*/ 2147483647 h 200"/>
                <a:gd name="T12" fmla="*/ 2147483647 w 296"/>
                <a:gd name="T13" fmla="*/ 2147483647 h 200"/>
                <a:gd name="T14" fmla="*/ 2147483647 w 296"/>
                <a:gd name="T15" fmla="*/ 2147483647 h 200"/>
                <a:gd name="T16" fmla="*/ 2147483647 w 296"/>
                <a:gd name="T17" fmla="*/ 2147483647 h 200"/>
                <a:gd name="T18" fmla="*/ 2147483647 w 296"/>
                <a:gd name="T19" fmla="*/ 2147483647 h 200"/>
                <a:gd name="T20" fmla="*/ 2147483647 w 296"/>
                <a:gd name="T21" fmla="*/ 2147483647 h 200"/>
                <a:gd name="T22" fmla="*/ 2147483647 w 296"/>
                <a:gd name="T23" fmla="*/ 2147483647 h 200"/>
                <a:gd name="T24" fmla="*/ 2147483647 w 296"/>
                <a:gd name="T25" fmla="*/ 2147483647 h 200"/>
                <a:gd name="T26" fmla="*/ 2147483647 w 296"/>
                <a:gd name="T27" fmla="*/ 2147483647 h 200"/>
                <a:gd name="T28" fmla="*/ 2147483647 w 296"/>
                <a:gd name="T29" fmla="*/ 2147483647 h 200"/>
                <a:gd name="T30" fmla="*/ 2147483647 w 296"/>
                <a:gd name="T31" fmla="*/ 2147483647 h 200"/>
                <a:gd name="T32" fmla="*/ 2147483647 w 296"/>
                <a:gd name="T33" fmla="*/ 2147483647 h 200"/>
                <a:gd name="T34" fmla="*/ 2147483647 w 296"/>
                <a:gd name="T35" fmla="*/ 1845943709 h 200"/>
                <a:gd name="T36" fmla="*/ 2147483647 w 296"/>
                <a:gd name="T37" fmla="*/ 1243254783 h 200"/>
                <a:gd name="T38" fmla="*/ 2147483647 w 296"/>
                <a:gd name="T39" fmla="*/ 2147483647 h 200"/>
                <a:gd name="T40" fmla="*/ 2147483647 w 296"/>
                <a:gd name="T41" fmla="*/ 2147483647 h 200"/>
                <a:gd name="T42" fmla="*/ 2147483647 w 296"/>
                <a:gd name="T43" fmla="*/ 2147483647 h 200"/>
                <a:gd name="T44" fmla="*/ 679777960 w 296"/>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00"/>
                <a:gd name="T71" fmla="*/ 296 w 296"/>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00">
                  <a:moveTo>
                    <a:pt x="0" y="61"/>
                  </a:moveTo>
                  <a:cubicBezTo>
                    <a:pt x="22" y="67"/>
                    <a:pt x="42" y="75"/>
                    <a:pt x="62" y="83"/>
                  </a:cubicBezTo>
                  <a:cubicBezTo>
                    <a:pt x="83" y="90"/>
                    <a:pt x="125" y="112"/>
                    <a:pt x="149" y="131"/>
                  </a:cubicBezTo>
                  <a:cubicBezTo>
                    <a:pt x="174" y="150"/>
                    <a:pt x="178" y="160"/>
                    <a:pt x="183" y="172"/>
                  </a:cubicBezTo>
                  <a:cubicBezTo>
                    <a:pt x="187" y="183"/>
                    <a:pt x="188" y="187"/>
                    <a:pt x="202" y="193"/>
                  </a:cubicBezTo>
                  <a:cubicBezTo>
                    <a:pt x="217" y="198"/>
                    <a:pt x="220" y="200"/>
                    <a:pt x="230" y="195"/>
                  </a:cubicBezTo>
                  <a:cubicBezTo>
                    <a:pt x="236" y="193"/>
                    <a:pt x="240" y="183"/>
                    <a:pt x="247" y="178"/>
                  </a:cubicBezTo>
                  <a:cubicBezTo>
                    <a:pt x="250" y="176"/>
                    <a:pt x="255" y="176"/>
                    <a:pt x="259" y="177"/>
                  </a:cubicBezTo>
                  <a:cubicBezTo>
                    <a:pt x="256" y="174"/>
                    <a:pt x="252" y="170"/>
                    <a:pt x="249" y="164"/>
                  </a:cubicBezTo>
                  <a:cubicBezTo>
                    <a:pt x="236" y="141"/>
                    <a:pt x="216" y="142"/>
                    <a:pt x="220" y="126"/>
                  </a:cubicBezTo>
                  <a:cubicBezTo>
                    <a:pt x="223" y="117"/>
                    <a:pt x="227" y="119"/>
                    <a:pt x="233" y="104"/>
                  </a:cubicBezTo>
                  <a:cubicBezTo>
                    <a:pt x="238" y="92"/>
                    <a:pt x="234" y="83"/>
                    <a:pt x="236" y="77"/>
                  </a:cubicBezTo>
                  <a:cubicBezTo>
                    <a:pt x="238" y="71"/>
                    <a:pt x="243" y="64"/>
                    <a:pt x="250" y="70"/>
                  </a:cubicBezTo>
                  <a:cubicBezTo>
                    <a:pt x="244" y="61"/>
                    <a:pt x="243" y="49"/>
                    <a:pt x="251" y="38"/>
                  </a:cubicBezTo>
                  <a:cubicBezTo>
                    <a:pt x="260" y="23"/>
                    <a:pt x="274" y="21"/>
                    <a:pt x="294" y="32"/>
                  </a:cubicBezTo>
                  <a:cubicBezTo>
                    <a:pt x="294" y="32"/>
                    <a:pt x="295" y="32"/>
                    <a:pt x="296" y="33"/>
                  </a:cubicBezTo>
                  <a:cubicBezTo>
                    <a:pt x="295" y="30"/>
                    <a:pt x="294" y="28"/>
                    <a:pt x="293" y="25"/>
                  </a:cubicBezTo>
                  <a:cubicBezTo>
                    <a:pt x="291" y="20"/>
                    <a:pt x="284" y="17"/>
                    <a:pt x="277" y="15"/>
                  </a:cubicBezTo>
                  <a:cubicBezTo>
                    <a:pt x="270" y="13"/>
                    <a:pt x="269" y="8"/>
                    <a:pt x="259" y="10"/>
                  </a:cubicBezTo>
                  <a:cubicBezTo>
                    <a:pt x="248" y="11"/>
                    <a:pt x="234" y="19"/>
                    <a:pt x="226" y="21"/>
                  </a:cubicBezTo>
                  <a:cubicBezTo>
                    <a:pt x="221" y="22"/>
                    <a:pt x="209" y="25"/>
                    <a:pt x="194" y="28"/>
                  </a:cubicBezTo>
                  <a:cubicBezTo>
                    <a:pt x="179" y="30"/>
                    <a:pt x="150" y="28"/>
                    <a:pt x="121" y="22"/>
                  </a:cubicBezTo>
                  <a:cubicBezTo>
                    <a:pt x="93" y="17"/>
                    <a:pt x="57" y="8"/>
                    <a:pt x="19" y="0"/>
                  </a:cubicBezTo>
                </a:path>
              </a:pathLst>
            </a:custGeom>
            <a:noFill/>
            <a:ln w="7938" cap="rnd">
              <a:solidFill>
                <a:srgbClr val="000000"/>
              </a:solidFill>
              <a:round/>
              <a:headEnd/>
              <a:tailEnd/>
            </a:ln>
          </p:spPr>
          <p:txBody>
            <a:bodyPr/>
            <a:p>
              <a:endParaRPr lang="en-US"/>
            </a:p>
          </p:txBody>
        </p:sp>
        <p:sp>
          <p:nvSpPr>
            <p:cNvPr id="1049277" name="Freeform 375"/>
            <p:cNvSpPr/>
            <p:nvPr/>
          </p:nvSpPr>
          <p:spPr bwMode="auto">
            <a:xfrm>
              <a:off x="1123" y="2909"/>
              <a:ext cx="620" cy="214"/>
            </a:xfrm>
            <a:custGeom>
              <a:avLst/>
              <a:gdLst>
                <a:gd name="T0" fmla="*/ 2147483647 w 248"/>
                <a:gd name="T1" fmla="*/ 2147483647 h 80"/>
                <a:gd name="T2" fmla="*/ 2147483647 w 248"/>
                <a:gd name="T3" fmla="*/ 2147483647 h 80"/>
                <a:gd name="T4" fmla="*/ 2147483647 w 248"/>
                <a:gd name="T5" fmla="*/ 2147483647 h 80"/>
                <a:gd name="T6" fmla="*/ 408012540 w 248"/>
                <a:gd name="T7" fmla="*/ 144022416 h 80"/>
                <a:gd name="T8" fmla="*/ 221730425 w 248"/>
                <a:gd name="T9" fmla="*/ 0 h 80"/>
                <a:gd name="T10" fmla="*/ 0 w 248"/>
                <a:gd name="T11" fmla="*/ 2147483647 h 80"/>
                <a:gd name="T12" fmla="*/ 2147483647 w 248"/>
                <a:gd name="T13" fmla="*/ 2147483647 h 80"/>
                <a:gd name="T14" fmla="*/ 2147483647 w 248"/>
                <a:gd name="T15" fmla="*/ 2147483647 h 80"/>
                <a:gd name="T16" fmla="*/ 2147483647 w 248"/>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80"/>
                <a:gd name="T29" fmla="*/ 248 w 24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80">
                  <a:moveTo>
                    <a:pt x="235" y="26"/>
                  </a:moveTo>
                  <a:cubicBezTo>
                    <a:pt x="235" y="26"/>
                    <a:pt x="248" y="22"/>
                    <a:pt x="238" y="19"/>
                  </a:cubicBezTo>
                  <a:cubicBezTo>
                    <a:pt x="229" y="16"/>
                    <a:pt x="210" y="23"/>
                    <a:pt x="182" y="30"/>
                  </a:cubicBezTo>
                  <a:cubicBezTo>
                    <a:pt x="155" y="37"/>
                    <a:pt x="71" y="15"/>
                    <a:pt x="11" y="1"/>
                  </a:cubicBezTo>
                  <a:cubicBezTo>
                    <a:pt x="9" y="1"/>
                    <a:pt x="8" y="1"/>
                    <a:pt x="6" y="0"/>
                  </a:cubicBezTo>
                  <a:cubicBezTo>
                    <a:pt x="0" y="20"/>
                    <a:pt x="0" y="20"/>
                    <a:pt x="0" y="20"/>
                  </a:cubicBezTo>
                  <a:cubicBezTo>
                    <a:pt x="65" y="42"/>
                    <a:pt x="141" y="59"/>
                    <a:pt x="164" y="80"/>
                  </a:cubicBezTo>
                  <a:cubicBezTo>
                    <a:pt x="173" y="56"/>
                    <a:pt x="219" y="50"/>
                    <a:pt x="219" y="50"/>
                  </a:cubicBezTo>
                  <a:lnTo>
                    <a:pt x="235" y="26"/>
                  </a:lnTo>
                  <a:close/>
                </a:path>
              </a:pathLst>
            </a:custGeom>
            <a:solidFill>
              <a:srgbClr val="FBD98D"/>
            </a:solidFill>
            <a:ln w="9525">
              <a:noFill/>
              <a:round/>
              <a:headEnd/>
              <a:tailEnd/>
            </a:ln>
          </p:spPr>
          <p:txBody>
            <a:bodyPr/>
            <a:p>
              <a:endParaRPr lang="en-US"/>
            </a:p>
          </p:txBody>
        </p:sp>
        <p:sp>
          <p:nvSpPr>
            <p:cNvPr id="1049278" name="Freeform 376"/>
            <p:cNvSpPr/>
            <p:nvPr/>
          </p:nvSpPr>
          <p:spPr bwMode="auto">
            <a:xfrm>
              <a:off x="1318" y="3021"/>
              <a:ext cx="235" cy="158"/>
            </a:xfrm>
            <a:custGeom>
              <a:avLst/>
              <a:gdLst>
                <a:gd name="T0" fmla="*/ 0 w 94"/>
                <a:gd name="T1" fmla="*/ 0 h 59"/>
                <a:gd name="T2" fmla="*/ 1845955881 w 94"/>
                <a:gd name="T3" fmla="*/ 2147483647 h 59"/>
                <a:gd name="T4" fmla="*/ 2147483647 w 94"/>
                <a:gd name="T5" fmla="*/ 2147483647 h 59"/>
                <a:gd name="T6" fmla="*/ 2147483647 w 94"/>
                <a:gd name="T7" fmla="*/ 2147483647 h 59"/>
                <a:gd name="T8" fmla="*/ 2147483647 w 94"/>
                <a:gd name="T9" fmla="*/ 2147483647 h 59"/>
                <a:gd name="T10" fmla="*/ 0 60000 65536"/>
                <a:gd name="T11" fmla="*/ 0 60000 65536"/>
                <a:gd name="T12" fmla="*/ 0 60000 65536"/>
                <a:gd name="T13" fmla="*/ 0 60000 65536"/>
                <a:gd name="T14" fmla="*/ 0 60000 65536"/>
                <a:gd name="T15" fmla="*/ 0 w 94"/>
                <a:gd name="T16" fmla="*/ 0 h 59"/>
                <a:gd name="T17" fmla="*/ 94 w 94"/>
                <a:gd name="T18" fmla="*/ 59 h 59"/>
              </a:gdLst>
              <a:ahLst/>
              <a:cxnLst>
                <a:cxn ang="T10">
                  <a:pos x="T0" y="T1"/>
                </a:cxn>
                <a:cxn ang="T11">
                  <a:pos x="T2" y="T3"/>
                </a:cxn>
                <a:cxn ang="T12">
                  <a:pos x="T4" y="T5"/>
                </a:cxn>
                <a:cxn ang="T13">
                  <a:pos x="T6" y="T7"/>
                </a:cxn>
                <a:cxn ang="T14">
                  <a:pos x="T8" y="T9"/>
                </a:cxn>
              </a:cxnLst>
              <a:rect l="T15" t="T16" r="T17" b="T18"/>
              <a:pathLst>
                <a:path w="94" h="59">
                  <a:moveTo>
                    <a:pt x="0" y="0"/>
                  </a:moveTo>
                  <a:cubicBezTo>
                    <a:pt x="18" y="8"/>
                    <a:pt x="35" y="18"/>
                    <a:pt x="51" y="30"/>
                  </a:cubicBezTo>
                  <a:cubicBezTo>
                    <a:pt x="60" y="36"/>
                    <a:pt x="82" y="59"/>
                    <a:pt x="93" y="53"/>
                  </a:cubicBezTo>
                  <a:cubicBezTo>
                    <a:pt x="90" y="44"/>
                    <a:pt x="87" y="45"/>
                    <a:pt x="88" y="35"/>
                  </a:cubicBezTo>
                  <a:cubicBezTo>
                    <a:pt x="89" y="27"/>
                    <a:pt x="94" y="24"/>
                    <a:pt x="89" y="17"/>
                  </a:cubicBezTo>
                </a:path>
              </a:pathLst>
            </a:custGeom>
            <a:solidFill>
              <a:srgbClr val="FBD98D"/>
            </a:solidFill>
            <a:ln w="9525">
              <a:noFill/>
              <a:round/>
              <a:headEnd/>
              <a:tailEnd/>
            </a:ln>
          </p:spPr>
          <p:txBody>
            <a:bodyPr/>
            <a:p>
              <a:endParaRPr lang="en-US"/>
            </a:p>
          </p:txBody>
        </p:sp>
        <p:sp>
          <p:nvSpPr>
            <p:cNvPr id="1049279" name="Freeform 377"/>
            <p:cNvSpPr/>
            <p:nvPr/>
          </p:nvSpPr>
          <p:spPr bwMode="auto">
            <a:xfrm>
              <a:off x="1368" y="2965"/>
              <a:ext cx="360" cy="70"/>
            </a:xfrm>
            <a:custGeom>
              <a:avLst/>
              <a:gdLst>
                <a:gd name="T0" fmla="*/ 0 w 144"/>
                <a:gd name="T1" fmla="*/ 0 h 26"/>
                <a:gd name="T2" fmla="*/ 2147483647 w 144"/>
                <a:gd name="T3" fmla="*/ 1043900001 h 26"/>
                <a:gd name="T4" fmla="*/ 2147483647 w 144"/>
                <a:gd name="T5" fmla="*/ 2147483647 h 26"/>
                <a:gd name="T6" fmla="*/ 2147483647 w 144"/>
                <a:gd name="T7" fmla="*/ 2147483647 h 26"/>
                <a:gd name="T8" fmla="*/ 144050059 w 144"/>
                <a:gd name="T9" fmla="*/ 617004890 h 26"/>
                <a:gd name="T10" fmla="*/ 0 60000 65536"/>
                <a:gd name="T11" fmla="*/ 0 60000 65536"/>
                <a:gd name="T12" fmla="*/ 0 60000 65536"/>
                <a:gd name="T13" fmla="*/ 0 60000 65536"/>
                <a:gd name="T14" fmla="*/ 0 60000 65536"/>
                <a:gd name="T15" fmla="*/ 0 w 144"/>
                <a:gd name="T16" fmla="*/ 0 h 26"/>
                <a:gd name="T17" fmla="*/ 144 w 144"/>
                <a:gd name="T18" fmla="*/ 26 h 26"/>
              </a:gdLst>
              <a:ahLst/>
              <a:cxnLst>
                <a:cxn ang="T10">
                  <a:pos x="T0" y="T1"/>
                </a:cxn>
                <a:cxn ang="T11">
                  <a:pos x="T2" y="T3"/>
                </a:cxn>
                <a:cxn ang="T12">
                  <a:pos x="T4" y="T5"/>
                </a:cxn>
                <a:cxn ang="T13">
                  <a:pos x="T6" y="T7"/>
                </a:cxn>
                <a:cxn ang="T14">
                  <a:pos x="T8" y="T9"/>
                </a:cxn>
              </a:cxnLst>
              <a:rect l="T15" t="T16" r="T17" b="T18"/>
              <a:pathLst>
                <a:path w="144" h="26">
                  <a:moveTo>
                    <a:pt x="0" y="0"/>
                  </a:moveTo>
                  <a:cubicBezTo>
                    <a:pt x="47" y="20"/>
                    <a:pt x="97" y="1"/>
                    <a:pt x="144" y="7"/>
                  </a:cubicBezTo>
                  <a:cubicBezTo>
                    <a:pt x="136" y="9"/>
                    <a:pt x="129" y="16"/>
                    <a:pt x="132" y="24"/>
                  </a:cubicBezTo>
                  <a:cubicBezTo>
                    <a:pt x="112" y="8"/>
                    <a:pt x="96" y="26"/>
                    <a:pt x="74" y="23"/>
                  </a:cubicBezTo>
                  <a:cubicBezTo>
                    <a:pt x="51" y="20"/>
                    <a:pt x="27" y="10"/>
                    <a:pt x="4" y="4"/>
                  </a:cubicBezTo>
                </a:path>
              </a:pathLst>
            </a:custGeom>
            <a:solidFill>
              <a:srgbClr val="E6CA8B"/>
            </a:solidFill>
            <a:ln w="9525">
              <a:noFill/>
              <a:round/>
              <a:headEnd/>
              <a:tailEnd/>
            </a:ln>
          </p:spPr>
          <p:txBody>
            <a:bodyPr/>
            <a:p>
              <a:endParaRPr lang="en-US"/>
            </a:p>
          </p:txBody>
        </p:sp>
        <p:sp>
          <p:nvSpPr>
            <p:cNvPr id="1049280" name="Freeform 378"/>
            <p:cNvSpPr/>
            <p:nvPr/>
          </p:nvSpPr>
          <p:spPr bwMode="auto">
            <a:xfrm>
              <a:off x="1156" y="3059"/>
              <a:ext cx="355" cy="186"/>
            </a:xfrm>
            <a:custGeom>
              <a:avLst/>
              <a:gdLst>
                <a:gd name="T0" fmla="*/ 0 w 142"/>
                <a:gd name="T1" fmla="*/ 0 h 70"/>
                <a:gd name="T2" fmla="*/ 2147483647 w 142"/>
                <a:gd name="T3" fmla="*/ 2147483647 h 70"/>
                <a:gd name="T4" fmla="*/ 0 w 142"/>
                <a:gd name="T5" fmla="*/ 0 h 70"/>
                <a:gd name="T6" fmla="*/ 0 60000 65536"/>
                <a:gd name="T7" fmla="*/ 0 60000 65536"/>
                <a:gd name="T8" fmla="*/ 0 60000 65536"/>
                <a:gd name="T9" fmla="*/ 0 w 142"/>
                <a:gd name="T10" fmla="*/ 0 h 70"/>
                <a:gd name="T11" fmla="*/ 142 w 142"/>
                <a:gd name="T12" fmla="*/ 70 h 70"/>
              </a:gdLst>
              <a:ahLst/>
              <a:cxnLst>
                <a:cxn ang="T6">
                  <a:pos x="T0" y="T1"/>
                </a:cxn>
                <a:cxn ang="T7">
                  <a:pos x="T2" y="T3"/>
                </a:cxn>
                <a:cxn ang="T8">
                  <a:pos x="T4" y="T5"/>
                </a:cxn>
              </a:cxnLst>
              <a:rect l="T9" t="T10" r="T11" b="T12"/>
              <a:pathLst>
                <a:path w="142" h="70">
                  <a:moveTo>
                    <a:pt x="0" y="0"/>
                  </a:moveTo>
                  <a:cubicBezTo>
                    <a:pt x="20" y="0"/>
                    <a:pt x="123" y="42"/>
                    <a:pt x="142" y="70"/>
                  </a:cubicBezTo>
                  <a:cubicBezTo>
                    <a:pt x="124" y="44"/>
                    <a:pt x="59" y="2"/>
                    <a:pt x="0" y="0"/>
                  </a:cubicBezTo>
                  <a:close/>
                </a:path>
              </a:pathLst>
            </a:custGeom>
            <a:solidFill>
              <a:srgbClr val="FFFFFF"/>
            </a:solidFill>
            <a:ln w="9525">
              <a:noFill/>
              <a:round/>
              <a:headEnd/>
              <a:tailEnd/>
            </a:ln>
          </p:spPr>
          <p:txBody>
            <a:bodyPr/>
            <a:p>
              <a:endParaRPr lang="en-US"/>
            </a:p>
          </p:txBody>
        </p:sp>
        <p:sp>
          <p:nvSpPr>
            <p:cNvPr id="1049281" name="Freeform 379"/>
            <p:cNvSpPr/>
            <p:nvPr/>
          </p:nvSpPr>
          <p:spPr bwMode="auto">
            <a:xfrm>
              <a:off x="2736" y="3091"/>
              <a:ext cx="50" cy="128"/>
            </a:xfrm>
            <a:custGeom>
              <a:avLst/>
              <a:gdLst>
                <a:gd name="T0" fmla="*/ 248858385 w 20"/>
                <a:gd name="T1" fmla="*/ 2147483647 h 48"/>
                <a:gd name="T2" fmla="*/ 290584929 w 20"/>
                <a:gd name="T3" fmla="*/ 2147483647 h 48"/>
                <a:gd name="T4" fmla="*/ 290584929 w 20"/>
                <a:gd name="T5" fmla="*/ 2147483647 h 48"/>
                <a:gd name="T6" fmla="*/ 465629422 w 20"/>
                <a:gd name="T7" fmla="*/ 2147483647 h 48"/>
                <a:gd name="T8" fmla="*/ 465629422 w 20"/>
                <a:gd name="T9" fmla="*/ 2147483647 h 48"/>
                <a:gd name="T10" fmla="*/ 582167938 w 20"/>
                <a:gd name="T11" fmla="*/ 2147483647 h 48"/>
                <a:gd name="T12" fmla="*/ 698442934 w 20"/>
                <a:gd name="T13" fmla="*/ 2147483647 h 48"/>
                <a:gd name="T14" fmla="*/ 622145843 w 20"/>
                <a:gd name="T15" fmla="*/ 1620981245 h 48"/>
                <a:gd name="T16" fmla="*/ 726462123 w 20"/>
                <a:gd name="T17" fmla="*/ 607868223 h 48"/>
                <a:gd name="T18" fmla="*/ 582167938 w 20"/>
                <a:gd name="T19" fmla="*/ 0 h 48"/>
                <a:gd name="T20" fmla="*/ 582167938 w 20"/>
                <a:gd name="T21" fmla="*/ 0 h 48"/>
                <a:gd name="T22" fmla="*/ 582167938 w 20"/>
                <a:gd name="T23" fmla="*/ 0 h 48"/>
                <a:gd name="T24" fmla="*/ 330370674 w 20"/>
                <a:gd name="T25" fmla="*/ 365188833 h 48"/>
                <a:gd name="T26" fmla="*/ 248858385 w 20"/>
                <a:gd name="T27" fmla="*/ 890046522 h 48"/>
                <a:gd name="T28" fmla="*/ 216051838 w 20"/>
                <a:gd name="T29" fmla="*/ 1341676117 h 48"/>
                <a:gd name="T30" fmla="*/ 74500712 w 20"/>
                <a:gd name="T31" fmla="*/ 2008283863 h 48"/>
                <a:gd name="T32" fmla="*/ 74500712 w 20"/>
                <a:gd name="T33" fmla="*/ 2147483647 h 48"/>
                <a:gd name="T34" fmla="*/ 74500712 w 20"/>
                <a:gd name="T35" fmla="*/ 2147483647 h 48"/>
                <a:gd name="T36" fmla="*/ 0 w 20"/>
                <a:gd name="T37" fmla="*/ 2147483647 h 48"/>
                <a:gd name="T38" fmla="*/ 0 w 20"/>
                <a:gd name="T39" fmla="*/ 2147483647 h 48"/>
                <a:gd name="T40" fmla="*/ 74500712 w 20"/>
                <a:gd name="T41" fmla="*/ 2147483647 h 48"/>
                <a:gd name="T42" fmla="*/ 144546225 w 20"/>
                <a:gd name="T43" fmla="*/ 2147483647 h 48"/>
                <a:gd name="T44" fmla="*/ 290584929 w 20"/>
                <a:gd name="T45" fmla="*/ 2147483647 h 48"/>
                <a:gd name="T46" fmla="*/ 290584929 w 20"/>
                <a:gd name="T47" fmla="*/ 2147483647 h 48"/>
                <a:gd name="T48" fmla="*/ 248858385 w 20"/>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48"/>
                <a:gd name="T77" fmla="*/ 20 w 2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48">
                  <a:moveTo>
                    <a:pt x="7" y="47"/>
                  </a:moveTo>
                  <a:cubicBezTo>
                    <a:pt x="8" y="46"/>
                    <a:pt x="8" y="46"/>
                    <a:pt x="8" y="46"/>
                  </a:cubicBezTo>
                  <a:cubicBezTo>
                    <a:pt x="8" y="40"/>
                    <a:pt x="8" y="40"/>
                    <a:pt x="8" y="40"/>
                  </a:cubicBezTo>
                  <a:cubicBezTo>
                    <a:pt x="13" y="35"/>
                    <a:pt x="13" y="35"/>
                    <a:pt x="13" y="35"/>
                  </a:cubicBezTo>
                  <a:cubicBezTo>
                    <a:pt x="13" y="29"/>
                    <a:pt x="13" y="29"/>
                    <a:pt x="13" y="29"/>
                  </a:cubicBezTo>
                  <a:cubicBezTo>
                    <a:pt x="16" y="27"/>
                    <a:pt x="16" y="27"/>
                    <a:pt x="16" y="27"/>
                  </a:cubicBezTo>
                  <a:cubicBezTo>
                    <a:pt x="19" y="20"/>
                    <a:pt x="19" y="20"/>
                    <a:pt x="19" y="20"/>
                  </a:cubicBezTo>
                  <a:cubicBezTo>
                    <a:pt x="17" y="13"/>
                    <a:pt x="17" y="13"/>
                    <a:pt x="17" y="13"/>
                  </a:cubicBezTo>
                  <a:cubicBezTo>
                    <a:pt x="20" y="5"/>
                    <a:pt x="20" y="5"/>
                    <a:pt x="20" y="5"/>
                  </a:cubicBezTo>
                  <a:cubicBezTo>
                    <a:pt x="16" y="0"/>
                    <a:pt x="16" y="0"/>
                    <a:pt x="16" y="0"/>
                  </a:cubicBezTo>
                  <a:cubicBezTo>
                    <a:pt x="16" y="0"/>
                    <a:pt x="16" y="0"/>
                    <a:pt x="16" y="0"/>
                  </a:cubicBezTo>
                  <a:cubicBezTo>
                    <a:pt x="16" y="0"/>
                    <a:pt x="16" y="0"/>
                    <a:pt x="16" y="0"/>
                  </a:cubicBezTo>
                  <a:cubicBezTo>
                    <a:pt x="9" y="3"/>
                    <a:pt x="9" y="3"/>
                    <a:pt x="9" y="3"/>
                  </a:cubicBezTo>
                  <a:cubicBezTo>
                    <a:pt x="7" y="7"/>
                    <a:pt x="7" y="7"/>
                    <a:pt x="7" y="7"/>
                  </a:cubicBezTo>
                  <a:cubicBezTo>
                    <a:pt x="6" y="11"/>
                    <a:pt x="6" y="11"/>
                    <a:pt x="6" y="11"/>
                  </a:cubicBezTo>
                  <a:cubicBezTo>
                    <a:pt x="2" y="16"/>
                    <a:pt x="2" y="16"/>
                    <a:pt x="2" y="16"/>
                  </a:cubicBezTo>
                  <a:cubicBezTo>
                    <a:pt x="2" y="16"/>
                    <a:pt x="2" y="20"/>
                    <a:pt x="2" y="21"/>
                  </a:cubicBezTo>
                  <a:cubicBezTo>
                    <a:pt x="3" y="22"/>
                    <a:pt x="2" y="27"/>
                    <a:pt x="2" y="27"/>
                  </a:cubicBezTo>
                  <a:cubicBezTo>
                    <a:pt x="2" y="27"/>
                    <a:pt x="0" y="31"/>
                    <a:pt x="0" y="32"/>
                  </a:cubicBezTo>
                  <a:cubicBezTo>
                    <a:pt x="0" y="33"/>
                    <a:pt x="0" y="37"/>
                    <a:pt x="0" y="38"/>
                  </a:cubicBezTo>
                  <a:cubicBezTo>
                    <a:pt x="1" y="39"/>
                    <a:pt x="1" y="42"/>
                    <a:pt x="2" y="43"/>
                  </a:cubicBezTo>
                  <a:cubicBezTo>
                    <a:pt x="3" y="44"/>
                    <a:pt x="4" y="46"/>
                    <a:pt x="4" y="46"/>
                  </a:cubicBezTo>
                  <a:cubicBezTo>
                    <a:pt x="8" y="48"/>
                    <a:pt x="8" y="48"/>
                    <a:pt x="8" y="48"/>
                  </a:cubicBezTo>
                  <a:cubicBezTo>
                    <a:pt x="8" y="47"/>
                    <a:pt x="8" y="47"/>
                    <a:pt x="8" y="47"/>
                  </a:cubicBezTo>
                  <a:cubicBezTo>
                    <a:pt x="8" y="47"/>
                    <a:pt x="8" y="47"/>
                    <a:pt x="7" y="47"/>
                  </a:cubicBezTo>
                  <a:close/>
                </a:path>
              </a:pathLst>
            </a:custGeom>
            <a:noFill/>
            <a:ln w="7938" cap="rnd">
              <a:solidFill>
                <a:srgbClr val="000000"/>
              </a:solidFill>
              <a:round/>
              <a:headEnd/>
              <a:tailEnd/>
            </a:ln>
          </p:spPr>
          <p:txBody>
            <a:bodyPr/>
            <a:p>
              <a:endParaRPr lang="en-US"/>
            </a:p>
          </p:txBody>
        </p:sp>
      </p:grpSp>
      <p:sp>
        <p:nvSpPr>
          <p:cNvPr id="1049282" name="Freeform 390"/>
          <p:cNvSpPr/>
          <p:nvPr/>
        </p:nvSpPr>
        <p:spPr>
          <a:xfrm>
            <a:off x="6934200" y="4800600"/>
            <a:ext cx="758825" cy="366713"/>
          </a:xfrm>
          <a:custGeom>
            <a:avLst/>
            <a:gdLst>
              <a:gd name="connsiteX0" fmla="*/ 103031 w 296214"/>
              <a:gd name="connsiteY0" fmla="*/ 103031 h 296215"/>
              <a:gd name="connsiteX1" fmla="*/ 154546 w 296214"/>
              <a:gd name="connsiteY1" fmla="*/ 218941 h 296215"/>
              <a:gd name="connsiteX2" fmla="*/ 231820 w 296214"/>
              <a:gd name="connsiteY2" fmla="*/ 206062 h 296215"/>
              <a:gd name="connsiteX3" fmla="*/ 270456 w 296214"/>
              <a:gd name="connsiteY3" fmla="*/ 167426 h 296215"/>
              <a:gd name="connsiteX4" fmla="*/ 296214 w 296214"/>
              <a:gd name="connsiteY4" fmla="*/ 77274 h 296215"/>
              <a:gd name="connsiteX5" fmla="*/ 283335 w 296214"/>
              <a:gd name="connsiteY5" fmla="*/ 38637 h 296215"/>
              <a:gd name="connsiteX6" fmla="*/ 193183 w 296214"/>
              <a:gd name="connsiteY6" fmla="*/ 0 h 296215"/>
              <a:gd name="connsiteX7" fmla="*/ 180304 w 296214"/>
              <a:gd name="connsiteY7" fmla="*/ 38637 h 296215"/>
              <a:gd name="connsiteX8" fmla="*/ 154546 w 296214"/>
              <a:gd name="connsiteY8" fmla="*/ 77274 h 296215"/>
              <a:gd name="connsiteX9" fmla="*/ 128789 w 296214"/>
              <a:gd name="connsiteY9" fmla="*/ 218941 h 296215"/>
              <a:gd name="connsiteX10" fmla="*/ 103031 w 296214"/>
              <a:gd name="connsiteY10" fmla="*/ 296215 h 296215"/>
              <a:gd name="connsiteX11" fmla="*/ 38637 w 296214"/>
              <a:gd name="connsiteY11" fmla="*/ 283336 h 296215"/>
              <a:gd name="connsiteX12" fmla="*/ 0 w 296214"/>
              <a:gd name="connsiteY12" fmla="*/ 206062 h 296215"/>
              <a:gd name="connsiteX13" fmla="*/ 103031 w 296214"/>
              <a:gd name="connsiteY13" fmla="*/ 103031 h 2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214" h="296215">
                <a:moveTo>
                  <a:pt x="103031" y="103031"/>
                </a:moveTo>
                <a:cubicBezTo>
                  <a:pt x="128789" y="105178"/>
                  <a:pt x="95805" y="212415"/>
                  <a:pt x="154546" y="218941"/>
                </a:cubicBezTo>
                <a:cubicBezTo>
                  <a:pt x="180500" y="221825"/>
                  <a:pt x="206062" y="210355"/>
                  <a:pt x="231820" y="206062"/>
                </a:cubicBezTo>
                <a:cubicBezTo>
                  <a:pt x="244699" y="193183"/>
                  <a:pt x="260353" y="182580"/>
                  <a:pt x="270456" y="167426"/>
                </a:cubicBezTo>
                <a:cubicBezTo>
                  <a:pt x="277846" y="156341"/>
                  <a:pt x="294497" y="84144"/>
                  <a:pt x="296214" y="77274"/>
                </a:cubicBezTo>
                <a:cubicBezTo>
                  <a:pt x="291921" y="64395"/>
                  <a:pt x="292934" y="48237"/>
                  <a:pt x="283335" y="38637"/>
                </a:cubicBezTo>
                <a:cubicBezTo>
                  <a:pt x="267420" y="22722"/>
                  <a:pt x="216274" y="7697"/>
                  <a:pt x="193183" y="0"/>
                </a:cubicBezTo>
                <a:cubicBezTo>
                  <a:pt x="188890" y="12879"/>
                  <a:pt x="186375" y="26495"/>
                  <a:pt x="180304" y="38637"/>
                </a:cubicBezTo>
                <a:cubicBezTo>
                  <a:pt x="173382" y="52482"/>
                  <a:pt x="159981" y="62781"/>
                  <a:pt x="154546" y="77274"/>
                </a:cubicBezTo>
                <a:cubicBezTo>
                  <a:pt x="147331" y="96515"/>
                  <a:pt x="132403" y="204487"/>
                  <a:pt x="128789" y="218941"/>
                </a:cubicBezTo>
                <a:cubicBezTo>
                  <a:pt x="122204" y="245282"/>
                  <a:pt x="103031" y="296215"/>
                  <a:pt x="103031" y="296215"/>
                </a:cubicBezTo>
                <a:cubicBezTo>
                  <a:pt x="81566" y="291922"/>
                  <a:pt x="57643" y="294196"/>
                  <a:pt x="38637" y="283336"/>
                </a:cubicBezTo>
                <a:cubicBezTo>
                  <a:pt x="18076" y="271587"/>
                  <a:pt x="6611" y="225894"/>
                  <a:pt x="0" y="206062"/>
                </a:cubicBezTo>
                <a:cubicBezTo>
                  <a:pt x="80845" y="152166"/>
                  <a:pt x="77273" y="100884"/>
                  <a:pt x="103031" y="10303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 presetSubtype="16">
                                  <p:stCondLst>
                                    <p:cond delay="0"/>
                                  </p:stCondLst>
                                  <p:childTnLst>
                                    <p:set>
                                      <p:cBhvr>
                                        <p:cTn dur="1" fill="hold" id="6">
                                          <p:stCondLst>
                                            <p:cond delay="0"/>
                                          </p:stCondLst>
                                        </p:cTn>
                                        <p:tgtEl>
                                          <p:spTgt spid="184"/>
                                        </p:tgtEl>
                                        <p:attrNameLst>
                                          <p:attrName>style.visibility</p:attrName>
                                        </p:attrNameLst>
                                      </p:cBhvr>
                                      <p:to>
                                        <p:strVal val="visible"/>
                                      </p:to>
                                    </p:set>
                                    <p:animEffect transition="in" filter="box(in)">
                                      <p:cBhvr>
                                        <p:cTn dur="500" id="7"/>
                                        <p:tgtEl>
                                          <p:spTgt spid="18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 presetSubtype="16">
                                  <p:stCondLst>
                                    <p:cond delay="0"/>
                                  </p:stCondLst>
                                  <p:childTnLst>
                                    <p:set>
                                      <p:cBhvr>
                                        <p:cTn dur="1" fill="hold" id="11">
                                          <p:stCondLst>
                                            <p:cond delay="0"/>
                                          </p:stCondLst>
                                        </p:cTn>
                                        <p:tgtEl>
                                          <p:spTgt spid="185"/>
                                        </p:tgtEl>
                                        <p:attrNameLst>
                                          <p:attrName>style.visibility</p:attrName>
                                        </p:attrNameLst>
                                      </p:cBhvr>
                                      <p:to>
                                        <p:strVal val="visible"/>
                                      </p:to>
                                    </p:set>
                                    <p:animEffect transition="in" filter="box(in)">
                                      <p:cBhvr>
                                        <p:cTn dur="500" id="12"/>
                                        <p:tgtEl>
                                          <p:spTgt spid="185"/>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8" presetSubtype="16">
                                  <p:stCondLst>
                                    <p:cond delay="0"/>
                                  </p:stCondLst>
                                  <p:childTnLst>
                                    <p:set>
                                      <p:cBhvr>
                                        <p:cTn dur="1" fill="hold" id="16">
                                          <p:stCondLst>
                                            <p:cond delay="0"/>
                                          </p:stCondLst>
                                        </p:cTn>
                                        <p:tgtEl>
                                          <p:spTgt spid="1049282"/>
                                        </p:tgtEl>
                                        <p:attrNameLst>
                                          <p:attrName>style.visibility</p:attrName>
                                        </p:attrNameLst>
                                      </p:cBhvr>
                                      <p:to>
                                        <p:strVal val="visible"/>
                                      </p:to>
                                    </p:set>
                                    <p:animEffect transition="in" filter="diamond(in)">
                                      <p:cBhvr>
                                        <p:cTn dur="2000" id="17"/>
                                        <p:tgtEl>
                                          <p:spTgt spid="1049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9299" name="Title 4"/>
          <p:cNvSpPr>
            <a:spLocks noGrp="1"/>
          </p:cNvSpPr>
          <p:nvPr>
            <p:ph type="title"/>
          </p:nvPr>
        </p:nvSpPr>
        <p:spPr/>
        <p:txBody>
          <a:bodyPr/>
          <a:p>
            <a:r>
              <a:rPr dirty="0" lang="en-US" smtClean="0"/>
              <a:t>Types of fractures</a:t>
            </a:r>
            <a:endParaRPr dirty="0" lang="en-US"/>
          </a:p>
        </p:txBody>
      </p:sp>
      <p:pic>
        <p:nvPicPr>
          <p:cNvPr id="2097163" name="Picture 5" descr="10202"/>
          <p:cNvPicPr>
            <a:picLocks noChangeAspect="1" noGrp="1" noChangeArrowheads="1"/>
          </p:cNvPicPr>
          <p:nvPr>
            <p:ph sz="quarter" idx="1"/>
          </p:nvPr>
        </p:nvPicPr>
        <p:blipFill>
          <a:blip xmlns:r="http://schemas.openxmlformats.org/officeDocument/2006/relationships" r:embed="rId1"/>
          <a:srcRect/>
          <a:stretch>
            <a:fillRect/>
          </a:stretch>
        </p:blipFill>
        <p:spPr bwMode="auto">
          <a:xfrm>
            <a:off x="2260600" y="1701800"/>
            <a:ext cx="5080000" cy="4064000"/>
          </a:xfrm>
          <a:prstGeom prst="rect"/>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9308" name="Title 5"/>
          <p:cNvSpPr>
            <a:spLocks noGrp="1"/>
          </p:cNvSpPr>
          <p:nvPr>
            <p:ph type="title"/>
          </p:nvPr>
        </p:nvSpPr>
        <p:spPr/>
        <p:txBody>
          <a:bodyPr/>
          <a:p>
            <a:r>
              <a:rPr dirty="0" lang="en-US" smtClean="0"/>
              <a:t>Orthopedic classification</a:t>
            </a:r>
            <a:endParaRPr dirty="0" lang="en-US"/>
          </a:p>
        </p:txBody>
      </p:sp>
      <p:sp>
        <p:nvSpPr>
          <p:cNvPr id="1049309" name="Text Placeholder 6"/>
          <p:cNvSpPr>
            <a:spLocks noGrp="1"/>
          </p:cNvSpPr>
          <p:nvPr>
            <p:ph type="body" idx="1"/>
          </p:nvPr>
        </p:nvSpPr>
        <p:spPr>
          <a:xfrm>
            <a:off x="152400" y="1447800"/>
            <a:ext cx="4495800" cy="1447800"/>
          </a:xfrm>
        </p:spPr>
        <p:txBody>
          <a:bodyPr/>
          <a:p>
            <a:r>
              <a:rPr b="0" dirty="0" lang="en-US" smtClean="0">
                <a:solidFill>
                  <a:srgbClr val="0070C0"/>
                </a:solidFill>
              </a:rPr>
              <a:t>Complete fracture </a:t>
            </a:r>
            <a:r>
              <a:rPr b="0" dirty="0" lang="en-US" smtClean="0">
                <a:solidFill>
                  <a:schemeClr val="tx1"/>
                </a:solidFill>
              </a:rPr>
              <a:t>–</a:t>
            </a:r>
            <a:r>
              <a:rPr b="0" dirty="0" lang="en-US" err="1" smtClean="0">
                <a:solidFill>
                  <a:schemeClr val="tx1"/>
                </a:solidFill>
              </a:rPr>
              <a:t>periosteum</a:t>
            </a:r>
            <a:r>
              <a:rPr b="0" dirty="0" lang="en-US" smtClean="0">
                <a:solidFill>
                  <a:schemeClr val="tx1"/>
                </a:solidFill>
              </a:rPr>
              <a:t> is tone separating the two bone fragments</a:t>
            </a:r>
            <a:endParaRPr b="0" dirty="0" lang="en-US">
              <a:solidFill>
                <a:schemeClr val="tx1"/>
              </a:solidFill>
            </a:endParaRPr>
          </a:p>
        </p:txBody>
      </p:sp>
      <p:sp>
        <p:nvSpPr>
          <p:cNvPr id="1049310" name="Text Placeholder 7"/>
          <p:cNvSpPr>
            <a:spLocks noGrp="1"/>
          </p:cNvSpPr>
          <p:nvPr>
            <p:ph type="body" sz="half" idx="3"/>
          </p:nvPr>
        </p:nvSpPr>
        <p:spPr/>
        <p:txBody>
          <a:bodyPr/>
          <a:p>
            <a:r>
              <a:rPr b="0" dirty="0" lang="en-US" smtClean="0">
                <a:solidFill>
                  <a:srgbClr val="0070C0"/>
                </a:solidFill>
              </a:rPr>
              <a:t>Incomplete fracture -</a:t>
            </a:r>
            <a:endParaRPr b="0" dirty="0" lang="en-US">
              <a:solidFill>
                <a:srgbClr val="0070C0"/>
              </a:solidFill>
            </a:endParaRPr>
          </a:p>
        </p:txBody>
      </p:sp>
      <p:graphicFrame>
        <p:nvGraphicFramePr>
          <p:cNvPr id="4194304" name="Object 3"/>
          <p:cNvGraphicFramePr>
            <a:graphicFrameLocks noChangeAspect="1" noGrp="1"/>
          </p:cNvGraphicFramePr>
          <p:nvPr>
            <p:ph sz="half" idx="2"/>
          </p:nvPr>
        </p:nvGraphicFramePr>
        <p:xfrm>
          <a:off x="1527175" y="2895600"/>
          <a:ext cx="2508250" cy="3962400"/>
        </p:xfrm>
        <a:graphic>
          <a:graphicData uri="http://schemas.openxmlformats.org/presentationml/2006/ole">
            <mc:AlternateContent xmlns:mc="http://schemas.openxmlformats.org/markup-compatibility/2006">
              <mc:Choice xmlns:v="urn:schemas-microsoft-com:vml" Requires="v">
                <p:oleObj r:id="rId1" spid="_x0000_s1035" imgH="7306200" imgW="4718160" progId="">
                  <p:embed/>
                </p:oleObj>
              </mc:Choice>
              <mc:Fallback>
                <p:oleObj r:id="rId1" imgH="7306200" imgW="4718160" progId="">
                  <p:embed/>
                  <p:pic>
                    <p:nvPicPr>
                      <p:cNvPr id="2097164" name="Object 3"/>
                      <p:cNvPicPr>
                        <a:picLocks noChangeAspect="1" noChangeArrowheads="1"/>
                      </p:cNvPicPr>
                      <p:nvPr/>
                    </p:nvPicPr>
                    <p:blipFill>
                      <a:blip xmlns:r="http://schemas.openxmlformats.org/officeDocument/2006/relationships" r:embed="rId2"/>
                      <a:srcRect b="6128"/>
                      <a:stretch>
                        <a:fillRect/>
                      </a:stretch>
                    </p:blipFill>
                    <p:spPr bwMode="auto">
                      <a:xfrm>
                        <a:off x="1527175" y="2895600"/>
                        <a:ext cx="2508250" cy="3962400"/>
                      </a:xfrm>
                      <a:prstGeom prst="rect"/>
                      <a:noFill/>
                    </p:spPr>
                  </p:pic>
                </p:oleObj>
              </mc:Fallback>
            </mc:AlternateContent>
          </a:graphicData>
        </a:graphic>
      </p:graphicFrame>
      <p:sp>
        <p:nvSpPr>
          <p:cNvPr id="1049311" name="Content Placeholder 8"/>
          <p:cNvSpPr>
            <a:spLocks noGrp="1"/>
          </p:cNvSpPr>
          <p:nvPr>
            <p:ph sz="half" idx="4"/>
          </p:nvPr>
        </p:nvSpPr>
        <p:spPr>
          <a:xfrm>
            <a:off x="4953000" y="2247900"/>
            <a:ext cx="3733800" cy="4152900"/>
          </a:xfrm>
        </p:spPr>
        <p:txBody>
          <a:bodyPr/>
          <a:p>
            <a:pPr>
              <a:buNone/>
            </a:pPr>
            <a:r>
              <a:rPr dirty="0" lang="en-US" smtClean="0"/>
              <a:t>	Continuity of the bone is not completely disrupted e.g. green stick fractures in children</a:t>
            </a:r>
            <a:endParaRPr dirty="0" lang="en-US"/>
          </a:p>
        </p:txBody>
      </p:sp>
      <p:pic>
        <p:nvPicPr>
          <p:cNvPr id="2097165" name="Picture 9" descr="Greenstick Bone Fracture"/>
          <p:cNvPicPr>
            <a:picLocks noChangeAspect="1" noChangeArrowheads="1"/>
          </p:cNvPicPr>
          <p:nvPr/>
        </p:nvPicPr>
        <p:blipFill>
          <a:blip xmlns:r="http://schemas.openxmlformats.org/officeDocument/2006/relationships" r:embed="rId3"/>
          <a:srcRect/>
          <a:stretch>
            <a:fillRect/>
          </a:stretch>
        </p:blipFill>
        <p:spPr bwMode="auto">
          <a:xfrm>
            <a:off x="5632450" y="4038600"/>
            <a:ext cx="2841625" cy="2362200"/>
          </a:xfrm>
          <a:prstGeom prst="rect"/>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9312" name="Title 6"/>
          <p:cNvSpPr>
            <a:spLocks noGrp="1"/>
          </p:cNvSpPr>
          <p:nvPr>
            <p:ph type="title"/>
          </p:nvPr>
        </p:nvSpPr>
        <p:spPr/>
        <p:txBody>
          <a:bodyPr>
            <a:normAutofit fontScale="90000"/>
          </a:bodyPr>
          <a:p>
            <a:r>
              <a:rPr altLang="en-US" dirty="0" lang="en-US" smtClean="0">
                <a:solidFill>
                  <a:srgbClr val="500000"/>
                </a:solidFill>
                <a:cs typeface="Tahoma" pitchFamily="34" charset="0"/>
              </a:rPr>
              <a:t>According to the Path of the # Line</a:t>
            </a:r>
            <a:br>
              <a:rPr altLang="en-US" dirty="0" lang="en-US" smtClean="0">
                <a:solidFill>
                  <a:srgbClr val="500000"/>
                </a:solidFill>
                <a:cs typeface="Tahoma" pitchFamily="34" charset="0"/>
              </a:rPr>
            </a:br>
            <a:endParaRPr dirty="0" lang="en-US"/>
          </a:p>
        </p:txBody>
      </p:sp>
      <p:sp>
        <p:nvSpPr>
          <p:cNvPr id="1049313" name="Content Placeholder 8"/>
          <p:cNvSpPr>
            <a:spLocks noGrp="1"/>
          </p:cNvSpPr>
          <p:nvPr>
            <p:ph sz="quarter" idx="1"/>
          </p:nvPr>
        </p:nvSpPr>
        <p:spPr>
          <a:xfrm>
            <a:off x="0" y="1447800"/>
            <a:ext cx="4663440" cy="5257800"/>
          </a:xfrm>
        </p:spPr>
        <p:txBody>
          <a:bodyPr/>
          <a:p>
            <a:pPr>
              <a:buNone/>
            </a:pPr>
            <a:r>
              <a:rPr altLang="en-US" b="1" dirty="0" sz="2800" lang="en-US" smtClean="0">
                <a:solidFill>
                  <a:srgbClr val="500000"/>
                </a:solidFill>
                <a:cs typeface="Tahoma" pitchFamily="34" charset="0"/>
              </a:rPr>
              <a:t>	Spiral Fracture </a:t>
            </a:r>
          </a:p>
          <a:p>
            <a:r>
              <a:rPr altLang="en-US" dirty="0" sz="2800" lang="en-US" smtClean="0">
                <a:cs typeface="Tahoma" pitchFamily="34" charset="0"/>
              </a:rPr>
              <a:t>A severe form of oblique fracture in which the # plane rotates along the long axis of the bone. These #s occur secondary to rotational force. </a:t>
            </a:r>
          </a:p>
          <a:p>
            <a:endParaRPr altLang="en-US" dirty="0" sz="2800" lang="en-US" smtClean="0">
              <a:cs typeface="Tahoma" pitchFamily="34" charset="0"/>
            </a:endParaRPr>
          </a:p>
          <a:p>
            <a:endParaRPr dirty="0" lang="en-US"/>
          </a:p>
        </p:txBody>
      </p:sp>
      <p:sp>
        <p:nvSpPr>
          <p:cNvPr id="1049314" name="Content Placeholder 9"/>
          <p:cNvSpPr>
            <a:spLocks noGrp="1"/>
          </p:cNvSpPr>
          <p:nvPr>
            <p:ph sz="quarter" idx="2"/>
          </p:nvPr>
        </p:nvSpPr>
        <p:spPr>
          <a:xfrm>
            <a:off x="4724400" y="1447800"/>
            <a:ext cx="4191000" cy="5410200"/>
          </a:xfrm>
        </p:spPr>
        <p:txBody>
          <a:bodyPr/>
          <a:p>
            <a:pPr>
              <a:buNone/>
            </a:pPr>
            <a:r>
              <a:rPr altLang="en-US" b="1" dirty="0" sz="2800" lang="en-US" smtClean="0">
                <a:solidFill>
                  <a:srgbClr val="500000"/>
                </a:solidFill>
                <a:cs typeface="Tahoma" pitchFamily="34" charset="0"/>
              </a:rPr>
              <a:t>	Longitudinal Fracture </a:t>
            </a:r>
          </a:p>
          <a:p>
            <a:r>
              <a:rPr altLang="en-US" dirty="0" sz="2800" lang="en-US" smtClean="0">
                <a:cs typeface="Tahoma" pitchFamily="34" charset="0"/>
              </a:rPr>
              <a:t>A fracture in which the # line runs nearly parallel to the long axis of the bone. A longitudinal fracture can be considered a long oblique fracture.</a:t>
            </a:r>
          </a:p>
          <a:p>
            <a:endParaRPr dirty="0" lang="en-US"/>
          </a:p>
        </p:txBody>
      </p:sp>
      <p:pic>
        <p:nvPicPr>
          <p:cNvPr id="2097167" name="Picture 192"/>
          <p:cNvPicPr>
            <a:picLocks noChangeAspect="1" noChangeArrowheads="1"/>
          </p:cNvPicPr>
          <p:nvPr/>
        </p:nvPicPr>
        <p:blipFill>
          <a:blip xmlns:r="http://schemas.openxmlformats.org/officeDocument/2006/relationships" r:embed="rId1"/>
          <a:srcRect/>
          <a:stretch>
            <a:fillRect/>
          </a:stretch>
        </p:blipFill>
        <p:spPr bwMode="auto">
          <a:xfrm>
            <a:off x="2590801" y="4038600"/>
            <a:ext cx="1676400" cy="2305930"/>
          </a:xfrm>
          <a:prstGeom prst="rect"/>
          <a:noFill/>
          <a:ln w="9525">
            <a:noFill/>
            <a:miter lim="800000"/>
            <a:headEnd/>
            <a:tailEnd/>
          </a:ln>
        </p:spPr>
      </p:pic>
      <p:pic>
        <p:nvPicPr>
          <p:cNvPr id="2097168" name="Picture 3"/>
          <p:cNvPicPr>
            <a:picLocks noChangeAspect="1" noChangeArrowheads="1"/>
          </p:cNvPicPr>
          <p:nvPr/>
        </p:nvPicPr>
        <p:blipFill>
          <a:blip xmlns:r="http://schemas.openxmlformats.org/officeDocument/2006/relationships" r:embed="rId2"/>
          <a:srcRect/>
          <a:stretch>
            <a:fillRect/>
          </a:stretch>
        </p:blipFill>
        <p:spPr bwMode="auto">
          <a:xfrm>
            <a:off x="6096000" y="4419600"/>
            <a:ext cx="1981200" cy="2438400"/>
          </a:xfrm>
          <a:prstGeom prst="rect"/>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9315" name="Title 1"/>
          <p:cNvSpPr>
            <a:spLocks noGrp="1"/>
          </p:cNvSpPr>
          <p:nvPr>
            <p:ph type="title"/>
          </p:nvPr>
        </p:nvSpPr>
        <p:spPr/>
        <p:txBody>
          <a:bodyPr>
            <a:normAutofit fontScale="90000"/>
          </a:bodyPr>
          <a:p>
            <a:r>
              <a:rPr altLang="en-US" dirty="0" lang="en-US" smtClean="0">
                <a:solidFill>
                  <a:srgbClr val="500000"/>
                </a:solidFill>
                <a:cs typeface="Tahoma" pitchFamily="34" charset="0"/>
              </a:rPr>
              <a:t>According to the Path of the # Line</a:t>
            </a:r>
            <a:br>
              <a:rPr altLang="en-US" dirty="0" lang="en-US" smtClean="0">
                <a:solidFill>
                  <a:srgbClr val="500000"/>
                </a:solidFill>
                <a:cs typeface="Tahoma" pitchFamily="34" charset="0"/>
              </a:rPr>
            </a:br>
            <a:endParaRPr dirty="0" lang="en-US"/>
          </a:p>
        </p:txBody>
      </p:sp>
      <p:sp>
        <p:nvSpPr>
          <p:cNvPr id="1049316" name="Content Placeholder 2"/>
          <p:cNvSpPr>
            <a:spLocks noGrp="1"/>
          </p:cNvSpPr>
          <p:nvPr>
            <p:ph sz="quarter" idx="1"/>
          </p:nvPr>
        </p:nvSpPr>
        <p:spPr/>
        <p:txBody>
          <a:bodyPr/>
          <a:p>
            <a:pPr>
              <a:buNone/>
            </a:pPr>
            <a:r>
              <a:rPr altLang="en-US" b="1" dirty="0" sz="2800" lang="en-US" smtClean="0">
                <a:solidFill>
                  <a:srgbClr val="500000"/>
                </a:solidFill>
                <a:cs typeface="Tahoma" pitchFamily="34" charset="0"/>
              </a:rPr>
              <a:t>Transverse Fracture</a:t>
            </a:r>
          </a:p>
          <a:p>
            <a:r>
              <a:rPr altLang="en-US" dirty="0" sz="2800" lang="en-US" smtClean="0">
                <a:cs typeface="Tahoma" pitchFamily="34" charset="0"/>
              </a:rPr>
              <a:t> A fracture in which the # line is perpendicular to the long  axis of the bone .</a:t>
            </a:r>
          </a:p>
          <a:p>
            <a:endParaRPr dirty="0" lang="en-US"/>
          </a:p>
        </p:txBody>
      </p:sp>
      <p:sp>
        <p:nvSpPr>
          <p:cNvPr id="1049317" name="Content Placeholder 3"/>
          <p:cNvSpPr>
            <a:spLocks noGrp="1"/>
          </p:cNvSpPr>
          <p:nvPr>
            <p:ph sz="quarter" idx="2"/>
          </p:nvPr>
        </p:nvSpPr>
        <p:spPr/>
        <p:txBody>
          <a:bodyPr/>
          <a:p>
            <a:pPr>
              <a:buNone/>
            </a:pPr>
            <a:r>
              <a:rPr altLang="en-US" b="1" dirty="0" sz="2800" lang="en-US" smtClean="0">
                <a:solidFill>
                  <a:srgbClr val="500000"/>
                </a:solidFill>
                <a:cs typeface="Tahoma" pitchFamily="34" charset="0"/>
              </a:rPr>
              <a:t>Oblique Fracture </a:t>
            </a:r>
          </a:p>
          <a:p>
            <a:r>
              <a:rPr altLang="en-US" dirty="0" sz="2800" lang="en-US" smtClean="0">
                <a:cs typeface="Tahoma" pitchFamily="34" charset="0"/>
              </a:rPr>
              <a:t>A fracture in which the # line is at oblique angle to the long axis of the bone. </a:t>
            </a:r>
          </a:p>
          <a:p>
            <a:endParaRPr dirty="0" lang="en-US"/>
          </a:p>
        </p:txBody>
      </p:sp>
      <p:pic>
        <p:nvPicPr>
          <p:cNvPr id="2097169" name="Picture 193"/>
          <p:cNvPicPr>
            <a:picLocks noChangeAspect="1" noChangeArrowheads="1"/>
          </p:cNvPicPr>
          <p:nvPr/>
        </p:nvPicPr>
        <p:blipFill>
          <a:blip xmlns:r="http://schemas.openxmlformats.org/officeDocument/2006/relationships" r:embed="rId1"/>
          <a:srcRect/>
          <a:stretch>
            <a:fillRect/>
          </a:stretch>
        </p:blipFill>
        <p:spPr bwMode="auto">
          <a:xfrm>
            <a:off x="2049462" y="3657599"/>
            <a:ext cx="1912937" cy="2590801"/>
          </a:xfrm>
          <a:prstGeom prst="rect"/>
          <a:noFill/>
          <a:ln w="9525">
            <a:noFill/>
            <a:miter lim="800000"/>
            <a:headEnd/>
            <a:tailEnd/>
          </a:ln>
        </p:spPr>
      </p:pic>
      <p:pic>
        <p:nvPicPr>
          <p:cNvPr id="2097170" name="Picture 194"/>
          <p:cNvPicPr>
            <a:picLocks noChangeAspect="1" noChangeArrowheads="1"/>
          </p:cNvPicPr>
          <p:nvPr/>
        </p:nvPicPr>
        <p:blipFill>
          <a:blip xmlns:r="http://schemas.openxmlformats.org/officeDocument/2006/relationships" r:embed="rId2"/>
          <a:srcRect/>
          <a:stretch>
            <a:fillRect/>
          </a:stretch>
        </p:blipFill>
        <p:spPr bwMode="auto">
          <a:xfrm flipH="1">
            <a:off x="6799261" y="3657600"/>
            <a:ext cx="1735138" cy="2590800"/>
          </a:xfrm>
          <a:prstGeom prst="rect"/>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8" presetSubtype="16">
                                  <p:stCondLst>
                                    <p:cond delay="0"/>
                                  </p:stCondLst>
                                  <p:childTnLst>
                                    <p:set>
                                      <p:cBhvr>
                                        <p:cTn dur="1" fill="hold" id="6">
                                          <p:stCondLst>
                                            <p:cond delay="0"/>
                                          </p:stCondLst>
                                        </p:cTn>
                                        <p:tgtEl>
                                          <p:spTgt spid="2097169"/>
                                        </p:tgtEl>
                                        <p:attrNameLst>
                                          <p:attrName>style.visibility</p:attrName>
                                        </p:attrNameLst>
                                      </p:cBhvr>
                                      <p:to>
                                        <p:strVal val="visible"/>
                                      </p:to>
                                    </p:set>
                                    <p:animEffect transition="in" filter="diamond(in)">
                                      <p:cBhvr>
                                        <p:cTn dur="2000" id="7"/>
                                        <p:tgtEl>
                                          <p:spTgt spid="209716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8" presetSubtype="16">
                                  <p:stCondLst>
                                    <p:cond delay="0"/>
                                  </p:stCondLst>
                                  <p:childTnLst>
                                    <p:set>
                                      <p:cBhvr>
                                        <p:cTn dur="1" fill="hold" id="11">
                                          <p:stCondLst>
                                            <p:cond delay="0"/>
                                          </p:stCondLst>
                                        </p:cTn>
                                        <p:tgtEl>
                                          <p:spTgt spid="2097170"/>
                                        </p:tgtEl>
                                        <p:attrNameLst>
                                          <p:attrName>style.visibility</p:attrName>
                                        </p:attrNameLst>
                                      </p:cBhvr>
                                      <p:to>
                                        <p:strVal val="visible"/>
                                      </p:to>
                                    </p:set>
                                    <p:animEffect transition="in" filter="diamond(in)">
                                      <p:cBhvr>
                                        <p:cTn dur="2000" id="12"/>
                                        <p:tgtEl>
                                          <p:spTgt spid="209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9318" name="Title 1"/>
          <p:cNvSpPr>
            <a:spLocks noGrp="1"/>
          </p:cNvSpPr>
          <p:nvPr>
            <p:ph type="title"/>
          </p:nvPr>
        </p:nvSpPr>
        <p:spPr/>
        <p:txBody>
          <a:bodyPr>
            <a:normAutofit fontScale="90000"/>
          </a:bodyPr>
          <a:p>
            <a:r>
              <a:rPr altLang="en-US" dirty="0" lang="en-US" smtClean="0">
                <a:solidFill>
                  <a:srgbClr val="500000"/>
                </a:solidFill>
                <a:cs typeface="Tahoma" pitchFamily="34" charset="0"/>
              </a:rPr>
              <a:t>According to the Path of the # Line</a:t>
            </a:r>
            <a:br>
              <a:rPr altLang="en-US" dirty="0" lang="en-US" smtClean="0">
                <a:solidFill>
                  <a:srgbClr val="500000"/>
                </a:solidFill>
                <a:cs typeface="Tahoma" pitchFamily="34" charset="0"/>
              </a:rPr>
            </a:br>
            <a:endParaRPr dirty="0" lang="en-US"/>
          </a:p>
        </p:txBody>
      </p:sp>
      <p:sp>
        <p:nvSpPr>
          <p:cNvPr id="1049319" name="Content Placeholder 2"/>
          <p:cNvSpPr>
            <a:spLocks noGrp="1"/>
          </p:cNvSpPr>
          <p:nvPr>
            <p:ph sz="quarter" idx="1"/>
          </p:nvPr>
        </p:nvSpPr>
        <p:spPr/>
        <p:txBody>
          <a:bodyPr/>
          <a:p>
            <a:r>
              <a:rPr dirty="0" lang="en-US" smtClean="0">
                <a:solidFill>
                  <a:srgbClr val="0070C0"/>
                </a:solidFill>
              </a:rPr>
              <a:t>Displaced fracture </a:t>
            </a:r>
            <a:r>
              <a:rPr dirty="0" lang="en-US" smtClean="0"/>
              <a:t>–bone ends are pulled apart from each other.</a:t>
            </a:r>
          </a:p>
          <a:p>
            <a:endParaRPr dirty="0" lang="en-US"/>
          </a:p>
        </p:txBody>
      </p:sp>
      <p:sp>
        <p:nvSpPr>
          <p:cNvPr id="1049320" name="Content Placeholder 3"/>
          <p:cNvSpPr>
            <a:spLocks noGrp="1"/>
          </p:cNvSpPr>
          <p:nvPr>
            <p:ph sz="quarter" idx="2"/>
          </p:nvPr>
        </p:nvSpPr>
        <p:spPr/>
        <p:txBody>
          <a:bodyPr/>
          <a:p>
            <a:r>
              <a:rPr dirty="0" lang="en-US" smtClean="0">
                <a:solidFill>
                  <a:srgbClr val="0070C0"/>
                </a:solidFill>
              </a:rPr>
              <a:t>Non displaced </a:t>
            </a:r>
            <a:r>
              <a:rPr dirty="0" lang="en-US" smtClean="0"/>
              <a:t>–crack without a change in the normal alignment of the bone.</a:t>
            </a:r>
            <a:endParaRPr dirty="0" lang="en-US"/>
          </a:p>
        </p:txBody>
      </p:sp>
      <p:pic>
        <p:nvPicPr>
          <p:cNvPr id="2097171" name="Picture 5" descr="figure3"/>
          <p:cNvPicPr>
            <a:picLocks noChangeAspect="1" noChangeArrowheads="1"/>
          </p:cNvPicPr>
          <p:nvPr/>
        </p:nvPicPr>
        <p:blipFill>
          <a:blip xmlns:r="http://schemas.openxmlformats.org/officeDocument/2006/relationships" r:embed="rId1"/>
          <a:srcRect/>
          <a:stretch>
            <a:fillRect/>
          </a:stretch>
        </p:blipFill>
        <p:spPr bwMode="auto">
          <a:xfrm>
            <a:off x="1066800" y="2743200"/>
            <a:ext cx="3200400" cy="4114800"/>
          </a:xfrm>
          <a:prstGeom prst="rect"/>
          <a:noFill/>
          <a:ln w="9525">
            <a:noFill/>
            <a:miter lim="800000"/>
            <a:headEnd/>
            <a:tailEnd/>
          </a:ln>
        </p:spPr>
      </p:pic>
      <p:pic>
        <p:nvPicPr>
          <p:cNvPr id="2097172" name="Picture 5" descr="20061016_234332_broken_wrist"/>
          <p:cNvPicPr>
            <a:picLocks noChangeAspect="1" noChangeArrowheads="1"/>
          </p:cNvPicPr>
          <p:nvPr/>
        </p:nvPicPr>
        <p:blipFill>
          <a:blip xmlns:r="http://schemas.openxmlformats.org/officeDocument/2006/relationships" r:embed="rId2"/>
          <a:srcRect/>
          <a:stretch>
            <a:fillRect/>
          </a:stretch>
        </p:blipFill>
        <p:spPr bwMode="auto">
          <a:xfrm>
            <a:off x="4953000" y="3048000"/>
            <a:ext cx="4191000" cy="3810000"/>
          </a:xfrm>
          <a:prstGeom prst="rect"/>
          <a:noFill/>
          <a:ln w="9525">
            <a:noFill/>
            <a:miter lim="800000"/>
            <a:headEnd/>
            <a:tailEnd/>
          </a:ln>
        </p:spPr>
      </p:pic>
      <p:sp>
        <p:nvSpPr>
          <p:cNvPr id="1049321" name="Oval 6"/>
          <p:cNvSpPr>
            <a:spLocks noChangeArrowheads="1"/>
          </p:cNvSpPr>
          <p:nvPr/>
        </p:nvSpPr>
        <p:spPr bwMode="auto">
          <a:xfrm flipV="1">
            <a:off x="6477000" y="4800600"/>
            <a:ext cx="1447800" cy="990600"/>
          </a:xfrm>
          <a:prstGeom prst="ellipse"/>
          <a:solidFill>
            <a:schemeClr val="bg1">
              <a:alpha val="0"/>
            </a:schemeClr>
          </a:solidFill>
          <a:ln w="9525">
            <a:solidFill>
              <a:srgbClr val="FF0000"/>
            </a:solidFill>
            <a:round/>
            <a:headEnd/>
            <a:tailEnd/>
          </a:ln>
        </p:spPr>
        <p:txBody>
          <a:bodyPr anchor="ctr" wrap="non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9324" name="Title 6"/>
          <p:cNvSpPr>
            <a:spLocks noGrp="1"/>
          </p:cNvSpPr>
          <p:nvPr>
            <p:ph type="title"/>
          </p:nvPr>
        </p:nvSpPr>
        <p:spPr/>
        <p:txBody>
          <a:bodyPr/>
          <a:p>
            <a:r>
              <a:rPr dirty="0" lang="en-US" smtClean="0"/>
              <a:t>Pathological fractures </a:t>
            </a:r>
            <a:endParaRPr dirty="0" lang="en-US"/>
          </a:p>
        </p:txBody>
      </p:sp>
      <p:sp>
        <p:nvSpPr>
          <p:cNvPr id="1049325" name="Content Placeholder 7"/>
          <p:cNvSpPr>
            <a:spLocks noGrp="1"/>
          </p:cNvSpPr>
          <p:nvPr>
            <p:ph sz="quarter" idx="1"/>
          </p:nvPr>
        </p:nvSpPr>
        <p:spPr/>
        <p:txBody>
          <a:bodyPr anchor="ctr">
            <a:normAutofit/>
          </a:bodyPr>
          <a:p>
            <a:pPr eaLnBrk="0" hangingPunct="0"/>
            <a:r>
              <a:rPr altLang="en-US" dirty="0" sz="2800" lang="en-US" smtClean="0">
                <a:ea typeface="Times New Roman" pitchFamily="18" charset="0"/>
                <a:cs typeface="Tahoma" pitchFamily="34" charset="0"/>
              </a:rPr>
              <a:t>It is a fracture occurring after a trivial violence in a bone weakened by some pathological lesion. This lesion may be :</a:t>
            </a:r>
          </a:p>
          <a:p>
            <a:pPr eaLnBrk="0" hangingPunct="0">
              <a:lnSpc>
                <a:spcPct val="110000"/>
              </a:lnSpc>
              <a:buNone/>
            </a:pPr>
            <a:r>
              <a:rPr altLang="en-US" dirty="0" sz="2800" lang="en-US" smtClean="0">
                <a:ea typeface="Times New Roman" pitchFamily="18" charset="0"/>
                <a:cs typeface="Tahoma" pitchFamily="34" charset="0"/>
              </a:rPr>
              <a:t> - </a:t>
            </a:r>
            <a:r>
              <a:rPr altLang="en-US" b="1" dirty="0" sz="2800" lang="en-US" smtClean="0">
                <a:solidFill>
                  <a:srgbClr val="500000"/>
                </a:solidFill>
                <a:ea typeface="Times New Roman" pitchFamily="18" charset="0"/>
                <a:cs typeface="Tahoma" pitchFamily="34" charset="0"/>
              </a:rPr>
              <a:t>Localized disorder </a:t>
            </a:r>
            <a:r>
              <a:rPr altLang="en-US" dirty="0" sz="2800" lang="en-US" smtClean="0">
                <a:ea typeface="Times New Roman" pitchFamily="18" charset="0"/>
                <a:cs typeface="Tahoma" pitchFamily="34" charset="0"/>
              </a:rPr>
              <a:t>(e.g. secondary malignant deposit) </a:t>
            </a:r>
          </a:p>
          <a:p>
            <a:pPr eaLnBrk="0" hangingPunct="0">
              <a:lnSpc>
                <a:spcPct val="110000"/>
              </a:lnSpc>
            </a:pPr>
            <a:endParaRPr altLang="en-US" dirty="0" sz="2800" lang="en-US" smtClean="0">
              <a:ea typeface="Times New Roman" pitchFamily="18" charset="0"/>
              <a:cs typeface="Tahoma" pitchFamily="34" charset="0"/>
            </a:endParaRPr>
          </a:p>
          <a:p>
            <a:pPr eaLnBrk="0" hangingPunct="0">
              <a:lnSpc>
                <a:spcPct val="110000"/>
              </a:lnSpc>
              <a:buNone/>
            </a:pPr>
            <a:r>
              <a:rPr altLang="en-US" dirty="0" sz="2800" lang="en-US" smtClean="0">
                <a:ea typeface="Times New Roman" pitchFamily="18" charset="0"/>
                <a:cs typeface="Tahoma" pitchFamily="34" charset="0"/>
              </a:rPr>
              <a:t>  - </a:t>
            </a:r>
            <a:r>
              <a:rPr altLang="en-US" b="1" dirty="0" sz="2800" lang="en-US" smtClean="0">
                <a:solidFill>
                  <a:srgbClr val="500000"/>
                </a:solidFill>
                <a:ea typeface="Times New Roman" pitchFamily="18" charset="0"/>
                <a:cs typeface="Tahoma" pitchFamily="34" charset="0"/>
              </a:rPr>
              <a:t>Generalized</a:t>
            </a:r>
            <a:r>
              <a:rPr altLang="en-US" dirty="0" sz="2800" lang="en-US" smtClean="0">
                <a:solidFill>
                  <a:srgbClr val="500000"/>
                </a:solidFill>
                <a:ea typeface="Times New Roman" pitchFamily="18" charset="0"/>
                <a:cs typeface="Tahoma" pitchFamily="34" charset="0"/>
              </a:rPr>
              <a:t> </a:t>
            </a:r>
            <a:r>
              <a:rPr altLang="en-US" b="1" dirty="0" sz="2800" lang="en-US" smtClean="0">
                <a:solidFill>
                  <a:srgbClr val="500000"/>
                </a:solidFill>
                <a:ea typeface="Times New Roman" pitchFamily="18" charset="0"/>
                <a:cs typeface="Tahoma" pitchFamily="34" charset="0"/>
              </a:rPr>
              <a:t>disorder</a:t>
            </a:r>
            <a:r>
              <a:rPr altLang="en-US" dirty="0" sz="2800" lang="en-US" smtClean="0">
                <a:solidFill>
                  <a:srgbClr val="500000"/>
                </a:solidFill>
                <a:ea typeface="Times New Roman" pitchFamily="18" charset="0"/>
                <a:cs typeface="Tahoma" pitchFamily="34" charset="0"/>
              </a:rPr>
              <a:t> </a:t>
            </a:r>
            <a:r>
              <a:rPr altLang="en-US" dirty="0" sz="2800" lang="en-US" smtClean="0">
                <a:ea typeface="Times New Roman" pitchFamily="18" charset="0"/>
                <a:cs typeface="Tahoma" pitchFamily="34" charset="0"/>
              </a:rPr>
              <a:t>(e.g. osteoporosis)</a:t>
            </a:r>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9326" name="Title 1"/>
          <p:cNvSpPr>
            <a:spLocks noGrp="1"/>
          </p:cNvSpPr>
          <p:nvPr>
            <p:ph type="title"/>
          </p:nvPr>
        </p:nvSpPr>
        <p:spPr/>
        <p:txBody>
          <a:bodyPr/>
          <a:p>
            <a:r>
              <a:rPr dirty="0" lang="en-US" smtClean="0"/>
              <a:t> Summary of types of fracture</a:t>
            </a:r>
            <a:endParaRPr dirty="0" lang="en-US"/>
          </a:p>
        </p:txBody>
      </p:sp>
      <p:sp>
        <p:nvSpPr>
          <p:cNvPr id="1049327" name="Content Placeholder 2"/>
          <p:cNvSpPr>
            <a:spLocks noGrp="1"/>
          </p:cNvSpPr>
          <p:nvPr>
            <p:ph sz="quarter" idx="1"/>
          </p:nvPr>
        </p:nvSpPr>
        <p:spPr>
          <a:xfrm>
            <a:off x="457200" y="1447800"/>
            <a:ext cx="8229600" cy="4572000"/>
          </a:xfrm>
        </p:spPr>
        <p:txBody>
          <a:bodyPr>
            <a:noAutofit/>
          </a:bodyPr>
          <a:p>
            <a:pPr indent="-342900" marL="342900">
              <a:spcBef>
                <a:spcPct val="20000"/>
              </a:spcBef>
            </a:pPr>
            <a:r>
              <a:rPr altLang="en-US" b="1" dirty="0" sz="2400" lang="en-US" u="sng" smtClean="0">
                <a:solidFill>
                  <a:srgbClr val="500000"/>
                </a:solidFill>
              </a:rPr>
              <a:t>Simple</a:t>
            </a:r>
            <a:r>
              <a:rPr altLang="en-US" b="1" dirty="0" sz="2400" lang="en-US" smtClean="0">
                <a:solidFill>
                  <a:srgbClr val="500000"/>
                </a:solidFill>
              </a:rPr>
              <a:t>           </a:t>
            </a:r>
            <a:r>
              <a:rPr altLang="en-US" dirty="0" sz="2400" lang="en-US" smtClean="0"/>
              <a:t>little or no bone displacement </a:t>
            </a:r>
          </a:p>
          <a:p>
            <a:pPr indent="-342900" marL="342900">
              <a:spcBef>
                <a:spcPct val="20000"/>
              </a:spcBef>
            </a:pPr>
            <a:r>
              <a:rPr altLang="en-US" b="1" dirty="0" sz="2400" lang="en-US" u="sng" smtClean="0">
                <a:solidFill>
                  <a:srgbClr val="500000"/>
                </a:solidFill>
              </a:rPr>
              <a:t>Compound</a:t>
            </a:r>
            <a:r>
              <a:rPr altLang="en-US" dirty="0" sz="2400" lang="en-US" smtClean="0"/>
              <a:t>    fracture ruptures the skin &amp; bone protrudes</a:t>
            </a:r>
          </a:p>
          <a:p>
            <a:pPr indent="-342900" marL="342900">
              <a:spcBef>
                <a:spcPct val="20000"/>
              </a:spcBef>
            </a:pPr>
            <a:r>
              <a:rPr altLang="en-US" b="1" dirty="0" sz="2400" lang="en-US" u="sng" smtClean="0">
                <a:solidFill>
                  <a:srgbClr val="500000"/>
                </a:solidFill>
              </a:rPr>
              <a:t>Green stick</a:t>
            </a:r>
            <a:r>
              <a:rPr altLang="en-US" dirty="0" sz="2400" lang="en-US" smtClean="0">
                <a:solidFill>
                  <a:srgbClr val="500000"/>
                </a:solidFill>
              </a:rPr>
              <a:t>   </a:t>
            </a:r>
            <a:r>
              <a:rPr altLang="en-US" dirty="0" sz="2400" lang="en-US" smtClean="0"/>
              <a:t>occurs mostly in children whose bones have not calcified or hardened </a:t>
            </a:r>
          </a:p>
          <a:p>
            <a:pPr indent="-342900" marL="342900">
              <a:spcBef>
                <a:spcPct val="20000"/>
              </a:spcBef>
            </a:pPr>
            <a:r>
              <a:rPr altLang="en-US" b="1" dirty="0" sz="2400" lang="en-US" u="sng" smtClean="0">
                <a:solidFill>
                  <a:srgbClr val="500000"/>
                </a:solidFill>
              </a:rPr>
              <a:t>Transverse</a:t>
            </a:r>
            <a:r>
              <a:rPr altLang="en-US" dirty="0" sz="2400" lang="en-US" smtClean="0"/>
              <a:t>    crack perpendicular to long axis of the bone - displacement may occur</a:t>
            </a:r>
          </a:p>
          <a:p>
            <a:pPr indent="-342900" marL="342900">
              <a:spcBef>
                <a:spcPct val="20000"/>
              </a:spcBef>
            </a:pPr>
            <a:r>
              <a:rPr altLang="en-US" b="1" dirty="0" sz="2400" lang="en-US" u="sng" smtClean="0">
                <a:solidFill>
                  <a:srgbClr val="500000"/>
                </a:solidFill>
              </a:rPr>
              <a:t>Oblique</a:t>
            </a:r>
            <a:r>
              <a:rPr altLang="en-US" dirty="0" sz="2400" lang="en-US" smtClean="0"/>
              <a:t>         diagonal crack across the long axis of the bone</a:t>
            </a:r>
            <a:endParaRPr altLang="en-US" dirty="0" sz="2400" lang="en-US" u="sng" smtClean="0"/>
          </a:p>
          <a:p>
            <a:pPr indent="-342900" marL="342900">
              <a:spcBef>
                <a:spcPct val="20000"/>
              </a:spcBef>
            </a:pPr>
            <a:r>
              <a:rPr altLang="en-US" b="1" dirty="0" sz="2400" lang="en-US" u="sng" smtClean="0">
                <a:solidFill>
                  <a:srgbClr val="500000"/>
                </a:solidFill>
              </a:rPr>
              <a:t>Spiral</a:t>
            </a:r>
            <a:r>
              <a:rPr altLang="en-US" dirty="0" sz="2400" lang="en-US" smtClean="0"/>
              <a:t>            diagonal crack involving a "twisting" of the bone about the longitudinal axis</a:t>
            </a:r>
          </a:p>
          <a:p>
            <a:pPr indent="-342900" marL="342900">
              <a:spcBef>
                <a:spcPct val="20000"/>
              </a:spcBef>
            </a:pPr>
            <a:r>
              <a:rPr altLang="en-US" b="1" dirty="0" sz="2400" lang="en-US" u="sng" smtClean="0">
                <a:solidFill>
                  <a:srgbClr val="500000"/>
                </a:solidFill>
              </a:rPr>
              <a:t>Comminuted</a:t>
            </a:r>
            <a:r>
              <a:rPr altLang="en-US" dirty="0" sz="2400" lang="en-US" smtClean="0"/>
              <a:t> "crushing" fracture - more common in elderly</a:t>
            </a:r>
            <a:endParaRPr altLang="en-US" dirty="0" sz="2400" lang="en-US" u="sng" smtClean="0"/>
          </a:p>
          <a:p>
            <a:pPr indent="-342900" marL="342900">
              <a:spcBef>
                <a:spcPct val="20000"/>
              </a:spcBef>
            </a:pPr>
            <a:r>
              <a:rPr altLang="en-US" b="1" dirty="0" sz="2400" lang="en-US" u="sng" smtClean="0">
                <a:solidFill>
                  <a:srgbClr val="500000"/>
                </a:solidFill>
              </a:rPr>
              <a:t>Impacted</a:t>
            </a:r>
            <a:r>
              <a:rPr altLang="en-US" dirty="0" sz="2400" lang="en-US" smtClean="0"/>
              <a:t>      one end of bone is driven up into the other</a:t>
            </a:r>
          </a:p>
          <a:p>
            <a:pPr indent="-342900" marL="342900">
              <a:spcBef>
                <a:spcPct val="20000"/>
              </a:spcBef>
              <a:buNone/>
            </a:pPr>
            <a:endParaRPr altLang="en-US" dirty="0" sz="2400" lang="en-US" smtClean="0"/>
          </a:p>
          <a:p>
            <a:pPr indent="-342900" marL="342900">
              <a:spcBef>
                <a:spcPct val="20000"/>
              </a:spcBef>
            </a:pPr>
            <a:endParaRPr altLang="en-US" dirty="0" sz="2400"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16" name="Title 1"/>
          <p:cNvSpPr>
            <a:spLocks noGrp="1"/>
          </p:cNvSpPr>
          <p:nvPr>
            <p:ph type="title"/>
          </p:nvPr>
        </p:nvSpPr>
        <p:spPr/>
        <p:txBody>
          <a:bodyPr/>
          <a:p>
            <a:r>
              <a:rPr dirty="0" lang="en-US" smtClean="0"/>
              <a:t>objectives</a:t>
            </a:r>
            <a:endParaRPr dirty="0" lang="en-US"/>
          </a:p>
        </p:txBody>
      </p:sp>
      <p:sp>
        <p:nvSpPr>
          <p:cNvPr id="1048617" name="Content Placeholder 2"/>
          <p:cNvSpPr>
            <a:spLocks noGrp="1"/>
          </p:cNvSpPr>
          <p:nvPr>
            <p:ph sz="quarter" idx="1"/>
          </p:nvPr>
        </p:nvSpPr>
        <p:spPr/>
        <p:txBody>
          <a:bodyPr>
            <a:normAutofit/>
          </a:bodyPr>
          <a:p>
            <a:r>
              <a:rPr dirty="0" sz="2400" lang="en-GB" smtClean="0"/>
              <a:t>To review A &amp;P of the bones</a:t>
            </a:r>
          </a:p>
          <a:p>
            <a:r>
              <a:rPr dirty="0" sz="2400" lang="en-GB" smtClean="0"/>
              <a:t>To discuss  fractures and  the principles of fracture management.</a:t>
            </a:r>
          </a:p>
          <a:p>
            <a:r>
              <a:rPr dirty="0" sz="2400" lang="en-GB" smtClean="0"/>
              <a:t>To discuss indications and care of patients done amputation of a limb</a:t>
            </a:r>
          </a:p>
          <a:p>
            <a:r>
              <a:rPr dirty="0" sz="2400" lang="en-GB" smtClean="0"/>
              <a:t>To describe causes and management of orthopaedic diseases</a:t>
            </a:r>
          </a:p>
          <a:p>
            <a:r>
              <a:rPr dirty="0" sz="2400" lang="en-GB" smtClean="0"/>
              <a:t>Identify  congenital malformations related to orthopaedics  and  discuss their management</a:t>
            </a:r>
          </a:p>
          <a:p>
            <a:r>
              <a:rPr dirty="0" sz="2400" lang="en-GB" smtClean="0"/>
              <a:t>Apply knowledge of orthopaedic management in nursing patients presenting  with orthopaedic conditions.</a:t>
            </a:r>
          </a:p>
          <a:p>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9331" name="Title 1"/>
          <p:cNvSpPr>
            <a:spLocks noGrp="1"/>
          </p:cNvSpPr>
          <p:nvPr>
            <p:ph type="title"/>
          </p:nvPr>
        </p:nvSpPr>
        <p:spPr/>
        <p:txBody>
          <a:bodyPr/>
          <a:p>
            <a:r>
              <a:rPr dirty="0" lang="en-US" smtClean="0"/>
              <a:t>Summary of fracture types</a:t>
            </a:r>
            <a:endParaRPr dirty="0" lang="en-US"/>
          </a:p>
        </p:txBody>
      </p:sp>
      <p:sp>
        <p:nvSpPr>
          <p:cNvPr id="1049332" name="Content Placeholder 2"/>
          <p:cNvSpPr>
            <a:spLocks noGrp="1"/>
          </p:cNvSpPr>
          <p:nvPr>
            <p:ph sz="quarter" idx="1"/>
          </p:nvPr>
        </p:nvSpPr>
        <p:spPr>
          <a:xfrm>
            <a:off x="0" y="1447800"/>
            <a:ext cx="8686800" cy="5105400"/>
          </a:xfrm>
        </p:spPr>
        <p:txBody>
          <a:bodyPr>
            <a:normAutofit/>
          </a:bodyPr>
          <a:p>
            <a:pPr indent="-342900" marL="342900">
              <a:spcBef>
                <a:spcPct val="20000"/>
              </a:spcBef>
            </a:pPr>
            <a:r>
              <a:rPr altLang="en-US" b="1" dirty="0" sz="2800" lang="en-US" u="sng" smtClean="0">
                <a:solidFill>
                  <a:srgbClr val="500000"/>
                </a:solidFill>
              </a:rPr>
              <a:t>Depressed    </a:t>
            </a:r>
            <a:r>
              <a:rPr altLang="en-US" dirty="0" sz="2800" lang="en-US" smtClean="0"/>
              <a:t> broken bone is pressed inward </a:t>
            </a:r>
            <a:r>
              <a:rPr altLang="en-US" dirty="0" sz="2800" lang="en-US" u="sng" smtClean="0"/>
              <a:t>(</a:t>
            </a:r>
            <a:r>
              <a:rPr altLang="en-US" dirty="0" sz="2800" lang="en-US" smtClean="0"/>
              <a:t>skull fracture</a:t>
            </a:r>
            <a:r>
              <a:rPr altLang="en-US" dirty="0" sz="2800" lang="en-US" u="sng" smtClean="0"/>
              <a:t>)</a:t>
            </a:r>
          </a:p>
          <a:p>
            <a:pPr indent="-342900" marL="342900">
              <a:spcBef>
                <a:spcPct val="20000"/>
              </a:spcBef>
            </a:pPr>
            <a:r>
              <a:rPr altLang="en-US" b="1" dirty="0" sz="2800" lang="en-US" u="sng" smtClean="0">
                <a:solidFill>
                  <a:srgbClr val="500000"/>
                </a:solidFill>
              </a:rPr>
              <a:t>Avulsion</a:t>
            </a:r>
            <a:r>
              <a:rPr altLang="en-US" dirty="0" sz="2800" lang="en-US" smtClean="0"/>
              <a:t>        fragment of bone is pulled away by tendon</a:t>
            </a:r>
          </a:p>
          <a:p>
            <a:pPr indent="-342900" marL="342900">
              <a:spcBef>
                <a:spcPct val="20000"/>
              </a:spcBef>
            </a:pPr>
            <a:r>
              <a:rPr altLang="en-US" b="1" dirty="0" sz="2800" lang="en-US" u="sng" smtClean="0">
                <a:solidFill>
                  <a:srgbClr val="500000"/>
                </a:solidFill>
              </a:rPr>
              <a:t>Simple</a:t>
            </a:r>
            <a:r>
              <a:rPr altLang="en-US" b="1" dirty="0" sz="2800" lang="en-US" smtClean="0">
                <a:solidFill>
                  <a:srgbClr val="500000"/>
                </a:solidFill>
              </a:rPr>
              <a:t>           </a:t>
            </a:r>
            <a:r>
              <a:rPr altLang="en-US" dirty="0" sz="2800" lang="en-US" smtClean="0"/>
              <a:t>little or no bone displacement </a:t>
            </a:r>
          </a:p>
          <a:p>
            <a:pPr indent="-342900" marL="342900">
              <a:lnSpc>
                <a:spcPct val="110000"/>
              </a:lnSpc>
              <a:spcBef>
                <a:spcPct val="20000"/>
              </a:spcBef>
            </a:pPr>
            <a:r>
              <a:rPr altLang="en-US" b="1" dirty="0" sz="2800" lang="en-US" u="sng" smtClean="0">
                <a:solidFill>
                  <a:srgbClr val="500000"/>
                </a:solidFill>
              </a:rPr>
              <a:t>Compound</a:t>
            </a:r>
            <a:r>
              <a:rPr altLang="en-US" dirty="0" sz="2800" lang="en-US" smtClean="0"/>
              <a:t>    fracture ruptures the skin &amp; bone protrudes</a:t>
            </a:r>
          </a:p>
          <a:p>
            <a:pPr indent="-342900" marL="342900">
              <a:lnSpc>
                <a:spcPct val="110000"/>
              </a:lnSpc>
              <a:spcBef>
                <a:spcPct val="20000"/>
              </a:spcBef>
            </a:pPr>
            <a:endParaRPr altLang="en-US" b="1" dirty="0" sz="2800" lang="en-US" u="sng" smtClean="0">
              <a:solidFill>
                <a:srgbClr val="500000"/>
              </a:solidFill>
            </a:endParaRPr>
          </a:p>
          <a:p>
            <a:pPr indent="-342900" marL="342900">
              <a:lnSpc>
                <a:spcPct val="110000"/>
              </a:lnSpc>
              <a:spcBef>
                <a:spcPct val="20000"/>
              </a:spcBef>
            </a:pPr>
            <a:endParaRPr altLang="en-US" dirty="0" sz="2800" lang="en-US" u="sng" smtClean="0"/>
          </a:p>
          <a:p>
            <a:pPr indent="-342900" marL="342900">
              <a:lnSpc>
                <a:spcPct val="110000"/>
              </a:lnSpc>
              <a:spcBef>
                <a:spcPct val="20000"/>
              </a:spcBef>
            </a:pPr>
            <a:endParaRPr altLang="en-US" dirty="0" sz="2800" lang="en-US" u="sng" smtClean="0"/>
          </a:p>
          <a:p>
            <a:pPr indent="-342900" marL="342900">
              <a:spcBef>
                <a:spcPct val="20000"/>
              </a:spcBef>
            </a:pPr>
            <a:endParaRPr altLang="en-US" dirty="0" sz="2800" lang="en-US" smtClean="0"/>
          </a:p>
          <a:p>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9298" name="Title 1"/>
          <p:cNvSpPr>
            <a:spLocks noGrp="1"/>
          </p:cNvSpPr>
          <p:nvPr>
            <p:ph type="title"/>
          </p:nvPr>
        </p:nvSpPr>
        <p:spPr/>
        <p:txBody>
          <a:bodyPr/>
          <a:p>
            <a:r>
              <a:rPr dirty="0" lang="en-US" smtClean="0"/>
              <a:t>Types of fractures</a:t>
            </a:r>
            <a:endParaRPr dirty="0" lang="en-US"/>
          </a:p>
        </p:txBody>
      </p:sp>
      <p:pic>
        <p:nvPicPr>
          <p:cNvPr id="2097162" name="Picture 6" descr="Fig"/>
          <p:cNvPicPr>
            <a:picLocks noChangeAspect="1" noGrp="1" noChangeArrowheads="1"/>
          </p:cNvPicPr>
          <p:nvPr>
            <p:ph sz="quarter" idx="1"/>
          </p:nvPr>
        </p:nvPicPr>
        <p:blipFill>
          <a:blip xmlns:r="http://schemas.openxmlformats.org/officeDocument/2006/relationships" r:embed="rId1"/>
          <a:srcRect/>
          <a:stretch>
            <a:fillRect/>
          </a:stretch>
        </p:blipFill>
        <p:spPr>
          <a:xfrm>
            <a:off x="685800" y="1447800"/>
            <a:ext cx="7696200" cy="5410200"/>
          </a:xfrm>
          <a:prstGeom prst="rect"/>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9290" name="Title 1"/>
          <p:cNvSpPr>
            <a:spLocks noGrp="1"/>
          </p:cNvSpPr>
          <p:nvPr>
            <p:ph type="title"/>
          </p:nvPr>
        </p:nvSpPr>
        <p:spPr/>
        <p:txBody>
          <a:bodyPr/>
          <a:p>
            <a:r>
              <a:rPr dirty="0" lang="en-US" smtClean="0"/>
              <a:t>Clinical features </a:t>
            </a:r>
            <a:endParaRPr dirty="0" lang="en-US"/>
          </a:p>
        </p:txBody>
      </p:sp>
      <p:sp>
        <p:nvSpPr>
          <p:cNvPr id="1049291" name="Content Placeholder 2"/>
          <p:cNvSpPr>
            <a:spLocks noGrp="1"/>
          </p:cNvSpPr>
          <p:nvPr>
            <p:ph sz="quarter" idx="1"/>
          </p:nvPr>
        </p:nvSpPr>
        <p:spPr/>
        <p:txBody>
          <a:bodyPr>
            <a:normAutofit fontScale="96154" lnSpcReduction="20000"/>
          </a:bodyPr>
          <a:p>
            <a:pPr indent="0" marL="0">
              <a:buNone/>
            </a:pPr>
            <a:r>
              <a:rPr dirty="0" lang="en-US" smtClean="0"/>
              <a:t> Local injuries </a:t>
            </a:r>
          </a:p>
          <a:p>
            <a:r>
              <a:rPr dirty="0" lang="en-US" smtClean="0"/>
              <a:t>Pain due to :-</a:t>
            </a:r>
          </a:p>
          <a:p>
            <a:pPr>
              <a:buFont typeface="Wingdings" pitchFamily="2" charset="2"/>
              <a:buChar char="ü"/>
            </a:pPr>
            <a:r>
              <a:rPr dirty="0" lang="en-US" smtClean="0"/>
              <a:t> break in the continuity of the </a:t>
            </a:r>
            <a:r>
              <a:rPr dirty="0" lang="en-US" err="1" smtClean="0"/>
              <a:t>periosteum</a:t>
            </a:r>
            <a:r>
              <a:rPr dirty="0" lang="en-US" smtClean="0"/>
              <a:t>, with or without similar discontinuity in </a:t>
            </a:r>
            <a:r>
              <a:rPr dirty="0" lang="en-US" err="1" smtClean="0"/>
              <a:t>endosteum</a:t>
            </a:r>
            <a:r>
              <a:rPr dirty="0" lang="en-US" smtClean="0"/>
              <a:t>, as both contain multiple nociceptors.</a:t>
            </a:r>
          </a:p>
          <a:p>
            <a:pPr>
              <a:buFont typeface="Wingdings" pitchFamily="2" charset="2"/>
              <a:buChar char="ü"/>
            </a:pPr>
            <a:r>
              <a:rPr dirty="0" lang="en-US" smtClean="0"/>
              <a:t>Edema of nearby soft tissues caused by bleeding of torn </a:t>
            </a:r>
            <a:r>
              <a:rPr dirty="0" lang="en-US" err="1" smtClean="0"/>
              <a:t>periosteal</a:t>
            </a:r>
            <a:r>
              <a:rPr dirty="0" lang="en-US" smtClean="0"/>
              <a:t> blood vessels evokes pressure pain.</a:t>
            </a:r>
          </a:p>
          <a:p>
            <a:pPr>
              <a:buFont typeface="Wingdings" pitchFamily="2" charset="2"/>
              <a:buChar char="ü"/>
            </a:pPr>
            <a:r>
              <a:rPr dirty="0" lang="en-US" smtClean="0"/>
              <a:t>Muscle spasms trying to hold bone fragments in place</a:t>
            </a:r>
          </a:p>
          <a:p>
            <a:pPr>
              <a:buFont typeface="Wingdings" pitchFamily="2" charset="2"/>
              <a:buChar char="ü"/>
            </a:pPr>
            <a:r>
              <a:rPr dirty="0" lang="en-US" smtClean="0"/>
              <a:t>Damage to adjacent structures such as nerves or vessels; spinal cord and nerve roots</a:t>
            </a:r>
          </a:p>
          <a:p>
            <a:endParaRPr dirty="0" lang="en-US" smtClean="0"/>
          </a:p>
          <a:p>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9283" name="Title 1"/>
          <p:cNvSpPr>
            <a:spLocks noGrp="1"/>
          </p:cNvSpPr>
          <p:nvPr>
            <p:ph type="title"/>
          </p:nvPr>
        </p:nvSpPr>
        <p:spPr/>
        <p:txBody>
          <a:bodyPr/>
          <a:p>
            <a:r>
              <a:rPr dirty="0" lang="en-US" smtClean="0"/>
              <a:t>Clinical features </a:t>
            </a:r>
            <a:endParaRPr dirty="0" lang="en-US"/>
          </a:p>
        </p:txBody>
      </p:sp>
      <p:sp>
        <p:nvSpPr>
          <p:cNvPr id="1049284" name="Content Placeholder 2"/>
          <p:cNvSpPr>
            <a:spLocks noGrp="1"/>
          </p:cNvSpPr>
          <p:nvPr>
            <p:ph sz="quarter" idx="1"/>
          </p:nvPr>
        </p:nvSpPr>
        <p:spPr>
          <a:xfrm>
            <a:off x="914400" y="1447800"/>
            <a:ext cx="7772400" cy="4800600"/>
          </a:xfrm>
        </p:spPr>
        <p:txBody>
          <a:bodyPr>
            <a:normAutofit fontScale="96154" lnSpcReduction="20000"/>
          </a:bodyPr>
          <a:p>
            <a:r>
              <a:rPr dirty="0" lang="en-US" smtClean="0"/>
              <a:t>Abnormal mobility</a:t>
            </a:r>
          </a:p>
          <a:p>
            <a:r>
              <a:rPr dirty="0" lang="en-US" smtClean="0"/>
              <a:t>Deformity –caused by contraction of surrounding muscles</a:t>
            </a:r>
          </a:p>
          <a:p>
            <a:r>
              <a:rPr dirty="0" lang="en-US" smtClean="0"/>
              <a:t>Loss of function of the affected limb</a:t>
            </a:r>
          </a:p>
          <a:p>
            <a:r>
              <a:rPr dirty="0" lang="en-US" smtClean="0"/>
              <a:t>Shortening of the bone</a:t>
            </a:r>
          </a:p>
          <a:p>
            <a:r>
              <a:rPr dirty="0" lang="en-US" smtClean="0"/>
              <a:t>Crepitus or grunting of the fragments- caused by bone edges rubbing against each other</a:t>
            </a:r>
          </a:p>
          <a:p>
            <a:r>
              <a:rPr dirty="0" lang="en-US" smtClean="0"/>
              <a:t>Hemorrhage –either internal or external</a:t>
            </a:r>
          </a:p>
          <a:p>
            <a:r>
              <a:rPr dirty="0" lang="en-US" smtClean="0"/>
              <a:t>Paralysis due nerve damage</a:t>
            </a:r>
          </a:p>
          <a:p>
            <a:r>
              <a:rPr dirty="0" lang="en-US" smtClean="0"/>
              <a:t>Paraesthesia  due to impaired </a:t>
            </a:r>
            <a:r>
              <a:rPr dirty="0" lang="en-US"/>
              <a:t> </a:t>
            </a:r>
            <a:r>
              <a:rPr dirty="0" lang="en-US" smtClean="0"/>
              <a:t>sensation</a:t>
            </a:r>
          </a:p>
          <a:p>
            <a:r>
              <a:rPr dirty="0" lang="en-US" smtClean="0"/>
              <a:t>Shock </a:t>
            </a:r>
          </a:p>
          <a:p>
            <a:endParaRPr dirty="0" lang="en-US" smtClean="0"/>
          </a:p>
          <a:p>
            <a:pPr>
              <a:buNone/>
            </a:pPr>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9288" name="Title 1"/>
          <p:cNvSpPr>
            <a:spLocks noGrp="1"/>
          </p:cNvSpPr>
          <p:nvPr>
            <p:ph type="title"/>
          </p:nvPr>
        </p:nvSpPr>
        <p:spPr/>
        <p:txBody>
          <a:bodyPr/>
          <a:p>
            <a:r>
              <a:rPr dirty="0" lang="en-US" smtClean="0"/>
              <a:t>Fracture healing</a:t>
            </a:r>
            <a:endParaRPr dirty="0" lang="en-US"/>
          </a:p>
        </p:txBody>
      </p:sp>
      <p:sp>
        <p:nvSpPr>
          <p:cNvPr id="1049289" name="Content Placeholder 2"/>
          <p:cNvSpPr>
            <a:spLocks noGrp="1"/>
          </p:cNvSpPr>
          <p:nvPr>
            <p:ph sz="quarter" idx="1"/>
          </p:nvPr>
        </p:nvSpPr>
        <p:spPr>
          <a:xfrm>
            <a:off x="914400" y="1447800"/>
            <a:ext cx="7772400" cy="4724400"/>
          </a:xfrm>
        </p:spPr>
        <p:txBody>
          <a:bodyPr>
            <a:normAutofit fontScale="96154" lnSpcReduction="20000"/>
          </a:bodyPr>
          <a:p>
            <a:r>
              <a:rPr dirty="0" sz="2800" lang="en-US" smtClean="0"/>
              <a:t>Is bone self healing process/ repair/union that has the following processes</a:t>
            </a:r>
            <a:endParaRPr dirty="0" sz="2800" lang="en-US" smtClean="0">
              <a:solidFill>
                <a:srgbClr val="500000"/>
              </a:solidFill>
              <a:ea typeface="Times New Roman" pitchFamily="18" charset="0"/>
              <a:cs typeface="Tahoma" pitchFamily="34" charset="0"/>
            </a:endParaRPr>
          </a:p>
          <a:p>
            <a:pPr>
              <a:buNone/>
            </a:pPr>
            <a:r>
              <a:rPr dirty="0" sz="2800" lang="en-US" smtClean="0">
                <a:solidFill>
                  <a:srgbClr val="500000"/>
                </a:solidFill>
                <a:ea typeface="Times New Roman" pitchFamily="18" charset="0"/>
                <a:cs typeface="Tahoma" pitchFamily="34" charset="0"/>
              </a:rPr>
              <a:t>	</a:t>
            </a:r>
            <a:r>
              <a:rPr b="1" dirty="0" sz="2800" lang="en-US" smtClean="0">
                <a:solidFill>
                  <a:srgbClr val="500000"/>
                </a:solidFill>
                <a:ea typeface="Times New Roman" pitchFamily="18" charset="0"/>
                <a:cs typeface="Tahoma" pitchFamily="34" charset="0"/>
              </a:rPr>
              <a:t>Inflammatory Phase.</a:t>
            </a:r>
          </a:p>
          <a:p>
            <a:r>
              <a:rPr dirty="0" sz="2800" lang="en-US" smtClean="0">
                <a:ea typeface="Times New Roman" pitchFamily="18" charset="0"/>
                <a:cs typeface="Tahoma" pitchFamily="34" charset="0"/>
              </a:rPr>
              <a:t>Stage of hematoma formation-</a:t>
            </a:r>
            <a:r>
              <a:rPr dirty="0" sz="2800" lang="en-US" smtClean="0"/>
              <a:t> after #, bleeding &amp; edema precede a hematoma surrounding the fragment</a:t>
            </a:r>
            <a:r>
              <a:rPr dirty="0" sz="2800" lang="en-US" smtClean="0">
                <a:ea typeface="Times New Roman" pitchFamily="18" charset="0"/>
                <a:cs typeface="Tahoma" pitchFamily="34" charset="0"/>
              </a:rPr>
              <a:t> </a:t>
            </a:r>
          </a:p>
          <a:p>
            <a:r>
              <a:rPr dirty="0" sz="2800" lang="en-US" smtClean="0">
                <a:ea typeface="Times New Roman" pitchFamily="18" charset="0"/>
                <a:cs typeface="Tahoma" pitchFamily="34" charset="0"/>
              </a:rPr>
              <a:t>There is swelling, edema &amp; pain</a:t>
            </a:r>
          </a:p>
          <a:p>
            <a:r>
              <a:rPr dirty="0" sz="2800" lang="en-US" smtClean="0">
                <a:ea typeface="Times New Roman" pitchFamily="18" charset="0"/>
                <a:cs typeface="Tahoma" pitchFamily="34" charset="0"/>
              </a:rPr>
              <a:t>The fracture fragments become </a:t>
            </a:r>
            <a:r>
              <a:rPr dirty="0" sz="2800" lang="en-US" err="1" smtClean="0">
                <a:ea typeface="Times New Roman" pitchFamily="18" charset="0"/>
                <a:cs typeface="Tahoma" pitchFamily="34" charset="0"/>
              </a:rPr>
              <a:t>devascularized</a:t>
            </a:r>
            <a:endParaRPr dirty="0" sz="2800" lang="en-US" smtClean="0">
              <a:ea typeface="Times New Roman" pitchFamily="18" charset="0"/>
              <a:cs typeface="Tahoma" pitchFamily="34" charset="0"/>
            </a:endParaRPr>
          </a:p>
          <a:p>
            <a:r>
              <a:rPr dirty="0" sz="2800" lang="en-US" smtClean="0">
                <a:ea typeface="Times New Roman" pitchFamily="18" charset="0"/>
                <a:cs typeface="Tahoma" pitchFamily="34" charset="0"/>
              </a:rPr>
              <a:t>Injured  bone is invaded by microphages which debride the area</a:t>
            </a:r>
          </a:p>
          <a:p>
            <a:endParaRPr dirty="0" sz="2800" lang="en-US" smtClean="0">
              <a:ea typeface="Times New Roman" pitchFamily="18" charset="0"/>
              <a:cs typeface="Tahoma" pitchFamily="34" charset="0"/>
            </a:endParaRP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9292" name="Title 1"/>
          <p:cNvSpPr>
            <a:spLocks noGrp="1"/>
          </p:cNvSpPr>
          <p:nvPr>
            <p:ph type="title"/>
          </p:nvPr>
        </p:nvSpPr>
        <p:spPr/>
        <p:txBody>
          <a:bodyPr/>
          <a:p>
            <a:r>
              <a:rPr dirty="0" lang="en-US" smtClean="0"/>
              <a:t>Fracture healing</a:t>
            </a:r>
            <a:endParaRPr dirty="0" lang="en-US"/>
          </a:p>
        </p:txBody>
      </p:sp>
      <p:sp>
        <p:nvSpPr>
          <p:cNvPr id="1049293" name="Content Placeholder 2"/>
          <p:cNvSpPr>
            <a:spLocks noGrp="1"/>
          </p:cNvSpPr>
          <p:nvPr>
            <p:ph sz="quarter" idx="1"/>
          </p:nvPr>
        </p:nvSpPr>
        <p:spPr/>
        <p:txBody>
          <a:bodyPr/>
          <a:p>
            <a:pPr>
              <a:buNone/>
            </a:pPr>
            <a:r>
              <a:rPr altLang="en-US" b="1" dirty="0" sz="2800" lang="en-US">
                <a:solidFill>
                  <a:srgbClr val="500000"/>
                </a:solidFill>
                <a:ea typeface="Times New Roman" pitchFamily="18" charset="0"/>
                <a:cs typeface="Tahoma" pitchFamily="34" charset="0"/>
              </a:rPr>
              <a:t>Reparative Phase. </a:t>
            </a:r>
            <a:r>
              <a:rPr dirty="0" sz="2800" lang="en-US" smtClean="0">
                <a:ea typeface="Times New Roman" pitchFamily="18" charset="0"/>
                <a:cs typeface="Tahoma" pitchFamily="34" charset="0"/>
              </a:rPr>
              <a:t>	</a:t>
            </a:r>
            <a:endParaRPr dirty="0" sz="2800" lang="en-US">
              <a:ea typeface="Times New Roman" pitchFamily="18" charset="0"/>
              <a:cs typeface="Tahoma" pitchFamily="34" charset="0"/>
            </a:endParaRPr>
          </a:p>
          <a:p>
            <a:r>
              <a:rPr dirty="0" sz="2800" lang="en-US" smtClean="0">
                <a:ea typeface="Times New Roman" pitchFamily="18" charset="0"/>
                <a:cs typeface="Tahoma" pitchFamily="34" charset="0"/>
              </a:rPr>
              <a:t>Fibrin strands form within the # hematoma</a:t>
            </a:r>
          </a:p>
          <a:p>
            <a:r>
              <a:rPr dirty="0" sz="2800" lang="en-US" smtClean="0">
                <a:ea typeface="Times New Roman" pitchFamily="18" charset="0"/>
                <a:cs typeface="Tahoma" pitchFamily="34" charset="0"/>
              </a:rPr>
              <a:t>Revascularization begins</a:t>
            </a:r>
          </a:p>
          <a:p>
            <a:r>
              <a:rPr dirty="0" sz="2800" lang="en-US">
                <a:ea typeface="Times New Roman" pitchFamily="18" charset="0"/>
                <a:cs typeface="Tahoma" pitchFamily="34" charset="0"/>
              </a:rPr>
              <a:t>F</a:t>
            </a:r>
            <a:r>
              <a:rPr dirty="0" sz="2800" lang="en-US" smtClean="0">
                <a:ea typeface="Times New Roman" pitchFamily="18" charset="0"/>
                <a:cs typeface="Tahoma" pitchFamily="34" charset="0"/>
              </a:rPr>
              <a:t>ibroblasts &amp; osteoblasts produce collagen matrix at the # site.</a:t>
            </a:r>
          </a:p>
          <a:p>
            <a:r>
              <a:rPr dirty="0" sz="2800" lang="en-US" smtClean="0">
                <a:ea typeface="Times New Roman" pitchFamily="18" charset="0"/>
                <a:cs typeface="Tahoma" pitchFamily="34" charset="0"/>
              </a:rPr>
              <a:t>Cartilage and fibrous connective tissue develops.</a:t>
            </a:r>
          </a:p>
          <a:p>
            <a:pPr>
              <a:buNone/>
            </a:pPr>
            <a:endParaRPr dirty="0" sz="2800" lang="en-US" smtClean="0">
              <a:ea typeface="Times New Roman" pitchFamily="18" charset="0"/>
              <a:cs typeface="Tahoma" pitchFamily="34" charset="0"/>
            </a:endParaRPr>
          </a:p>
          <a:p>
            <a:pPr>
              <a:buNone/>
            </a:pPr>
            <a:endParaRPr dirty="0" sz="2800" lang="en-US" smtClean="0">
              <a:ea typeface="Times New Roman" pitchFamily="18" charset="0"/>
              <a:cs typeface="Tahoma" pitchFamily="34" charset="0"/>
            </a:endParaRPr>
          </a:p>
          <a:p>
            <a:endParaRPr dirty="0" sz="2800" lang="en-US" smtClean="0">
              <a:ea typeface="Times New Roman" pitchFamily="18" charset="0"/>
              <a:cs typeface="Tahoma" pitchFamily="34" charset="0"/>
            </a:endParaRPr>
          </a:p>
          <a:p>
            <a:endParaRPr b="1" dirty="0" sz="2800" lang="en-US" smtClean="0">
              <a:solidFill>
                <a:srgbClr val="500000"/>
              </a:solidFill>
              <a:ea typeface="Times New Roman" pitchFamily="18" charset="0"/>
              <a:cs typeface="Tahoma" pitchFamily="34" charset="0"/>
            </a:endParaRPr>
          </a:p>
          <a:p>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9294" name="Title 4"/>
          <p:cNvSpPr>
            <a:spLocks noGrp="1"/>
          </p:cNvSpPr>
          <p:nvPr>
            <p:ph type="title"/>
          </p:nvPr>
        </p:nvSpPr>
        <p:spPr/>
        <p:txBody>
          <a:bodyPr/>
          <a:p>
            <a:r>
              <a:rPr dirty="0" lang="en-US" smtClean="0"/>
              <a:t>Fracture healing</a:t>
            </a:r>
            <a:endParaRPr dirty="0" lang="en-US"/>
          </a:p>
        </p:txBody>
      </p:sp>
      <p:sp>
        <p:nvSpPr>
          <p:cNvPr id="1049295" name="Content Placeholder 2"/>
          <p:cNvSpPr>
            <a:spLocks noGrp="1"/>
          </p:cNvSpPr>
          <p:nvPr>
            <p:ph sz="quarter" idx="1"/>
          </p:nvPr>
        </p:nvSpPr>
        <p:spPr>
          <a:xfrm>
            <a:off x="533400" y="1447800"/>
            <a:ext cx="8153400" cy="5181600"/>
          </a:xfrm>
        </p:spPr>
        <p:txBody>
          <a:bodyPr>
            <a:normAutofit fontScale="95833" lnSpcReduction="20000"/>
          </a:bodyPr>
          <a:p>
            <a:pPr eaLnBrk="0" hangingPunct="0" indent="-457200" lvl="1" marL="457200"/>
            <a:r>
              <a:rPr altLang="en-US" dirty="0" sz="2800" lang="en-US" smtClean="0">
                <a:ea typeface="Times New Roman" pitchFamily="18" charset="0"/>
                <a:cs typeface="Tahoma" pitchFamily="34" charset="0"/>
              </a:rPr>
              <a:t>A) Formation of  fibro cartilaginous callus.</a:t>
            </a:r>
          </a:p>
          <a:p>
            <a:pPr indent="-514350" marL="514350">
              <a:buFont typeface="Wingdings" pitchFamily="2" charset="2"/>
              <a:buChar char="ü"/>
            </a:pPr>
            <a:r>
              <a:rPr dirty="0" sz="2400" lang="en-US" smtClean="0"/>
              <a:t>The </a:t>
            </a:r>
            <a:r>
              <a:rPr dirty="0" sz="2400" lang="en-US" err="1" smtClean="0"/>
              <a:t>phagocytic</a:t>
            </a:r>
            <a:r>
              <a:rPr dirty="0" sz="2400" lang="en-US" smtClean="0"/>
              <a:t> cells absorbs the products of local necrosis.</a:t>
            </a:r>
          </a:p>
          <a:p>
            <a:pPr indent="-514350" marL="514350">
              <a:buFont typeface="Wingdings" pitchFamily="2" charset="2"/>
              <a:buChar char="ü"/>
            </a:pPr>
            <a:r>
              <a:rPr dirty="0" sz="2400" lang="en-US" smtClean="0"/>
              <a:t>The hematoma changes to into Granulation tissue constituting of young blood vessels, fibroblasts, </a:t>
            </a:r>
            <a:r>
              <a:rPr dirty="0" sz="2400" lang="en-US" err="1" smtClean="0"/>
              <a:t>osteoblasts</a:t>
            </a:r>
            <a:r>
              <a:rPr dirty="0" sz="2400" lang="en-US" smtClean="0"/>
              <a:t> (</a:t>
            </a:r>
            <a:r>
              <a:rPr b="1" dirty="0" sz="2400" lang="en-US" smtClean="0"/>
              <a:t>the bone </a:t>
            </a:r>
            <a:r>
              <a:rPr b="1" dirty="0" sz="2400" lang="en-US" err="1" smtClean="0"/>
              <a:t>osteoid</a:t>
            </a:r>
            <a:r>
              <a:rPr dirty="0" sz="2400" lang="en-US" smtClean="0"/>
              <a:t>)</a:t>
            </a:r>
          </a:p>
          <a:p>
            <a:pPr indent="-514350" marL="514350">
              <a:buFont typeface="Wingdings" pitchFamily="2" charset="2"/>
              <a:buChar char="ü"/>
            </a:pPr>
            <a:endParaRPr dirty="0" sz="2400" lang="en-US" smtClean="0"/>
          </a:p>
          <a:p>
            <a:pPr eaLnBrk="0" hangingPunct="0" indent="-514350" lvl="1" marL="514350"/>
            <a:r>
              <a:rPr altLang="en-US" dirty="0" sz="2800" lang="en-US" smtClean="0">
                <a:ea typeface="Times New Roman" pitchFamily="18" charset="0"/>
                <a:cs typeface="Tahoma" pitchFamily="34" charset="0"/>
              </a:rPr>
              <a:t>B) Formation  bony callus (woven bone become calcified)). </a:t>
            </a:r>
          </a:p>
          <a:p>
            <a:pPr indent="-514350" marL="514350">
              <a:buFont typeface="Wingdings" pitchFamily="2" charset="2"/>
              <a:buChar char="ü"/>
            </a:pPr>
            <a:r>
              <a:rPr dirty="0" sz="2400" lang="en-US" smtClean="0"/>
              <a:t>Osteoid mineralization to form a  network of cartilage, osteoblasts &amp; minerals</a:t>
            </a:r>
          </a:p>
          <a:p>
            <a:pPr indent="-514350" marL="514350">
              <a:buFont typeface="Wingdings" pitchFamily="2" charset="2"/>
              <a:buChar char="ü"/>
            </a:pPr>
            <a:r>
              <a:rPr dirty="0" sz="2400" lang="en-US" smtClean="0"/>
              <a:t>Begins to appear by the 1</a:t>
            </a:r>
            <a:r>
              <a:rPr baseline="30000" dirty="0" sz="2400" lang="en-US" smtClean="0"/>
              <a:t>st</a:t>
            </a:r>
            <a:r>
              <a:rPr dirty="0" sz="2400" lang="en-US" smtClean="0"/>
              <a:t> week of # and can be confirmed by X-ray</a:t>
            </a:r>
            <a:r>
              <a:rPr dirty="0" lang="en-US" smtClean="0"/>
              <a:t>	</a:t>
            </a:r>
            <a:r>
              <a:rPr altLang="en-US" dirty="0" sz="2800" lang="en-US" smtClean="0">
                <a:ea typeface="Times New Roman" pitchFamily="18" charset="0"/>
                <a:cs typeface="Tahoma" pitchFamily="34" charset="0"/>
              </a:rPr>
              <a:t> </a:t>
            </a:r>
          </a:p>
          <a:p>
            <a:pPr eaLnBrk="0" hangingPunct="0" indent="-514350" lvl="1" marL="514350"/>
            <a:endParaRPr altLang="en-US" b="1" dirty="0" sz="2800" lang="en-US" smtClean="0">
              <a:solidFill>
                <a:srgbClr val="500000"/>
              </a:solidFill>
              <a:ea typeface="Times New Roman" pitchFamily="18" charset="0"/>
              <a:cs typeface="Tahoma" pitchFamily="34" charset="0"/>
            </a:endParaRP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9296" name="Title 1"/>
          <p:cNvSpPr>
            <a:spLocks noGrp="1"/>
          </p:cNvSpPr>
          <p:nvPr>
            <p:ph type="title"/>
          </p:nvPr>
        </p:nvSpPr>
        <p:spPr/>
        <p:txBody>
          <a:bodyPr/>
          <a:p>
            <a:r>
              <a:rPr dirty="0" lang="en-US" smtClean="0"/>
              <a:t>Fracture healing</a:t>
            </a:r>
            <a:endParaRPr dirty="0" lang="en-US"/>
          </a:p>
        </p:txBody>
      </p:sp>
      <p:sp>
        <p:nvSpPr>
          <p:cNvPr id="1049297" name="Content Placeholder 2"/>
          <p:cNvSpPr>
            <a:spLocks noGrp="1"/>
          </p:cNvSpPr>
          <p:nvPr>
            <p:ph sz="quarter" idx="1"/>
          </p:nvPr>
        </p:nvSpPr>
        <p:spPr/>
        <p:txBody>
          <a:bodyPr/>
          <a:p>
            <a:pPr>
              <a:buNone/>
            </a:pPr>
            <a:r>
              <a:rPr b="1" dirty="0" lang="en-US" smtClean="0"/>
              <a:t>Ossification:- </a:t>
            </a:r>
            <a:r>
              <a:rPr dirty="0" lang="en-US" smtClean="0"/>
              <a:t> calcification of callous into bone mass  that prevent movement @ the # site </a:t>
            </a:r>
          </a:p>
          <a:p>
            <a:pPr>
              <a:buFont typeface="Wingdings" pitchFamily="2" charset="2"/>
              <a:buChar char="ü"/>
            </a:pPr>
            <a:r>
              <a:rPr dirty="0" lang="en-US" smtClean="0"/>
              <a:t>Begins 2-3 wks after # until  # is healed </a:t>
            </a:r>
          </a:p>
          <a:p>
            <a:pPr>
              <a:buFont typeface="Wingdings" pitchFamily="2" charset="2"/>
              <a:buChar char="ü"/>
            </a:pPr>
            <a:r>
              <a:rPr dirty="0" lang="en-US" smtClean="0"/>
              <a:t>However, the # is still evident in the x-ray</a:t>
            </a:r>
          </a:p>
          <a:p>
            <a:pPr>
              <a:buFont typeface="Wingdings" pitchFamily="2" charset="2"/>
              <a:buChar char="ü"/>
            </a:pPr>
            <a:r>
              <a:rPr dirty="0" lang="en-US" smtClean="0"/>
              <a:t>Pt can be converted from skeletal traction to cast or cast can be removed &amp; the pt mobilized </a:t>
            </a:r>
          </a:p>
          <a:p>
            <a:pPr>
              <a:buNone/>
            </a:pPr>
            <a:r>
              <a:rPr dirty="0" lang="en-US" smtClean="0"/>
              <a:t> </a:t>
            </a:r>
            <a:r>
              <a:rPr b="1" dirty="0" lang="en-US" smtClean="0"/>
              <a:t>Consolidation:- </a:t>
            </a:r>
            <a:r>
              <a:rPr dirty="0" lang="en-US" smtClean="0"/>
              <a:t>distance between bone continues to diminish &amp; eventually closes &amp; x-ray can confirm </a:t>
            </a:r>
            <a:r>
              <a:rPr dirty="0" lang="en-US"/>
              <a:t> </a:t>
            </a:r>
            <a:r>
              <a:rPr dirty="0" lang="en-US" smtClean="0"/>
              <a:t># union  </a:t>
            </a:r>
          </a:p>
          <a:p>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9322" name="Title 1"/>
          <p:cNvSpPr>
            <a:spLocks noGrp="1"/>
          </p:cNvSpPr>
          <p:nvPr>
            <p:ph type="title"/>
          </p:nvPr>
        </p:nvSpPr>
        <p:spPr/>
        <p:txBody>
          <a:bodyPr/>
          <a:p>
            <a:r>
              <a:rPr dirty="0" lang="en-US" smtClean="0"/>
              <a:t>Fracture healing</a:t>
            </a:r>
            <a:endParaRPr dirty="0" lang="en-US"/>
          </a:p>
        </p:txBody>
      </p:sp>
      <p:sp>
        <p:nvSpPr>
          <p:cNvPr id="1049323" name="Content Placeholder 2"/>
          <p:cNvSpPr>
            <a:spLocks noGrp="1"/>
          </p:cNvSpPr>
          <p:nvPr>
            <p:ph sz="quarter" idx="1"/>
          </p:nvPr>
        </p:nvSpPr>
        <p:spPr/>
        <p:txBody>
          <a:bodyPr>
            <a:normAutofit fontScale="96154" lnSpcReduction="20000"/>
          </a:bodyPr>
          <a:p>
            <a:pPr eaLnBrk="0" hangingPunct="0" indent="-514350" lvl="1" marL="514350"/>
            <a:r>
              <a:rPr b="1" dirty="0" sz="2800" lang="en-US" smtClean="0">
                <a:solidFill>
                  <a:srgbClr val="500000"/>
                </a:solidFill>
                <a:ea typeface="Times New Roman" pitchFamily="18" charset="0"/>
                <a:cs typeface="Tahoma" pitchFamily="34" charset="0"/>
              </a:rPr>
              <a:t>Remodeling Phase. </a:t>
            </a:r>
          </a:p>
          <a:p>
            <a:pPr eaLnBrk="0" hangingPunct="0" indent="-342900" lvl="1" marL="342900">
              <a:buFont typeface="Wingdings" pitchFamily="2" charset="2"/>
              <a:buChar char="ü"/>
            </a:pPr>
            <a:r>
              <a:rPr dirty="0" sz="2800" lang="en-US" smtClean="0">
                <a:cs typeface="Tahoma" pitchFamily="34" charset="0"/>
              </a:rPr>
              <a:t>Excess material inside bone shaft is  replaced  by more compact bone</a:t>
            </a:r>
            <a:endParaRPr b="1" dirty="0" sz="2800" lang="en-US" smtClean="0">
              <a:solidFill>
                <a:srgbClr val="500000"/>
              </a:solidFill>
              <a:ea typeface="Times New Roman" pitchFamily="18" charset="0"/>
              <a:cs typeface="Tahoma" pitchFamily="34" charset="0"/>
            </a:endParaRPr>
          </a:p>
          <a:p>
            <a:pPr>
              <a:buFont typeface="Wingdings" pitchFamily="2" charset="2"/>
              <a:buChar char="ü"/>
            </a:pPr>
            <a:r>
              <a:rPr dirty="0" sz="2800" lang="en-US"/>
              <a:t>E</a:t>
            </a:r>
            <a:r>
              <a:rPr dirty="0" sz="2800" lang="en-US" smtClean="0"/>
              <a:t>xcess cells are absorbed &amp; union is completed. </a:t>
            </a:r>
          </a:p>
          <a:p>
            <a:pPr>
              <a:buFont typeface="Wingdings" pitchFamily="2" charset="2"/>
              <a:buChar char="ü"/>
            </a:pPr>
            <a:r>
              <a:rPr dirty="0" sz="2800" lang="en-US" smtClean="0"/>
              <a:t>Return of bone to its pre-injury structure, shape &amp; strength </a:t>
            </a:r>
          </a:p>
          <a:p>
            <a:pPr>
              <a:buFont typeface="Wingdings" pitchFamily="2" charset="2"/>
              <a:buChar char="ü"/>
            </a:pPr>
            <a:r>
              <a:rPr dirty="0" sz="2800" lang="en-US" smtClean="0"/>
              <a:t>Bone remodeling enhanced by exercises &amp; later weight bearing exercises </a:t>
            </a:r>
          </a:p>
          <a:p>
            <a:pPr>
              <a:buFont typeface="Wingdings" pitchFamily="2" charset="2"/>
              <a:buChar char="ü"/>
            </a:pPr>
            <a:r>
              <a:rPr dirty="0" sz="2800" lang="en-US" smtClean="0"/>
              <a:t>New bone is deposited @ site of # </a:t>
            </a:r>
          </a:p>
          <a:p>
            <a:pPr indent="0" marL="0">
              <a:buNone/>
            </a:pPr>
            <a:endParaRPr dirty="0" sz="2800" lang="en-US" smtClean="0"/>
          </a:p>
          <a:p>
            <a:pPr eaLnBrk="0" hangingPunct="0" indent="-342900" lvl="1" marL="342900">
              <a:buNone/>
            </a:pPr>
            <a:r>
              <a:rPr b="1" dirty="0" sz="2800" lang="en-US" smtClean="0">
                <a:cs typeface="Tahoma" pitchFamily="34" charset="0"/>
              </a:rPr>
              <a:t> </a:t>
            </a:r>
            <a:endParaRPr dirty="0" sz="2800" lang="en-US" smtClean="0">
              <a:cs typeface="Tahoma" pitchFamily="34" charset="0"/>
            </a:endParaRPr>
          </a:p>
          <a:p>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9333" name="Title 1"/>
          <p:cNvSpPr>
            <a:spLocks noGrp="1"/>
          </p:cNvSpPr>
          <p:nvPr>
            <p:ph type="title"/>
          </p:nvPr>
        </p:nvSpPr>
        <p:spPr/>
        <p:txBody>
          <a:bodyPr/>
          <a:p>
            <a:r>
              <a:rPr dirty="0" lang="en-US" smtClean="0"/>
              <a:t>Fracture healing</a:t>
            </a:r>
            <a:endParaRPr dirty="0" lang="en-US"/>
          </a:p>
        </p:txBody>
      </p:sp>
      <p:pic>
        <p:nvPicPr>
          <p:cNvPr id="2097173" name="Picture 8" descr="C:\Documents and Settings\Dell\My Documents\My Pictures\FractureHealing.jpg"/>
          <p:cNvPicPr>
            <a:picLocks noChangeAspect="1" noGrp="1" noChangeArrowheads="1"/>
          </p:cNvPicPr>
          <p:nvPr>
            <p:ph sz="quarter" idx="1"/>
          </p:nvPr>
        </p:nvPicPr>
        <p:blipFill>
          <a:blip xmlns:r="http://schemas.openxmlformats.org/officeDocument/2006/relationships" r:embed="rId1"/>
          <a:srcRect/>
          <a:stretch>
            <a:fillRect/>
          </a:stretch>
        </p:blipFill>
        <p:spPr bwMode="auto">
          <a:xfrm>
            <a:off x="609600" y="1447800"/>
            <a:ext cx="7543800" cy="4572000"/>
          </a:xfrm>
          <a:prstGeom prst="rect"/>
          <a:noFill/>
          <a:ln w="9525">
            <a:noFill/>
            <a:miter lim="800000"/>
            <a:headEnd/>
            <a:tailEnd/>
          </a:ln>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18" name="Title 1"/>
          <p:cNvSpPr>
            <a:spLocks noGrp="1"/>
          </p:cNvSpPr>
          <p:nvPr>
            <p:ph type="title"/>
          </p:nvPr>
        </p:nvSpPr>
        <p:spPr/>
        <p:txBody>
          <a:bodyPr/>
          <a:p>
            <a:r>
              <a:rPr dirty="0" lang="en-US" smtClean="0"/>
              <a:t>Contents </a:t>
            </a:r>
            <a:endParaRPr dirty="0" lang="en-US"/>
          </a:p>
        </p:txBody>
      </p:sp>
      <p:sp>
        <p:nvSpPr>
          <p:cNvPr id="1048619" name="Content Placeholder 2"/>
          <p:cNvSpPr>
            <a:spLocks noGrp="1"/>
          </p:cNvSpPr>
          <p:nvPr>
            <p:ph sz="quarter" idx="1"/>
          </p:nvPr>
        </p:nvSpPr>
        <p:spPr/>
        <p:txBody>
          <a:bodyPr/>
          <a:p>
            <a:r>
              <a:rPr dirty="0" lang="en-US" smtClean="0"/>
              <a:t>Anatomy and physiology  of the bones</a:t>
            </a:r>
          </a:p>
          <a:p>
            <a:r>
              <a:rPr dirty="0" lang="en-US" smtClean="0"/>
              <a:t>Assessment to include:- </a:t>
            </a:r>
            <a:r>
              <a:rPr dirty="0" lang="en-US" err="1" smtClean="0"/>
              <a:t>Hx</a:t>
            </a:r>
            <a:r>
              <a:rPr dirty="0" lang="en-US" smtClean="0"/>
              <a:t>, physical exam, neurovascular assessment, and investigations </a:t>
            </a:r>
          </a:p>
          <a:p>
            <a:r>
              <a:rPr dirty="0" lang="en-US" smtClean="0"/>
              <a:t>Minor injuries:- Contusion, Lacerations, Strains, Sprains &amp; dislocations/</a:t>
            </a:r>
            <a:r>
              <a:rPr dirty="0" lang="en-US" err="1" smtClean="0"/>
              <a:t>subluxation</a:t>
            </a:r>
            <a:r>
              <a:rPr dirty="0" lang="en-US" smtClean="0"/>
              <a:t> </a:t>
            </a:r>
          </a:p>
          <a:p>
            <a:r>
              <a:rPr dirty="0" lang="en-US" smtClean="0"/>
              <a:t>Fractures:- Definition, types/classification, clinical features, general principles of management</a:t>
            </a:r>
          </a:p>
          <a:p>
            <a:r>
              <a:rPr dirty="0" lang="en-US" smtClean="0"/>
              <a:t>Amputation and its management(definition, indications, management)  </a:t>
            </a: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9334" name="Title 1"/>
          <p:cNvSpPr>
            <a:spLocks noGrp="1"/>
          </p:cNvSpPr>
          <p:nvPr>
            <p:ph type="title"/>
          </p:nvPr>
        </p:nvSpPr>
        <p:spPr/>
        <p:txBody>
          <a:bodyPr/>
          <a:p>
            <a:r>
              <a:rPr dirty="0" lang="en-US" smtClean="0"/>
              <a:t>Factors affecting bone healing</a:t>
            </a:r>
            <a:endParaRPr dirty="0" lang="en-US"/>
          </a:p>
        </p:txBody>
      </p:sp>
      <p:sp>
        <p:nvSpPr>
          <p:cNvPr id="1049335" name="Content Placeholder 3"/>
          <p:cNvSpPr>
            <a:spLocks noGrp="1"/>
          </p:cNvSpPr>
          <p:nvPr>
            <p:ph sz="quarter" idx="1"/>
          </p:nvPr>
        </p:nvSpPr>
        <p:spPr>
          <a:xfrm>
            <a:off x="457200" y="1447800"/>
            <a:ext cx="4206240" cy="4572000"/>
          </a:xfrm>
        </p:spPr>
        <p:txBody>
          <a:bodyPr>
            <a:normAutofit fontScale="88462" lnSpcReduction="10000"/>
          </a:bodyPr>
          <a:p>
            <a:pPr fontAlgn="t">
              <a:buNone/>
            </a:pPr>
            <a:r>
              <a:rPr b="1" dirty="0" lang="en-US" smtClean="0"/>
              <a:t>Enhancing</a:t>
            </a:r>
            <a:endParaRPr dirty="0" lang="en-US" smtClean="0"/>
          </a:p>
          <a:p>
            <a:pPr fontAlgn="t"/>
            <a:r>
              <a:rPr dirty="0" lang="en-US" smtClean="0"/>
              <a:t>Early Immobilization of fracture fragments</a:t>
            </a:r>
          </a:p>
          <a:p>
            <a:pPr fontAlgn="t"/>
            <a:r>
              <a:rPr dirty="0" lang="en-US" smtClean="0"/>
              <a:t>Bone fragments contact</a:t>
            </a:r>
          </a:p>
          <a:p>
            <a:pPr fontAlgn="t"/>
            <a:r>
              <a:rPr dirty="0" lang="en-US" smtClean="0"/>
              <a:t>Adequate blood supply</a:t>
            </a:r>
          </a:p>
          <a:p>
            <a:pPr fontAlgn="t"/>
            <a:r>
              <a:rPr dirty="0" lang="en-US" smtClean="0"/>
              <a:t>Proper Nutrition</a:t>
            </a:r>
          </a:p>
          <a:p>
            <a:pPr fontAlgn="t"/>
            <a:r>
              <a:rPr dirty="0" lang="en-US" smtClean="0"/>
              <a:t>Exercise- wt. bearing for long bones</a:t>
            </a:r>
          </a:p>
          <a:p>
            <a:pPr fontAlgn="t"/>
            <a:r>
              <a:rPr dirty="0" lang="en-US" smtClean="0"/>
              <a:t>Adequate hormones –Growth hormone, Thyroxin, Calcitonin</a:t>
            </a:r>
          </a:p>
          <a:p>
            <a:pPr fontAlgn="t"/>
            <a:r>
              <a:rPr dirty="0" lang="en-US" smtClean="0"/>
              <a:t>Electric potential across the #</a:t>
            </a:r>
          </a:p>
          <a:p>
            <a:endParaRPr dirty="0" lang="en-US"/>
          </a:p>
        </p:txBody>
      </p:sp>
      <p:sp>
        <p:nvSpPr>
          <p:cNvPr id="1049336" name="Content Placeholder 4"/>
          <p:cNvSpPr>
            <a:spLocks noGrp="1"/>
          </p:cNvSpPr>
          <p:nvPr>
            <p:ph sz="quarter" idx="2"/>
          </p:nvPr>
        </p:nvSpPr>
        <p:spPr>
          <a:xfrm>
            <a:off x="4724400" y="1447800"/>
            <a:ext cx="3958590" cy="4572000"/>
          </a:xfrm>
        </p:spPr>
        <p:txBody>
          <a:bodyPr>
            <a:normAutofit fontScale="96154" lnSpcReduction="10000"/>
          </a:bodyPr>
          <a:p>
            <a:pPr fontAlgn="t">
              <a:buNone/>
            </a:pPr>
            <a:r>
              <a:rPr b="1" dirty="0" lang="en-US" smtClean="0"/>
              <a:t>Inhibiting</a:t>
            </a:r>
            <a:endParaRPr dirty="0" lang="en-US" smtClean="0"/>
          </a:p>
          <a:p>
            <a:pPr fontAlgn="t"/>
            <a:r>
              <a:rPr dirty="0" lang="en-US" smtClean="0"/>
              <a:t>Extensive local  trauma</a:t>
            </a:r>
          </a:p>
          <a:p>
            <a:pPr fontAlgn="t"/>
            <a:r>
              <a:rPr dirty="0" lang="en-US" smtClean="0"/>
              <a:t>Bone loss due to the severity of the fracture</a:t>
            </a:r>
          </a:p>
          <a:p>
            <a:pPr fontAlgn="t"/>
            <a:r>
              <a:rPr dirty="0" lang="en-US" smtClean="0"/>
              <a:t>Inadequate immobilization</a:t>
            </a:r>
          </a:p>
          <a:p>
            <a:pPr fontAlgn="t"/>
            <a:r>
              <a:rPr dirty="0" lang="en-US" smtClean="0"/>
              <a:t>Infection</a:t>
            </a:r>
          </a:p>
          <a:p>
            <a:pPr fontAlgn="t"/>
            <a:r>
              <a:rPr dirty="0" lang="en-US" smtClean="0"/>
              <a:t>Avascular Necrosis</a:t>
            </a:r>
          </a:p>
          <a:p>
            <a:pPr fontAlgn="t"/>
            <a:r>
              <a:rPr dirty="0" lang="en-US" smtClean="0"/>
              <a:t>Local malignancy</a:t>
            </a:r>
          </a:p>
          <a:p>
            <a:pPr fontAlgn="t"/>
            <a:r>
              <a:rPr dirty="0" lang="en-US" err="1" smtClean="0"/>
              <a:t>dernarvation</a:t>
            </a:r>
            <a:endParaRPr dirty="0" lang="en-US" smtClean="0"/>
          </a:p>
          <a:p>
            <a:r>
              <a:rPr dirty="0" lang="en-US"/>
              <a:t>Age </a:t>
            </a:r>
          </a:p>
          <a:p>
            <a:endParaRPr dirty="0" lang="en-US"/>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9340" name="Title 1"/>
          <p:cNvSpPr>
            <a:spLocks noGrp="1"/>
          </p:cNvSpPr>
          <p:nvPr>
            <p:ph type="title"/>
          </p:nvPr>
        </p:nvSpPr>
        <p:spPr/>
        <p:txBody>
          <a:bodyPr>
            <a:normAutofit fontScale="90000"/>
          </a:bodyPr>
          <a:p>
            <a:r>
              <a:rPr altLang="en-US" b="1" dirty="0" lang="en-US" smtClean="0">
                <a:solidFill>
                  <a:srgbClr val="C00000"/>
                </a:solidFill>
                <a:ea typeface="Times New Roman" pitchFamily="18" charset="0"/>
                <a:cs typeface="Tahoma" pitchFamily="34" charset="0"/>
              </a:rPr>
              <a:t> Management protocol</a:t>
            </a:r>
            <a:br>
              <a:rPr altLang="en-US" b="1" dirty="0" lang="en-US" smtClean="0">
                <a:solidFill>
                  <a:srgbClr val="C00000"/>
                </a:solidFill>
                <a:ea typeface="Times New Roman" pitchFamily="18" charset="0"/>
                <a:cs typeface="Tahoma" pitchFamily="34" charset="0"/>
              </a:rPr>
            </a:br>
            <a:endParaRPr dirty="0" lang="en-US"/>
          </a:p>
        </p:txBody>
      </p:sp>
      <p:sp>
        <p:nvSpPr>
          <p:cNvPr id="1049341" name="Content Placeholder 2"/>
          <p:cNvSpPr>
            <a:spLocks noGrp="1"/>
          </p:cNvSpPr>
          <p:nvPr>
            <p:ph sz="quarter" idx="1"/>
          </p:nvPr>
        </p:nvSpPr>
        <p:spPr>
          <a:xfrm>
            <a:off x="228600" y="1447800"/>
            <a:ext cx="8458200" cy="5105400"/>
          </a:xfrm>
        </p:spPr>
        <p:txBody>
          <a:bodyPr>
            <a:normAutofit/>
          </a:bodyPr>
          <a:p>
            <a:r>
              <a:rPr altLang="en-US" b="1" dirty="0" sz="3600" lang="en-US" smtClean="0">
                <a:solidFill>
                  <a:srgbClr val="500000"/>
                </a:solidFill>
                <a:ea typeface="Times New Roman" pitchFamily="18" charset="0"/>
                <a:cs typeface="Tahoma" pitchFamily="34" charset="0"/>
              </a:rPr>
              <a:t>Aims  : 3s (</a:t>
            </a:r>
            <a:r>
              <a:rPr altLang="en-US" b="1" dirty="0" sz="2800" lang="en-US" smtClean="0">
                <a:solidFill>
                  <a:srgbClr val="500000"/>
                </a:solidFill>
                <a:ea typeface="Times New Roman" pitchFamily="18" charset="0"/>
                <a:cs typeface="Tahoma" pitchFamily="34" charset="0"/>
              </a:rPr>
              <a:t>A)- safe life    (B)-save the limb    </a:t>
            </a:r>
          </a:p>
          <a:p>
            <a:pPr>
              <a:buNone/>
            </a:pPr>
            <a:r>
              <a:rPr altLang="en-US" b="1" dirty="0" sz="2800" lang="en-US" smtClean="0">
                <a:solidFill>
                  <a:srgbClr val="500000"/>
                </a:solidFill>
                <a:ea typeface="Times New Roman" pitchFamily="18" charset="0"/>
                <a:cs typeface="Tahoma" pitchFamily="34" charset="0"/>
              </a:rPr>
              <a:t>	 (C)-save the function</a:t>
            </a:r>
          </a:p>
          <a:p>
            <a:pPr eaLnBrk="0" hangingPunct="0" indent="-342900" marL="342900">
              <a:buFont typeface="Verdana" pitchFamily="34" charset="0"/>
              <a:buAutoNum type="arabicPeriod"/>
            </a:pPr>
            <a:r>
              <a:rPr altLang="en-US" dirty="0" sz="3200" i="1" lang="en-US" smtClean="0">
                <a:solidFill>
                  <a:srgbClr val="500000"/>
                </a:solidFill>
                <a:ea typeface="Times New Roman" pitchFamily="18" charset="0"/>
                <a:cs typeface="Tahoma" pitchFamily="34" charset="0"/>
              </a:rPr>
              <a:t>Efficient First Aid: </a:t>
            </a:r>
            <a:r>
              <a:rPr altLang="en-US" dirty="0" sz="3200" i="1" lang="en-US" smtClean="0">
                <a:ea typeface="Times New Roman" pitchFamily="18" charset="0"/>
                <a:cs typeface="Tahoma" pitchFamily="34" charset="0"/>
              </a:rPr>
              <a:t>This relieves the pain  and prevents complications. </a:t>
            </a:r>
          </a:p>
          <a:p>
            <a:pPr eaLnBrk="0" hangingPunct="0" indent="-342900" marL="342900">
              <a:buFont typeface="Verdana" pitchFamily="34" charset="0"/>
              <a:buAutoNum type="arabicPeriod"/>
            </a:pPr>
            <a:r>
              <a:rPr altLang="en-US" dirty="0" sz="3200" lang="en-US" smtClean="0">
                <a:solidFill>
                  <a:srgbClr val="500000"/>
                </a:solidFill>
                <a:ea typeface="Times New Roman" pitchFamily="18" charset="0"/>
                <a:cs typeface="Tahoma" pitchFamily="34" charset="0"/>
              </a:rPr>
              <a:t>Safe transport:</a:t>
            </a:r>
            <a:r>
              <a:rPr altLang="en-US" dirty="0" sz="3200" lang="en-US" smtClean="0">
                <a:ea typeface="Times New Roman" pitchFamily="18" charset="0"/>
                <a:cs typeface="Tahoma" pitchFamily="34" charset="0"/>
              </a:rPr>
              <a:t> </a:t>
            </a:r>
            <a:r>
              <a:rPr altLang="en-US" dirty="0" lang="en-US" smtClean="0">
                <a:ea typeface="Times New Roman" pitchFamily="18" charset="0"/>
                <a:cs typeface="Tahoma" pitchFamily="34" charset="0"/>
              </a:rPr>
              <a:t>This help to minimize complications in injures to the spine, fracture of the lower limbs, ribs(immediate </a:t>
            </a:r>
            <a:r>
              <a:rPr altLang="en-US" dirty="0" sz="2800" lang="en-US" smtClean="0">
                <a:ea typeface="Times New Roman" pitchFamily="18" charset="0"/>
                <a:cs typeface="Tahoma" pitchFamily="34" charset="0"/>
              </a:rPr>
              <a:t>immobilization of all # </a:t>
            </a:r>
            <a:r>
              <a:rPr altLang="en-US" dirty="0" sz="3200" lang="en-US">
                <a:ea typeface="Times New Roman" pitchFamily="18" charset="0"/>
                <a:cs typeface="Tahoma" pitchFamily="34" charset="0"/>
              </a:rPr>
              <a:t>)  </a:t>
            </a:r>
            <a:r>
              <a:rPr altLang="en-US" dirty="0" sz="3200" lang="en-US" smtClean="0">
                <a:ea typeface="Times New Roman" pitchFamily="18" charset="0"/>
                <a:cs typeface="Tahoma" pitchFamily="34" charset="0"/>
              </a:rPr>
              <a:t>. </a:t>
            </a:r>
          </a:p>
          <a:p>
            <a:pPr eaLnBrk="0" hangingPunct="0" indent="-342900" marL="342900">
              <a:buFont typeface="Verdana" pitchFamily="34" charset="0"/>
              <a:buAutoNum type="arabicPeriod"/>
            </a:pPr>
            <a:r>
              <a:rPr altLang="en-US" dirty="0" sz="3200" lang="en-US" smtClean="0">
                <a:solidFill>
                  <a:srgbClr val="500000"/>
                </a:solidFill>
                <a:ea typeface="Times New Roman" pitchFamily="18" charset="0"/>
                <a:cs typeface="Tahoma" pitchFamily="34" charset="0"/>
              </a:rPr>
              <a:t>Assessment of condition</a:t>
            </a:r>
            <a:r>
              <a:rPr altLang="en-US" dirty="0" sz="3200" lang="en-US" smtClean="0">
                <a:ea typeface="Times New Roman" pitchFamily="18" charset="0"/>
                <a:cs typeface="Tahoma" pitchFamily="34" charset="0"/>
              </a:rPr>
              <a:t> </a:t>
            </a:r>
            <a:r>
              <a:rPr altLang="en-US" dirty="0" lang="en-US" smtClean="0">
                <a:ea typeface="Times New Roman" pitchFamily="18" charset="0"/>
                <a:cs typeface="Tahoma" pitchFamily="34" charset="0"/>
              </a:rPr>
              <a:t>of the patients for shock &amp; other injuries.</a:t>
            </a:r>
          </a:p>
          <a:p>
            <a:pPr eaLnBrk="0" hangingPunct="0" indent="-342900" marL="342900">
              <a:buFont typeface="Verdana" pitchFamily="34" charset="0"/>
              <a:buAutoNum type="arabicPeriod"/>
            </a:pPr>
            <a:endParaRPr altLang="en-US" dirty="0" sz="3200" lang="en-US" smtClean="0">
              <a:ea typeface="Times New Roman" pitchFamily="18" charset="0"/>
              <a:cs typeface="Tahoma" pitchFamily="34" charset="0"/>
            </a:endParaRPr>
          </a:p>
          <a:p>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9342" name="Title 1"/>
          <p:cNvSpPr>
            <a:spLocks noGrp="1"/>
          </p:cNvSpPr>
          <p:nvPr>
            <p:ph type="title"/>
          </p:nvPr>
        </p:nvSpPr>
        <p:spPr/>
        <p:txBody>
          <a:bodyPr>
            <a:normAutofit fontScale="90000"/>
          </a:bodyPr>
          <a:p>
            <a:r>
              <a:rPr altLang="en-US" b="1" dirty="0" lang="en-US" smtClean="0">
                <a:solidFill>
                  <a:srgbClr val="C00000"/>
                </a:solidFill>
                <a:ea typeface="Times New Roman" pitchFamily="18" charset="0"/>
                <a:cs typeface="Tahoma" pitchFamily="34" charset="0"/>
              </a:rPr>
              <a:t> </a:t>
            </a:r>
            <a:r>
              <a:rPr altLang="en-US" b="1" dirty="0" lang="en-US">
                <a:solidFill>
                  <a:srgbClr val="C00000"/>
                </a:solidFill>
                <a:ea typeface="Times New Roman" pitchFamily="18" charset="0"/>
                <a:cs typeface="Tahoma" pitchFamily="34" charset="0"/>
              </a:rPr>
              <a:t>Management protocol</a:t>
            </a:r>
            <a:br>
              <a:rPr altLang="en-US" b="1" dirty="0" lang="en-US">
                <a:solidFill>
                  <a:srgbClr val="C00000"/>
                </a:solidFill>
                <a:ea typeface="Times New Roman" pitchFamily="18" charset="0"/>
                <a:cs typeface="Tahoma" pitchFamily="34" charset="0"/>
              </a:rPr>
            </a:br>
            <a:endParaRPr dirty="0" lang="en-US"/>
          </a:p>
        </p:txBody>
      </p:sp>
      <p:sp>
        <p:nvSpPr>
          <p:cNvPr id="1049343" name="Content Placeholder 2"/>
          <p:cNvSpPr>
            <a:spLocks noGrp="1"/>
          </p:cNvSpPr>
          <p:nvPr>
            <p:ph sz="quarter" idx="1"/>
          </p:nvPr>
        </p:nvSpPr>
        <p:spPr>
          <a:xfrm>
            <a:off x="304800" y="1447800"/>
            <a:ext cx="8382000" cy="5105400"/>
          </a:xfrm>
        </p:spPr>
        <p:txBody>
          <a:bodyPr>
            <a:normAutofit fontScale="96154" lnSpcReduction="10000"/>
          </a:bodyPr>
          <a:p>
            <a:pPr eaLnBrk="0" hangingPunct="0" indent="-342900" marL="342900">
              <a:buNone/>
            </a:pPr>
            <a:r>
              <a:rPr altLang="en-US" dirty="0" sz="3200" lang="en-US" smtClean="0">
                <a:solidFill>
                  <a:srgbClr val="500000"/>
                </a:solidFill>
                <a:ea typeface="Times New Roman" pitchFamily="18" charset="0"/>
                <a:cs typeface="Tahoma" pitchFamily="34" charset="0"/>
              </a:rPr>
              <a:t>4.Assessment of local condition </a:t>
            </a:r>
            <a:r>
              <a:rPr altLang="en-US" dirty="0" sz="3000" lang="en-US" smtClean="0">
                <a:ea typeface="Times New Roman" pitchFamily="18" charset="0"/>
                <a:cs typeface="Tahoma" pitchFamily="34" charset="0"/>
              </a:rPr>
              <a:t>of the injured limb for complications like nerve, vascular&amp; </a:t>
            </a:r>
            <a:r>
              <a:rPr altLang="en-US" dirty="0" sz="3000" lang="en-US">
                <a:ea typeface="Times New Roman" pitchFamily="18" charset="0"/>
                <a:cs typeface="Tahoma" pitchFamily="34" charset="0"/>
              </a:rPr>
              <a:t>neighboring joints </a:t>
            </a:r>
            <a:r>
              <a:rPr altLang="en-US" dirty="0" sz="3000" lang="en-US" smtClean="0">
                <a:ea typeface="Times New Roman" pitchFamily="18" charset="0"/>
                <a:cs typeface="Tahoma" pitchFamily="34" charset="0"/>
              </a:rPr>
              <a:t>injuries</a:t>
            </a:r>
          </a:p>
          <a:p>
            <a:pPr eaLnBrk="0" hangingPunct="0" indent="-342900" marL="342900">
              <a:buNone/>
            </a:pPr>
            <a:r>
              <a:rPr altLang="en-US" dirty="0" sz="3200" lang="en-US" smtClean="0">
                <a:solidFill>
                  <a:srgbClr val="500000"/>
                </a:solidFill>
                <a:ea typeface="Times New Roman" pitchFamily="18" charset="0"/>
                <a:cs typeface="Tahoma" pitchFamily="34" charset="0"/>
              </a:rPr>
              <a:t>5.Resuscitation</a:t>
            </a:r>
            <a:r>
              <a:rPr altLang="en-US" dirty="0" sz="3200" lang="en-US">
                <a:solidFill>
                  <a:srgbClr val="500000"/>
                </a:solidFill>
                <a:ea typeface="Times New Roman" pitchFamily="18" charset="0"/>
                <a:cs typeface="Tahoma" pitchFamily="34" charset="0"/>
              </a:rPr>
              <a:t> </a:t>
            </a:r>
            <a:r>
              <a:rPr altLang="en-US" dirty="0" sz="3200" lang="en-US" smtClean="0">
                <a:solidFill>
                  <a:srgbClr val="500000"/>
                </a:solidFill>
                <a:ea typeface="Times New Roman" pitchFamily="18" charset="0"/>
                <a:cs typeface="Tahoma" pitchFamily="34" charset="0"/>
              </a:rPr>
              <a:t>- manage shock if present</a:t>
            </a:r>
          </a:p>
          <a:p>
            <a:pPr eaLnBrk="0" hangingPunct="0" indent="-342900" marL="342900">
              <a:buNone/>
            </a:pPr>
            <a:r>
              <a:rPr altLang="en-US" dirty="0" sz="3200" lang="en-US" smtClean="0">
                <a:solidFill>
                  <a:srgbClr val="500000"/>
                </a:solidFill>
                <a:ea typeface="Times New Roman" pitchFamily="18" charset="0"/>
                <a:cs typeface="Tahoma" pitchFamily="34" charset="0"/>
              </a:rPr>
              <a:t>6.Radiography</a:t>
            </a:r>
            <a:r>
              <a:rPr altLang="en-US" dirty="0" sz="3200" lang="en-US" smtClean="0">
                <a:ea typeface="Times New Roman" pitchFamily="18" charset="0"/>
                <a:cs typeface="Tahoma" pitchFamily="34" charset="0"/>
              </a:rPr>
              <a:t> </a:t>
            </a:r>
            <a:r>
              <a:rPr altLang="en-US" dirty="0" sz="3200" lang="en-US" smtClean="0">
                <a:solidFill>
                  <a:srgbClr val="500000"/>
                </a:solidFill>
                <a:ea typeface="Times New Roman" pitchFamily="18" charset="0"/>
                <a:cs typeface="Tahoma" pitchFamily="34" charset="0"/>
              </a:rPr>
              <a:t>of the part</a:t>
            </a:r>
          </a:p>
          <a:p>
            <a:pPr indent="-479425" marL="479425">
              <a:buClr>
                <a:srgbClr val="500000"/>
              </a:buClr>
              <a:buFont typeface="Wingdings" pitchFamily="2" charset="2"/>
              <a:buChar char="ü"/>
              <a:tabLst>
                <a:tab algn="l" pos="479425"/>
              </a:tabLst>
            </a:pPr>
            <a:r>
              <a:rPr altLang="en-US" dirty="0" sz="3000" lang="en-US" smtClean="0">
                <a:cs typeface="Times New Roman" pitchFamily="18" charset="0"/>
              </a:rPr>
              <a:t>X-ray before plaster ( to determine site and degree of displacement)</a:t>
            </a:r>
          </a:p>
          <a:p>
            <a:pPr indent="-479425" marL="479425">
              <a:buClr>
                <a:srgbClr val="500000"/>
              </a:buClr>
              <a:buFont typeface="Wingdings" pitchFamily="2" charset="2"/>
              <a:buChar char="ü"/>
              <a:tabLst>
                <a:tab algn="l" pos="479425"/>
              </a:tabLst>
            </a:pPr>
            <a:r>
              <a:rPr altLang="en-US" dirty="0" sz="3000" lang="en-US" smtClean="0">
                <a:cs typeface="Times New Roman" pitchFamily="18" charset="0"/>
              </a:rPr>
              <a:t>Post Reduction films ( wet plaster) </a:t>
            </a:r>
            <a:r>
              <a:rPr altLang="en-US" dirty="0" sz="3000" lang="en-US">
                <a:cs typeface="Times New Roman" pitchFamily="18" charset="0"/>
              </a:rPr>
              <a:t>-</a:t>
            </a:r>
            <a:r>
              <a:rPr altLang="en-US" dirty="0" sz="3000" lang="en-US" smtClean="0">
                <a:cs typeface="Times New Roman" pitchFamily="18" charset="0"/>
              </a:rPr>
              <a:t> insurance of good alignment</a:t>
            </a:r>
          </a:p>
          <a:p>
            <a:pPr indent="-479425" marL="479425">
              <a:buClr>
                <a:srgbClr val="500000"/>
              </a:buClr>
              <a:buFont typeface="Wingdings" pitchFamily="2" charset="2"/>
              <a:buChar char="ü"/>
              <a:tabLst>
                <a:tab algn="l" pos="479425"/>
              </a:tabLst>
            </a:pPr>
            <a:r>
              <a:rPr altLang="en-US" dirty="0" sz="3000" lang="en-US" smtClean="0">
                <a:cs typeface="Times New Roman" pitchFamily="18" charset="0"/>
              </a:rPr>
              <a:t>Follow up films - assess healing</a:t>
            </a:r>
          </a:p>
          <a:p>
            <a:pPr indent="-479425" marL="479425">
              <a:buClr>
                <a:srgbClr val="500000"/>
              </a:buClr>
              <a:buFont typeface="Wingdings" pitchFamily="2" charset="2"/>
              <a:buChar char="ü"/>
              <a:tabLst>
                <a:tab algn="l" pos="479425"/>
              </a:tabLst>
            </a:pPr>
            <a:r>
              <a:rPr altLang="en-US" dirty="0" sz="3000" lang="en-US" smtClean="0">
                <a:cs typeface="Times New Roman" pitchFamily="18" charset="0"/>
              </a:rPr>
              <a:t>Before removal of plaster - confirm complete healing</a:t>
            </a:r>
            <a:endParaRPr altLang="en-US" dirty="0" sz="3000" lang="en-US" smtClean="0"/>
          </a:p>
          <a:p>
            <a:pPr eaLnBrk="0" hangingPunct="0" indent="-342900" marL="342900">
              <a:buNone/>
            </a:pPr>
            <a:endParaRPr altLang="en-US" b="1" dirty="0" sz="3200" lang="en-US" smtClean="0">
              <a:solidFill>
                <a:srgbClr val="500000"/>
              </a:solidFill>
              <a:ea typeface="Times New Roman" pitchFamily="18" charset="0"/>
              <a:cs typeface="Tahoma" pitchFamily="34" charset="0"/>
            </a:endParaRP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9344" name="Title 1"/>
          <p:cNvSpPr>
            <a:spLocks noGrp="1"/>
          </p:cNvSpPr>
          <p:nvPr>
            <p:ph type="title"/>
          </p:nvPr>
        </p:nvSpPr>
        <p:spPr/>
        <p:txBody>
          <a:bodyPr>
            <a:normAutofit fontScale="90000"/>
          </a:bodyPr>
          <a:p>
            <a:r>
              <a:rPr altLang="en-US" b="1" dirty="0" lang="en-US">
                <a:solidFill>
                  <a:srgbClr val="C00000"/>
                </a:solidFill>
                <a:ea typeface="Times New Roman" pitchFamily="18" charset="0"/>
                <a:cs typeface="Tahoma" pitchFamily="34" charset="0"/>
              </a:rPr>
              <a:t> </a:t>
            </a:r>
            <a:r>
              <a:rPr altLang="en-US" b="1" dirty="0" lang="en-US" smtClean="0">
                <a:solidFill>
                  <a:srgbClr val="C00000"/>
                </a:solidFill>
                <a:ea typeface="Times New Roman" pitchFamily="18" charset="0"/>
                <a:cs typeface="Tahoma" pitchFamily="34" charset="0"/>
              </a:rPr>
              <a:t>Management protocol</a:t>
            </a:r>
            <a:r>
              <a:rPr altLang="en-US" b="1" dirty="0" lang="en-US">
                <a:solidFill>
                  <a:srgbClr val="C00000"/>
                </a:solidFill>
                <a:ea typeface="Times New Roman" pitchFamily="18" charset="0"/>
                <a:cs typeface="Tahoma" pitchFamily="34" charset="0"/>
              </a:rPr>
              <a:t/>
            </a:r>
            <a:br>
              <a:rPr altLang="en-US" b="1" dirty="0" lang="en-US">
                <a:solidFill>
                  <a:srgbClr val="C00000"/>
                </a:solidFill>
                <a:ea typeface="Times New Roman" pitchFamily="18" charset="0"/>
                <a:cs typeface="Tahoma" pitchFamily="34" charset="0"/>
              </a:rPr>
            </a:br>
            <a:endParaRPr dirty="0" lang="en-US"/>
          </a:p>
        </p:txBody>
      </p:sp>
      <p:sp>
        <p:nvSpPr>
          <p:cNvPr id="1049345" name="Content Placeholder 2"/>
          <p:cNvSpPr>
            <a:spLocks noGrp="1"/>
          </p:cNvSpPr>
          <p:nvPr>
            <p:ph sz="quarter" idx="1"/>
          </p:nvPr>
        </p:nvSpPr>
        <p:spPr>
          <a:xfrm>
            <a:off x="228600" y="838200"/>
            <a:ext cx="8458200" cy="5638800"/>
          </a:xfrm>
        </p:spPr>
        <p:txBody>
          <a:bodyPr>
            <a:normAutofit fontScale="96429" lnSpcReduction="10000"/>
          </a:bodyPr>
          <a:p>
            <a:pPr eaLnBrk="0" hangingPunct="0">
              <a:buNone/>
            </a:pPr>
            <a:r>
              <a:rPr altLang="en-US" b="1" dirty="0" sz="3200" lang="en-US" smtClean="0">
                <a:solidFill>
                  <a:srgbClr val="500000"/>
                </a:solidFill>
                <a:latin typeface="Angsana New" pitchFamily="18" charset="-34"/>
                <a:ea typeface="Times New Roman" pitchFamily="18" charset="0"/>
                <a:cs typeface="Angsana New" pitchFamily="18" charset="-34"/>
              </a:rPr>
              <a:t> </a:t>
            </a:r>
            <a:r>
              <a:rPr altLang="en-US" dirty="0" sz="3000" lang="en-US" smtClean="0">
                <a:solidFill>
                  <a:srgbClr val="500000"/>
                </a:solidFill>
                <a:ea typeface="Times New Roman" pitchFamily="18" charset="0"/>
                <a:cs typeface="Angsana New" pitchFamily="18" charset="-34"/>
              </a:rPr>
              <a:t>7.Reduction</a:t>
            </a:r>
            <a:r>
              <a:rPr altLang="en-US" dirty="0" sz="3000" lang="en-US" smtClean="0">
                <a:ea typeface="Times New Roman" pitchFamily="18" charset="0"/>
                <a:cs typeface="Angsana New" pitchFamily="18" charset="-34"/>
              </a:rPr>
              <a:t> </a:t>
            </a:r>
            <a:r>
              <a:rPr altLang="en-US" dirty="0" sz="3000" lang="en-US" smtClean="0">
                <a:solidFill>
                  <a:srgbClr val="500000"/>
                </a:solidFill>
                <a:ea typeface="Times New Roman" pitchFamily="18" charset="0"/>
                <a:cs typeface="Angsana New" pitchFamily="18" charset="-34"/>
              </a:rPr>
              <a:t>of the fracture- correction of displacement of fragments  done </a:t>
            </a:r>
            <a:r>
              <a:rPr altLang="en-US" dirty="0" sz="3000" lang="en-US" smtClean="0">
                <a:solidFill>
                  <a:srgbClr val="500000"/>
                </a:solidFill>
                <a:latin typeface="Angsana New" pitchFamily="18" charset="-34"/>
                <a:ea typeface="Times New Roman" pitchFamily="18" charset="0"/>
                <a:cs typeface="Angsana New" pitchFamily="18" charset="-34"/>
              </a:rPr>
              <a:t>by : </a:t>
            </a:r>
          </a:p>
          <a:p>
            <a:pPr lvl="1">
              <a:buClr>
                <a:srgbClr val="500000"/>
              </a:buClr>
              <a:buSzPct val="100000"/>
              <a:buFont typeface="Wingdings" pitchFamily="2" charset="2"/>
              <a:buChar char="Ø"/>
            </a:pPr>
            <a:r>
              <a:rPr altLang="en-US" dirty="0" sz="3000" lang="en-GB" smtClean="0"/>
              <a:t> closed Manipulation</a:t>
            </a:r>
          </a:p>
          <a:p>
            <a:pPr lvl="1">
              <a:buClr>
                <a:srgbClr val="500000"/>
              </a:buClr>
              <a:buSzPct val="100000"/>
              <a:buFont typeface="Wingdings" pitchFamily="2" charset="2"/>
              <a:buChar char="Ø"/>
            </a:pPr>
            <a:r>
              <a:rPr altLang="en-US" dirty="0" sz="3000" lang="en-GB" smtClean="0"/>
              <a:t>open reduction</a:t>
            </a:r>
            <a:r>
              <a:rPr altLang="en-US" dirty="0" sz="3000" lang="en-US" smtClean="0">
                <a:latin typeface="Angsana New" pitchFamily="18" charset="-34"/>
                <a:cs typeface="Times New Roman" pitchFamily="18" charset="0"/>
              </a:rPr>
              <a:t>   </a:t>
            </a:r>
            <a:endParaRPr altLang="en-US" dirty="0" sz="3000" lang="en-GB" smtClean="0"/>
          </a:p>
          <a:p>
            <a:pPr eaLnBrk="0" hangingPunct="0">
              <a:buNone/>
            </a:pPr>
            <a:r>
              <a:rPr altLang="en-US" dirty="0" sz="3000" lang="en-US" smtClean="0">
                <a:solidFill>
                  <a:srgbClr val="500000"/>
                </a:solidFill>
                <a:ea typeface="Times New Roman" pitchFamily="18" charset="0"/>
                <a:cs typeface="Tahoma" pitchFamily="34" charset="0"/>
              </a:rPr>
              <a:t>8.Immobilization</a:t>
            </a:r>
            <a:r>
              <a:rPr altLang="en-US" dirty="0" sz="3000" lang="en-US" smtClean="0">
                <a:ea typeface="Times New Roman" pitchFamily="18" charset="0"/>
                <a:cs typeface="Tahoma" pitchFamily="34" charset="0"/>
              </a:rPr>
              <a:t> of the fragments.</a:t>
            </a:r>
          </a:p>
          <a:p>
            <a:pPr indent="0" marL="0">
              <a:buSzPct val="69000"/>
              <a:buNone/>
            </a:pPr>
            <a:r>
              <a:rPr altLang="en-US" dirty="0" sz="3000" lang="en-GB" smtClean="0">
                <a:solidFill>
                  <a:srgbClr val="500000"/>
                </a:solidFill>
              </a:rPr>
              <a:t>     </a:t>
            </a:r>
            <a:r>
              <a:rPr altLang="en-US" b="1" dirty="0" sz="3000" lang="en-GB" smtClean="0">
                <a:solidFill>
                  <a:srgbClr val="500000"/>
                </a:solidFill>
              </a:rPr>
              <a:t>External fixation</a:t>
            </a:r>
          </a:p>
          <a:p>
            <a:pPr indent="0" lvl="1" marL="320040">
              <a:buClr>
                <a:srgbClr val="500000"/>
              </a:buClr>
              <a:buSzPct val="68000"/>
              <a:buNone/>
            </a:pPr>
            <a:r>
              <a:rPr altLang="en-US" dirty="0" sz="3000" lang="en-GB" smtClean="0"/>
              <a:t>                  -Cast </a:t>
            </a:r>
            <a:r>
              <a:rPr altLang="en-US" dirty="0" sz="3000" lang="en-US" smtClean="0"/>
              <a:t>(plaster)</a:t>
            </a:r>
          </a:p>
          <a:p>
            <a:pPr indent="0" lvl="1" marL="320040">
              <a:buClr>
                <a:srgbClr val="500000"/>
              </a:buClr>
              <a:buSzPct val="68000"/>
              <a:buNone/>
            </a:pPr>
            <a:r>
              <a:rPr altLang="en-US" b="1" dirty="0" sz="3000" lang="en-GB" smtClean="0">
                <a:solidFill>
                  <a:srgbClr val="500000"/>
                </a:solidFill>
              </a:rPr>
              <a:t>Internal fixation</a:t>
            </a:r>
          </a:p>
          <a:p>
            <a:pPr indent="0" lvl="1" marL="320040">
              <a:buClr>
                <a:srgbClr val="500000"/>
              </a:buClr>
              <a:buSzPct val="68000"/>
              <a:buNone/>
            </a:pPr>
            <a:r>
              <a:rPr altLang="en-US" dirty="0" sz="3000" lang="en-GB" smtClean="0"/>
              <a:t>		-Screws</a:t>
            </a:r>
          </a:p>
          <a:p>
            <a:pPr indent="0" lvl="1" marL="320040">
              <a:buClr>
                <a:srgbClr val="500000"/>
              </a:buClr>
              <a:buSzPct val="68000"/>
              <a:buNone/>
            </a:pPr>
            <a:r>
              <a:rPr altLang="en-US" dirty="0" sz="3000" lang="en-GB" smtClean="0"/>
              <a:t>		-Plates</a:t>
            </a:r>
          </a:p>
          <a:p>
            <a:pPr indent="0" lvl="1" marL="320040">
              <a:buClr>
                <a:srgbClr val="500000"/>
              </a:buClr>
              <a:buSzPct val="68000"/>
              <a:buNone/>
            </a:pPr>
            <a:r>
              <a:rPr altLang="en-US" dirty="0" sz="3000" lang="en-GB" smtClean="0"/>
              <a:t>		-intramedullary nails and rod</a:t>
            </a:r>
          </a:p>
          <a:p>
            <a:pPr indent="0" lvl="1" marL="320040">
              <a:buClr>
                <a:srgbClr val="500000"/>
              </a:buClr>
              <a:buSzPct val="68000"/>
              <a:buNone/>
            </a:pPr>
            <a:r>
              <a:rPr altLang="en-US" dirty="0" sz="3000" lang="en-GB" smtClean="0"/>
              <a:t>		-wires &amp; pins</a:t>
            </a:r>
            <a:endParaRPr altLang="en-US" dirty="0" sz="3000" lang="en-US" smtClean="0">
              <a:cs typeface="Times New Roman" pitchFamily="18" charset="0"/>
            </a:endParaRPr>
          </a:p>
          <a:p>
            <a:endParaRPr dirty="0" sz="280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9346" name="Title 1"/>
          <p:cNvSpPr>
            <a:spLocks noGrp="1"/>
          </p:cNvSpPr>
          <p:nvPr>
            <p:ph type="title"/>
          </p:nvPr>
        </p:nvSpPr>
        <p:spPr/>
        <p:txBody>
          <a:bodyPr>
            <a:normAutofit fontScale="90000"/>
          </a:bodyPr>
          <a:p>
            <a:r>
              <a:rPr altLang="en-US" b="1" dirty="0" lang="en-US" smtClean="0">
                <a:solidFill>
                  <a:srgbClr val="C00000"/>
                </a:solidFill>
                <a:ea typeface="Times New Roman" pitchFamily="18" charset="0"/>
                <a:cs typeface="Tahoma" pitchFamily="34" charset="0"/>
              </a:rPr>
              <a:t> Management  protocol</a:t>
            </a:r>
            <a:br>
              <a:rPr altLang="en-US" b="1" dirty="0" lang="en-US" smtClean="0">
                <a:solidFill>
                  <a:srgbClr val="C00000"/>
                </a:solidFill>
                <a:ea typeface="Times New Roman" pitchFamily="18" charset="0"/>
                <a:cs typeface="Tahoma" pitchFamily="34" charset="0"/>
              </a:rPr>
            </a:br>
            <a:endParaRPr dirty="0" lang="en-US"/>
          </a:p>
        </p:txBody>
      </p:sp>
      <p:sp>
        <p:nvSpPr>
          <p:cNvPr id="1049347" name="Content Placeholder 2"/>
          <p:cNvSpPr>
            <a:spLocks noGrp="1"/>
          </p:cNvSpPr>
          <p:nvPr>
            <p:ph sz="quarter" idx="1"/>
          </p:nvPr>
        </p:nvSpPr>
        <p:spPr/>
        <p:txBody>
          <a:bodyPr>
            <a:normAutofit fontScale="96429" lnSpcReduction="10000"/>
          </a:bodyPr>
          <a:p>
            <a:pPr indent="0" marL="0">
              <a:buNone/>
            </a:pPr>
            <a:r>
              <a:rPr dirty="0" sz="2800" lang="en-US">
                <a:solidFill>
                  <a:schemeClr val="tx1">
                    <a:lumMod val="95000"/>
                    <a:lumOff val="5000"/>
                  </a:schemeClr>
                </a:solidFill>
                <a:ea typeface="Times New Roman" pitchFamily="18" charset="0"/>
                <a:cs typeface="Tahoma" pitchFamily="34" charset="0"/>
              </a:rPr>
              <a:t>9</a:t>
            </a:r>
            <a:r>
              <a:rPr dirty="0" sz="2800" lang="en-US" smtClean="0">
                <a:solidFill>
                  <a:schemeClr val="tx1">
                    <a:lumMod val="95000"/>
                    <a:lumOff val="5000"/>
                  </a:schemeClr>
                </a:solidFill>
                <a:ea typeface="Times New Roman" pitchFamily="18" charset="0"/>
                <a:cs typeface="Tahoma" pitchFamily="34" charset="0"/>
              </a:rPr>
              <a:t>. </a:t>
            </a:r>
            <a:r>
              <a:rPr dirty="0" sz="2800" lang="en-US" smtClean="0">
                <a:ea typeface="Times New Roman" pitchFamily="18" charset="0"/>
                <a:cs typeface="Tahoma" pitchFamily="34" charset="0"/>
              </a:rPr>
              <a:t>Rehabilitation </a:t>
            </a:r>
          </a:p>
          <a:p>
            <a:r>
              <a:rPr dirty="0" sz="2800" lang="en-US" smtClean="0">
                <a:solidFill>
                  <a:schemeClr val="tx1">
                    <a:lumMod val="95000"/>
                    <a:lumOff val="5000"/>
                  </a:schemeClr>
                </a:solidFill>
                <a:ea typeface="Times New Roman" pitchFamily="18" charset="0"/>
                <a:cs typeface="Tahoma" pitchFamily="34" charset="0"/>
              </a:rPr>
              <a:t>Restoration of full muscle power and joint movements  to make the limb fit for his original function.</a:t>
            </a:r>
          </a:p>
          <a:p>
            <a:pPr indent="0" marL="0">
              <a:buNone/>
            </a:pPr>
            <a:endParaRPr dirty="0" sz="2800" lang="en-US" smtClean="0">
              <a:solidFill>
                <a:schemeClr val="tx1">
                  <a:lumMod val="95000"/>
                  <a:lumOff val="5000"/>
                </a:schemeClr>
              </a:solidFill>
              <a:ea typeface="Times New Roman" pitchFamily="18" charset="0"/>
              <a:cs typeface="Tahoma" pitchFamily="34" charset="0"/>
            </a:endParaRPr>
          </a:p>
          <a:p>
            <a:r>
              <a:rPr dirty="0" sz="2800" lang="en-US">
                <a:solidFill>
                  <a:srgbClr val="500000"/>
                </a:solidFill>
                <a:ea typeface="Times New Roman" pitchFamily="18" charset="0"/>
                <a:cs typeface="Tahoma" pitchFamily="34" charset="0"/>
              </a:rPr>
              <a:t>. </a:t>
            </a:r>
            <a:r>
              <a:rPr dirty="0" sz="2800" lang="en-US">
                <a:solidFill>
                  <a:srgbClr val="C00000"/>
                </a:solidFill>
                <a:ea typeface="Times New Roman" pitchFamily="18" charset="0"/>
                <a:cs typeface="Tahoma" pitchFamily="34" charset="0"/>
              </a:rPr>
              <a:t>Early physiotherapy</a:t>
            </a:r>
            <a:r>
              <a:rPr dirty="0" sz="2800" lang="en-US">
                <a:solidFill>
                  <a:srgbClr val="500000"/>
                </a:solidFill>
                <a:ea typeface="Times New Roman" pitchFamily="18" charset="0"/>
                <a:cs typeface="Tahoma" pitchFamily="34" charset="0"/>
              </a:rPr>
              <a:t> : </a:t>
            </a:r>
            <a:r>
              <a:rPr dirty="0" sz="2800" lang="en-US">
                <a:solidFill>
                  <a:schemeClr val="tx1">
                    <a:lumMod val="95000"/>
                    <a:lumOff val="5000"/>
                  </a:schemeClr>
                </a:solidFill>
                <a:ea typeface="Times New Roman" pitchFamily="18" charset="0"/>
                <a:cs typeface="Tahoma" pitchFamily="34" charset="0"/>
              </a:rPr>
              <a:t>for the preservation of function of the limb  (local complication such as ischemia  ,nerve damage ,joint stiffness ,infection </a:t>
            </a:r>
            <a:r>
              <a:rPr dirty="0" sz="2800" lang="en-US" smtClean="0">
                <a:solidFill>
                  <a:schemeClr val="tx1">
                    <a:lumMod val="95000"/>
                    <a:lumOff val="5000"/>
                  </a:schemeClr>
                </a:solidFill>
                <a:ea typeface="Times New Roman" pitchFamily="18" charset="0"/>
                <a:cs typeface="Tahoma" pitchFamily="34" charset="0"/>
              </a:rPr>
              <a:t>etc. may </a:t>
            </a:r>
            <a:r>
              <a:rPr dirty="0" sz="2800" lang="en-US">
                <a:solidFill>
                  <a:schemeClr val="tx1">
                    <a:lumMod val="95000"/>
                    <a:lumOff val="5000"/>
                  </a:schemeClr>
                </a:solidFill>
                <a:ea typeface="Times New Roman" pitchFamily="18" charset="0"/>
                <a:cs typeface="Tahoma" pitchFamily="34" charset="0"/>
              </a:rPr>
              <a:t>endanger the function of the limb.</a:t>
            </a:r>
            <a:br>
              <a:rPr dirty="0" sz="2800" lang="en-US">
                <a:solidFill>
                  <a:schemeClr val="tx1">
                    <a:lumMod val="95000"/>
                    <a:lumOff val="5000"/>
                  </a:schemeClr>
                </a:solidFill>
                <a:ea typeface="Times New Roman" pitchFamily="18" charset="0"/>
                <a:cs typeface="Tahoma" pitchFamily="34" charset="0"/>
              </a:rPr>
            </a:br>
            <a:r>
              <a:rPr dirty="0" sz="2800" lang="en-US">
                <a:solidFill>
                  <a:schemeClr val="tx1">
                    <a:lumMod val="95000"/>
                    <a:lumOff val="5000"/>
                  </a:schemeClr>
                </a:solidFill>
                <a:ea typeface="Times New Roman" pitchFamily="18" charset="0"/>
                <a:cs typeface="Tahoma" pitchFamily="34" charset="0"/>
              </a:rPr>
              <a:t> </a:t>
            </a:r>
            <a:br>
              <a:rPr dirty="0" sz="2800" lang="en-US">
                <a:solidFill>
                  <a:schemeClr val="tx1">
                    <a:lumMod val="95000"/>
                    <a:lumOff val="5000"/>
                  </a:schemeClr>
                </a:solidFill>
                <a:ea typeface="Times New Roman" pitchFamily="18" charset="0"/>
                <a:cs typeface="Tahoma" pitchFamily="34" charset="0"/>
              </a:rPr>
            </a:br>
            <a:endParaRPr dirty="0" sz="280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9348" name="Subtitle 4"/>
          <p:cNvSpPr>
            <a:spLocks noGrp="1"/>
          </p:cNvSpPr>
          <p:nvPr>
            <p:ph type="subTitle" idx="1"/>
          </p:nvPr>
        </p:nvSpPr>
        <p:spPr>
          <a:xfrm>
            <a:off x="1295400" y="3200400"/>
            <a:ext cx="6400800" cy="2438400"/>
          </a:xfrm>
        </p:spPr>
        <p:txBody>
          <a:bodyPr>
            <a:normAutofit fontScale="81250" lnSpcReduction="20000"/>
          </a:bodyPr>
          <a:p>
            <a:pPr algn="l"/>
            <a:r>
              <a:rPr dirty="0" sz="4600" lang="en-US" smtClean="0"/>
              <a:t>Three main principles    of treatment</a:t>
            </a:r>
          </a:p>
          <a:p>
            <a:pPr algn="l" indent="-514350" marL="514350">
              <a:buFont typeface="+mj-lt"/>
              <a:buAutoNum type="arabicPeriod"/>
            </a:pPr>
            <a:r>
              <a:rPr dirty="0" sz="4600" lang="en-US" smtClean="0"/>
              <a:t>Reduction</a:t>
            </a:r>
          </a:p>
          <a:p>
            <a:pPr algn="l" indent="-514350" marL="514350">
              <a:buFont typeface="+mj-lt"/>
              <a:buAutoNum type="arabicPeriod"/>
            </a:pPr>
            <a:r>
              <a:rPr dirty="0" sz="4600" lang="en-US" smtClean="0"/>
              <a:t>Immobilization </a:t>
            </a:r>
          </a:p>
          <a:p>
            <a:pPr algn="l" indent="-514350" marL="514350">
              <a:buFont typeface="+mj-lt"/>
              <a:buAutoNum type="arabicPeriod"/>
            </a:pPr>
            <a:r>
              <a:rPr dirty="0" sz="4600" lang="en-US" smtClean="0"/>
              <a:t>Rehabilitation </a:t>
            </a:r>
            <a:endParaRPr dirty="0" sz="3200" lang="en-US"/>
          </a:p>
        </p:txBody>
      </p:sp>
      <p:sp>
        <p:nvSpPr>
          <p:cNvPr id="1049349" name="Title 3"/>
          <p:cNvSpPr>
            <a:spLocks noGrp="1"/>
          </p:cNvSpPr>
          <p:nvPr>
            <p:ph type="ctrTitle"/>
          </p:nvPr>
        </p:nvSpPr>
        <p:spPr/>
        <p:txBody>
          <a:bodyPr/>
          <a:p>
            <a:r>
              <a:rPr dirty="0" lang="en-US" smtClean="0"/>
              <a:t>P</a:t>
            </a:r>
            <a:r>
              <a:rPr smtClean="0"/>
              <a:t>rinciples of fracture treatment</a:t>
            </a:r>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9350" name="Title 1"/>
          <p:cNvSpPr>
            <a:spLocks noGrp="1"/>
          </p:cNvSpPr>
          <p:nvPr>
            <p:ph type="title"/>
          </p:nvPr>
        </p:nvSpPr>
        <p:spPr/>
        <p:txBody>
          <a:bodyPr/>
          <a:p>
            <a:r>
              <a:rPr dirty="0" lang="en-US" smtClean="0"/>
              <a:t> 1.Reduction </a:t>
            </a:r>
            <a:endParaRPr dirty="0" lang="en-US"/>
          </a:p>
        </p:txBody>
      </p:sp>
      <p:sp>
        <p:nvSpPr>
          <p:cNvPr id="1049351" name="Content Placeholder 2"/>
          <p:cNvSpPr>
            <a:spLocks noGrp="1"/>
          </p:cNvSpPr>
          <p:nvPr>
            <p:ph sz="quarter" idx="1"/>
          </p:nvPr>
        </p:nvSpPr>
        <p:spPr>
          <a:xfrm>
            <a:off x="914400" y="1447800"/>
            <a:ext cx="7772400" cy="5105400"/>
          </a:xfrm>
        </p:spPr>
        <p:txBody>
          <a:bodyPr>
            <a:normAutofit fontScale="96154" lnSpcReduction="20000"/>
          </a:bodyPr>
          <a:p>
            <a:r>
              <a:rPr dirty="0" lang="en-US" smtClean="0"/>
              <a:t>Getting the bone fragments into an anatomical  rotation &amp; alignment accomplished through ;-</a:t>
            </a:r>
            <a:endParaRPr dirty="0" lang="en-US" smtClean="0">
              <a:solidFill>
                <a:srgbClr val="FF0000"/>
              </a:solidFill>
            </a:endParaRPr>
          </a:p>
          <a:p>
            <a:r>
              <a:rPr b="1" dirty="0" lang="en-US" smtClean="0"/>
              <a:t>Closed reduction</a:t>
            </a:r>
          </a:p>
          <a:p>
            <a:pPr>
              <a:buFont typeface="Wingdings" pitchFamily="2" charset="2"/>
              <a:buChar char="ü"/>
            </a:pPr>
            <a:r>
              <a:rPr dirty="0" lang="en-US" smtClean="0"/>
              <a:t>Obtained by manual manipulation</a:t>
            </a:r>
          </a:p>
          <a:p>
            <a:pPr>
              <a:buFont typeface="Wingdings" pitchFamily="2" charset="2"/>
              <a:buChar char="ü"/>
            </a:pPr>
            <a:r>
              <a:rPr dirty="0" lang="en-US" smtClean="0"/>
              <a:t>Performed under L/A to reduce pain; muscle spasms and relax muscles pulling bone fragments out of position.</a:t>
            </a:r>
          </a:p>
          <a:p>
            <a:r>
              <a:rPr b="1" dirty="0" lang="en-US" smtClean="0"/>
              <a:t>Open reduction</a:t>
            </a:r>
          </a:p>
          <a:p>
            <a:pPr>
              <a:buFont typeface="Wingdings" pitchFamily="2" charset="2"/>
              <a:buChar char="ü"/>
            </a:pPr>
            <a:r>
              <a:rPr dirty="0" lang="en-US" smtClean="0"/>
              <a:t>Involves surgical interventions</a:t>
            </a:r>
          </a:p>
          <a:p>
            <a:pPr>
              <a:buFont typeface="Wingdings" pitchFamily="2" charset="2"/>
              <a:buChar char="ü"/>
            </a:pPr>
            <a:r>
              <a:rPr dirty="0" lang="en-US" smtClean="0"/>
              <a:t>Used where muscles attached to the bones are numerous and powerful</a:t>
            </a:r>
          </a:p>
          <a:p>
            <a:pPr>
              <a:buFont typeface="Wingdings" pitchFamily="2" charset="2"/>
              <a:buChar char="ü"/>
            </a:pPr>
            <a:r>
              <a:rPr dirty="0" lang="en-US" smtClean="0"/>
              <a:t>In open wounds after surgical toilet</a:t>
            </a:r>
          </a:p>
          <a:p>
            <a:pPr>
              <a:buNone/>
            </a:pPr>
            <a:endParaRPr dirty="0" lang="en-US" smtClean="0"/>
          </a:p>
          <a:p>
            <a:pPr>
              <a:buFont typeface="Wingdings" pitchFamily="2" charset="2"/>
              <a:buChar char="ü"/>
            </a:pPr>
            <a:endParaRPr dirty="0" lang="en-US" smtClean="0"/>
          </a:p>
          <a:p>
            <a:pPr>
              <a:buFont typeface="Wingdings" pitchFamily="2" charset="2"/>
              <a:buChar char="ü"/>
            </a:pPr>
            <a:endParaRPr dirty="0" lang="en-US" smtClean="0"/>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9352" name="Title 1"/>
          <p:cNvSpPr>
            <a:spLocks noGrp="1"/>
          </p:cNvSpPr>
          <p:nvPr>
            <p:ph type="title"/>
          </p:nvPr>
        </p:nvSpPr>
        <p:spPr/>
        <p:txBody>
          <a:bodyPr/>
          <a:p>
            <a:r>
              <a:rPr dirty="0" lang="en-US" smtClean="0"/>
              <a:t>2. Immobilization </a:t>
            </a:r>
            <a:endParaRPr dirty="0" lang="en-US"/>
          </a:p>
        </p:txBody>
      </p:sp>
      <p:sp>
        <p:nvSpPr>
          <p:cNvPr id="1049353" name="Content Placeholder 2"/>
          <p:cNvSpPr>
            <a:spLocks noGrp="1"/>
          </p:cNvSpPr>
          <p:nvPr>
            <p:ph sz="quarter" idx="1"/>
          </p:nvPr>
        </p:nvSpPr>
        <p:spPr>
          <a:xfrm>
            <a:off x="228600" y="1219200"/>
            <a:ext cx="8458200" cy="5257800"/>
          </a:xfrm>
        </p:spPr>
        <p:txBody>
          <a:bodyPr/>
          <a:p>
            <a:r>
              <a:rPr dirty="0" lang="en-US" smtClean="0"/>
              <a:t>keeping fragmented ends of bones still &amp; stable until healing takes place.</a:t>
            </a:r>
          </a:p>
          <a:p>
            <a:r>
              <a:rPr dirty="0" lang="en-US" smtClean="0"/>
              <a:t>The means by which reduction is maintained achieved through:-</a:t>
            </a:r>
          </a:p>
          <a:p>
            <a:pPr>
              <a:buFont typeface="Wingdings" pitchFamily="2" charset="2"/>
              <a:buChar char="ü"/>
            </a:pPr>
            <a:r>
              <a:rPr dirty="0" lang="en-US" smtClean="0"/>
              <a:t>External splintage e.g. P.O.P,  traction , splints</a:t>
            </a:r>
          </a:p>
          <a:p>
            <a:pPr>
              <a:buFont typeface="Wingdings" pitchFamily="2" charset="2"/>
              <a:buChar char="ü"/>
            </a:pPr>
            <a:r>
              <a:rPr dirty="0" lang="en-US" smtClean="0"/>
              <a:t>Internal splintage e.g. internal or external fixation</a:t>
            </a:r>
          </a:p>
          <a:p>
            <a:pPr>
              <a:buFont typeface="Wingdings" pitchFamily="2" charset="2"/>
              <a:buChar char="ü"/>
            </a:pPr>
            <a:endParaRPr dirty="0" lang="en-US"/>
          </a:p>
        </p:txBody>
      </p:sp>
      <p:pic>
        <p:nvPicPr>
          <p:cNvPr id="2097174" name="Picture 5" descr="Image result for internal fixation device images">
            <a:hlinkClick r:id="rId1"/>
          </p:cNvPr>
          <p:cNvPicPr>
            <a:picLocks/>
          </p:cNvPicPr>
          <p:nvPr/>
        </p:nvPicPr>
        <p:blipFill>
          <a:blip xmlns:r="http://schemas.openxmlformats.org/officeDocument/2006/relationships" r:embed="rId2"/>
          <a:srcRect/>
          <a:stretch>
            <a:fillRect/>
          </a:stretch>
        </p:blipFill>
        <p:spPr bwMode="auto">
          <a:xfrm>
            <a:off x="2743200" y="3581400"/>
            <a:ext cx="5486400" cy="3200400"/>
          </a:xfrm>
          <a:prstGeom prst="rect"/>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9354" name="Title 1"/>
          <p:cNvSpPr>
            <a:spLocks noGrp="1"/>
          </p:cNvSpPr>
          <p:nvPr>
            <p:ph type="title"/>
          </p:nvPr>
        </p:nvSpPr>
        <p:spPr/>
        <p:txBody>
          <a:bodyPr/>
          <a:p>
            <a:r>
              <a:rPr dirty="0" lang="en-US" smtClean="0"/>
              <a:t>External fixation</a:t>
            </a:r>
            <a:endParaRPr dirty="0" lang="en-US"/>
          </a:p>
        </p:txBody>
      </p:sp>
      <p:sp>
        <p:nvSpPr>
          <p:cNvPr id="1049355" name="Content Placeholder 2"/>
          <p:cNvSpPr>
            <a:spLocks noGrp="1"/>
          </p:cNvSpPr>
          <p:nvPr>
            <p:ph sz="quarter" idx="1"/>
          </p:nvPr>
        </p:nvSpPr>
        <p:spPr/>
        <p:txBody>
          <a:bodyPr/>
          <a:p>
            <a:r>
              <a:rPr dirty="0" lang="en-US"/>
              <a:t>The fracture is reduced &amp; </a:t>
            </a:r>
            <a:r>
              <a:rPr dirty="0" lang="en-US" smtClean="0"/>
              <a:t>aligned &amp; immobilized  by a series of  pins  inserted into bone fragments</a:t>
            </a:r>
          </a:p>
          <a:p>
            <a:r>
              <a:rPr dirty="0" lang="en-US" smtClean="0"/>
              <a:t>The </a:t>
            </a:r>
            <a:r>
              <a:rPr dirty="0" lang="en-US"/>
              <a:t> </a:t>
            </a:r>
            <a:r>
              <a:rPr dirty="0" lang="en-US" smtClean="0"/>
              <a:t>pins are maintained in position through  attachment to a rigid  portable frame</a:t>
            </a:r>
          </a:p>
          <a:p>
            <a:r>
              <a:rPr dirty="0" lang="en-US" smtClean="0"/>
              <a:t>The device facilitates  :-</a:t>
            </a:r>
          </a:p>
          <a:p>
            <a:pPr>
              <a:buFont typeface="Wingdings" pitchFamily="2" charset="2"/>
              <a:buChar char="ü"/>
            </a:pPr>
            <a:r>
              <a:rPr dirty="0" lang="en-US" smtClean="0"/>
              <a:t>Rx of soft tissue in complex #</a:t>
            </a:r>
          </a:p>
          <a:p>
            <a:pPr>
              <a:buFont typeface="Wingdings" pitchFamily="2" charset="2"/>
              <a:buChar char="ü"/>
            </a:pPr>
            <a:r>
              <a:rPr dirty="0" lang="en-US"/>
              <a:t>P</a:t>
            </a:r>
            <a:r>
              <a:rPr dirty="0" lang="en-US" smtClean="0"/>
              <a:t>atient comfort</a:t>
            </a:r>
          </a:p>
          <a:p>
            <a:pPr>
              <a:buFont typeface="Wingdings" pitchFamily="2" charset="2"/>
              <a:buChar char="ü"/>
            </a:pPr>
            <a:r>
              <a:rPr dirty="0" lang="en-US" smtClean="0"/>
              <a:t>Early mobility</a:t>
            </a:r>
          </a:p>
          <a:p>
            <a:pPr>
              <a:buFont typeface="Wingdings" pitchFamily="2" charset="2"/>
              <a:buChar char="ü"/>
            </a:pPr>
            <a:r>
              <a:rPr dirty="0" lang="en-US" smtClean="0"/>
              <a:t>Active exercise of the uninvolved joint	</a:t>
            </a:r>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9356" name="Title 1"/>
          <p:cNvSpPr>
            <a:spLocks noGrp="1"/>
          </p:cNvSpPr>
          <p:nvPr>
            <p:ph type="title"/>
          </p:nvPr>
        </p:nvSpPr>
        <p:spPr/>
        <p:txBody>
          <a:bodyPr/>
          <a:p>
            <a:r>
              <a:rPr dirty="0" lang="en-US"/>
              <a:t>External fixation</a:t>
            </a:r>
          </a:p>
        </p:txBody>
      </p:sp>
      <p:sp>
        <p:nvSpPr>
          <p:cNvPr id="1049357" name="Content Placeholder 2"/>
          <p:cNvSpPr>
            <a:spLocks noGrp="1"/>
          </p:cNvSpPr>
          <p:nvPr>
            <p:ph sz="quarter" idx="1"/>
          </p:nvPr>
        </p:nvSpPr>
        <p:spPr/>
        <p:txBody>
          <a:bodyPr>
            <a:normAutofit fontScale="92308" lnSpcReduction="20000"/>
          </a:bodyPr>
          <a:p>
            <a:r>
              <a:rPr dirty="0" lang="en-US" smtClean="0"/>
              <a:t>Prevents complications related to disuse &amp; immobility</a:t>
            </a:r>
          </a:p>
          <a:p>
            <a:r>
              <a:rPr dirty="0" lang="en-US" smtClean="0"/>
              <a:t>Shortens hospital stay</a:t>
            </a:r>
          </a:p>
          <a:p>
            <a:pPr indent="0" marL="0">
              <a:buNone/>
            </a:pPr>
            <a:r>
              <a:rPr dirty="0" lang="en-US" smtClean="0"/>
              <a:t>    </a:t>
            </a:r>
            <a:r>
              <a:rPr b="1" dirty="0" lang="en-US" smtClean="0"/>
              <a:t>Pre-insertion </a:t>
            </a:r>
            <a:r>
              <a:rPr b="1" dirty="0" lang="en-US"/>
              <a:t>c</a:t>
            </a:r>
            <a:r>
              <a:rPr b="1" dirty="0" lang="en-US" smtClean="0"/>
              <a:t>are </a:t>
            </a:r>
          </a:p>
          <a:p>
            <a:r>
              <a:rPr dirty="0" lang="en-US" smtClean="0"/>
              <a:t>Prepare the patient psychologically –reassure about the apparatus </a:t>
            </a:r>
          </a:p>
          <a:p>
            <a:pPr indent="0" marL="0">
              <a:buNone/>
            </a:pPr>
            <a:r>
              <a:rPr b="1" dirty="0" lang="en-US" smtClean="0"/>
              <a:t>    Post application care</a:t>
            </a:r>
          </a:p>
          <a:p>
            <a:r>
              <a:rPr dirty="0" lang="en-US" smtClean="0"/>
              <a:t>Elevate </a:t>
            </a:r>
            <a:r>
              <a:rPr dirty="0" lang="en-US"/>
              <a:t>the extremity to reduce </a:t>
            </a:r>
            <a:r>
              <a:rPr dirty="0" lang="en-US" smtClean="0"/>
              <a:t>swelling</a:t>
            </a:r>
          </a:p>
          <a:p>
            <a:r>
              <a:rPr dirty="0" lang="en-US" smtClean="0"/>
              <a:t>Drainage of serous fluid is expected </a:t>
            </a:r>
            <a:endParaRPr dirty="0" lang="en-US"/>
          </a:p>
          <a:p>
            <a:r>
              <a:rPr dirty="0" lang="en-US"/>
              <a:t>Monitor  neurovascular status of injured extremity </a:t>
            </a:r>
            <a:r>
              <a:rPr dirty="0" lang="en-US" smtClean="0"/>
              <a:t>daily</a:t>
            </a:r>
          </a:p>
          <a:p>
            <a:pPr lvl="0">
              <a:buClr>
                <a:srgbClr val="D34817"/>
              </a:buClr>
            </a:pPr>
            <a:r>
              <a:rPr dirty="0" lang="en-US">
                <a:solidFill>
                  <a:prstClr val="black"/>
                </a:solidFill>
              </a:rPr>
              <a:t>Be alert for potential  problems that may arise due to pressure of the device  on the skin, blood vessels &amp; nerves.</a:t>
            </a:r>
          </a:p>
          <a:p>
            <a:endParaRPr dirty="0" lang="en-US" smtClean="0"/>
          </a:p>
          <a:p>
            <a:endParaRPr dirty="0" lang="en-US" smtClean="0"/>
          </a:p>
          <a:p>
            <a:endParaRPr dirty="0" lang="en-US" smtClean="0"/>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20" name="Title 1"/>
          <p:cNvSpPr>
            <a:spLocks noGrp="1"/>
          </p:cNvSpPr>
          <p:nvPr>
            <p:ph type="title"/>
          </p:nvPr>
        </p:nvSpPr>
        <p:spPr/>
        <p:txBody>
          <a:bodyPr/>
          <a:p>
            <a:r>
              <a:rPr dirty="0" lang="en-US" smtClean="0"/>
              <a:t>Contents </a:t>
            </a:r>
            <a:endParaRPr dirty="0" lang="en-US"/>
          </a:p>
        </p:txBody>
      </p:sp>
      <p:sp>
        <p:nvSpPr>
          <p:cNvPr id="1048621" name="Content Placeholder 2"/>
          <p:cNvSpPr>
            <a:spLocks noGrp="1"/>
          </p:cNvSpPr>
          <p:nvPr>
            <p:ph sz="quarter" idx="1"/>
          </p:nvPr>
        </p:nvSpPr>
        <p:spPr/>
        <p:txBody>
          <a:bodyPr>
            <a:normAutofit/>
          </a:bodyPr>
          <a:p>
            <a:r>
              <a:rPr dirty="0" lang="en-US" smtClean="0"/>
              <a:t> orthopedic diseases (</a:t>
            </a:r>
            <a:r>
              <a:rPr dirty="0" lang="en-US" err="1" smtClean="0"/>
              <a:t>osteomyelitis;arthritis;osteoporosis</a:t>
            </a:r>
            <a:r>
              <a:rPr dirty="0" lang="en-US" smtClean="0"/>
              <a:t> &amp; </a:t>
            </a:r>
            <a:r>
              <a:rPr dirty="0" lang="en-US" err="1" smtClean="0"/>
              <a:t>osteomalacia</a:t>
            </a:r>
            <a:endParaRPr dirty="0" lang="en-US" smtClean="0"/>
          </a:p>
          <a:p>
            <a:r>
              <a:rPr dirty="0" lang="en-US" smtClean="0"/>
              <a:t>Congenital abnormalities:- </a:t>
            </a:r>
            <a:r>
              <a:rPr dirty="0" lang="en-US" err="1" smtClean="0"/>
              <a:t>Talipes</a:t>
            </a:r>
            <a:r>
              <a:rPr dirty="0" lang="en-US" smtClean="0"/>
              <a:t>, Congenital hip dislocation &amp; </a:t>
            </a:r>
            <a:r>
              <a:rPr dirty="0" lang="en-US" err="1" smtClean="0"/>
              <a:t>osteogenesis</a:t>
            </a:r>
            <a:r>
              <a:rPr dirty="0" lang="en-US" smtClean="0"/>
              <a:t> </a:t>
            </a:r>
            <a:r>
              <a:rPr dirty="0" lang="en-US" err="1" smtClean="0"/>
              <a:t>imperfecta</a:t>
            </a:r>
            <a:endParaRPr dirty="0" lang="en-US" smtClean="0"/>
          </a:p>
          <a:p>
            <a:r>
              <a:rPr dirty="0" lang="en-US" smtClean="0"/>
              <a:t>Tumors i.e. benign and malignant</a:t>
            </a:r>
          </a:p>
          <a:p>
            <a:r>
              <a:rPr dirty="0" lang="en-US" smtClean="0"/>
              <a:t>Gout and </a:t>
            </a:r>
            <a:r>
              <a:rPr dirty="0" lang="en-US" err="1" smtClean="0"/>
              <a:t>pagets</a:t>
            </a:r>
            <a:r>
              <a:rPr dirty="0" lang="en-US" smtClean="0"/>
              <a:t>’ disease </a:t>
            </a:r>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9361" name="Title 1"/>
          <p:cNvSpPr>
            <a:spLocks noGrp="1"/>
          </p:cNvSpPr>
          <p:nvPr>
            <p:ph type="title"/>
          </p:nvPr>
        </p:nvSpPr>
        <p:spPr/>
        <p:txBody>
          <a:bodyPr/>
          <a:p>
            <a:r>
              <a:rPr dirty="0" lang="en-US" smtClean="0"/>
              <a:t>External fixation</a:t>
            </a:r>
            <a:endParaRPr dirty="0" lang="en-US"/>
          </a:p>
        </p:txBody>
      </p:sp>
      <p:pic>
        <p:nvPicPr>
          <p:cNvPr id="2097175" name="Picture 3" descr="C:\Users\Jane\Documents\external  fixation device images - Google Search_files\18021.jpg">
            <a:hlinkClick r:id="rId1"/>
          </p:cNvPr>
          <p:cNvPicPr>
            <a:picLocks/>
          </p:cNvPicPr>
          <p:nvPr/>
        </p:nvPicPr>
        <p:blipFill>
          <a:blip xmlns:r="http://schemas.openxmlformats.org/officeDocument/2006/relationships" r:embed="rId2"/>
          <a:srcRect/>
          <a:stretch>
            <a:fillRect/>
          </a:stretch>
        </p:blipFill>
        <p:spPr bwMode="auto">
          <a:xfrm>
            <a:off x="0" y="2438400"/>
            <a:ext cx="6477000" cy="4267200"/>
          </a:xfrm>
          <a:prstGeom prst="rect"/>
          <a:noFill/>
          <a:ln w="9525">
            <a:noFill/>
            <a:miter lim="800000"/>
            <a:headEnd/>
            <a:tailEnd/>
          </a:ln>
        </p:spPr>
      </p:pic>
      <p:pic>
        <p:nvPicPr>
          <p:cNvPr id="2097176" name="Content Placeholder 4" descr="Image result for internal fixation device images">
            <a:hlinkClick r:id="rId3"/>
          </p:cNvPr>
          <p:cNvPicPr>
            <a:picLocks noGrp="1"/>
          </p:cNvPicPr>
          <p:nvPr>
            <p:ph sz="quarter" idx="1"/>
          </p:nvPr>
        </p:nvPicPr>
        <p:blipFill>
          <a:blip xmlns:r="http://schemas.openxmlformats.org/officeDocument/2006/relationships" r:embed="rId4"/>
          <a:srcRect/>
          <a:stretch>
            <a:fillRect/>
          </a:stretch>
        </p:blipFill>
        <p:spPr bwMode="auto">
          <a:xfrm>
            <a:off x="4876800" y="228600"/>
            <a:ext cx="3962400" cy="2286000"/>
          </a:xfrm>
          <a:prstGeom prst="rect"/>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9362" name="Title 1"/>
          <p:cNvSpPr>
            <a:spLocks noGrp="1"/>
          </p:cNvSpPr>
          <p:nvPr>
            <p:ph type="title"/>
          </p:nvPr>
        </p:nvSpPr>
        <p:spPr/>
        <p:txBody>
          <a:bodyPr/>
          <a:p>
            <a:r>
              <a:rPr dirty="0" lang="en-US"/>
              <a:t>External fixation</a:t>
            </a:r>
          </a:p>
        </p:txBody>
      </p:sp>
      <p:sp>
        <p:nvSpPr>
          <p:cNvPr id="1049363" name="Content Placeholder 2"/>
          <p:cNvSpPr>
            <a:spLocks noGrp="1"/>
          </p:cNvSpPr>
          <p:nvPr>
            <p:ph sz="quarter" idx="1"/>
          </p:nvPr>
        </p:nvSpPr>
        <p:spPr/>
        <p:txBody>
          <a:bodyPr>
            <a:normAutofit/>
          </a:bodyPr>
          <a:p>
            <a:r>
              <a:rPr dirty="0" lang="en-US" smtClean="0"/>
              <a:t>Cover the sharp ends of the fixator and pins to prevent device induced injury.</a:t>
            </a:r>
          </a:p>
          <a:p>
            <a:r>
              <a:rPr dirty="0" lang="en-US" smtClean="0"/>
              <a:t>Assess each the </a:t>
            </a:r>
            <a:r>
              <a:rPr dirty="0" lang="en-US"/>
              <a:t>pin site for swelling </a:t>
            </a:r>
            <a:r>
              <a:rPr dirty="0" lang="en-US" smtClean="0"/>
              <a:t>, </a:t>
            </a:r>
            <a:r>
              <a:rPr dirty="0" lang="en-US"/>
              <a:t>redness ,</a:t>
            </a:r>
            <a:r>
              <a:rPr dirty="0" lang="en-US" smtClean="0"/>
              <a:t> </a:t>
            </a:r>
            <a:r>
              <a:rPr dirty="0" lang="en-US"/>
              <a:t>hotness </a:t>
            </a:r>
            <a:r>
              <a:rPr dirty="0" lang="en-US" smtClean="0"/>
              <a:t>, tenderness , drainage &amp; loosening of the pins indicative </a:t>
            </a:r>
            <a:r>
              <a:rPr dirty="0" lang="en-US"/>
              <a:t>of  </a:t>
            </a:r>
            <a:r>
              <a:rPr dirty="0" lang="en-US" smtClean="0"/>
              <a:t>infection</a:t>
            </a:r>
          </a:p>
          <a:p>
            <a:r>
              <a:rPr dirty="0" lang="en-US" smtClean="0"/>
              <a:t>Provide pin care as appropriate</a:t>
            </a:r>
            <a:endParaRPr dirty="0" lang="en-US"/>
          </a:p>
          <a:p>
            <a:r>
              <a:rPr dirty="0" lang="en-US"/>
              <a:t>Advice the patient to maintain </a:t>
            </a:r>
            <a:r>
              <a:rPr dirty="0" lang="en-US" smtClean="0"/>
              <a:t>fixation site clean</a:t>
            </a:r>
          </a:p>
          <a:p>
            <a:r>
              <a:rPr dirty="0" lang="en-US" smtClean="0"/>
              <a:t>Encourage active exercises  within the limit of tissue damage</a:t>
            </a:r>
          </a:p>
          <a:p>
            <a:r>
              <a:rPr b="1" dirty="0" lang="en-US" smtClean="0"/>
              <a:t>Never adjust clamps on the </a:t>
            </a:r>
            <a:r>
              <a:rPr b="1" dirty="0" lang="en-US"/>
              <a:t>e</a:t>
            </a:r>
            <a:r>
              <a:rPr b="1" dirty="0" lang="en-US" smtClean="0"/>
              <a:t>xternal fixator frame</a:t>
            </a:r>
          </a:p>
          <a:p>
            <a:endParaRPr dirty="0" lang="en-US"/>
          </a:p>
          <a:p>
            <a:endParaRPr dirty="0" lang="en-US"/>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9367" name="Title 1"/>
          <p:cNvSpPr>
            <a:spLocks noGrp="1"/>
          </p:cNvSpPr>
          <p:nvPr>
            <p:ph type="title"/>
          </p:nvPr>
        </p:nvSpPr>
        <p:spPr/>
        <p:txBody>
          <a:bodyPr/>
          <a:p>
            <a:r>
              <a:rPr dirty="0" lang="en-US">
                <a:solidFill>
                  <a:srgbClr val="696464"/>
                </a:solidFill>
              </a:rPr>
              <a:t>Internal fixation</a:t>
            </a:r>
            <a:endParaRPr dirty="0" lang="en-US"/>
          </a:p>
        </p:txBody>
      </p:sp>
      <p:sp>
        <p:nvSpPr>
          <p:cNvPr id="1049368" name="Content Placeholder 2"/>
          <p:cNvSpPr>
            <a:spLocks noGrp="1"/>
          </p:cNvSpPr>
          <p:nvPr>
            <p:ph sz="quarter" idx="1"/>
          </p:nvPr>
        </p:nvSpPr>
        <p:spPr/>
        <p:txBody>
          <a:bodyPr/>
          <a:p>
            <a:pPr lvl="0">
              <a:buClr>
                <a:srgbClr val="D34817"/>
              </a:buClr>
            </a:pPr>
            <a:r>
              <a:rPr dirty="0" lang="en-US">
                <a:solidFill>
                  <a:prstClr val="black"/>
                </a:solidFill>
              </a:rPr>
              <a:t>Internal fixation devices </a:t>
            </a:r>
            <a:r>
              <a:rPr dirty="0" lang="en-US" smtClean="0">
                <a:solidFill>
                  <a:prstClr val="black"/>
                </a:solidFill>
              </a:rPr>
              <a:t>e.g</a:t>
            </a:r>
            <a:r>
              <a:rPr dirty="0" lang="en-US">
                <a:solidFill>
                  <a:prstClr val="black"/>
                </a:solidFill>
              </a:rPr>
              <a:t>. pins , wires, screws, plates, nails or rods </a:t>
            </a:r>
            <a:r>
              <a:rPr dirty="0" lang="en-US" smtClean="0">
                <a:solidFill>
                  <a:prstClr val="black"/>
                </a:solidFill>
              </a:rPr>
              <a:t> are used </a:t>
            </a:r>
            <a:r>
              <a:rPr dirty="0" lang="en-US">
                <a:solidFill>
                  <a:prstClr val="black"/>
                </a:solidFill>
              </a:rPr>
              <a:t>to hold the bone fragments in position until solid bone healing occurs.</a:t>
            </a:r>
          </a:p>
          <a:p>
            <a:pPr lvl="0">
              <a:buClr>
                <a:srgbClr val="D34817"/>
              </a:buClr>
            </a:pPr>
            <a:r>
              <a:rPr dirty="0" lang="en-US">
                <a:solidFill>
                  <a:prstClr val="black"/>
                </a:solidFill>
              </a:rPr>
              <a:t>The devices can be:-</a:t>
            </a:r>
          </a:p>
          <a:p>
            <a:pPr lvl="0">
              <a:buClr>
                <a:srgbClr val="D34817"/>
              </a:buClr>
              <a:buFont typeface="Wingdings" pitchFamily="2" charset="2"/>
              <a:buChar char="ü"/>
            </a:pPr>
            <a:r>
              <a:rPr dirty="0" lang="en-US">
                <a:solidFill>
                  <a:prstClr val="black"/>
                </a:solidFill>
              </a:rPr>
              <a:t> attached to the sides of the bone</a:t>
            </a:r>
          </a:p>
          <a:p>
            <a:pPr lvl="0">
              <a:buClr>
                <a:srgbClr val="D34817"/>
              </a:buClr>
              <a:buFont typeface="Wingdings" pitchFamily="2" charset="2"/>
              <a:buChar char="ü"/>
            </a:pPr>
            <a:r>
              <a:rPr dirty="0" lang="en-US">
                <a:solidFill>
                  <a:prstClr val="black"/>
                </a:solidFill>
              </a:rPr>
              <a:t>inserted through the bony fragments </a:t>
            </a:r>
          </a:p>
          <a:p>
            <a:pPr lvl="0">
              <a:buClr>
                <a:srgbClr val="D34817"/>
              </a:buClr>
              <a:buFont typeface="Wingdings" pitchFamily="2" charset="2"/>
              <a:buChar char="ü"/>
            </a:pPr>
            <a:r>
              <a:rPr dirty="0" lang="en-US" smtClean="0">
                <a:solidFill>
                  <a:prstClr val="black"/>
                </a:solidFill>
              </a:rPr>
              <a:t>Inserted directly </a:t>
            </a:r>
            <a:r>
              <a:rPr dirty="0" lang="en-US">
                <a:solidFill>
                  <a:prstClr val="black"/>
                </a:solidFill>
              </a:rPr>
              <a:t>into medullary cavity of the </a:t>
            </a:r>
            <a:r>
              <a:rPr dirty="0" lang="en-US" smtClean="0">
                <a:solidFill>
                  <a:prstClr val="black"/>
                </a:solidFill>
              </a:rPr>
              <a:t>bone</a:t>
            </a:r>
          </a:p>
          <a:p>
            <a:pPr>
              <a:buClr>
                <a:srgbClr val="D34817"/>
              </a:buClr>
            </a:pPr>
            <a:r>
              <a:rPr dirty="0" lang="en-US" smtClean="0">
                <a:solidFill>
                  <a:prstClr val="black"/>
                </a:solidFill>
              </a:rPr>
              <a:t>The devices ensure firm fixation of the bony fragments</a:t>
            </a:r>
            <a:endParaRPr dirty="0" lang="en-US">
              <a:solidFill>
                <a:prstClr val="blac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9369" name="Title 1"/>
          <p:cNvSpPr>
            <a:spLocks noGrp="1"/>
          </p:cNvSpPr>
          <p:nvPr>
            <p:ph type="title"/>
          </p:nvPr>
        </p:nvSpPr>
        <p:spPr/>
        <p:txBody>
          <a:bodyPr/>
          <a:p>
            <a:r>
              <a:rPr dirty="0" lang="en-US" smtClean="0"/>
              <a:t>Internal fixation</a:t>
            </a:r>
            <a:endParaRPr dirty="0" lang="en-US"/>
          </a:p>
        </p:txBody>
      </p:sp>
      <p:pic>
        <p:nvPicPr>
          <p:cNvPr id="2097177" name="Picture 10" descr="C:\Documents and Settings\Dell\My Documents\My Pictures\10204.jpg"/>
          <p:cNvPicPr>
            <a:picLocks noChangeAspect="1" noGrp="1" noChangeArrowheads="1"/>
          </p:cNvPicPr>
          <p:nvPr>
            <p:ph sz="quarter" idx="1"/>
          </p:nvPr>
        </p:nvPicPr>
        <p:blipFill>
          <a:blip xmlns:r="http://schemas.openxmlformats.org/officeDocument/2006/relationships" r:embed="rId1"/>
          <a:srcRect/>
          <a:stretch>
            <a:fillRect/>
          </a:stretch>
        </p:blipFill>
        <p:spPr bwMode="auto">
          <a:xfrm>
            <a:off x="76200" y="1371600"/>
            <a:ext cx="6324600" cy="3276600"/>
          </a:xfrm>
          <a:prstGeom prst="rect"/>
          <a:noFill/>
          <a:ln w="9525">
            <a:noFill/>
            <a:miter lim="800000"/>
            <a:headEnd/>
            <a:tailEnd/>
          </a:ln>
        </p:spPr>
      </p:pic>
      <p:pic>
        <p:nvPicPr>
          <p:cNvPr id="2097178" name="Picture 4" descr="Image result for internal fixation device images">
            <a:hlinkClick r:id="rId2"/>
          </p:cNvPr>
          <p:cNvPicPr>
            <a:picLocks/>
          </p:cNvPicPr>
          <p:nvPr/>
        </p:nvPicPr>
        <p:blipFill>
          <a:blip xmlns:r="http://schemas.openxmlformats.org/officeDocument/2006/relationships" r:embed="rId3"/>
          <a:srcRect/>
          <a:stretch>
            <a:fillRect/>
          </a:stretch>
        </p:blipFill>
        <p:spPr bwMode="auto">
          <a:xfrm>
            <a:off x="5257800" y="3657600"/>
            <a:ext cx="3733800" cy="3048000"/>
          </a:xfrm>
          <a:prstGeom prst="rect"/>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903" name="Title 1"/>
          <p:cNvSpPr>
            <a:spLocks noGrp="1"/>
          </p:cNvSpPr>
          <p:nvPr>
            <p:ph type="title"/>
          </p:nvPr>
        </p:nvSpPr>
        <p:spPr/>
        <p:txBody>
          <a:bodyPr/>
          <a:p>
            <a:r>
              <a:rPr dirty="0" lang="en-US" smtClean="0"/>
              <a:t>Internal fixation </a:t>
            </a:r>
            <a:endParaRPr dirty="0" lang="en-US"/>
          </a:p>
        </p:txBody>
      </p:sp>
      <p:sp>
        <p:nvSpPr>
          <p:cNvPr id="1048904" name="Content Placeholder 2"/>
          <p:cNvSpPr>
            <a:spLocks noGrp="1"/>
          </p:cNvSpPr>
          <p:nvPr>
            <p:ph sz="quarter" idx="1"/>
          </p:nvPr>
        </p:nvSpPr>
        <p:spPr>
          <a:xfrm>
            <a:off x="457200" y="1447800"/>
            <a:ext cx="8229600" cy="5029200"/>
          </a:xfrm>
        </p:spPr>
        <p:txBody>
          <a:bodyPr>
            <a:normAutofit/>
          </a:bodyPr>
          <a:p>
            <a:pPr indent="0" marL="0">
              <a:buNone/>
            </a:pPr>
            <a:r>
              <a:rPr b="1" dirty="0" lang="en-US" smtClean="0"/>
              <a:t> Post operative care</a:t>
            </a:r>
          </a:p>
          <a:p>
            <a:r>
              <a:rPr dirty="0" lang="en-US" smtClean="0"/>
              <a:t>Same as any post operative patient</a:t>
            </a:r>
          </a:p>
          <a:p>
            <a:pPr>
              <a:buFont typeface="Wingdings" pitchFamily="2" charset="2"/>
              <a:buChar char="ü"/>
            </a:pPr>
            <a:r>
              <a:rPr dirty="0" lang="en-US" smtClean="0"/>
              <a:t>Give strong opioid analgesics for pain</a:t>
            </a:r>
          </a:p>
          <a:p>
            <a:pPr>
              <a:buFont typeface="Wingdings" pitchFamily="2" charset="2"/>
              <a:buChar char="ü"/>
            </a:pPr>
            <a:r>
              <a:rPr dirty="0" lang="en-US" smtClean="0"/>
              <a:t>Observe site for bleeding &amp; shock</a:t>
            </a:r>
          </a:p>
          <a:p>
            <a:pPr>
              <a:buFont typeface="Wingdings" pitchFamily="2" charset="2"/>
              <a:buChar char="ü"/>
            </a:pPr>
            <a:r>
              <a:rPr dirty="0" lang="en-US" smtClean="0"/>
              <a:t>Observe for signs of infection</a:t>
            </a:r>
          </a:p>
          <a:p>
            <a:pPr>
              <a:buFont typeface="Wingdings" pitchFamily="2" charset="2"/>
              <a:buChar char="ü"/>
            </a:pPr>
            <a:r>
              <a:rPr dirty="0" lang="en-US" smtClean="0"/>
              <a:t>Encourage mobility as prescribed by the </a:t>
            </a:r>
            <a:r>
              <a:rPr dirty="0" lang="en-US" err="1" smtClean="0"/>
              <a:t>sergeon</a:t>
            </a:r>
            <a:endParaRPr dirty="0" lang="en-US" smtClean="0"/>
          </a:p>
          <a:p>
            <a:pPr>
              <a:buFont typeface="Wingdings" pitchFamily="2" charset="2"/>
              <a:buChar char="ü"/>
            </a:pPr>
            <a:r>
              <a:rPr dirty="0" lang="en-US" smtClean="0"/>
              <a:t>Psychotherapy </a:t>
            </a:r>
          </a:p>
          <a:p>
            <a:endParaRPr dirty="0" lang="en-US" smtClean="0"/>
          </a:p>
          <a:p>
            <a:endParaRPr dirty="0" lang="en-US" smtClean="0"/>
          </a:p>
          <a:p>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893" name="Title 1"/>
          <p:cNvSpPr>
            <a:spLocks noGrp="1"/>
          </p:cNvSpPr>
          <p:nvPr>
            <p:ph type="title"/>
          </p:nvPr>
        </p:nvSpPr>
        <p:spPr/>
        <p:txBody>
          <a:bodyPr/>
          <a:p>
            <a:r>
              <a:rPr dirty="0" lang="en-US" smtClean="0"/>
              <a:t>Internal fixation </a:t>
            </a:r>
            <a:endParaRPr dirty="0" lang="en-US"/>
          </a:p>
        </p:txBody>
      </p:sp>
      <p:sp>
        <p:nvSpPr>
          <p:cNvPr id="1048894" name="Content Placeholder 2"/>
          <p:cNvSpPr>
            <a:spLocks noGrp="1"/>
          </p:cNvSpPr>
          <p:nvPr>
            <p:ph sz="quarter" idx="1"/>
          </p:nvPr>
        </p:nvSpPr>
        <p:spPr/>
        <p:txBody>
          <a:bodyPr>
            <a:normAutofit/>
          </a:bodyPr>
          <a:p>
            <a:r>
              <a:rPr dirty="0" lang="en-US" smtClean="0"/>
              <a:t>Internal fixation devices may be removed after the bone union </a:t>
            </a:r>
          </a:p>
          <a:p>
            <a:r>
              <a:rPr dirty="0" lang="en-US" smtClean="0"/>
              <a:t>For majority of pts the device is not removed unless there is complications such as pain and decreased function which is indicative of:-</a:t>
            </a:r>
          </a:p>
          <a:p>
            <a:pPr>
              <a:buFont typeface="Wingdings" pitchFamily="2" charset="2"/>
              <a:buChar char="ü"/>
            </a:pPr>
            <a:r>
              <a:rPr dirty="0" lang="en-US" smtClean="0"/>
              <a:t>Mechanical failure</a:t>
            </a:r>
          </a:p>
          <a:p>
            <a:pPr>
              <a:buFont typeface="Wingdings" pitchFamily="2" charset="2"/>
              <a:buChar char="ü"/>
            </a:pPr>
            <a:r>
              <a:rPr dirty="0" lang="en-US" smtClean="0"/>
              <a:t>Material failure</a:t>
            </a:r>
          </a:p>
          <a:p>
            <a:pPr>
              <a:buFont typeface="Wingdings" pitchFamily="2" charset="2"/>
              <a:buChar char="ü"/>
            </a:pPr>
            <a:r>
              <a:rPr dirty="0" lang="en-US" smtClean="0"/>
              <a:t>Corrosion of devices</a:t>
            </a:r>
          </a:p>
          <a:p>
            <a:r>
              <a:rPr dirty="0" lang="en-US" smtClean="0"/>
              <a:t>Allergic response to metallic alloys used</a:t>
            </a:r>
          </a:p>
          <a:p>
            <a:r>
              <a:rPr dirty="0" lang="en-US" smtClean="0"/>
              <a:t>Osteoporotic remodeling</a:t>
            </a:r>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890" name="Title 1"/>
          <p:cNvSpPr>
            <a:spLocks noGrp="1"/>
          </p:cNvSpPr>
          <p:nvPr>
            <p:ph type="title"/>
          </p:nvPr>
        </p:nvSpPr>
        <p:spPr/>
        <p:txBody>
          <a:bodyPr/>
          <a:p>
            <a:r>
              <a:rPr dirty="0" lang="en-US" smtClean="0"/>
              <a:t>Traction </a:t>
            </a:r>
            <a:endParaRPr dirty="0" lang="en-US"/>
          </a:p>
        </p:txBody>
      </p:sp>
      <p:sp>
        <p:nvSpPr>
          <p:cNvPr id="1048891" name="Content Placeholder 2"/>
          <p:cNvSpPr>
            <a:spLocks noGrp="1"/>
          </p:cNvSpPr>
          <p:nvPr>
            <p:ph sz="quarter" idx="1"/>
          </p:nvPr>
        </p:nvSpPr>
        <p:spPr>
          <a:xfrm>
            <a:off x="914400" y="1295400"/>
            <a:ext cx="7772400" cy="5105400"/>
          </a:xfrm>
        </p:spPr>
        <p:txBody>
          <a:bodyPr>
            <a:normAutofit fontScale="96154" lnSpcReduction="10000"/>
          </a:bodyPr>
          <a:p>
            <a:r>
              <a:rPr dirty="0" lang="en-US" smtClean="0"/>
              <a:t>A pulling force applied in a specific direction to a body part by manual or mechanical means.</a:t>
            </a:r>
          </a:p>
          <a:p>
            <a:r>
              <a:rPr dirty="0" lang="en-US" smtClean="0"/>
              <a:t>Exertion of a pulling force to  reduce &amp; immobilize a #</a:t>
            </a:r>
          </a:p>
          <a:p>
            <a:pPr>
              <a:buNone/>
            </a:pPr>
            <a:r>
              <a:rPr dirty="0" lang="en-US" smtClean="0"/>
              <a:t> </a:t>
            </a:r>
            <a:r>
              <a:rPr b="1" dirty="0" lang="en-US" smtClean="0"/>
              <a:t>Purpose of traction</a:t>
            </a:r>
          </a:p>
          <a:p>
            <a:r>
              <a:rPr dirty="0" lang="en-US" smtClean="0"/>
              <a:t>To overcome muscle spasms</a:t>
            </a:r>
          </a:p>
          <a:p>
            <a:r>
              <a:rPr dirty="0" lang="en-US" smtClean="0"/>
              <a:t>To stretch muscles and tendons</a:t>
            </a:r>
          </a:p>
          <a:p>
            <a:r>
              <a:rPr dirty="0" lang="en-US" smtClean="0"/>
              <a:t>To permit joint exercise</a:t>
            </a:r>
          </a:p>
          <a:p>
            <a:r>
              <a:rPr dirty="0" lang="en-US" smtClean="0"/>
              <a:t>To hold the extremity in position</a:t>
            </a:r>
          </a:p>
          <a:p>
            <a:r>
              <a:rPr dirty="0" lang="en-US" smtClean="0"/>
              <a:t>To prevent further injury</a:t>
            </a:r>
          </a:p>
          <a:p>
            <a:r>
              <a:rPr dirty="0" lang="en-US" smtClean="0"/>
              <a:t>Reduce pain</a:t>
            </a:r>
          </a:p>
          <a:p>
            <a:r>
              <a:rPr dirty="0" lang="en-US" smtClean="0"/>
              <a:t>Maintain bone alignment</a:t>
            </a:r>
          </a:p>
          <a:p>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886" name="Title 1"/>
          <p:cNvSpPr>
            <a:spLocks noGrp="1"/>
          </p:cNvSpPr>
          <p:nvPr>
            <p:ph type="title"/>
          </p:nvPr>
        </p:nvSpPr>
        <p:spPr/>
        <p:txBody>
          <a:bodyPr/>
          <a:p>
            <a:r>
              <a:rPr dirty="0" lang="en-US" smtClean="0"/>
              <a:t>Types of traction</a:t>
            </a:r>
            <a:endParaRPr dirty="0" lang="en-US"/>
          </a:p>
        </p:txBody>
      </p:sp>
      <p:sp>
        <p:nvSpPr>
          <p:cNvPr id="1048887" name="Content Placeholder 2"/>
          <p:cNvSpPr>
            <a:spLocks noGrp="1"/>
          </p:cNvSpPr>
          <p:nvPr>
            <p:ph sz="quarter" idx="1"/>
          </p:nvPr>
        </p:nvSpPr>
        <p:spPr/>
        <p:txBody>
          <a:bodyPr/>
          <a:p>
            <a:pPr>
              <a:buNone/>
            </a:pPr>
            <a:r>
              <a:rPr dirty="0" lang="en-US" smtClean="0"/>
              <a:t>	</a:t>
            </a:r>
            <a:r>
              <a:rPr b="1" dirty="0" lang="en-US" smtClean="0"/>
              <a:t>Fixed traction</a:t>
            </a:r>
          </a:p>
          <a:p>
            <a:r>
              <a:rPr dirty="0" lang="en-US" smtClean="0"/>
              <a:t>Traction attached to stationary point e.g. Thomas splint</a:t>
            </a:r>
          </a:p>
          <a:p>
            <a:pPr>
              <a:buNone/>
            </a:pPr>
            <a:r>
              <a:rPr dirty="0" lang="en-US" smtClean="0"/>
              <a:t>	</a:t>
            </a:r>
            <a:r>
              <a:rPr dirty="0" lang="en-US" smtClean="0">
                <a:solidFill>
                  <a:srgbClr val="0070C0"/>
                </a:solidFill>
              </a:rPr>
              <a:t>Pulp traction</a:t>
            </a:r>
          </a:p>
          <a:p>
            <a:r>
              <a:rPr dirty="0" lang="en-US" smtClean="0"/>
              <a:t>Used in Rx of # figures and toes; </a:t>
            </a:r>
          </a:p>
          <a:p>
            <a:r>
              <a:rPr dirty="0" lang="en-US" smtClean="0"/>
              <a:t>to correct shape of fingers</a:t>
            </a:r>
          </a:p>
          <a:p>
            <a:r>
              <a:rPr dirty="0" lang="en-US" smtClean="0"/>
              <a:t>Suture passes through a pulp(bone) of the fingers then fastened to an extension piece in cooperated in the P.O.P applied  to a hand or foot</a:t>
            </a:r>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882" name="Title 1"/>
          <p:cNvSpPr>
            <a:spLocks noGrp="1"/>
          </p:cNvSpPr>
          <p:nvPr>
            <p:ph type="title"/>
          </p:nvPr>
        </p:nvSpPr>
        <p:spPr/>
        <p:txBody>
          <a:bodyPr/>
          <a:p>
            <a:r>
              <a:rPr dirty="0" lang="en-US" smtClean="0"/>
              <a:t>Balanced traction</a:t>
            </a:r>
            <a:endParaRPr dirty="0" lang="en-US"/>
          </a:p>
        </p:txBody>
      </p:sp>
      <p:sp>
        <p:nvSpPr>
          <p:cNvPr id="1048883" name="Content Placeholder 2"/>
          <p:cNvSpPr>
            <a:spLocks noGrp="1"/>
          </p:cNvSpPr>
          <p:nvPr>
            <p:ph sz="quarter" idx="1"/>
          </p:nvPr>
        </p:nvSpPr>
        <p:spPr/>
        <p:txBody>
          <a:bodyPr>
            <a:normAutofit fontScale="96154" lnSpcReduction="20000"/>
          </a:bodyPr>
          <a:p>
            <a:r>
              <a:rPr dirty="0" lang="en-US" smtClean="0"/>
              <a:t>Composed of two opposing forces that are separated by a raised structure e.g. elevated bed to balance the forces.</a:t>
            </a:r>
          </a:p>
          <a:p>
            <a:r>
              <a:rPr dirty="0" lang="en-US" smtClean="0"/>
              <a:t>Weights hung from cords which pass over pulleys in the edges of the bed then are attached to pt’s limb.</a:t>
            </a:r>
          </a:p>
          <a:p>
            <a:r>
              <a:rPr dirty="0" lang="en-US" smtClean="0"/>
              <a:t>The opposing force is called </a:t>
            </a:r>
            <a:r>
              <a:rPr b="1" dirty="0" lang="en-US" smtClean="0"/>
              <a:t>counter- traction </a:t>
            </a:r>
            <a:r>
              <a:rPr dirty="0" lang="en-US" smtClean="0"/>
              <a:t>and is equal to that of traction but pulls in the opposite direction.</a:t>
            </a:r>
          </a:p>
          <a:p>
            <a:r>
              <a:rPr dirty="0" lang="en-US" smtClean="0"/>
              <a:t>Counter-traction is provided by pt’s own body weight and raised foot of the bed so that the weight of the body counteracts pull on the limb.</a:t>
            </a:r>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884" name="Title 1"/>
          <p:cNvSpPr>
            <a:spLocks noGrp="1"/>
          </p:cNvSpPr>
          <p:nvPr>
            <p:ph type="title"/>
          </p:nvPr>
        </p:nvSpPr>
        <p:spPr/>
        <p:txBody>
          <a:bodyPr/>
          <a:p>
            <a:r>
              <a:rPr dirty="0" lang="en-US" smtClean="0"/>
              <a:t>Balanced traction</a:t>
            </a:r>
            <a:endParaRPr dirty="0" lang="en-US"/>
          </a:p>
        </p:txBody>
      </p:sp>
      <p:sp>
        <p:nvSpPr>
          <p:cNvPr id="1048885" name="Content Placeholder 2"/>
          <p:cNvSpPr>
            <a:spLocks noGrp="1"/>
          </p:cNvSpPr>
          <p:nvPr>
            <p:ph sz="quarter" idx="1"/>
          </p:nvPr>
        </p:nvSpPr>
        <p:spPr/>
        <p:txBody>
          <a:bodyPr>
            <a:normAutofit fontScale="96154" lnSpcReduction="20000"/>
          </a:bodyPr>
          <a:p>
            <a:pPr>
              <a:buNone/>
            </a:pPr>
            <a:r>
              <a:rPr dirty="0" lang="en-US" smtClean="0"/>
              <a:t>	</a:t>
            </a:r>
            <a:r>
              <a:rPr b="1" dirty="0" lang="en-US" smtClean="0"/>
              <a:t>Advantages </a:t>
            </a:r>
          </a:p>
          <a:p>
            <a:r>
              <a:rPr dirty="0" lang="en-US" smtClean="0"/>
              <a:t>Allows pt to move freely in bed without interfering with fracture site thus reducing complications of immobility</a:t>
            </a:r>
          </a:p>
          <a:p>
            <a:pPr>
              <a:buNone/>
            </a:pPr>
            <a:r>
              <a:rPr dirty="0" lang="en-US" smtClean="0"/>
              <a:t>	</a:t>
            </a:r>
            <a:r>
              <a:rPr b="1" dirty="0" lang="en-US" smtClean="0"/>
              <a:t>Precautions</a:t>
            </a:r>
          </a:p>
          <a:p>
            <a:r>
              <a:rPr dirty="0" lang="en-US" smtClean="0"/>
              <a:t>Pulleys should run smoothly without any interference</a:t>
            </a:r>
          </a:p>
          <a:p>
            <a:r>
              <a:rPr dirty="0" lang="en-US" smtClean="0"/>
              <a:t> Cords should  be in straight line without nodes</a:t>
            </a:r>
          </a:p>
          <a:p>
            <a:r>
              <a:rPr dirty="0" lang="en-US" smtClean="0"/>
              <a:t>The weights should hang freely</a:t>
            </a:r>
          </a:p>
          <a:p>
            <a:r>
              <a:rPr dirty="0" lang="en-US" smtClean="0"/>
              <a:t>Bed elevators should never be removed even for a few seconds</a:t>
            </a: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22" name="Title 1"/>
          <p:cNvSpPr>
            <a:spLocks noGrp="1"/>
          </p:cNvSpPr>
          <p:nvPr>
            <p:ph type="title"/>
          </p:nvPr>
        </p:nvSpPr>
        <p:spPr/>
        <p:txBody>
          <a:bodyPr>
            <a:normAutofit fontScale="90000"/>
          </a:bodyPr>
          <a:p>
            <a:r>
              <a:rPr dirty="0" lang="en-US" smtClean="0"/>
              <a:t>Anatomy and physiology of the bones</a:t>
            </a:r>
            <a:endParaRPr dirty="0" lang="en-US"/>
          </a:p>
        </p:txBody>
      </p:sp>
      <p:sp>
        <p:nvSpPr>
          <p:cNvPr id="1048623" name="Content Placeholder 2"/>
          <p:cNvSpPr>
            <a:spLocks noGrp="1"/>
          </p:cNvSpPr>
          <p:nvPr>
            <p:ph sz="quarter" idx="1"/>
          </p:nvPr>
        </p:nvSpPr>
        <p:spPr/>
        <p:txBody>
          <a:bodyPr/>
          <a:p>
            <a:pPr>
              <a:lnSpc>
                <a:spcPct val="90000"/>
              </a:lnSpc>
            </a:pPr>
            <a:r>
              <a:rPr dirty="0" sz="2400" lang="en-US" smtClean="0"/>
              <a:t>Bones are connective tissue.</a:t>
            </a:r>
          </a:p>
          <a:p>
            <a:pPr>
              <a:lnSpc>
                <a:spcPct val="90000"/>
              </a:lnSpc>
            </a:pPr>
            <a:r>
              <a:rPr dirty="0" sz="2400" lang="en-US" smtClean="0"/>
              <a:t>Bones have a soft center that is full of bone marrow, where blood cells are made.</a:t>
            </a:r>
          </a:p>
          <a:p>
            <a:pPr>
              <a:lnSpc>
                <a:spcPct val="90000"/>
              </a:lnSpc>
            </a:pPr>
            <a:r>
              <a:rPr dirty="0" sz="2400" lang="en-US" smtClean="0"/>
              <a:t>Bones support the body, help with movement, and offer protection to vital organs</a:t>
            </a:r>
            <a:endParaRPr dirty="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888" name="Title 1"/>
          <p:cNvSpPr>
            <a:spLocks noGrp="1"/>
          </p:cNvSpPr>
          <p:nvPr>
            <p:ph type="title"/>
          </p:nvPr>
        </p:nvSpPr>
        <p:spPr/>
        <p:txBody>
          <a:bodyPr/>
          <a:p>
            <a:r>
              <a:rPr dirty="0" lang="en-US" smtClean="0"/>
              <a:t>Types of balanced traction</a:t>
            </a:r>
            <a:endParaRPr dirty="0" lang="en-US"/>
          </a:p>
        </p:txBody>
      </p:sp>
      <p:sp>
        <p:nvSpPr>
          <p:cNvPr id="1048889" name="Content Placeholder 2"/>
          <p:cNvSpPr>
            <a:spLocks noGrp="1"/>
          </p:cNvSpPr>
          <p:nvPr>
            <p:ph sz="quarter" idx="1"/>
          </p:nvPr>
        </p:nvSpPr>
        <p:spPr/>
        <p:txBody>
          <a:bodyPr>
            <a:normAutofit fontScale="96154" lnSpcReduction="20000"/>
          </a:bodyPr>
          <a:p>
            <a:pPr>
              <a:buNone/>
            </a:pPr>
            <a:r>
              <a:rPr dirty="0" lang="en-US" smtClean="0"/>
              <a:t>	</a:t>
            </a:r>
            <a:r>
              <a:rPr b="1" dirty="0" lang="en-US" smtClean="0"/>
              <a:t>Skin traction </a:t>
            </a:r>
          </a:p>
          <a:p>
            <a:r>
              <a:rPr dirty="0" lang="en-US" smtClean="0"/>
              <a:t>The traction is applied to the skin from which the force is transmitted to the muscles then to the bones.</a:t>
            </a:r>
          </a:p>
          <a:p>
            <a:r>
              <a:rPr dirty="0" lang="en-US" smtClean="0"/>
              <a:t>Special type of strapping is used.</a:t>
            </a:r>
          </a:p>
          <a:p>
            <a:r>
              <a:rPr dirty="0" lang="en-US" smtClean="0"/>
              <a:t>Skin does not tolerate large weights hence 2.7 – 3.6 </a:t>
            </a:r>
            <a:r>
              <a:rPr dirty="0" lang="en-US" err="1" smtClean="0"/>
              <a:t>kgs</a:t>
            </a:r>
            <a:r>
              <a:rPr dirty="0" lang="en-US" smtClean="0"/>
              <a:t> used</a:t>
            </a:r>
          </a:p>
          <a:p>
            <a:pPr>
              <a:buNone/>
            </a:pPr>
            <a:r>
              <a:rPr dirty="0" lang="en-US" smtClean="0"/>
              <a:t>	</a:t>
            </a:r>
            <a:r>
              <a:rPr b="1" dirty="0" lang="en-US" smtClean="0"/>
              <a:t>Indications</a:t>
            </a:r>
          </a:p>
          <a:p>
            <a:r>
              <a:rPr dirty="0" lang="en-US" smtClean="0"/>
              <a:t>Pts with arthritis</a:t>
            </a:r>
          </a:p>
          <a:p>
            <a:r>
              <a:rPr dirty="0" lang="en-US" smtClean="0"/>
              <a:t># of lower limbs</a:t>
            </a:r>
          </a:p>
          <a:p>
            <a:r>
              <a:rPr dirty="0" lang="en-US" smtClean="0"/>
              <a:t>Dislocation of the spine</a:t>
            </a:r>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892" name="Title 1"/>
          <p:cNvSpPr>
            <a:spLocks noGrp="1"/>
          </p:cNvSpPr>
          <p:nvPr>
            <p:ph type="title"/>
          </p:nvPr>
        </p:nvSpPr>
        <p:spPr/>
        <p:txBody>
          <a:bodyPr/>
          <a:p>
            <a:r>
              <a:rPr dirty="0" lang="en-US" smtClean="0"/>
              <a:t>Skin traction</a:t>
            </a:r>
            <a:endParaRPr dirty="0" lang="en-US"/>
          </a:p>
        </p:txBody>
      </p:sp>
      <p:pic>
        <p:nvPicPr>
          <p:cNvPr id="2097157" name="Content Placeholder 5" descr="C:\Users\Jane\Documents\types of traction devices images - Google Search_files\foot-skin-traction-kit.jpg">
            <a:hlinkClick r:id="rId1"/>
          </p:cNvPr>
          <p:cNvPicPr>
            <a:picLocks noGrp="1"/>
          </p:cNvPicPr>
          <p:nvPr>
            <p:ph sz="quarter" idx="1"/>
          </p:nvPr>
        </p:nvPicPr>
        <p:blipFill>
          <a:blip xmlns:r="http://schemas.openxmlformats.org/officeDocument/2006/relationships" r:embed="rId2"/>
          <a:srcRect/>
          <a:stretch>
            <a:fillRect/>
          </a:stretch>
        </p:blipFill>
        <p:spPr bwMode="auto">
          <a:xfrm>
            <a:off x="1600200" y="1876425"/>
            <a:ext cx="5562600" cy="3714750"/>
          </a:xfrm>
          <a:prstGeom prst="rect"/>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9370" name="Title 1"/>
          <p:cNvSpPr>
            <a:spLocks noGrp="1"/>
          </p:cNvSpPr>
          <p:nvPr>
            <p:ph type="title"/>
          </p:nvPr>
        </p:nvSpPr>
        <p:spPr/>
        <p:txBody>
          <a:bodyPr/>
          <a:p>
            <a:r>
              <a:rPr dirty="0" lang="en-US" smtClean="0"/>
              <a:t>Types of </a:t>
            </a:r>
            <a:r>
              <a:rPr dirty="0" lang="en-US"/>
              <a:t>skin traction</a:t>
            </a:r>
          </a:p>
        </p:txBody>
      </p:sp>
      <p:sp>
        <p:nvSpPr>
          <p:cNvPr id="1049371" name="Content Placeholder 2"/>
          <p:cNvSpPr>
            <a:spLocks noGrp="1"/>
          </p:cNvSpPr>
          <p:nvPr>
            <p:ph sz="quarter" idx="1"/>
          </p:nvPr>
        </p:nvSpPr>
        <p:spPr/>
        <p:txBody>
          <a:bodyPr/>
          <a:p>
            <a:pPr>
              <a:buNone/>
            </a:pPr>
            <a:r>
              <a:rPr b="1" dirty="0" lang="en-US" smtClean="0"/>
              <a:t>Cervical skin traction</a:t>
            </a:r>
          </a:p>
          <a:p>
            <a:r>
              <a:rPr dirty="0" lang="en-US" smtClean="0"/>
              <a:t>Relieves muscle spasms and compression in the upper extremities and neck.</a:t>
            </a:r>
          </a:p>
          <a:p>
            <a:r>
              <a:rPr dirty="0" lang="en-US" smtClean="0"/>
              <a:t>Uses a head halter and a chin pad to attach to the traction</a:t>
            </a:r>
          </a:p>
          <a:p>
            <a:r>
              <a:rPr dirty="0" lang="en-US" smtClean="0"/>
              <a:t>The head of the bed is elevated at 30- 40 degrees and weights are attached to a pulley system over the head of the bed.</a:t>
            </a:r>
          </a:p>
          <a:p>
            <a:r>
              <a:rPr dirty="0" lang="en-US" smtClean="0"/>
              <a:t>Use powder to protect the ears.</a:t>
            </a:r>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2" name="Title 1"/>
          <p:cNvSpPr>
            <a:spLocks noGrp="1"/>
          </p:cNvSpPr>
          <p:nvPr>
            <p:ph type="title"/>
          </p:nvPr>
        </p:nvSpPr>
        <p:spPr/>
        <p:txBody>
          <a:bodyPr/>
          <a:p>
            <a:r>
              <a:rPr dirty="0" lang="en-US" smtClean="0"/>
              <a:t>Types of </a:t>
            </a:r>
            <a:r>
              <a:rPr dirty="0" lang="en-US" smtClean="0">
                <a:solidFill>
                  <a:srgbClr val="696464"/>
                </a:solidFill>
              </a:rPr>
              <a:t>skin </a:t>
            </a:r>
            <a:r>
              <a:rPr dirty="0" lang="en-US">
                <a:solidFill>
                  <a:srgbClr val="696464"/>
                </a:solidFill>
              </a:rPr>
              <a:t>traction</a:t>
            </a:r>
            <a:r>
              <a:rPr dirty="0" lang="en-US" smtClean="0"/>
              <a:t> </a:t>
            </a:r>
            <a:endParaRPr dirty="0" lang="en-US"/>
          </a:p>
        </p:txBody>
      </p:sp>
      <p:sp>
        <p:nvSpPr>
          <p:cNvPr id="1049373" name="Content Placeholder 2"/>
          <p:cNvSpPr>
            <a:spLocks noGrp="1"/>
          </p:cNvSpPr>
          <p:nvPr>
            <p:ph sz="quarter" idx="1"/>
          </p:nvPr>
        </p:nvSpPr>
        <p:spPr>
          <a:xfrm>
            <a:off x="914400" y="1447800"/>
            <a:ext cx="7772400" cy="5105400"/>
          </a:xfrm>
        </p:spPr>
        <p:txBody>
          <a:bodyPr>
            <a:normAutofit/>
          </a:bodyPr>
          <a:p>
            <a:pPr>
              <a:buNone/>
            </a:pPr>
            <a:r>
              <a:rPr dirty="0" lang="en-US" smtClean="0"/>
              <a:t>	</a:t>
            </a:r>
            <a:r>
              <a:rPr b="1" dirty="0" lang="en-US" smtClean="0"/>
              <a:t>Buck’s skin traction</a:t>
            </a:r>
          </a:p>
          <a:p>
            <a:r>
              <a:rPr dirty="0" lang="en-US" smtClean="0"/>
              <a:t>Longitudinal skin traction applied to one or both limbs</a:t>
            </a:r>
          </a:p>
          <a:p>
            <a:pPr>
              <a:buNone/>
            </a:pPr>
            <a:r>
              <a:rPr dirty="0" lang="en-US" smtClean="0"/>
              <a:t>	</a:t>
            </a:r>
            <a:r>
              <a:rPr b="1" dirty="0" lang="en-US" smtClean="0"/>
              <a:t>Pelvic skin traction</a:t>
            </a:r>
          </a:p>
          <a:p>
            <a:r>
              <a:rPr dirty="0" lang="en-US" smtClean="0"/>
              <a:t>Used to relieve low back, hip &amp; leg pain</a:t>
            </a:r>
          </a:p>
          <a:p>
            <a:r>
              <a:rPr dirty="0" lang="en-US" smtClean="0"/>
              <a:t>Traction is applied over the pelvis &amp; </a:t>
            </a:r>
            <a:r>
              <a:rPr dirty="0" lang="en-US" err="1" smtClean="0"/>
              <a:t>illiac</a:t>
            </a:r>
            <a:r>
              <a:rPr dirty="0" lang="en-US" smtClean="0"/>
              <a:t> crest &amp; weights are attached.</a:t>
            </a:r>
          </a:p>
          <a:p>
            <a:pPr>
              <a:buNone/>
            </a:pPr>
            <a:r>
              <a:rPr b="1" dirty="0" lang="en-US" smtClean="0"/>
              <a:t>	Russell´s  traction</a:t>
            </a:r>
          </a:p>
          <a:p>
            <a:r>
              <a:rPr dirty="0" lang="en-US" smtClean="0"/>
              <a:t>Horizontal pulling force applied to lower leg</a:t>
            </a:r>
          </a:p>
          <a:p>
            <a:r>
              <a:rPr dirty="0" lang="en-US" smtClean="0"/>
              <a:t>Used to </a:t>
            </a:r>
            <a:r>
              <a:rPr dirty="0" lang="en-US"/>
              <a:t>R</a:t>
            </a:r>
            <a:r>
              <a:rPr dirty="0" lang="en-US" smtClean="0"/>
              <a:t>x # of the </a:t>
            </a:r>
            <a:r>
              <a:rPr dirty="0" lang="en-US" err="1" smtClean="0"/>
              <a:t>tibial</a:t>
            </a:r>
            <a:r>
              <a:rPr dirty="0" lang="en-US" smtClean="0"/>
              <a:t> plateau</a:t>
            </a:r>
          </a:p>
          <a:p>
            <a:r>
              <a:rPr dirty="0" lang="en-US" smtClean="0"/>
              <a:t>Supports the flex knee in a sling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9374" name="Title 1"/>
          <p:cNvSpPr>
            <a:spLocks noGrp="1"/>
          </p:cNvSpPr>
          <p:nvPr>
            <p:ph type="title"/>
          </p:nvPr>
        </p:nvSpPr>
        <p:spPr/>
        <p:txBody>
          <a:bodyPr>
            <a:normAutofit fontScale="90000"/>
          </a:bodyPr>
          <a:p>
            <a:r>
              <a:rPr dirty="0" lang="en-US">
                <a:solidFill>
                  <a:srgbClr val="696464"/>
                </a:solidFill>
              </a:rPr>
              <a:t>N/care  of patient on skin traction</a:t>
            </a:r>
            <a:endParaRPr dirty="0" lang="en-US"/>
          </a:p>
        </p:txBody>
      </p:sp>
      <p:sp>
        <p:nvSpPr>
          <p:cNvPr id="1049375" name="Content Placeholder 2"/>
          <p:cNvSpPr>
            <a:spLocks noGrp="1"/>
          </p:cNvSpPr>
          <p:nvPr>
            <p:ph sz="quarter" idx="1"/>
          </p:nvPr>
        </p:nvSpPr>
        <p:spPr/>
        <p:txBody>
          <a:bodyPr>
            <a:normAutofit fontScale="96154" lnSpcReduction="10000"/>
          </a:bodyPr>
          <a:p>
            <a:r>
              <a:rPr dirty="0" lang="en-US" smtClean="0"/>
              <a:t>Ensure effective traction- maintain counter traction: observe for wrinkling &amp; slipping of traction bandage</a:t>
            </a:r>
          </a:p>
          <a:p>
            <a:r>
              <a:rPr dirty="0" lang="en-US" smtClean="0"/>
              <a:t>Adhesive </a:t>
            </a:r>
            <a:r>
              <a:rPr dirty="0" lang="en-US"/>
              <a:t>tapes adhere to the skin and has potential for causing skin breakdown thus observe the skin for redness and </a:t>
            </a:r>
            <a:r>
              <a:rPr dirty="0" lang="en-US" smtClean="0"/>
              <a:t>swelling</a:t>
            </a:r>
          </a:p>
          <a:p>
            <a:r>
              <a:rPr dirty="0" lang="en-US" smtClean="0"/>
              <a:t>Inspect  the limb for signs of circulatory compromise</a:t>
            </a:r>
          </a:p>
          <a:p>
            <a:r>
              <a:rPr dirty="0" lang="en-US" smtClean="0"/>
              <a:t>Assess for sensation &amp; motion of the limb</a:t>
            </a:r>
          </a:p>
          <a:p>
            <a:r>
              <a:rPr dirty="0" lang="en-US" smtClean="0"/>
              <a:t>Assess for  </a:t>
            </a:r>
            <a:r>
              <a:rPr dirty="0" lang="en-US" err="1" smtClean="0"/>
              <a:t>dorsiflexation</a:t>
            </a:r>
            <a:r>
              <a:rPr dirty="0" lang="en-US" smtClean="0"/>
              <a:t> of foot-pressure on common perianal nerve.</a:t>
            </a:r>
          </a:p>
          <a:p>
            <a:r>
              <a:rPr dirty="0" lang="en-US" smtClean="0"/>
              <a:t>Planter flexion  </a:t>
            </a:r>
            <a:r>
              <a:rPr dirty="0" lang="en-US"/>
              <a:t>of the foot(foot drop</a:t>
            </a:r>
            <a:r>
              <a:rPr dirty="0" lang="en-US" smtClean="0"/>
              <a:t>)- pressure on </a:t>
            </a:r>
            <a:r>
              <a:rPr dirty="0" lang="en-US" err="1" smtClean="0"/>
              <a:t>tibial</a:t>
            </a:r>
            <a:r>
              <a:rPr dirty="0" lang="en-US" smtClean="0"/>
              <a:t> nerve</a:t>
            </a:r>
          </a:p>
          <a:p>
            <a:endParaRPr dirty="0" lang="en-US"/>
          </a:p>
          <a:p>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9379" name="Title 1"/>
          <p:cNvSpPr>
            <a:spLocks noGrp="1"/>
          </p:cNvSpPr>
          <p:nvPr>
            <p:ph type="title"/>
          </p:nvPr>
        </p:nvSpPr>
        <p:spPr/>
        <p:txBody>
          <a:bodyPr>
            <a:normAutofit fontScale="90000"/>
          </a:bodyPr>
          <a:p>
            <a:pPr indent="-274320" lvl="0" marL="274320">
              <a:spcBef>
                <a:spcPts val="580"/>
              </a:spcBef>
            </a:pPr>
            <a:r>
              <a:rPr dirty="0" lang="en-US" smtClean="0">
                <a:solidFill>
                  <a:srgbClr val="696464"/>
                </a:solidFill>
              </a:rPr>
              <a:t> N/care  of patient on skin traction</a:t>
            </a:r>
            <a:endParaRPr dirty="0" lang="en-US"/>
          </a:p>
        </p:txBody>
      </p:sp>
      <p:sp>
        <p:nvSpPr>
          <p:cNvPr id="1049380" name="Content Placeholder 2"/>
          <p:cNvSpPr>
            <a:spLocks noGrp="1"/>
          </p:cNvSpPr>
          <p:nvPr>
            <p:ph sz="quarter" idx="1"/>
          </p:nvPr>
        </p:nvSpPr>
        <p:spPr>
          <a:xfrm>
            <a:off x="914400" y="1447800"/>
            <a:ext cx="7772400" cy="5105400"/>
          </a:xfrm>
        </p:spPr>
        <p:txBody>
          <a:bodyPr>
            <a:normAutofit/>
          </a:bodyPr>
          <a:p>
            <a:r>
              <a:rPr dirty="0" lang="en-US" smtClean="0"/>
              <a:t>Change the bed from top to bottom as the pt lifts self with aid of trapeze</a:t>
            </a:r>
          </a:p>
          <a:p>
            <a:r>
              <a:rPr dirty="0" lang="en-US" smtClean="0"/>
              <a:t>Turn pt at 45 degrees to either side to accomplish back care or linen  change.</a:t>
            </a:r>
          </a:p>
          <a:p>
            <a:r>
              <a:rPr dirty="0" lang="en-US" smtClean="0"/>
              <a:t> Buck’s skin traction released 8 hourly then rewrapped to prevent long term pressure over the nerves &amp; circulatory constriction; provides opportunity to assess the skin.</a:t>
            </a:r>
          </a:p>
          <a:p>
            <a:r>
              <a:rPr dirty="0" lang="en-US" smtClean="0"/>
              <a:t>Observe pts on Buck’s skin traction for perianal palsy due to pressure from the elastic straps on the foot over the fibula head leading to perianal nerve  ischemia.</a:t>
            </a:r>
          </a:p>
          <a:p>
            <a:endParaRPr dirty="0" lang="en-US"/>
          </a:p>
          <a:p>
            <a:endParaRPr dirty="0" lang="en-US" smtClean="0"/>
          </a:p>
          <a:p>
            <a:endParaRPr dirty="0" lang="en-US" smtClean="0"/>
          </a:p>
          <a:p>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9381" name="Title 1"/>
          <p:cNvSpPr>
            <a:spLocks noGrp="1"/>
          </p:cNvSpPr>
          <p:nvPr>
            <p:ph type="title"/>
          </p:nvPr>
        </p:nvSpPr>
        <p:spPr/>
        <p:txBody>
          <a:bodyPr/>
          <a:p>
            <a:r>
              <a:rPr dirty="0" lang="en-US">
                <a:solidFill>
                  <a:srgbClr val="696464"/>
                </a:solidFill>
              </a:rPr>
              <a:t>Skin traction –N/care cont´d</a:t>
            </a:r>
            <a:endParaRPr dirty="0" lang="en-US"/>
          </a:p>
        </p:txBody>
      </p:sp>
      <p:sp>
        <p:nvSpPr>
          <p:cNvPr id="1049382" name="Content Placeholder 2"/>
          <p:cNvSpPr>
            <a:spLocks noGrp="1"/>
          </p:cNvSpPr>
          <p:nvPr>
            <p:ph sz="quarter" idx="1"/>
          </p:nvPr>
        </p:nvSpPr>
        <p:spPr>
          <a:xfrm>
            <a:off x="914400" y="1447800"/>
            <a:ext cx="7772400" cy="4800600"/>
          </a:xfrm>
        </p:spPr>
        <p:txBody>
          <a:bodyPr>
            <a:normAutofit lnSpcReduction="10000"/>
          </a:bodyPr>
          <a:p>
            <a:r>
              <a:rPr dirty="0" lang="en-US" smtClean="0"/>
              <a:t>If traction boot is used, it must be removed 8 hourly for inspection of the heals.</a:t>
            </a:r>
          </a:p>
          <a:p>
            <a:r>
              <a:rPr dirty="0" lang="en-US" smtClean="0"/>
              <a:t>Provide a pillow underneath calf muscles to keep heels off the bed.</a:t>
            </a:r>
          </a:p>
          <a:p>
            <a:r>
              <a:rPr dirty="0" lang="en-US" smtClean="0"/>
              <a:t>Message heals 4 hourly to increase circulation</a:t>
            </a:r>
          </a:p>
          <a:p>
            <a:r>
              <a:rPr dirty="0" lang="en-US" smtClean="0"/>
              <a:t>Neuromuscular observations done hrly for the 1</a:t>
            </a:r>
            <a:r>
              <a:rPr baseline="30000" dirty="0" lang="en-US" smtClean="0"/>
              <a:t>st</a:t>
            </a:r>
            <a:r>
              <a:rPr dirty="0" lang="en-US" smtClean="0"/>
              <a:t> 24hrs then 4 hrly if findings are within normal</a:t>
            </a:r>
          </a:p>
          <a:p>
            <a:r>
              <a:rPr dirty="0" lang="en-US" smtClean="0"/>
              <a:t>Observe the foot for edema which denotes that elastic strap is too tight</a:t>
            </a:r>
          </a:p>
          <a:p>
            <a:r>
              <a:rPr dirty="0" lang="en-US" smtClean="0"/>
              <a:t>Maintain intact neurovascular status while the pt is on traction</a:t>
            </a:r>
          </a:p>
          <a:p>
            <a:endParaRPr dirty="0" lang="en-US" smtClean="0"/>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9383" name="Title 1"/>
          <p:cNvSpPr>
            <a:spLocks noGrp="1"/>
          </p:cNvSpPr>
          <p:nvPr>
            <p:ph type="title"/>
          </p:nvPr>
        </p:nvSpPr>
        <p:spPr/>
        <p:txBody>
          <a:bodyPr/>
          <a:p>
            <a:r>
              <a:rPr dirty="0" lang="en-US" smtClean="0"/>
              <a:t>Types of balanced traction</a:t>
            </a:r>
            <a:endParaRPr dirty="0" lang="en-US"/>
          </a:p>
        </p:txBody>
      </p:sp>
      <p:sp>
        <p:nvSpPr>
          <p:cNvPr id="1049384" name="Content Placeholder 2"/>
          <p:cNvSpPr>
            <a:spLocks noGrp="1"/>
          </p:cNvSpPr>
          <p:nvPr>
            <p:ph sz="quarter" idx="1"/>
          </p:nvPr>
        </p:nvSpPr>
        <p:spPr>
          <a:xfrm>
            <a:off x="914400" y="1447800"/>
            <a:ext cx="7772400" cy="5181600"/>
          </a:xfrm>
        </p:spPr>
        <p:txBody>
          <a:bodyPr>
            <a:normAutofit fontScale="96154" lnSpcReduction="10000"/>
          </a:bodyPr>
          <a:p>
            <a:pPr>
              <a:buNone/>
            </a:pPr>
            <a:r>
              <a:rPr dirty="0" lang="en-US" smtClean="0"/>
              <a:t>	</a:t>
            </a:r>
            <a:r>
              <a:rPr b="1" dirty="0" lang="en-US" smtClean="0"/>
              <a:t>Skeletal traction </a:t>
            </a:r>
          </a:p>
          <a:p>
            <a:r>
              <a:rPr dirty="0" lang="en-US" smtClean="0"/>
              <a:t>Traction applied direct to skeletal structure or bone using pins , wires or tongs </a:t>
            </a:r>
          </a:p>
          <a:p>
            <a:pPr>
              <a:buNone/>
            </a:pPr>
            <a:r>
              <a:rPr dirty="0" lang="en-US" smtClean="0"/>
              <a:t>	</a:t>
            </a:r>
            <a:r>
              <a:rPr b="1" dirty="0" lang="en-US" smtClean="0"/>
              <a:t>Indications </a:t>
            </a:r>
          </a:p>
          <a:p>
            <a:r>
              <a:rPr dirty="0" lang="en-US" smtClean="0"/>
              <a:t>When continuous force is needed</a:t>
            </a:r>
          </a:p>
          <a:p>
            <a:r>
              <a:rPr dirty="0" lang="en-US" smtClean="0"/>
              <a:t>When heavier  weights are required to overcome traction e.g.11-18kgs</a:t>
            </a:r>
          </a:p>
          <a:p>
            <a:pPr>
              <a:buNone/>
            </a:pPr>
            <a:r>
              <a:rPr dirty="0" lang="en-US" smtClean="0"/>
              <a:t>	</a:t>
            </a:r>
            <a:r>
              <a:rPr b="1" dirty="0" lang="en-US" smtClean="0"/>
              <a:t>Types</a:t>
            </a:r>
          </a:p>
          <a:p>
            <a:r>
              <a:rPr dirty="0" lang="en-US" smtClean="0"/>
              <a:t>Balanced skeletal traction</a:t>
            </a:r>
          </a:p>
          <a:p>
            <a:r>
              <a:rPr dirty="0" lang="en-US" smtClean="0"/>
              <a:t>Overhead  arm traction</a:t>
            </a:r>
          </a:p>
          <a:p>
            <a:pPr lvl="0">
              <a:buClr>
                <a:srgbClr val="D34817"/>
              </a:buClr>
            </a:pPr>
            <a:r>
              <a:rPr dirty="0" lang="en-US" smtClean="0"/>
              <a:t>Skull traction –used in spinal cord injuries</a:t>
            </a:r>
          </a:p>
          <a:p>
            <a:pPr lvl="0">
              <a:buClr>
                <a:srgbClr val="D34817"/>
              </a:buClr>
            </a:pPr>
            <a:r>
              <a:rPr dirty="0" lang="en-US" smtClean="0">
                <a:solidFill>
                  <a:prstClr val="black"/>
                </a:solidFill>
              </a:rPr>
              <a:t>Cervical </a:t>
            </a:r>
            <a:r>
              <a:rPr dirty="0" lang="en-US">
                <a:solidFill>
                  <a:prstClr val="black"/>
                </a:solidFill>
              </a:rPr>
              <a:t>traction with tongs</a:t>
            </a:r>
          </a:p>
          <a:p>
            <a:endParaRPr dirty="0" lang="en-US" smtClean="0"/>
          </a:p>
          <a:p>
            <a:endParaRPr dirty="0" lang="en-US" smtClean="0"/>
          </a:p>
          <a:p>
            <a:endParaRPr dirty="0" lang="en-US" smtClean="0"/>
          </a:p>
          <a:p>
            <a:endParaRPr dirty="0" lang="en-US" smtClean="0"/>
          </a:p>
          <a:p>
            <a:pPr>
              <a:buNone/>
            </a:pPr>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9385" name="Title 1"/>
          <p:cNvSpPr>
            <a:spLocks noGrp="1"/>
          </p:cNvSpPr>
          <p:nvPr>
            <p:ph type="title"/>
          </p:nvPr>
        </p:nvSpPr>
        <p:spPr/>
        <p:txBody>
          <a:bodyPr/>
          <a:p>
            <a:r>
              <a:rPr dirty="0" lang="en-US" smtClean="0"/>
              <a:t> Balanced skeletal traction</a:t>
            </a:r>
            <a:endParaRPr dirty="0" lang="en-US"/>
          </a:p>
        </p:txBody>
      </p:sp>
      <p:sp>
        <p:nvSpPr>
          <p:cNvPr id="1049386" name="Content Placeholder 2"/>
          <p:cNvSpPr>
            <a:spLocks noGrp="1"/>
          </p:cNvSpPr>
          <p:nvPr>
            <p:ph sz="quarter" idx="1"/>
          </p:nvPr>
        </p:nvSpPr>
        <p:spPr>
          <a:xfrm>
            <a:off x="533400" y="1447800"/>
            <a:ext cx="8458200" cy="5029200"/>
          </a:xfrm>
        </p:spPr>
        <p:txBody>
          <a:bodyPr/>
          <a:p>
            <a:r>
              <a:rPr dirty="0" lang="en-US"/>
              <a:t> </a:t>
            </a:r>
            <a:r>
              <a:rPr dirty="0" lang="en-US" smtClean="0"/>
              <a:t>Indication</a:t>
            </a:r>
          </a:p>
          <a:p>
            <a:pPr indent="0" marL="0">
              <a:buNone/>
            </a:pPr>
            <a:r>
              <a:rPr dirty="0" lang="en-US" smtClean="0"/>
              <a:t> –Rx of long bone and cervical spine #</a:t>
            </a:r>
          </a:p>
          <a:p>
            <a:pPr lvl="0">
              <a:buClr>
                <a:srgbClr val="D34817"/>
              </a:buClr>
            </a:pPr>
            <a:r>
              <a:rPr dirty="0" lang="en-US">
                <a:solidFill>
                  <a:prstClr val="black"/>
                </a:solidFill>
              </a:rPr>
              <a:t>Pin placement  done under  G/A  </a:t>
            </a:r>
            <a:r>
              <a:rPr dirty="0" lang="en-US" smtClean="0">
                <a:solidFill>
                  <a:prstClr val="black"/>
                </a:solidFill>
              </a:rPr>
              <a:t>or  </a:t>
            </a:r>
            <a:r>
              <a:rPr dirty="0" lang="en-US">
                <a:solidFill>
                  <a:prstClr val="black"/>
                </a:solidFill>
              </a:rPr>
              <a:t>L/A and parental analgesia </a:t>
            </a:r>
            <a:r>
              <a:rPr dirty="0" lang="en-US" smtClean="0">
                <a:solidFill>
                  <a:prstClr val="black"/>
                </a:solidFill>
              </a:rPr>
              <a:t> using aseptic technique.</a:t>
            </a:r>
          </a:p>
          <a:p>
            <a:pPr lvl="0">
              <a:buClr>
                <a:srgbClr val="D34817"/>
              </a:buClr>
            </a:pPr>
            <a:r>
              <a:rPr dirty="0" lang="en-US" smtClean="0">
                <a:solidFill>
                  <a:prstClr val="black"/>
                </a:solidFill>
              </a:rPr>
              <a:t>Prepare patient for insertion to allay anxiety, ensure pt.'s comfort and  cooperation  </a:t>
            </a:r>
          </a:p>
          <a:p>
            <a:pPr lvl="0">
              <a:buClr>
                <a:srgbClr val="D34817"/>
              </a:buClr>
            </a:pPr>
            <a:r>
              <a:rPr dirty="0" lang="en-US" smtClean="0"/>
              <a:t>A pull is exerted direct on the bones by means of Steinman's pin, Kirchner wire or Denham’s pin then balance suspension is applied such that the limb is supported off the bed by ropes, pulleys and eights.</a:t>
            </a:r>
          </a:p>
          <a:p>
            <a:pPr>
              <a:buNone/>
            </a:pPr>
            <a:endParaRPr dirty="0"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9387" name="Title 1"/>
          <p:cNvSpPr>
            <a:spLocks noGrp="1"/>
          </p:cNvSpPr>
          <p:nvPr>
            <p:ph type="title"/>
          </p:nvPr>
        </p:nvSpPr>
        <p:spPr/>
        <p:txBody>
          <a:bodyPr/>
          <a:p>
            <a:r>
              <a:rPr dirty="0" lang="en-US" smtClean="0"/>
              <a:t>Skeletal  traction</a:t>
            </a:r>
            <a:endParaRPr dirty="0" lang="en-US"/>
          </a:p>
        </p:txBody>
      </p:sp>
      <p:sp>
        <p:nvSpPr>
          <p:cNvPr id="1049388" name="Content Placeholder 2"/>
          <p:cNvSpPr>
            <a:spLocks noGrp="1"/>
          </p:cNvSpPr>
          <p:nvPr>
            <p:ph sz="quarter" idx="1"/>
          </p:nvPr>
        </p:nvSpPr>
        <p:spPr/>
        <p:txBody>
          <a:bodyPr>
            <a:normAutofit/>
          </a:bodyPr>
          <a:p>
            <a:pPr lvl="0">
              <a:buClr>
                <a:srgbClr val="D34817"/>
              </a:buClr>
            </a:pPr>
            <a:r>
              <a:rPr dirty="0" lang="en-US">
                <a:solidFill>
                  <a:prstClr val="black"/>
                </a:solidFill>
              </a:rPr>
              <a:t>Thomas splint with Pearson attachment used to suspend the  leg in # of femur</a:t>
            </a:r>
          </a:p>
          <a:p>
            <a:pPr lvl="0">
              <a:buClr>
                <a:srgbClr val="D34817"/>
              </a:buClr>
            </a:pPr>
            <a:r>
              <a:rPr dirty="0" lang="en-US">
                <a:solidFill>
                  <a:prstClr val="black"/>
                </a:solidFill>
              </a:rPr>
              <a:t>Traction is continuous once applied</a:t>
            </a:r>
          </a:p>
          <a:p>
            <a:pPr lvl="0">
              <a:buClr>
                <a:srgbClr val="D34817"/>
              </a:buClr>
            </a:pPr>
            <a:r>
              <a:rPr dirty="0" lang="en-US">
                <a:solidFill>
                  <a:prstClr val="black"/>
                </a:solidFill>
              </a:rPr>
              <a:t>May take 3-4 </a:t>
            </a:r>
            <a:r>
              <a:rPr dirty="0" lang="en-US" smtClean="0">
                <a:solidFill>
                  <a:prstClr val="black"/>
                </a:solidFill>
              </a:rPr>
              <a:t>months</a:t>
            </a:r>
            <a:endParaRPr b="1" dirty="0" lang="en-US" smtClean="0">
              <a:solidFill>
                <a:srgbClr val="0070C0"/>
              </a:solidFill>
            </a:endParaRPr>
          </a:p>
          <a:p>
            <a:pPr>
              <a:buNone/>
            </a:pPr>
            <a:r>
              <a:rPr b="1" dirty="0" lang="en-US" smtClean="0">
                <a:solidFill>
                  <a:srgbClr val="0070C0"/>
                </a:solidFill>
              </a:rPr>
              <a:t>Advantages </a:t>
            </a:r>
          </a:p>
          <a:p>
            <a:r>
              <a:rPr dirty="0" lang="en-US" smtClean="0"/>
              <a:t>Permits pt to move easily and comfortably in bed</a:t>
            </a:r>
          </a:p>
          <a:p>
            <a:r>
              <a:rPr dirty="0" lang="en-US" smtClean="0"/>
              <a:t>Enables the pt to lift self off the bed for skin care, bedpan use without discomfort or motion at the fracture site.</a:t>
            </a:r>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30" name="Title 3"/>
          <p:cNvSpPr>
            <a:spLocks noGrp="1"/>
          </p:cNvSpPr>
          <p:nvPr>
            <p:ph type="title"/>
          </p:nvPr>
        </p:nvSpPr>
        <p:spPr/>
        <p:txBody>
          <a:bodyPr/>
          <a:p>
            <a:r>
              <a:rPr dirty="0" lang="en-US" smtClean="0"/>
              <a:t>Types of bones</a:t>
            </a:r>
            <a:endParaRPr dirty="0" lang="en-US"/>
          </a:p>
        </p:txBody>
      </p:sp>
      <p:sp>
        <p:nvSpPr>
          <p:cNvPr id="1048631" name="Content Placeholder 5"/>
          <p:cNvSpPr>
            <a:spLocks noGrp="1"/>
          </p:cNvSpPr>
          <p:nvPr>
            <p:ph sz="quarter" idx="2"/>
          </p:nvPr>
        </p:nvSpPr>
        <p:spPr>
          <a:xfrm>
            <a:off x="4038600" y="1447800"/>
            <a:ext cx="4644390" cy="5181600"/>
          </a:xfrm>
        </p:spPr>
        <p:txBody>
          <a:bodyPr>
            <a:normAutofit/>
          </a:bodyPr>
          <a:p>
            <a:pPr>
              <a:lnSpc>
                <a:spcPct val="80000"/>
              </a:lnSpc>
            </a:pPr>
            <a:r>
              <a:rPr dirty="0" sz="2800" lang="en-US" smtClean="0"/>
              <a:t>There are 5 main types of bones</a:t>
            </a:r>
          </a:p>
          <a:p>
            <a:pPr lvl="1">
              <a:lnSpc>
                <a:spcPct val="80000"/>
              </a:lnSpc>
            </a:pPr>
            <a:r>
              <a:rPr dirty="0" lang="en-US" smtClean="0"/>
              <a:t>Long bones- characterized by a long shaft, like a femur</a:t>
            </a:r>
          </a:p>
          <a:p>
            <a:pPr lvl="1">
              <a:lnSpc>
                <a:spcPct val="80000"/>
              </a:lnSpc>
            </a:pPr>
            <a:r>
              <a:rPr dirty="0" lang="en-US" smtClean="0"/>
              <a:t>Short bones- roughly cubed shaped and found in wrist</a:t>
            </a:r>
          </a:p>
          <a:p>
            <a:pPr lvl="1">
              <a:lnSpc>
                <a:spcPct val="80000"/>
              </a:lnSpc>
            </a:pPr>
            <a:r>
              <a:rPr dirty="0" lang="en-US" smtClean="0"/>
              <a:t>Flat bones-are thin and curved bones with two hard bones sandwiching a soft tissue, the skull bones</a:t>
            </a:r>
          </a:p>
          <a:p>
            <a:pPr lvl="1">
              <a:lnSpc>
                <a:spcPct val="80000"/>
              </a:lnSpc>
            </a:pPr>
            <a:r>
              <a:rPr dirty="0" lang="en-US" smtClean="0"/>
              <a:t>Irregular bones- bones that do not fit in the above categories, like hip or spine bones</a:t>
            </a:r>
          </a:p>
          <a:p>
            <a:pPr lvl="1">
              <a:lnSpc>
                <a:spcPct val="80000"/>
              </a:lnSpc>
            </a:pPr>
            <a:r>
              <a:rPr dirty="0" lang="en-US" err="1" smtClean="0"/>
              <a:t>Sesamoid</a:t>
            </a:r>
            <a:r>
              <a:rPr dirty="0" lang="en-US" smtClean="0"/>
              <a:t> bones- bones that are embedded in tendons, like the patella </a:t>
            </a:r>
          </a:p>
          <a:p>
            <a:endParaRPr dirty="0" lang="en-US" smtClean="0"/>
          </a:p>
          <a:p>
            <a:endParaRPr dirty="0" lang="en-US"/>
          </a:p>
        </p:txBody>
      </p:sp>
      <p:pic>
        <p:nvPicPr>
          <p:cNvPr id="2097154" name="Picture 5" descr="Image:Illu long bone.jpg">
            <a:hlinkClick r:id="rId1"/>
          </p:cNvPr>
          <p:cNvPicPr>
            <a:picLocks noChangeAspect="1" noGrp="1" noChangeArrowheads="1"/>
          </p:cNvPicPr>
          <p:nvPr>
            <p:ph sz="quarter" idx="1"/>
          </p:nvPr>
        </p:nvPicPr>
        <p:blipFill>
          <a:blip xmlns:r="http://schemas.openxmlformats.org/officeDocument/2006/relationships" r:embed="rId2"/>
          <a:srcRect/>
          <a:stretch>
            <a:fillRect/>
          </a:stretch>
        </p:blipFill>
        <p:spPr bwMode="auto">
          <a:xfrm>
            <a:off x="228601" y="1447800"/>
            <a:ext cx="3505200" cy="4572000"/>
          </a:xfrm>
          <a:prstGeom prst="rect"/>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9389" name="Title 1"/>
          <p:cNvSpPr>
            <a:spLocks noGrp="1"/>
          </p:cNvSpPr>
          <p:nvPr>
            <p:ph type="title"/>
          </p:nvPr>
        </p:nvSpPr>
        <p:spPr/>
        <p:txBody>
          <a:bodyPr/>
          <a:p>
            <a:r>
              <a:rPr dirty="0" lang="en-US" smtClean="0"/>
              <a:t>Skeletal traction</a:t>
            </a:r>
            <a:endParaRPr dirty="0" lang="en-US"/>
          </a:p>
        </p:txBody>
      </p:sp>
      <p:sp>
        <p:nvSpPr>
          <p:cNvPr id="1049390" name="Content Placeholder 2"/>
          <p:cNvSpPr>
            <a:spLocks noGrp="1"/>
          </p:cNvSpPr>
          <p:nvPr>
            <p:ph sz="quarter" idx="1"/>
          </p:nvPr>
        </p:nvSpPr>
        <p:spPr/>
        <p:txBody>
          <a:bodyPr/>
          <a:p>
            <a:endParaRPr dirty="0" lang="en-US"/>
          </a:p>
        </p:txBody>
      </p:sp>
      <p:pic>
        <p:nvPicPr>
          <p:cNvPr id="2097179" name="Picture 3" descr="C:\Users\Jane\Documents\traction 2_files\14755_24_09_12_7_49_31_8986303.jpeg">
            <a:hlinkClick r:id="rId1"/>
          </p:cNvPr>
          <p:cNvPicPr>
            <a:picLocks/>
          </p:cNvPicPr>
          <p:nvPr/>
        </p:nvPicPr>
        <p:blipFill>
          <a:blip xmlns:r="http://schemas.openxmlformats.org/officeDocument/2006/relationships" r:embed="rId2"/>
          <a:srcRect/>
          <a:stretch>
            <a:fillRect/>
          </a:stretch>
        </p:blipFill>
        <p:spPr bwMode="auto">
          <a:xfrm>
            <a:off x="685800" y="1447800"/>
            <a:ext cx="8077200" cy="4876799"/>
          </a:xfrm>
          <a:prstGeom prst="rect"/>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9391" name="Title 1"/>
          <p:cNvSpPr>
            <a:spLocks noGrp="1"/>
          </p:cNvSpPr>
          <p:nvPr>
            <p:ph type="title"/>
          </p:nvPr>
        </p:nvSpPr>
        <p:spPr/>
        <p:txBody>
          <a:bodyPr/>
          <a:p>
            <a:endParaRPr lang="en-US"/>
          </a:p>
        </p:txBody>
      </p:sp>
      <p:pic>
        <p:nvPicPr>
          <p:cNvPr id="2097180" name="Picture 2" descr="Image result for skeletal traction images"/>
          <p:cNvPicPr>
            <a:picLocks noChangeAspect="1" noGrp="1" noChangeArrowheads="1"/>
          </p:cNvPicPr>
          <p:nvPr>
            <p:ph sz="quarter" idx="1"/>
          </p:nvPr>
        </p:nvPicPr>
        <p:blipFill>
          <a:blip xmlns:r="http://schemas.openxmlformats.org/officeDocument/2006/relationships" r:embed="rId1"/>
          <a:srcRect/>
          <a:stretch>
            <a:fillRect/>
          </a:stretch>
        </p:blipFill>
        <p:spPr bwMode="auto">
          <a:xfrm>
            <a:off x="1066800" y="3810000"/>
            <a:ext cx="6477000" cy="2552700"/>
          </a:xfrm>
          <a:prstGeom prst="rect"/>
          <a:noFill/>
        </p:spPr>
      </p:pic>
      <p:pic>
        <p:nvPicPr>
          <p:cNvPr id="2097181" name="Picture 4" descr="C:\Users\Jane\Documents\skeletal traction images - Google Search_files\traction-14-638.jpg">
            <a:hlinkClick r:id="rId2"/>
          </p:cNvPr>
          <p:cNvPicPr>
            <a:picLocks noChangeAspect="1" noChangeArrowheads="1"/>
          </p:cNvPicPr>
          <p:nvPr/>
        </p:nvPicPr>
        <p:blipFill>
          <a:blip xmlns:r="http://schemas.openxmlformats.org/officeDocument/2006/relationships" r:embed="rId3"/>
          <a:srcRect/>
          <a:stretch>
            <a:fillRect/>
          </a:stretch>
        </p:blipFill>
        <p:spPr bwMode="auto">
          <a:xfrm>
            <a:off x="0" y="304800"/>
            <a:ext cx="7848600" cy="3657600"/>
          </a:xfrm>
          <a:prstGeom prst="rect"/>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9392" name="Title 1"/>
          <p:cNvSpPr>
            <a:spLocks noGrp="1"/>
          </p:cNvSpPr>
          <p:nvPr>
            <p:ph type="title"/>
          </p:nvPr>
        </p:nvSpPr>
        <p:spPr/>
        <p:txBody>
          <a:bodyPr/>
          <a:p>
            <a:r>
              <a:rPr dirty="0" lang="en-US" smtClean="0"/>
              <a:t>Nursing care</a:t>
            </a:r>
            <a:endParaRPr dirty="0" lang="en-US"/>
          </a:p>
        </p:txBody>
      </p:sp>
      <p:sp>
        <p:nvSpPr>
          <p:cNvPr id="1049393" name="Content Placeholder 2"/>
          <p:cNvSpPr>
            <a:spLocks noGrp="1"/>
          </p:cNvSpPr>
          <p:nvPr>
            <p:ph sz="quarter" idx="1"/>
          </p:nvPr>
        </p:nvSpPr>
        <p:spPr>
          <a:xfrm>
            <a:off x="914400" y="1447800"/>
            <a:ext cx="7772400" cy="4800600"/>
          </a:xfrm>
        </p:spPr>
        <p:txBody>
          <a:bodyPr>
            <a:normAutofit fontScale="96154" lnSpcReduction="20000"/>
          </a:bodyPr>
          <a:p>
            <a:r>
              <a:rPr dirty="0" lang="en-US" smtClean="0"/>
              <a:t>Ensure pt maintains  correct position to prevent pain</a:t>
            </a:r>
          </a:p>
          <a:p>
            <a:r>
              <a:rPr dirty="0" lang="en-US" smtClean="0"/>
              <a:t>Ensure that effective traction is maintained</a:t>
            </a:r>
          </a:p>
          <a:p>
            <a:r>
              <a:rPr dirty="0" lang="en-US" smtClean="0"/>
              <a:t>Ensure skin care to prevent skin break down</a:t>
            </a:r>
          </a:p>
          <a:p>
            <a:r>
              <a:rPr dirty="0" lang="en-US" smtClean="0"/>
              <a:t>Clean the pin site with sterile normal saline</a:t>
            </a:r>
          </a:p>
          <a:p>
            <a:r>
              <a:rPr dirty="0" lang="en-US" smtClean="0"/>
              <a:t>Ensure that established pull is maintained without interruption</a:t>
            </a:r>
          </a:p>
          <a:p>
            <a:r>
              <a:rPr dirty="0" lang="en-US" smtClean="0"/>
              <a:t>Traction set must be free from friction</a:t>
            </a:r>
          </a:p>
          <a:p>
            <a:r>
              <a:rPr dirty="0" lang="en-US" smtClean="0"/>
              <a:t>Bed must be equipped with trapeze to aid pt in movement</a:t>
            </a:r>
          </a:p>
          <a:p>
            <a:r>
              <a:rPr dirty="0" lang="en-US" smtClean="0"/>
              <a:t>Remove wrinkles in the splint or Pearson’s attachment to avoid pressure</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9394" name="Title 1"/>
          <p:cNvSpPr>
            <a:spLocks noGrp="1"/>
          </p:cNvSpPr>
          <p:nvPr>
            <p:ph type="title"/>
          </p:nvPr>
        </p:nvSpPr>
        <p:spPr/>
        <p:txBody>
          <a:bodyPr/>
          <a:p>
            <a:r>
              <a:rPr dirty="0" lang="en-US" smtClean="0"/>
              <a:t>Nursing care</a:t>
            </a:r>
            <a:endParaRPr dirty="0" lang="en-US"/>
          </a:p>
        </p:txBody>
      </p:sp>
      <p:sp>
        <p:nvSpPr>
          <p:cNvPr id="1049395" name="Content Placeholder 2"/>
          <p:cNvSpPr>
            <a:spLocks noGrp="1"/>
          </p:cNvSpPr>
          <p:nvPr>
            <p:ph sz="quarter" idx="1"/>
          </p:nvPr>
        </p:nvSpPr>
        <p:spPr>
          <a:xfrm>
            <a:off x="914400" y="1447800"/>
            <a:ext cx="7772400" cy="4876800"/>
          </a:xfrm>
        </p:spPr>
        <p:txBody>
          <a:bodyPr>
            <a:normAutofit fontScale="96154" lnSpcReduction="10000"/>
          </a:bodyPr>
          <a:p>
            <a:r>
              <a:rPr dirty="0" lang="en-US" smtClean="0"/>
              <a:t>Check and reposition the splint frequently</a:t>
            </a:r>
          </a:p>
          <a:p>
            <a:r>
              <a:rPr dirty="0" lang="en-US" smtClean="0"/>
              <a:t>Observe for pressure caused by the metal part  suspending the splint</a:t>
            </a:r>
          </a:p>
          <a:p>
            <a:r>
              <a:rPr dirty="0" lang="en-US" smtClean="0"/>
              <a:t>If counter-traction is insufficient the pt will lean towards the traction and the half ring will cause pressure on the groin hence observe the pt’s position and report so that weight can be added.</a:t>
            </a:r>
          </a:p>
          <a:p>
            <a:r>
              <a:rPr dirty="0" lang="en-US" smtClean="0"/>
              <a:t>Active movement of unaffected limb maintained by range of motions  exercises 4 hourly.</a:t>
            </a:r>
          </a:p>
          <a:p>
            <a:r>
              <a:rPr dirty="0" lang="en-US" smtClean="0"/>
              <a:t>When the presence of callus is demonstrated on x-ray then  skeletal traction is discontinued.</a:t>
            </a:r>
          </a:p>
          <a:p>
            <a:pPr>
              <a:buNone/>
            </a:pPr>
            <a:r>
              <a:rPr dirty="0" lang="en-US" smtClean="0"/>
              <a:t> </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9396" name="Title 1"/>
          <p:cNvSpPr>
            <a:spLocks noGrp="1"/>
          </p:cNvSpPr>
          <p:nvPr>
            <p:ph type="title"/>
          </p:nvPr>
        </p:nvSpPr>
        <p:spPr/>
        <p:txBody>
          <a:bodyPr/>
          <a:p>
            <a:r>
              <a:rPr dirty="0" lang="en-US" smtClean="0"/>
              <a:t>Cast </a:t>
            </a:r>
            <a:endParaRPr dirty="0" lang="en-US"/>
          </a:p>
        </p:txBody>
      </p:sp>
      <p:sp>
        <p:nvSpPr>
          <p:cNvPr id="1049397" name="Content Placeholder 2"/>
          <p:cNvSpPr>
            <a:spLocks noGrp="1"/>
          </p:cNvSpPr>
          <p:nvPr>
            <p:ph sz="quarter" idx="1"/>
          </p:nvPr>
        </p:nvSpPr>
        <p:spPr>
          <a:xfrm>
            <a:off x="533400" y="1447800"/>
            <a:ext cx="8305800" cy="5029200"/>
          </a:xfrm>
        </p:spPr>
        <p:txBody>
          <a:bodyPr>
            <a:normAutofit fontScale="96154" lnSpcReduction="10000"/>
          </a:bodyPr>
          <a:p>
            <a:r>
              <a:rPr dirty="0" lang="en-US" smtClean="0"/>
              <a:t>Is rigid external immobilizing device that is molded to the contours of the affected </a:t>
            </a:r>
            <a:r>
              <a:rPr dirty="0" lang="en-US" smtClean="0"/>
              <a:t>limb</a:t>
            </a:r>
            <a:endParaRPr dirty="0" lang="en-US" smtClean="0"/>
          </a:p>
          <a:p>
            <a:r>
              <a:rPr dirty="0" lang="en-US" smtClean="0"/>
              <a:t>Casting material –plaster  or non-plaster materials(fiberglass cast)</a:t>
            </a:r>
          </a:p>
          <a:p>
            <a:r>
              <a:rPr dirty="0" lang="en-US" smtClean="0"/>
              <a:t>Casts permit immobilization of the pt while restricting movement of the casted </a:t>
            </a:r>
            <a:r>
              <a:rPr dirty="0" lang="en-US" smtClean="0"/>
              <a:t>part</a:t>
            </a:r>
            <a:endParaRPr dirty="0" lang="en-US" smtClean="0"/>
          </a:p>
          <a:p>
            <a:pPr>
              <a:buNone/>
            </a:pPr>
            <a:r>
              <a:rPr dirty="0" lang="en-US" smtClean="0"/>
              <a:t>	</a:t>
            </a:r>
            <a:r>
              <a:rPr b="1" dirty="0" lang="en-US" smtClean="0"/>
              <a:t>Purpose </a:t>
            </a:r>
          </a:p>
          <a:p>
            <a:r>
              <a:rPr dirty="0" lang="en-US" smtClean="0"/>
              <a:t>Immobilize the body part</a:t>
            </a:r>
          </a:p>
          <a:p>
            <a:r>
              <a:rPr dirty="0" lang="en-US" smtClean="0"/>
              <a:t>Apply uniform pressure on the  encased soft tissue</a:t>
            </a:r>
          </a:p>
          <a:p>
            <a:r>
              <a:rPr dirty="0" lang="en-US" smtClean="0"/>
              <a:t>Immobilize a reduced fracture</a:t>
            </a:r>
          </a:p>
          <a:p>
            <a:r>
              <a:rPr dirty="0" lang="en-US" smtClean="0"/>
              <a:t>Correct deformity</a:t>
            </a:r>
          </a:p>
          <a:p>
            <a:r>
              <a:rPr dirty="0" lang="en-US" smtClean="0"/>
              <a:t>Provide support and stability for weakened joints</a:t>
            </a:r>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9398" name="Title 1"/>
          <p:cNvSpPr>
            <a:spLocks noGrp="1"/>
          </p:cNvSpPr>
          <p:nvPr>
            <p:ph type="title"/>
          </p:nvPr>
        </p:nvSpPr>
        <p:spPr/>
        <p:txBody>
          <a:bodyPr/>
          <a:p>
            <a:r>
              <a:rPr dirty="0" lang="en-US" smtClean="0"/>
              <a:t>Types of casts</a:t>
            </a:r>
            <a:endParaRPr dirty="0" lang="en-US"/>
          </a:p>
        </p:txBody>
      </p:sp>
      <p:sp>
        <p:nvSpPr>
          <p:cNvPr id="1049399" name="Content Placeholder 2"/>
          <p:cNvSpPr>
            <a:spLocks noGrp="1"/>
          </p:cNvSpPr>
          <p:nvPr>
            <p:ph sz="quarter" idx="1"/>
          </p:nvPr>
        </p:nvSpPr>
        <p:spPr>
          <a:xfrm>
            <a:off x="228600" y="1295400"/>
            <a:ext cx="8915400" cy="5562600"/>
          </a:xfrm>
        </p:spPr>
        <p:txBody>
          <a:bodyPr>
            <a:normAutofit fontScale="96154" lnSpcReduction="20000"/>
          </a:bodyPr>
          <a:p>
            <a:r>
              <a:rPr b="1" dirty="0" lang="en-US" smtClean="0"/>
              <a:t>Short arm cast </a:t>
            </a:r>
            <a:r>
              <a:rPr dirty="0" lang="en-US" smtClean="0"/>
              <a:t>–extends from below the elbow to the proximal creases secured around the thumb. If the thumb is included then it is called thumb spica</a:t>
            </a:r>
          </a:p>
          <a:p>
            <a:r>
              <a:rPr b="1" dirty="0" lang="en-US" smtClean="0"/>
              <a:t>Long arm cast </a:t>
            </a:r>
            <a:r>
              <a:rPr dirty="0" lang="en-US" smtClean="0"/>
              <a:t>–extends from the upper level of axillary folds to the proximal palmer creases.</a:t>
            </a:r>
          </a:p>
          <a:p>
            <a:r>
              <a:rPr b="1" dirty="0" lang="en-US" smtClean="0"/>
              <a:t>long</a:t>
            </a:r>
            <a:r>
              <a:rPr b="1" dirty="0" lang="en-US" smtClean="0"/>
              <a:t> leg cast </a:t>
            </a:r>
            <a:r>
              <a:rPr dirty="0" lang="en-US" smtClean="0"/>
              <a:t>–extends fro the upper thigh to the base of the toes.</a:t>
            </a:r>
            <a:endParaRPr altLang="en-US" lang="zh-CN"/>
          </a:p>
          <a:p>
            <a:r>
              <a:rPr b="1" dirty="0" lang="en-US" smtClean="0"/>
              <a:t>Body cast </a:t>
            </a:r>
            <a:r>
              <a:rPr dirty="0" lang="en-US" smtClean="0"/>
              <a:t>–encircles the trunk</a:t>
            </a:r>
          </a:p>
          <a:p>
            <a:r>
              <a:rPr b="1" dirty="0" lang="en-US" smtClean="0"/>
              <a:t>Spica cast </a:t>
            </a:r>
            <a:r>
              <a:rPr dirty="0" lang="en-US" smtClean="0"/>
              <a:t>–incorporates a portion of the trunk and one or two of the extremities</a:t>
            </a:r>
          </a:p>
          <a:p>
            <a:r>
              <a:rPr b="1" dirty="0" lang="en-US" smtClean="0"/>
              <a:t>Shoulder spica cast </a:t>
            </a:r>
            <a:r>
              <a:rPr dirty="0" lang="en-US" smtClean="0"/>
              <a:t>–body jacket that encloses the trunk, shoulder &amp; elbows</a:t>
            </a:r>
          </a:p>
          <a:p>
            <a:r>
              <a:rPr b="1" dirty="0" lang="en-US" smtClean="0"/>
              <a:t>Hip spica cast </a:t>
            </a:r>
            <a:r>
              <a:rPr dirty="0" lang="en-US" smtClean="0"/>
              <a:t>–encloses the trunk &amp; the lower extremities</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9400" name="Title 1"/>
          <p:cNvSpPr>
            <a:spLocks noGrp="1"/>
          </p:cNvSpPr>
          <p:nvPr>
            <p:ph type="title"/>
          </p:nvPr>
        </p:nvSpPr>
        <p:spPr/>
        <p:txBody>
          <a:bodyPr/>
          <a:p>
            <a:r>
              <a:rPr dirty="0" lang="en-US" smtClean="0"/>
              <a:t>Plaster casts</a:t>
            </a:r>
            <a:endParaRPr dirty="0" lang="en-US"/>
          </a:p>
        </p:txBody>
      </p:sp>
      <p:sp>
        <p:nvSpPr>
          <p:cNvPr id="1049401" name="Content Placeholder 2"/>
          <p:cNvSpPr>
            <a:spLocks noGrp="1"/>
          </p:cNvSpPr>
          <p:nvPr>
            <p:ph sz="quarter" idx="1"/>
          </p:nvPr>
        </p:nvSpPr>
        <p:spPr/>
        <p:txBody>
          <a:bodyPr/>
          <a:p>
            <a:r>
              <a:rPr dirty="0" lang="en-US" smtClean="0"/>
              <a:t>rd</a:t>
            </a:r>
            <a:endParaRPr dirty="0" lang="en-US"/>
          </a:p>
        </p:txBody>
      </p:sp>
      <p:pic>
        <p:nvPicPr>
          <p:cNvPr id="2097182" name="Picture 3" descr="Image result for types of plaster cast images">
            <a:hlinkClick r:id="rId1"/>
          </p:cNvPr>
          <p:cNvPicPr>
            <a:picLocks/>
          </p:cNvPicPr>
          <p:nvPr/>
        </p:nvPicPr>
        <p:blipFill>
          <a:blip xmlns:r="http://schemas.openxmlformats.org/officeDocument/2006/relationships" r:embed="rId2"/>
          <a:srcRect/>
          <a:stretch>
            <a:fillRect/>
          </a:stretch>
        </p:blipFill>
        <p:spPr bwMode="auto">
          <a:xfrm>
            <a:off x="4648200" y="1524000"/>
            <a:ext cx="3657600" cy="3124200"/>
          </a:xfrm>
          <a:prstGeom prst="rect"/>
          <a:noFill/>
          <a:ln w="9525">
            <a:noFill/>
            <a:miter lim="800000"/>
            <a:headEnd/>
            <a:tailEnd/>
          </a:ln>
        </p:spPr>
      </p:pic>
      <p:pic>
        <p:nvPicPr>
          <p:cNvPr id="2097183" name="Picture 4" descr="Image result for types of plaster cast images">
            <a:hlinkClick r:id="rId3"/>
          </p:cNvPr>
          <p:cNvPicPr>
            <a:picLocks/>
          </p:cNvPicPr>
          <p:nvPr/>
        </p:nvPicPr>
        <p:blipFill>
          <a:blip xmlns:r="http://schemas.openxmlformats.org/officeDocument/2006/relationships" r:embed="rId4"/>
          <a:srcRect/>
          <a:stretch>
            <a:fillRect/>
          </a:stretch>
        </p:blipFill>
        <p:spPr bwMode="auto">
          <a:xfrm>
            <a:off x="838200" y="1295400"/>
            <a:ext cx="3429000" cy="2286000"/>
          </a:xfrm>
          <a:prstGeom prst="rect"/>
          <a:noFill/>
          <a:ln w="9525">
            <a:noFill/>
            <a:miter lim="800000"/>
            <a:headEnd/>
            <a:tailEnd/>
          </a:ln>
        </p:spPr>
      </p:pic>
      <p:pic>
        <p:nvPicPr>
          <p:cNvPr id="2097184" name="Picture 5" descr="Image result for types of plaster cast images">
            <a:hlinkClick r:id="rId5"/>
          </p:cNvPr>
          <p:cNvPicPr>
            <a:picLocks/>
          </p:cNvPicPr>
          <p:nvPr/>
        </p:nvPicPr>
        <p:blipFill>
          <a:blip xmlns:r="http://schemas.openxmlformats.org/officeDocument/2006/relationships" r:embed="rId6"/>
          <a:srcRect/>
          <a:stretch>
            <a:fillRect/>
          </a:stretch>
        </p:blipFill>
        <p:spPr bwMode="auto">
          <a:xfrm>
            <a:off x="1143000" y="3657600"/>
            <a:ext cx="3505200" cy="2743200"/>
          </a:xfrm>
          <a:prstGeom prst="rect"/>
          <a:noFill/>
          <a:ln w="9525">
            <a:noFill/>
            <a:miter lim="800000"/>
            <a:headEnd/>
            <a:tailEnd/>
          </a:ln>
        </p:spPr>
      </p:pic>
      <p:pic>
        <p:nvPicPr>
          <p:cNvPr id="2097185" name="Picture 6" descr="Image result for leg casts pictures">
            <a:hlinkClick r:id="rId7"/>
          </p:cNvPr>
          <p:cNvPicPr>
            <a:picLocks/>
          </p:cNvPicPr>
          <p:nvPr/>
        </p:nvPicPr>
        <p:blipFill>
          <a:blip xmlns:r="http://schemas.openxmlformats.org/officeDocument/2006/relationships" r:embed="rId8"/>
          <a:srcRect/>
          <a:stretch>
            <a:fillRect/>
          </a:stretch>
        </p:blipFill>
        <p:spPr bwMode="auto">
          <a:xfrm>
            <a:off x="5029200" y="4648200"/>
            <a:ext cx="3390900" cy="2000250"/>
          </a:xfrm>
          <a:prstGeom prst="rect"/>
          <a:noFill/>
          <a:ln w="9525">
            <a:noFill/>
            <a:miter lim="800000"/>
            <a:headEnd/>
            <a:tailEnd/>
          </a:ln>
        </p:spPr>
      </p:pic>
      <p:pic>
        <p:nvPicPr>
          <p:cNvPr id="2097186" name="Picture 7" descr="Image result for leg casts pictures">
            <a:hlinkClick r:id="rId9"/>
          </p:cNvPr>
          <p:cNvPicPr>
            <a:picLocks/>
          </p:cNvPicPr>
          <p:nvPr/>
        </p:nvPicPr>
        <p:blipFill>
          <a:blip xmlns:r="http://schemas.openxmlformats.org/officeDocument/2006/relationships" r:embed="rId10"/>
          <a:srcRect/>
          <a:stretch>
            <a:fillRect/>
          </a:stretch>
        </p:blipFill>
        <p:spPr bwMode="auto">
          <a:xfrm>
            <a:off x="4953000" y="0"/>
            <a:ext cx="3590925" cy="1866900"/>
          </a:xfrm>
          <a:prstGeom prst="rect"/>
          <a:noFill/>
          <a:ln w="9525">
            <a:noFill/>
            <a:miter lim="800000"/>
            <a:headEnd/>
            <a:tailEnd/>
          </a:ln>
        </p:spPr>
      </p:pic>
    </p:spTree>
  </p:cSld>
  <p:clrMapOvr>
    <a:masterClrMapping/>
  </p:clrMapOvr>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9402" name="Title 1"/>
          <p:cNvSpPr>
            <a:spLocks noGrp="1"/>
          </p:cNvSpPr>
          <p:nvPr>
            <p:ph type="title"/>
          </p:nvPr>
        </p:nvSpPr>
        <p:spPr/>
        <p:txBody>
          <a:bodyPr/>
          <a:p>
            <a:r>
              <a:rPr dirty="0" lang="en-US" smtClean="0"/>
              <a:t>Cast care</a:t>
            </a:r>
            <a:endParaRPr dirty="0" lang="en-US"/>
          </a:p>
        </p:txBody>
      </p:sp>
      <p:sp>
        <p:nvSpPr>
          <p:cNvPr id="1049403" name="Content Placeholder 2"/>
          <p:cNvSpPr>
            <a:spLocks noGrp="1"/>
          </p:cNvSpPr>
          <p:nvPr>
            <p:ph sz="quarter" idx="1"/>
          </p:nvPr>
        </p:nvSpPr>
        <p:spPr>
          <a:xfrm>
            <a:off x="914400" y="1447800"/>
            <a:ext cx="7772400" cy="4876800"/>
          </a:xfrm>
        </p:spPr>
        <p:txBody>
          <a:bodyPr>
            <a:normAutofit fontScale="96154" lnSpcReduction="20000"/>
          </a:bodyPr>
          <a:p>
            <a:r>
              <a:rPr dirty="0" lang="en-US" smtClean="0"/>
              <a:t>Monitor pt for pain, swelling, discoloration, tingling or numbness, diminished or absent pulses, paralysis and coldness of the extremity.</a:t>
            </a:r>
          </a:p>
          <a:p>
            <a:r>
              <a:rPr dirty="0" lang="en-US" smtClean="0"/>
              <a:t>Assess the casted limb for signs of circulatory compromise</a:t>
            </a:r>
          </a:p>
          <a:p>
            <a:r>
              <a:rPr dirty="0" lang="en-US" smtClean="0"/>
              <a:t>Handle moist cast with palm of the hand and it should not rest on a hard surface or sharp edge</a:t>
            </a:r>
          </a:p>
          <a:p>
            <a:r>
              <a:rPr dirty="0" lang="en-US" smtClean="0"/>
              <a:t>Elevate the affected limb using a pillow to reduce swelling</a:t>
            </a:r>
          </a:p>
          <a:p>
            <a:r>
              <a:rPr dirty="0" lang="en-US" smtClean="0"/>
              <a:t>Do not ignore complains of pain, pins  and needles from a pt with casted limb as this could indicate circulatory complications or pressure </a:t>
            </a:r>
            <a:r>
              <a:rPr dirty="0" lang="en-US"/>
              <a:t> </a:t>
            </a:r>
            <a:r>
              <a:rPr dirty="0" lang="en-US" smtClean="0"/>
              <a:t>on the nerves</a:t>
            </a:r>
          </a:p>
          <a:p>
            <a:endParaRPr dirty="0" lang="en-US" smtClean="0"/>
          </a:p>
          <a:p>
            <a:endParaRPr dirty="0" lang="en-US"/>
          </a:p>
        </p:txBody>
      </p:sp>
    </p:spTree>
  </p:cSld>
  <p:clrMapOvr>
    <a:masterClrMapping/>
  </p:clrMapOvr>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9404" name="Title 1"/>
          <p:cNvSpPr>
            <a:spLocks noGrp="1"/>
          </p:cNvSpPr>
          <p:nvPr>
            <p:ph type="title"/>
          </p:nvPr>
        </p:nvSpPr>
        <p:spPr/>
        <p:txBody>
          <a:bodyPr/>
          <a:p>
            <a:r>
              <a:rPr dirty="0" lang="en-US" smtClean="0"/>
              <a:t>Cast care</a:t>
            </a:r>
            <a:endParaRPr dirty="0" lang="en-US"/>
          </a:p>
        </p:txBody>
      </p:sp>
      <p:sp>
        <p:nvSpPr>
          <p:cNvPr id="1049405" name="Content Placeholder 2"/>
          <p:cNvSpPr>
            <a:spLocks noGrp="1"/>
          </p:cNvSpPr>
          <p:nvPr>
            <p:ph sz="quarter" idx="1"/>
          </p:nvPr>
        </p:nvSpPr>
        <p:spPr/>
        <p:txBody>
          <a:bodyPr>
            <a:normAutofit fontScale="96154" lnSpcReduction="20000"/>
          </a:bodyPr>
          <a:p>
            <a:r>
              <a:rPr dirty="0" lang="en-US" smtClean="0"/>
              <a:t>Inspect the cast at regular interval for any complications</a:t>
            </a:r>
          </a:p>
          <a:p>
            <a:r>
              <a:rPr dirty="0" lang="en-US" smtClean="0"/>
              <a:t>Observe for signs of infection</a:t>
            </a:r>
          </a:p>
          <a:p>
            <a:r>
              <a:rPr dirty="0" lang="en-US" smtClean="0"/>
              <a:t>Symptoms of pain, pallor, pulselessness,  paraesthesia,  paralysis  (5  Ps)  or coolness  denote circulatory changes or neurological disturbances.</a:t>
            </a:r>
          </a:p>
          <a:p>
            <a:r>
              <a:rPr dirty="0" lang="en-US" smtClean="0"/>
              <a:t>Report to the orthopedist immediately if noted so that dressings may be loosened or cast </a:t>
            </a:r>
            <a:r>
              <a:rPr dirty="0" lang="en-US" err="1" smtClean="0"/>
              <a:t>bivalved</a:t>
            </a:r>
            <a:r>
              <a:rPr dirty="0" lang="en-US" smtClean="0"/>
              <a:t> to relieve pressure</a:t>
            </a:r>
          </a:p>
          <a:p>
            <a:r>
              <a:rPr dirty="0" lang="en-US" smtClean="0"/>
              <a:t>Hematoma drainage - </a:t>
            </a:r>
            <a:r>
              <a:rPr dirty="0" lang="en-US" err="1" smtClean="0"/>
              <a:t>fasciotomy</a:t>
            </a:r>
            <a:r>
              <a:rPr dirty="0" lang="en-US" smtClean="0"/>
              <a:t> may be done to improve circulation</a:t>
            </a:r>
          </a:p>
          <a:p>
            <a:r>
              <a:rPr dirty="0" lang="en-US" smtClean="0"/>
              <a:t>Observe pts with extensive casts for cast syndrome </a:t>
            </a:r>
          </a:p>
          <a:p>
            <a:endParaRPr dirty="0" lang="en-US" smtClean="0"/>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10" name="Title 1"/>
          <p:cNvSpPr>
            <a:spLocks noGrp="1"/>
          </p:cNvSpPr>
          <p:nvPr>
            <p:ph type="title"/>
          </p:nvPr>
        </p:nvSpPr>
        <p:spPr/>
        <p:txBody>
          <a:bodyPr/>
          <a:p>
            <a:r>
              <a:rPr dirty="0" lang="en-US" smtClean="0"/>
              <a:t>Patient education</a:t>
            </a:r>
            <a:endParaRPr dirty="0" lang="en-US"/>
          </a:p>
        </p:txBody>
      </p:sp>
      <p:sp>
        <p:nvSpPr>
          <p:cNvPr id="1048611" name="Content Placeholder 2"/>
          <p:cNvSpPr>
            <a:spLocks noGrp="1"/>
          </p:cNvSpPr>
          <p:nvPr>
            <p:ph sz="quarter" idx="1"/>
          </p:nvPr>
        </p:nvSpPr>
        <p:spPr/>
        <p:txBody>
          <a:bodyPr>
            <a:normAutofit fontScale="96154" lnSpcReduction="20000"/>
          </a:bodyPr>
          <a:p>
            <a:r>
              <a:rPr dirty="0" lang="en-US" smtClean="0"/>
              <a:t>Avoid excessive use of the injured limb</a:t>
            </a:r>
          </a:p>
          <a:p>
            <a:r>
              <a:rPr dirty="0" lang="en-US" smtClean="0"/>
              <a:t>Elevate the casted limb above the heart –prevent swelling</a:t>
            </a:r>
          </a:p>
          <a:p>
            <a:r>
              <a:rPr dirty="0" lang="en-US" smtClean="0"/>
              <a:t>Keep the cast dry</a:t>
            </a:r>
          </a:p>
          <a:p>
            <a:r>
              <a:rPr dirty="0" lang="en-US" smtClean="0"/>
              <a:t>Report to the hospital if the cast breaks and not to attempt fixing of the cast</a:t>
            </a:r>
          </a:p>
          <a:p>
            <a:r>
              <a:rPr dirty="0" lang="en-US" smtClean="0"/>
              <a:t>To keep the cast clean</a:t>
            </a:r>
          </a:p>
          <a:p>
            <a:r>
              <a:rPr dirty="0" lang="en-US" smtClean="0"/>
              <a:t>To immediately report any </a:t>
            </a:r>
            <a:r>
              <a:rPr dirty="0" lang="en-US" err="1" smtClean="0"/>
              <a:t>oduor</a:t>
            </a:r>
            <a:r>
              <a:rPr dirty="0" lang="en-US" smtClean="0"/>
              <a:t> from cast, stains, warmth  or pressure &amp; decreased ability to move the limb</a:t>
            </a:r>
          </a:p>
          <a:p>
            <a:r>
              <a:rPr dirty="0" lang="en-US" smtClean="0"/>
              <a:t>To report any persistent swelling, pain, that does not respond to elevation ; changes in sensation, skin &amp; temperature</a:t>
            </a:r>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32" name="Subtitle 7"/>
          <p:cNvSpPr>
            <a:spLocks noGrp="1"/>
          </p:cNvSpPr>
          <p:nvPr>
            <p:ph type="subTitle" idx="1"/>
          </p:nvPr>
        </p:nvSpPr>
        <p:spPr/>
        <p:txBody>
          <a:bodyPr/>
          <a:p>
            <a:r>
              <a:rPr dirty="0" lang="en-US" smtClean="0"/>
              <a:t>History taking</a:t>
            </a:r>
          </a:p>
          <a:p>
            <a:r>
              <a:rPr dirty="0" lang="en-US" smtClean="0"/>
              <a:t>Physical examination</a:t>
            </a:r>
          </a:p>
          <a:p>
            <a:r>
              <a:rPr dirty="0" lang="en-US" smtClean="0"/>
              <a:t>Radiological exams</a:t>
            </a:r>
            <a:endParaRPr dirty="0" lang="en-US"/>
          </a:p>
        </p:txBody>
      </p:sp>
      <p:sp>
        <p:nvSpPr>
          <p:cNvPr id="1048633" name="Title 6"/>
          <p:cNvSpPr>
            <a:spLocks noGrp="1"/>
          </p:cNvSpPr>
          <p:nvPr>
            <p:ph type="ctrTitle"/>
          </p:nvPr>
        </p:nvSpPr>
        <p:spPr/>
        <p:txBody>
          <a:bodyPr/>
          <a:p>
            <a:r>
              <a:rPr dirty="0" lang="en-US" smtClean="0"/>
              <a:t>A</a:t>
            </a:r>
            <a:r>
              <a:rPr smtClean="0"/>
              <a:t>ssessment of orthopaedic patients</a:t>
            </a:r>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06" name="Title 1"/>
          <p:cNvSpPr>
            <a:spLocks noGrp="1"/>
          </p:cNvSpPr>
          <p:nvPr>
            <p:ph type="title"/>
          </p:nvPr>
        </p:nvSpPr>
        <p:spPr/>
        <p:txBody>
          <a:bodyPr/>
          <a:p>
            <a:r>
              <a:rPr dirty="0" lang="en-US" smtClean="0"/>
              <a:t>Complication </a:t>
            </a:r>
            <a:endParaRPr dirty="0" lang="en-US"/>
          </a:p>
        </p:txBody>
      </p:sp>
      <p:sp>
        <p:nvSpPr>
          <p:cNvPr id="1048607" name="Content Placeholder 2"/>
          <p:cNvSpPr>
            <a:spLocks noGrp="1"/>
          </p:cNvSpPr>
          <p:nvPr>
            <p:ph sz="quarter" idx="1"/>
          </p:nvPr>
        </p:nvSpPr>
        <p:spPr/>
        <p:txBody>
          <a:bodyPr/>
          <a:p>
            <a:pPr>
              <a:buNone/>
            </a:pPr>
            <a:r>
              <a:rPr dirty="0" lang="en-US" smtClean="0"/>
              <a:t>	</a:t>
            </a:r>
            <a:r>
              <a:rPr b="1" dirty="0" lang="en-US" smtClean="0"/>
              <a:t>Cast syndrome</a:t>
            </a:r>
          </a:p>
          <a:p>
            <a:pPr>
              <a:buNone/>
            </a:pPr>
            <a:r>
              <a:rPr dirty="0" lang="en-US" smtClean="0"/>
              <a:t> –occurs in pts immobilized with large casts</a:t>
            </a:r>
          </a:p>
          <a:p>
            <a:pPr>
              <a:buNone/>
            </a:pPr>
            <a:r>
              <a:rPr dirty="0" lang="en-US" smtClean="0"/>
              <a:t> Psychological component</a:t>
            </a:r>
          </a:p>
          <a:p>
            <a:r>
              <a:rPr dirty="0" lang="en-US" smtClean="0"/>
              <a:t>Pt exhibits acute anxiety reaction characterized by behavioral changes and autonomic responses e.g. increased respiratory rate,  heart  rate, BP, diaphoresis, dilated pupils</a:t>
            </a:r>
          </a:p>
          <a:p>
            <a:r>
              <a:rPr dirty="0" lang="en-US" smtClean="0"/>
              <a:t>Observe pt for these reactions </a:t>
            </a:r>
          </a:p>
          <a:p>
            <a:r>
              <a:rPr dirty="0" lang="en-US" smtClean="0"/>
              <a:t>Reassure assure</a:t>
            </a:r>
          </a:p>
          <a:p>
            <a:r>
              <a:rPr dirty="0" lang="en-US" smtClean="0"/>
              <a:t>Provide an environment in which pt feels secure </a:t>
            </a:r>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02" name="Title 1"/>
          <p:cNvSpPr>
            <a:spLocks noGrp="1"/>
          </p:cNvSpPr>
          <p:nvPr>
            <p:ph type="title"/>
          </p:nvPr>
        </p:nvSpPr>
        <p:spPr/>
        <p:txBody>
          <a:bodyPr/>
          <a:p>
            <a:r>
              <a:rPr dirty="0" lang="en-US" smtClean="0"/>
              <a:t>Cast syndrome </a:t>
            </a:r>
            <a:endParaRPr dirty="0" lang="en-US"/>
          </a:p>
        </p:txBody>
      </p:sp>
      <p:sp>
        <p:nvSpPr>
          <p:cNvPr id="1048603" name="Content Placeholder 2"/>
          <p:cNvSpPr>
            <a:spLocks noGrp="1"/>
          </p:cNvSpPr>
          <p:nvPr>
            <p:ph sz="quarter" idx="1"/>
          </p:nvPr>
        </p:nvSpPr>
        <p:spPr>
          <a:xfrm>
            <a:off x="914400" y="1219200"/>
            <a:ext cx="7772400" cy="5334000"/>
          </a:xfrm>
        </p:spPr>
        <p:txBody>
          <a:bodyPr>
            <a:normAutofit fontScale="96154" lnSpcReduction="20000"/>
          </a:bodyPr>
          <a:p>
            <a:pPr>
              <a:buNone/>
            </a:pPr>
            <a:r>
              <a:rPr dirty="0" lang="en-US" smtClean="0"/>
              <a:t> </a:t>
            </a:r>
            <a:r>
              <a:rPr b="1" dirty="0" lang="en-US" smtClean="0"/>
              <a:t>Physiological component</a:t>
            </a:r>
          </a:p>
          <a:p>
            <a:r>
              <a:rPr dirty="0" lang="en-US" smtClean="0"/>
              <a:t>Are associated with imposed immobility</a:t>
            </a:r>
          </a:p>
          <a:p>
            <a:r>
              <a:rPr dirty="0" lang="en-US" smtClean="0"/>
              <a:t>GIT motility decreases; accumulation of intestinal gases  cause   increased pressure resulting in paralytic ileus</a:t>
            </a:r>
          </a:p>
          <a:p>
            <a:pPr>
              <a:buNone/>
            </a:pPr>
            <a:r>
              <a:rPr dirty="0" lang="en-US" smtClean="0"/>
              <a:t> </a:t>
            </a:r>
            <a:r>
              <a:rPr b="1" dirty="0" lang="en-US" smtClean="0"/>
              <a:t>Clinical presentation</a:t>
            </a:r>
          </a:p>
          <a:p>
            <a:r>
              <a:rPr dirty="0" lang="en-US" smtClean="0"/>
              <a:t>Abdominal discomfort &amp; distension</a:t>
            </a:r>
          </a:p>
          <a:p>
            <a:r>
              <a:rPr dirty="0" lang="en-US" smtClean="0"/>
              <a:t>Nausea &amp; vomiting</a:t>
            </a:r>
          </a:p>
          <a:p>
            <a:pPr indent="0" marL="0">
              <a:buNone/>
            </a:pPr>
            <a:r>
              <a:rPr dirty="0" lang="en-US" smtClean="0"/>
              <a:t>Rx –conservatively with</a:t>
            </a:r>
          </a:p>
          <a:p>
            <a:r>
              <a:rPr dirty="0" lang="en-US" smtClean="0"/>
              <a:t>Decompression(NGT drainage)</a:t>
            </a:r>
          </a:p>
          <a:p>
            <a:r>
              <a:rPr dirty="0" lang="en-US" smtClean="0"/>
              <a:t>IVF therapy until motility is restored</a:t>
            </a:r>
          </a:p>
          <a:p>
            <a:r>
              <a:rPr dirty="0" lang="en-US" smtClean="0"/>
              <a:t>Window cut over the abdomen in casts restricting the abdomen</a:t>
            </a:r>
          </a:p>
          <a:p>
            <a:r>
              <a:rPr dirty="0" lang="en-US" smtClean="0"/>
              <a:t>Complete obstruction or bowel gangrene –surgical intervention</a:t>
            </a:r>
          </a:p>
          <a:p>
            <a:endParaRPr dirty="0" lang="en-US" smtClean="0"/>
          </a:p>
          <a:p>
            <a:endParaRPr dirty="0" lang="en-US" smtClean="0"/>
          </a:p>
          <a:p>
            <a:endParaRPr dirty="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593" name="Subtitle 4"/>
          <p:cNvSpPr>
            <a:spLocks noGrp="1"/>
          </p:cNvSpPr>
          <p:nvPr>
            <p:ph type="subTitle" idx="1"/>
          </p:nvPr>
        </p:nvSpPr>
        <p:spPr>
          <a:xfrm>
            <a:off x="1295400" y="3200400"/>
            <a:ext cx="6400800" cy="2743200"/>
          </a:xfrm>
        </p:spPr>
        <p:txBody>
          <a:bodyPr>
            <a:noAutofit/>
          </a:bodyPr>
          <a:p>
            <a:r>
              <a:rPr dirty="0" sz="3200" lang="en-US" smtClean="0"/>
              <a:t>Upper limb fractures</a:t>
            </a:r>
          </a:p>
          <a:p>
            <a:r>
              <a:rPr dirty="0" sz="3200" lang="en-US" smtClean="0"/>
              <a:t>Lower limb fractures</a:t>
            </a:r>
          </a:p>
          <a:p>
            <a:r>
              <a:rPr dirty="0" sz="3200" lang="en-US" smtClean="0"/>
              <a:t>Fracture pelvis</a:t>
            </a:r>
          </a:p>
          <a:p>
            <a:r>
              <a:rPr dirty="0" sz="3200" lang="en-US" smtClean="0"/>
              <a:t>Fracture vertebral column</a:t>
            </a:r>
          </a:p>
          <a:p>
            <a:endParaRPr dirty="0" sz="3200" lang="en-US" smtClean="0"/>
          </a:p>
          <a:p>
            <a:endParaRPr dirty="0" sz="3200" lang="en-US" smtClean="0"/>
          </a:p>
          <a:p>
            <a:endParaRPr dirty="0" sz="3200" lang="en-US"/>
          </a:p>
        </p:txBody>
      </p:sp>
      <p:sp>
        <p:nvSpPr>
          <p:cNvPr id="1048594" name="Title 3"/>
          <p:cNvSpPr>
            <a:spLocks noGrp="1"/>
          </p:cNvSpPr>
          <p:nvPr>
            <p:ph type="ctrTitle"/>
          </p:nvPr>
        </p:nvSpPr>
        <p:spPr/>
        <p:txBody>
          <a:bodyPr/>
          <a:p>
            <a:r>
              <a:rPr dirty="0" lang="en-US" smtClean="0"/>
              <a:t>M</a:t>
            </a:r>
            <a:r>
              <a:rPr smtClean="0"/>
              <a:t>anagement of specific  fractures</a:t>
            </a:r>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00" name="Title 1"/>
          <p:cNvSpPr>
            <a:spLocks noGrp="1"/>
          </p:cNvSpPr>
          <p:nvPr>
            <p:ph type="title"/>
          </p:nvPr>
        </p:nvSpPr>
        <p:spPr/>
        <p:txBody>
          <a:bodyPr/>
          <a:p>
            <a:r>
              <a:rPr dirty="0" lang="en-US" smtClean="0"/>
              <a:t>Upper limb fractures</a:t>
            </a:r>
            <a:endParaRPr dirty="0" lang="en-US"/>
          </a:p>
        </p:txBody>
      </p:sp>
      <p:sp>
        <p:nvSpPr>
          <p:cNvPr id="1048601" name="Content Placeholder 2"/>
          <p:cNvSpPr>
            <a:spLocks noGrp="1"/>
          </p:cNvSpPr>
          <p:nvPr>
            <p:ph sz="quarter" idx="1"/>
          </p:nvPr>
        </p:nvSpPr>
        <p:spPr/>
        <p:txBody>
          <a:bodyPr/>
          <a:p>
            <a:r>
              <a:rPr dirty="0" lang="en-US" smtClean="0"/>
              <a:t># of humeral neck</a:t>
            </a:r>
          </a:p>
          <a:p>
            <a:pPr>
              <a:buNone/>
            </a:pPr>
            <a:r>
              <a:rPr dirty="0" lang="en-US" smtClean="0"/>
              <a:t>   </a:t>
            </a:r>
            <a:r>
              <a:rPr b="1" dirty="0" lang="en-US" smtClean="0"/>
              <a:t>non-displaced  #</a:t>
            </a:r>
          </a:p>
          <a:p>
            <a:r>
              <a:rPr dirty="0" lang="en-US" smtClean="0"/>
              <a:t>RX – support the arm with a sling</a:t>
            </a:r>
          </a:p>
          <a:p>
            <a:r>
              <a:rPr dirty="0" lang="en-US" smtClean="0"/>
              <a:t>Pt to avoid vigorous  exercise for 6-8 weeks</a:t>
            </a:r>
          </a:p>
          <a:p>
            <a:pPr>
              <a:buNone/>
            </a:pPr>
            <a:r>
              <a:rPr dirty="0" lang="en-US" smtClean="0"/>
              <a:t>  </a:t>
            </a:r>
          </a:p>
          <a:p>
            <a:pPr>
              <a:buNone/>
            </a:pPr>
            <a:r>
              <a:rPr b="1" dirty="0" lang="en-US" smtClean="0"/>
              <a:t>Displaced #</a:t>
            </a:r>
          </a:p>
          <a:p>
            <a:r>
              <a:rPr dirty="0" lang="en-US" smtClean="0"/>
              <a:t>Closed reduction or open reduction</a:t>
            </a:r>
          </a:p>
          <a:p>
            <a:r>
              <a:rPr dirty="0" lang="en-US" smtClean="0"/>
              <a:t>Replacement of humeral head with prosthesis</a:t>
            </a:r>
          </a:p>
          <a:p>
            <a:endParaRPr dirty="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04" name="Title 1"/>
          <p:cNvSpPr>
            <a:spLocks noGrp="1"/>
          </p:cNvSpPr>
          <p:nvPr>
            <p:ph type="title"/>
          </p:nvPr>
        </p:nvSpPr>
        <p:spPr/>
        <p:txBody>
          <a:bodyPr/>
          <a:p>
            <a:r>
              <a:rPr dirty="0" lang="en-US" smtClean="0"/>
              <a:t>Fracture of upper limb</a:t>
            </a:r>
            <a:endParaRPr dirty="0" lang="en-US"/>
          </a:p>
        </p:txBody>
      </p:sp>
      <p:sp>
        <p:nvSpPr>
          <p:cNvPr id="1048605" name="Content Placeholder 2"/>
          <p:cNvSpPr>
            <a:spLocks noGrp="1"/>
          </p:cNvSpPr>
          <p:nvPr>
            <p:ph sz="quarter" idx="1"/>
          </p:nvPr>
        </p:nvSpPr>
        <p:spPr>
          <a:xfrm>
            <a:off x="914400" y="1371600"/>
            <a:ext cx="7772400" cy="5181600"/>
          </a:xfrm>
        </p:spPr>
        <p:txBody>
          <a:bodyPr>
            <a:normAutofit/>
          </a:bodyPr>
          <a:p>
            <a:pPr indent="0" marL="0">
              <a:buNone/>
            </a:pPr>
            <a:r>
              <a:rPr dirty="0" lang="en-US" smtClean="0"/>
              <a:t>Fracture shaft of Humerus</a:t>
            </a:r>
          </a:p>
          <a:p>
            <a:pPr>
              <a:buNone/>
            </a:pPr>
            <a:r>
              <a:rPr dirty="0" lang="en-US" smtClean="0"/>
              <a:t> 	</a:t>
            </a:r>
            <a:r>
              <a:rPr b="1" dirty="0" lang="en-US" smtClean="0"/>
              <a:t>Causes</a:t>
            </a:r>
          </a:p>
          <a:p>
            <a:r>
              <a:rPr dirty="0" lang="en-US" smtClean="0"/>
              <a:t>Direct violence</a:t>
            </a:r>
          </a:p>
          <a:p>
            <a:r>
              <a:rPr dirty="0" lang="en-US" smtClean="0"/>
              <a:t>Indirect twisting force</a:t>
            </a:r>
          </a:p>
          <a:p>
            <a:r>
              <a:rPr dirty="0" lang="en-US" smtClean="0"/>
              <a:t>S /S – nerves and brachial blood vessels may be injured.</a:t>
            </a:r>
          </a:p>
          <a:p>
            <a:r>
              <a:rPr dirty="0" lang="en-US" smtClean="0"/>
              <a:t>Wrist drop is indication of radial nerve injury</a:t>
            </a:r>
          </a:p>
          <a:p>
            <a:pPr>
              <a:buNone/>
            </a:pPr>
            <a:r>
              <a:rPr dirty="0" lang="en-US" smtClean="0"/>
              <a:t>	</a:t>
            </a:r>
            <a:r>
              <a:rPr b="1" dirty="0" lang="en-US" smtClean="0"/>
              <a:t>Rx  </a:t>
            </a:r>
          </a:p>
          <a:p>
            <a:r>
              <a:rPr dirty="0" lang="en-US" smtClean="0"/>
              <a:t>Oblique, spiral, displaced # resulting in shortening of the humeral shaft - a hanging cast </a:t>
            </a:r>
          </a:p>
          <a:p>
            <a:r>
              <a:rPr dirty="0" lang="en-US" smtClean="0"/>
              <a:t>Skeletal traction</a:t>
            </a:r>
          </a:p>
          <a:p>
            <a:endParaRPr dirty="0" lang="en-US" smtClean="0"/>
          </a:p>
          <a:p>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08" name="Title 1"/>
          <p:cNvSpPr>
            <a:spLocks noGrp="1"/>
          </p:cNvSpPr>
          <p:nvPr>
            <p:ph type="title"/>
          </p:nvPr>
        </p:nvSpPr>
        <p:spPr/>
        <p:txBody>
          <a:bodyPr/>
          <a:p>
            <a:r>
              <a:rPr dirty="0" lang="en-US" smtClean="0"/>
              <a:t>Upper limb fractures </a:t>
            </a:r>
            <a:endParaRPr dirty="0" lang="en-US"/>
          </a:p>
        </p:txBody>
      </p:sp>
      <p:sp>
        <p:nvSpPr>
          <p:cNvPr id="1048609" name="Content Placeholder 2"/>
          <p:cNvSpPr>
            <a:spLocks noGrp="1"/>
          </p:cNvSpPr>
          <p:nvPr>
            <p:ph sz="quarter" idx="1"/>
          </p:nvPr>
        </p:nvSpPr>
        <p:spPr>
          <a:xfrm>
            <a:off x="685800" y="1371600"/>
            <a:ext cx="8001000" cy="5486400"/>
          </a:xfrm>
        </p:spPr>
        <p:txBody>
          <a:bodyPr>
            <a:normAutofit fontScale="96154" lnSpcReduction="20000"/>
          </a:bodyPr>
          <a:p>
            <a:pPr>
              <a:buNone/>
            </a:pPr>
            <a:r>
              <a:rPr dirty="0" lang="en-US" smtClean="0"/>
              <a:t>	</a:t>
            </a:r>
            <a:r>
              <a:rPr b="1" dirty="0" lang="en-US" smtClean="0"/>
              <a:t>Fractures of radial head</a:t>
            </a:r>
          </a:p>
          <a:p>
            <a:r>
              <a:rPr dirty="0" lang="en-US" smtClean="0"/>
              <a:t>Caused by a fall on outstretched hand with elbow in extension</a:t>
            </a:r>
          </a:p>
          <a:p>
            <a:pPr>
              <a:buNone/>
            </a:pPr>
            <a:r>
              <a:rPr dirty="0" lang="en-US" smtClean="0"/>
              <a:t>	</a:t>
            </a:r>
            <a:r>
              <a:rPr b="1" dirty="0" lang="en-US" smtClean="0"/>
              <a:t>Rx</a:t>
            </a:r>
            <a:r>
              <a:rPr dirty="0" lang="en-US" smtClean="0"/>
              <a:t> </a:t>
            </a:r>
          </a:p>
          <a:p>
            <a:r>
              <a:rPr dirty="0" lang="en-US" err="1" smtClean="0"/>
              <a:t>Undisplaced</a:t>
            </a:r>
            <a:r>
              <a:rPr dirty="0" lang="en-US" smtClean="0"/>
              <a:t> # -immobilized by a sling</a:t>
            </a:r>
          </a:p>
          <a:p>
            <a:r>
              <a:rPr dirty="0" lang="en-US" smtClean="0"/>
              <a:t>Displaced # -open operation  with excision  of radial head</a:t>
            </a:r>
          </a:p>
          <a:p>
            <a:pPr indent="0" marL="0">
              <a:buNone/>
            </a:pPr>
            <a:r>
              <a:rPr dirty="0" lang="en-US" smtClean="0"/>
              <a:t> </a:t>
            </a:r>
            <a:r>
              <a:rPr b="1" dirty="0" lang="en-US" smtClean="0"/>
              <a:t>Fracture of the shaft of radius and ulna</a:t>
            </a:r>
          </a:p>
          <a:p>
            <a:r>
              <a:rPr dirty="0" lang="en-US" smtClean="0"/>
              <a:t>Displacement occurs when both bones are broken</a:t>
            </a:r>
          </a:p>
          <a:p>
            <a:pPr>
              <a:buNone/>
            </a:pPr>
            <a:r>
              <a:rPr dirty="0" lang="en-US" smtClean="0"/>
              <a:t>	</a:t>
            </a:r>
            <a:r>
              <a:rPr b="1" dirty="0" lang="en-US" smtClean="0"/>
              <a:t>Rx </a:t>
            </a:r>
          </a:p>
          <a:p>
            <a:r>
              <a:rPr dirty="0" lang="en-US" smtClean="0"/>
              <a:t>Non displaced #- immobilized for 12 weeks; last 6 wks arm put in a functional brace</a:t>
            </a:r>
          </a:p>
          <a:p>
            <a:r>
              <a:rPr dirty="0" lang="en-US" smtClean="0"/>
              <a:t>Displaced #- internal fixation done</a:t>
            </a:r>
          </a:p>
          <a:p>
            <a:endParaRPr dirty="0"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9406" name="Title 1"/>
          <p:cNvSpPr>
            <a:spLocks noGrp="1"/>
          </p:cNvSpPr>
          <p:nvPr>
            <p:ph type="title"/>
          </p:nvPr>
        </p:nvSpPr>
        <p:spPr/>
        <p:txBody>
          <a:bodyPr/>
          <a:p>
            <a:r>
              <a:rPr dirty="0" lang="en-US" smtClean="0"/>
              <a:t>Upper limb fractures </a:t>
            </a:r>
            <a:endParaRPr dirty="0" lang="en-US"/>
          </a:p>
        </p:txBody>
      </p:sp>
      <p:sp>
        <p:nvSpPr>
          <p:cNvPr id="1049407" name="Content Placeholder 2"/>
          <p:cNvSpPr>
            <a:spLocks noGrp="1"/>
          </p:cNvSpPr>
          <p:nvPr>
            <p:ph sz="quarter" idx="1"/>
          </p:nvPr>
        </p:nvSpPr>
        <p:spPr>
          <a:xfrm>
            <a:off x="304800" y="1447800"/>
            <a:ext cx="8610600" cy="5410200"/>
          </a:xfrm>
        </p:spPr>
        <p:txBody>
          <a:bodyPr>
            <a:normAutofit fontScale="96154" lnSpcReduction="20000"/>
          </a:bodyPr>
          <a:p>
            <a:pPr indent="0" marL="0">
              <a:buNone/>
            </a:pPr>
            <a:r>
              <a:rPr b="1" dirty="0" lang="en-US" smtClean="0"/>
              <a:t>Fracture of the wrist (</a:t>
            </a:r>
            <a:r>
              <a:rPr b="1" dirty="0" lang="en-US" err="1" smtClean="0"/>
              <a:t>Colle’s</a:t>
            </a:r>
            <a:r>
              <a:rPr b="1" dirty="0" lang="en-US" smtClean="0"/>
              <a:t>  # )</a:t>
            </a:r>
          </a:p>
          <a:p>
            <a:r>
              <a:rPr dirty="0" lang="en-US" smtClean="0"/>
              <a:t># of the distal radius as result of a fall on open dorsal-flexed hand</a:t>
            </a:r>
          </a:p>
          <a:p>
            <a:r>
              <a:rPr dirty="0" lang="en-US" smtClean="0"/>
              <a:t>Common in elderly pt with osteoporotic disease</a:t>
            </a:r>
          </a:p>
          <a:p>
            <a:r>
              <a:rPr dirty="0" lang="en-US" smtClean="0"/>
              <a:t>Pt presents with deformed wrist with radial deviation; pain; swelling; weakness; limited finger range motion and numbness</a:t>
            </a:r>
          </a:p>
          <a:p>
            <a:pPr indent="0" marL="0">
              <a:buNone/>
            </a:pPr>
            <a:r>
              <a:rPr dirty="0" lang="en-US" smtClean="0"/>
              <a:t> </a:t>
            </a:r>
            <a:r>
              <a:rPr b="1" dirty="0" lang="en-US" smtClean="0"/>
              <a:t>Rx </a:t>
            </a:r>
          </a:p>
          <a:p>
            <a:r>
              <a:rPr dirty="0" lang="en-US" smtClean="0"/>
              <a:t>Closed reduction and immobilization with the cast</a:t>
            </a:r>
          </a:p>
          <a:p>
            <a:r>
              <a:rPr dirty="0" lang="en-US" smtClean="0"/>
              <a:t> Internal fixation with Kirchner wire or external device for severe #</a:t>
            </a:r>
          </a:p>
          <a:p>
            <a:r>
              <a:rPr dirty="0" lang="en-US" smtClean="0"/>
              <a:t>Wrist &amp; arm elevated for 48hrs after reduction by suspending the arm from an overhead frame or IV pole.</a:t>
            </a:r>
          </a:p>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9408" name="Title 1"/>
          <p:cNvSpPr>
            <a:spLocks noGrp="1"/>
          </p:cNvSpPr>
          <p:nvPr>
            <p:ph type="title"/>
          </p:nvPr>
        </p:nvSpPr>
        <p:spPr/>
        <p:txBody>
          <a:bodyPr/>
          <a:p>
            <a:r>
              <a:rPr dirty="0" lang="en-US" smtClean="0"/>
              <a:t>Fracture lower limbs</a:t>
            </a:r>
            <a:endParaRPr dirty="0" lang="en-US"/>
          </a:p>
        </p:txBody>
      </p:sp>
      <p:sp>
        <p:nvSpPr>
          <p:cNvPr id="1049409" name="Content Placeholder 2"/>
          <p:cNvSpPr>
            <a:spLocks noGrp="1"/>
          </p:cNvSpPr>
          <p:nvPr>
            <p:ph sz="quarter" idx="1"/>
          </p:nvPr>
        </p:nvSpPr>
        <p:spPr>
          <a:xfrm>
            <a:off x="914400" y="1295400"/>
            <a:ext cx="7772400" cy="5334000"/>
          </a:xfrm>
        </p:spPr>
        <p:txBody>
          <a:bodyPr>
            <a:normAutofit fontScale="96154" lnSpcReduction="10000"/>
          </a:bodyPr>
          <a:p>
            <a:pPr>
              <a:buNone/>
            </a:pPr>
            <a:r>
              <a:rPr b="1" dirty="0" lang="en-US" smtClean="0"/>
              <a:t>Fibula tibia #</a:t>
            </a:r>
          </a:p>
          <a:p>
            <a:r>
              <a:rPr dirty="0" lang="en-US" smtClean="0"/>
              <a:t>Commonest below knee fracture</a:t>
            </a:r>
          </a:p>
          <a:p>
            <a:pPr>
              <a:buNone/>
            </a:pPr>
            <a:r>
              <a:rPr dirty="0" lang="en-US" smtClean="0"/>
              <a:t>	</a:t>
            </a:r>
            <a:r>
              <a:rPr b="1" dirty="0" lang="en-US" smtClean="0"/>
              <a:t>Causes </a:t>
            </a:r>
          </a:p>
          <a:p>
            <a:r>
              <a:rPr dirty="0" lang="en-US" smtClean="0"/>
              <a:t>Direct blow</a:t>
            </a:r>
          </a:p>
          <a:p>
            <a:r>
              <a:rPr dirty="0" lang="en-US" smtClean="0"/>
              <a:t>Falls with the foot in dorsiflexed position</a:t>
            </a:r>
          </a:p>
          <a:p>
            <a:r>
              <a:rPr dirty="0" lang="en-US" smtClean="0"/>
              <a:t>Violent twisting motion</a:t>
            </a:r>
          </a:p>
          <a:p>
            <a:pPr>
              <a:buNone/>
            </a:pPr>
            <a:r>
              <a:rPr dirty="0" lang="en-US" smtClean="0"/>
              <a:t>	</a:t>
            </a:r>
            <a:r>
              <a:rPr b="1" dirty="0" lang="en-US" smtClean="0"/>
              <a:t>Clinical presentation</a:t>
            </a:r>
          </a:p>
          <a:p>
            <a:r>
              <a:rPr dirty="0" lang="en-US" smtClean="0"/>
              <a:t>Pain</a:t>
            </a:r>
          </a:p>
          <a:p>
            <a:r>
              <a:rPr dirty="0" lang="en-US" smtClean="0"/>
              <a:t>Deformity</a:t>
            </a:r>
          </a:p>
          <a:p>
            <a:r>
              <a:rPr dirty="0" lang="en-US" smtClean="0"/>
              <a:t>Obvious hematoma</a:t>
            </a:r>
          </a:p>
          <a:p>
            <a:r>
              <a:rPr dirty="0" lang="en-US" smtClean="0"/>
              <a:t> Edema</a:t>
            </a:r>
          </a:p>
          <a:p>
            <a:r>
              <a:rPr dirty="0" lang="en-US" smtClean="0"/>
              <a:t>Soft tissue damage</a:t>
            </a:r>
          </a:p>
          <a:p>
            <a:endParaRPr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9410" name="Title 1"/>
          <p:cNvSpPr>
            <a:spLocks noGrp="1"/>
          </p:cNvSpPr>
          <p:nvPr>
            <p:ph type="title"/>
          </p:nvPr>
        </p:nvSpPr>
        <p:spPr/>
        <p:txBody>
          <a:bodyPr/>
          <a:p>
            <a:r>
              <a:rPr dirty="0" lang="en-US" smtClean="0"/>
              <a:t># tibia fibula</a:t>
            </a:r>
            <a:endParaRPr dirty="0" lang="en-US"/>
          </a:p>
        </p:txBody>
      </p:sp>
      <p:sp>
        <p:nvSpPr>
          <p:cNvPr id="1049411" name="Content Placeholder 2"/>
          <p:cNvSpPr>
            <a:spLocks noGrp="1"/>
          </p:cNvSpPr>
          <p:nvPr>
            <p:ph sz="quarter" idx="1"/>
          </p:nvPr>
        </p:nvSpPr>
        <p:spPr>
          <a:xfrm>
            <a:off x="914400" y="1524000"/>
            <a:ext cx="7772400" cy="5029200"/>
          </a:xfrm>
        </p:spPr>
        <p:txBody>
          <a:bodyPr>
            <a:normAutofit fontScale="96154" lnSpcReduction="20000"/>
          </a:bodyPr>
          <a:p>
            <a:pPr>
              <a:buNone/>
            </a:pPr>
            <a:r>
              <a:rPr dirty="0" lang="en-US" smtClean="0"/>
              <a:t> </a:t>
            </a:r>
            <a:r>
              <a:rPr b="1" dirty="0" lang="en-US" smtClean="0"/>
              <a:t>Management</a:t>
            </a:r>
            <a:r>
              <a:rPr dirty="0" lang="en-US" smtClean="0"/>
              <a:t>	</a:t>
            </a:r>
          </a:p>
          <a:p>
            <a:r>
              <a:rPr dirty="0" lang="en-US" smtClean="0"/>
              <a:t>Assess the pt for  perineal nerve damage indicated by inability to </a:t>
            </a:r>
            <a:r>
              <a:rPr dirty="0" lang="en-US" err="1" smtClean="0"/>
              <a:t>dorsiflex</a:t>
            </a:r>
            <a:r>
              <a:rPr dirty="0" lang="en-US" smtClean="0"/>
              <a:t> the great toe &amp; diminished sensation between in the first web</a:t>
            </a:r>
          </a:p>
          <a:p>
            <a:r>
              <a:rPr dirty="0" lang="en-US" smtClean="0"/>
              <a:t>Assess capillary refill time to R/O </a:t>
            </a:r>
            <a:r>
              <a:rPr dirty="0" lang="en-US" err="1" smtClean="0"/>
              <a:t>tibial</a:t>
            </a:r>
            <a:r>
              <a:rPr dirty="0" lang="en-US" smtClean="0"/>
              <a:t> artery damage</a:t>
            </a:r>
          </a:p>
          <a:p>
            <a:r>
              <a:rPr dirty="0" lang="en-US" smtClean="0"/>
              <a:t>Observe for signs of  anterior compartment syndrome e.g. pain,  paraesthesia, diminished capillary refill time</a:t>
            </a:r>
          </a:p>
          <a:p>
            <a:pPr>
              <a:buNone/>
            </a:pPr>
            <a:r>
              <a:rPr dirty="0" lang="en-US" smtClean="0"/>
              <a:t> </a:t>
            </a:r>
            <a:r>
              <a:rPr b="1" dirty="0" lang="en-US" smtClean="0"/>
              <a:t>Rx </a:t>
            </a:r>
          </a:p>
          <a:p>
            <a:r>
              <a:rPr dirty="0" lang="en-US" smtClean="0"/>
              <a:t>Closed reduction and immobilization with long leg cast initially</a:t>
            </a:r>
          </a:p>
          <a:p>
            <a:r>
              <a:rPr dirty="0" lang="en-US" smtClean="0"/>
              <a:t>Short leg cast after 3-4 weeks which allow knee motion</a:t>
            </a:r>
          </a:p>
          <a:p>
            <a:r>
              <a:rPr dirty="0" lang="en-US" smtClean="0"/>
              <a:t>Fracture healing takes 16-24 weeks												</a:t>
            </a:r>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9412" name="Title 1"/>
          <p:cNvSpPr>
            <a:spLocks noGrp="1"/>
          </p:cNvSpPr>
          <p:nvPr>
            <p:ph type="title"/>
          </p:nvPr>
        </p:nvSpPr>
        <p:spPr/>
        <p:txBody>
          <a:bodyPr/>
          <a:p>
            <a:r>
              <a:rPr dirty="0" lang="en-US" smtClean="0"/>
              <a:t># tibia fibula</a:t>
            </a:r>
            <a:endParaRPr dirty="0" lang="en-US"/>
          </a:p>
        </p:txBody>
      </p:sp>
      <p:sp>
        <p:nvSpPr>
          <p:cNvPr id="1049413" name="Content Placeholder 2"/>
          <p:cNvSpPr>
            <a:spLocks noGrp="1"/>
          </p:cNvSpPr>
          <p:nvPr>
            <p:ph sz="quarter" idx="1"/>
          </p:nvPr>
        </p:nvSpPr>
        <p:spPr/>
        <p:txBody>
          <a:bodyPr>
            <a:normAutofit fontScale="96154" lnSpcReduction="20000"/>
          </a:bodyPr>
          <a:p>
            <a:pPr>
              <a:buNone/>
            </a:pPr>
            <a:r>
              <a:rPr dirty="0" lang="en-US" smtClean="0"/>
              <a:t> Open and comminuted #</a:t>
            </a:r>
          </a:p>
          <a:p>
            <a:pPr>
              <a:buNone/>
            </a:pPr>
            <a:r>
              <a:rPr dirty="0" lang="en-US" smtClean="0"/>
              <a:t> </a:t>
            </a:r>
            <a:r>
              <a:rPr b="1" dirty="0" lang="en-US" smtClean="0"/>
              <a:t>Rx </a:t>
            </a:r>
          </a:p>
          <a:p>
            <a:r>
              <a:rPr dirty="0" lang="en-US" smtClean="0"/>
              <a:t>Traction with external fixation</a:t>
            </a:r>
          </a:p>
          <a:p>
            <a:r>
              <a:rPr dirty="0" lang="en-US" smtClean="0"/>
              <a:t>Pt  is not allowed to bear weight for about 6 weeks</a:t>
            </a:r>
          </a:p>
          <a:p>
            <a:r>
              <a:rPr dirty="0" lang="en-US" err="1" smtClean="0"/>
              <a:t>Intermedullary</a:t>
            </a:r>
            <a:r>
              <a:rPr dirty="0" lang="en-US" smtClean="0"/>
              <a:t> nails and compression plates may used with external plaster support.</a:t>
            </a:r>
          </a:p>
          <a:p>
            <a:r>
              <a:rPr dirty="0" lang="en-US" smtClean="0"/>
              <a:t>Compression plates allows for anatomical reduction, early foot and knee motion &amp; weight bearing.</a:t>
            </a:r>
          </a:p>
          <a:p>
            <a:r>
              <a:rPr dirty="0" lang="en-US" smtClean="0"/>
              <a:t>Elevate the leg to control edema</a:t>
            </a:r>
          </a:p>
          <a:p>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34" name="Title 1"/>
          <p:cNvSpPr>
            <a:spLocks noGrp="1"/>
          </p:cNvSpPr>
          <p:nvPr>
            <p:ph type="title"/>
          </p:nvPr>
        </p:nvSpPr>
        <p:spPr/>
        <p:txBody>
          <a:bodyPr/>
          <a:p>
            <a:r>
              <a:rPr dirty="0" lang="en-US" smtClean="0"/>
              <a:t>History taking</a:t>
            </a:r>
            <a:endParaRPr dirty="0" lang="en-US"/>
          </a:p>
        </p:txBody>
      </p:sp>
      <p:sp>
        <p:nvSpPr>
          <p:cNvPr id="1048635" name="Content Placeholder 2"/>
          <p:cNvSpPr>
            <a:spLocks noGrp="1"/>
          </p:cNvSpPr>
          <p:nvPr>
            <p:ph sz="quarter" idx="1"/>
          </p:nvPr>
        </p:nvSpPr>
        <p:spPr>
          <a:xfrm>
            <a:off x="914400" y="1295400"/>
            <a:ext cx="7772400" cy="5562600"/>
          </a:xfrm>
        </p:spPr>
        <p:txBody>
          <a:bodyPr>
            <a:normAutofit fontScale="92500" lnSpcReduction="20000"/>
          </a:bodyPr>
          <a:p>
            <a:pPr>
              <a:buFont typeface="Wingdings" pitchFamily="2" charset="2"/>
              <a:buChar char="Ø"/>
            </a:pPr>
            <a:r>
              <a:rPr dirty="0" lang="en-US" smtClean="0"/>
              <a:t>Health </a:t>
            </a:r>
            <a:r>
              <a:rPr dirty="0" lang="en-US" err="1" smtClean="0"/>
              <a:t>Hx</a:t>
            </a:r>
            <a:r>
              <a:rPr dirty="0" lang="en-US" smtClean="0"/>
              <a:t>:- i.e.</a:t>
            </a:r>
          </a:p>
          <a:p>
            <a:pPr>
              <a:buFont typeface="Wingdings" pitchFamily="2" charset="2"/>
              <a:buChar char="v"/>
            </a:pPr>
            <a:r>
              <a:rPr dirty="0" lang="en-US" u="sng" smtClean="0">
                <a:effectLst>
                  <a:outerShdw algn="tl" blurRad="38100" dir="2700000" dist="38100">
                    <a:srgbClr val="000000">
                      <a:alpha val="43137"/>
                    </a:srgbClr>
                  </a:outerShdw>
                </a:effectLst>
              </a:rPr>
              <a:t>Initial interview </a:t>
            </a:r>
          </a:p>
          <a:p>
            <a:pPr>
              <a:buFont typeface="Wingdings" pitchFamily="2" charset="2"/>
              <a:buChar char="ü"/>
            </a:pPr>
            <a:r>
              <a:rPr dirty="0" sz="3000" lang="en-US" smtClean="0"/>
              <a:t>Onset, management approach, pt’s perceptions &amp; expectations related to health.</a:t>
            </a:r>
          </a:p>
          <a:p>
            <a:pPr>
              <a:buFont typeface="Wingdings" pitchFamily="2" charset="2"/>
              <a:buChar char="ü"/>
            </a:pPr>
            <a:r>
              <a:rPr dirty="0" sz="3000" lang="en-US" smtClean="0"/>
              <a:t> Concurrent health conditions(e.g. chronic illnesses) &amp; related problems (e.g. familial tendencies/genetics)</a:t>
            </a:r>
          </a:p>
          <a:p>
            <a:pPr>
              <a:buFont typeface="Wingdings" pitchFamily="2" charset="2"/>
              <a:buChar char="ü"/>
            </a:pPr>
            <a:r>
              <a:rPr dirty="0" sz="3000" lang="en-US" smtClean="0"/>
              <a:t>HX of medication use &amp; response to pain drugs</a:t>
            </a:r>
          </a:p>
          <a:p>
            <a:pPr>
              <a:buFont typeface="Wingdings" pitchFamily="2" charset="2"/>
              <a:buChar char="ü"/>
            </a:pPr>
            <a:r>
              <a:rPr dirty="0" sz="3000" lang="en-US" smtClean="0"/>
              <a:t>Any allergies </a:t>
            </a:r>
          </a:p>
          <a:p>
            <a:pPr>
              <a:buFont typeface="Wingdings" pitchFamily="2" charset="2"/>
              <a:buChar char="ü"/>
            </a:pPr>
            <a:r>
              <a:rPr dirty="0" sz="3000" lang="en-US" smtClean="0"/>
              <a:t>Substance use &amp; abuse e.g. tobacco, alcohol</a:t>
            </a:r>
          </a:p>
          <a:p>
            <a:pPr>
              <a:buFont typeface="Wingdings" pitchFamily="2" charset="2"/>
              <a:buChar char="ü"/>
            </a:pPr>
            <a:r>
              <a:rPr dirty="0" sz="3000" lang="en-US" smtClean="0"/>
              <a:t>Information on pt’s learning ability, economic status &amp; current occupation for rehabilitation &amp; discharge planning </a:t>
            </a:r>
          </a:p>
          <a:p>
            <a:pPr>
              <a:buFont typeface="Wingdings" pitchFamily="2" charset="2"/>
              <a:buChar char="ü"/>
            </a:pPr>
            <a:r>
              <a:rPr dirty="0" sz="3000" lang="en-US" smtClean="0"/>
              <a:t>Any other useful data as the nurse interacts with the patient</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9414" name="Title 1"/>
          <p:cNvSpPr>
            <a:spLocks noGrp="1"/>
          </p:cNvSpPr>
          <p:nvPr>
            <p:ph type="title"/>
          </p:nvPr>
        </p:nvSpPr>
        <p:spPr/>
        <p:txBody>
          <a:bodyPr/>
          <a:p>
            <a:r>
              <a:rPr dirty="0" lang="en-US" smtClean="0"/>
              <a:t>Fracture lower limbs</a:t>
            </a:r>
            <a:endParaRPr dirty="0" lang="en-US"/>
          </a:p>
        </p:txBody>
      </p:sp>
      <p:sp>
        <p:nvSpPr>
          <p:cNvPr id="1049415" name="Content Placeholder 2"/>
          <p:cNvSpPr>
            <a:spLocks noGrp="1"/>
          </p:cNvSpPr>
          <p:nvPr>
            <p:ph sz="quarter" idx="1"/>
          </p:nvPr>
        </p:nvSpPr>
        <p:spPr>
          <a:xfrm>
            <a:off x="533400" y="1447800"/>
            <a:ext cx="8153400" cy="5029200"/>
          </a:xfrm>
        </p:spPr>
        <p:txBody>
          <a:bodyPr>
            <a:normAutofit/>
          </a:bodyPr>
          <a:p>
            <a:pPr indent="0" marL="0">
              <a:buNone/>
            </a:pPr>
            <a:r>
              <a:rPr dirty="0" lang="en-US" smtClean="0"/>
              <a:t>   </a:t>
            </a:r>
            <a:r>
              <a:rPr b="1" dirty="0" lang="en-US" smtClean="0"/>
              <a:t>Hip #</a:t>
            </a:r>
          </a:p>
          <a:p>
            <a:r>
              <a:rPr dirty="0" lang="en-US" smtClean="0"/>
              <a:t>Common in the elderly due to osteoporotic bones; weak quadriceps muscles</a:t>
            </a:r>
          </a:p>
          <a:p>
            <a:r>
              <a:rPr dirty="0" lang="en-US" smtClean="0"/>
              <a:t>Can be:- </a:t>
            </a:r>
          </a:p>
          <a:p>
            <a:r>
              <a:rPr dirty="0" lang="en-US" smtClean="0"/>
              <a:t> </a:t>
            </a:r>
            <a:r>
              <a:rPr dirty="0" lang="en-US" err="1" smtClean="0"/>
              <a:t>Intracapsular</a:t>
            </a:r>
            <a:r>
              <a:rPr dirty="0" lang="en-US" smtClean="0"/>
              <a:t> i.e. # neck of femur or </a:t>
            </a:r>
          </a:p>
          <a:p>
            <a:r>
              <a:rPr dirty="0" lang="en-US" err="1" smtClean="0"/>
              <a:t>Extracapsular</a:t>
            </a:r>
            <a:r>
              <a:rPr dirty="0" lang="en-US" smtClean="0"/>
              <a:t>- # of </a:t>
            </a:r>
            <a:r>
              <a:rPr dirty="0" lang="en-US" err="1" smtClean="0"/>
              <a:t>trochantric</a:t>
            </a:r>
            <a:r>
              <a:rPr dirty="0" lang="en-US" smtClean="0"/>
              <a:t> region</a:t>
            </a:r>
          </a:p>
          <a:p>
            <a:pPr indent="0" marL="0">
              <a:buNone/>
            </a:pPr>
            <a:r>
              <a:rPr dirty="0" lang="en-US" smtClean="0"/>
              <a:t>  </a:t>
            </a:r>
            <a:r>
              <a:rPr b="1" dirty="0" lang="en-US" smtClean="0"/>
              <a:t>Rx</a:t>
            </a:r>
          </a:p>
          <a:p>
            <a:r>
              <a:rPr dirty="0" lang="en-US" smtClean="0"/>
              <a:t>Temporary skin traction with Buck’s extension may be applied to immobilize the limb, reduce muscle spasms &amp; relieve pain  </a:t>
            </a:r>
          </a:p>
          <a:p>
            <a:r>
              <a:rPr dirty="0" lang="en-US" smtClean="0"/>
              <a:t>Internal fixation</a:t>
            </a:r>
          </a:p>
          <a:p>
            <a:endParaRPr dirty="0" lang="en-US" smtClean="0"/>
          </a:p>
          <a:p>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9416" name="Title 1"/>
          <p:cNvSpPr>
            <a:spLocks noGrp="1"/>
          </p:cNvSpPr>
          <p:nvPr>
            <p:ph type="title"/>
          </p:nvPr>
        </p:nvSpPr>
        <p:spPr/>
        <p:txBody>
          <a:bodyPr/>
          <a:p>
            <a:r>
              <a:rPr dirty="0" lang="en-US" smtClean="0"/>
              <a:t> The femur</a:t>
            </a:r>
            <a:endParaRPr dirty="0" lang="en-US"/>
          </a:p>
        </p:txBody>
      </p:sp>
      <p:sp>
        <p:nvSpPr>
          <p:cNvPr id="1049417" name="Content Placeholder 2"/>
          <p:cNvSpPr>
            <a:spLocks noGrp="1"/>
          </p:cNvSpPr>
          <p:nvPr>
            <p:ph sz="quarter" idx="1"/>
          </p:nvPr>
        </p:nvSpPr>
        <p:spPr/>
        <p:txBody>
          <a:bodyPr>
            <a:normAutofit fontScale="96154" lnSpcReduction="20000"/>
          </a:bodyPr>
          <a:p>
            <a:r>
              <a:rPr dirty="0" lang="en-US" smtClean="0"/>
              <a:t>Femur(thigh) bone is the longest &amp; heaviest bone in the body</a:t>
            </a:r>
          </a:p>
          <a:p>
            <a:r>
              <a:rPr dirty="0" lang="en-US" smtClean="0"/>
              <a:t>The head is spherical and fits into acetabulum of the hip bone to form hip joint.</a:t>
            </a:r>
          </a:p>
          <a:p>
            <a:r>
              <a:rPr dirty="0" lang="en-US" smtClean="0"/>
              <a:t>The neck form the head of the shaft of femur</a:t>
            </a:r>
          </a:p>
          <a:p>
            <a:r>
              <a:rPr dirty="0" lang="en-US" smtClean="0"/>
              <a:t>The posterior surface forms the flat triangular area, the </a:t>
            </a:r>
            <a:r>
              <a:rPr dirty="0" lang="en-US" err="1" smtClean="0"/>
              <a:t>popleteal</a:t>
            </a:r>
            <a:endParaRPr dirty="0" lang="en-US" smtClean="0"/>
          </a:p>
          <a:p>
            <a:r>
              <a:rPr dirty="0" lang="en-US" smtClean="0"/>
              <a:t>Distal surface has two </a:t>
            </a:r>
            <a:r>
              <a:rPr dirty="0" lang="en-US" err="1" smtClean="0"/>
              <a:t>articulatar</a:t>
            </a:r>
            <a:r>
              <a:rPr dirty="0" lang="en-US" smtClean="0"/>
              <a:t> </a:t>
            </a:r>
            <a:r>
              <a:rPr dirty="0" lang="en-US" err="1" smtClean="0"/>
              <a:t>condyles</a:t>
            </a:r>
            <a:r>
              <a:rPr dirty="0" lang="en-US" smtClean="0"/>
              <a:t> with tibia and patella ; forms knee joint</a:t>
            </a:r>
          </a:p>
          <a:p>
            <a:r>
              <a:rPr dirty="0" lang="en-US" smtClean="0"/>
              <a:t>Function –to transmit body weight through the bones below to the knees.</a:t>
            </a:r>
          </a:p>
          <a:p>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9418" name="Title 1"/>
          <p:cNvSpPr>
            <a:spLocks noGrp="1"/>
          </p:cNvSpPr>
          <p:nvPr>
            <p:ph type="title"/>
          </p:nvPr>
        </p:nvSpPr>
        <p:spPr/>
        <p:txBody>
          <a:bodyPr/>
          <a:p>
            <a:r>
              <a:rPr dirty="0" lang="en-US" smtClean="0"/>
              <a:t>Fracture of femur</a:t>
            </a:r>
            <a:endParaRPr dirty="0" lang="en-US"/>
          </a:p>
        </p:txBody>
      </p:sp>
      <p:sp>
        <p:nvSpPr>
          <p:cNvPr id="1049419" name="Content Placeholder 2"/>
          <p:cNvSpPr>
            <a:spLocks noGrp="1"/>
          </p:cNvSpPr>
          <p:nvPr>
            <p:ph sz="quarter" idx="1"/>
          </p:nvPr>
        </p:nvSpPr>
        <p:spPr>
          <a:xfrm>
            <a:off x="914400" y="1447800"/>
            <a:ext cx="7772400" cy="4876800"/>
          </a:xfrm>
        </p:spPr>
        <p:txBody>
          <a:bodyPr>
            <a:normAutofit fontScale="96154" lnSpcReduction="20000"/>
          </a:bodyPr>
          <a:p>
            <a:r>
              <a:rPr dirty="0" lang="en-US" smtClean="0"/>
              <a:t># clinically open with focal pain, swelling &amp; deformity</a:t>
            </a:r>
          </a:p>
          <a:p>
            <a:r>
              <a:rPr dirty="0" lang="en-US" smtClean="0"/>
              <a:t>Can result in blood loss &gt;1L in the thigh</a:t>
            </a:r>
          </a:p>
          <a:p>
            <a:pPr>
              <a:buNone/>
            </a:pPr>
            <a:r>
              <a:rPr dirty="0" lang="en-US" smtClean="0"/>
              <a:t>	</a:t>
            </a:r>
            <a:r>
              <a:rPr b="1" dirty="0" lang="en-US" smtClean="0"/>
              <a:t># head of  femur</a:t>
            </a:r>
          </a:p>
          <a:p>
            <a:r>
              <a:rPr dirty="0" lang="en-US" smtClean="0"/>
              <a:t>Associated with hip dislocation caused by high energy force</a:t>
            </a:r>
          </a:p>
          <a:p>
            <a:pPr indent="0" marL="0">
              <a:buNone/>
            </a:pPr>
            <a:r>
              <a:rPr b="1" dirty="0" lang="en-US" smtClean="0"/>
              <a:t> Rx  </a:t>
            </a:r>
            <a:r>
              <a:rPr dirty="0" lang="en-US" smtClean="0"/>
              <a:t>-surgical fixation &amp; </a:t>
            </a:r>
            <a:r>
              <a:rPr dirty="0" lang="en-US" err="1" smtClean="0"/>
              <a:t>hemiathroplasty</a:t>
            </a:r>
            <a:endParaRPr dirty="0" lang="en-US" smtClean="0"/>
          </a:p>
          <a:p>
            <a:pPr>
              <a:buNone/>
            </a:pPr>
            <a:r>
              <a:rPr dirty="0" lang="en-US" smtClean="0"/>
              <a:t>	</a:t>
            </a:r>
            <a:r>
              <a:rPr b="1" dirty="0" lang="en-US" smtClean="0"/>
              <a:t># neck of femur</a:t>
            </a:r>
          </a:p>
          <a:p>
            <a:r>
              <a:rPr dirty="0" lang="en-US" smtClean="0"/>
              <a:t>Usually non displaced</a:t>
            </a:r>
          </a:p>
          <a:p>
            <a:r>
              <a:rPr dirty="0" lang="en-US" smtClean="0"/>
              <a:t>Occurs as a result of stress</a:t>
            </a:r>
          </a:p>
          <a:p>
            <a:r>
              <a:rPr dirty="0" lang="en-US" smtClean="0"/>
              <a:t>Common in athletics</a:t>
            </a:r>
          </a:p>
          <a:p>
            <a:r>
              <a:rPr dirty="0" lang="en-US" smtClean="0"/>
              <a:t>Pt usually ambulant</a:t>
            </a:r>
          </a:p>
          <a:p>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9423" name="Title 1"/>
          <p:cNvSpPr>
            <a:spLocks noGrp="1"/>
          </p:cNvSpPr>
          <p:nvPr>
            <p:ph type="title"/>
          </p:nvPr>
        </p:nvSpPr>
        <p:spPr/>
        <p:txBody>
          <a:bodyPr/>
          <a:p>
            <a:r>
              <a:rPr dirty="0" lang="en-US" smtClean="0"/>
              <a:t>Fracture of femur</a:t>
            </a:r>
            <a:endParaRPr dirty="0" lang="en-US"/>
          </a:p>
        </p:txBody>
      </p:sp>
      <p:sp>
        <p:nvSpPr>
          <p:cNvPr id="1049424" name="Content Placeholder 2"/>
          <p:cNvSpPr>
            <a:spLocks noGrp="1"/>
          </p:cNvSpPr>
          <p:nvPr>
            <p:ph sz="quarter" idx="1"/>
          </p:nvPr>
        </p:nvSpPr>
        <p:spPr/>
        <p:txBody>
          <a:bodyPr>
            <a:normAutofit fontScale="96154" lnSpcReduction="10000"/>
          </a:bodyPr>
          <a:p>
            <a:r>
              <a:rPr b="1" dirty="0" lang="en-US" smtClean="0"/>
              <a:t>Rx</a:t>
            </a:r>
            <a:r>
              <a:rPr dirty="0" lang="en-US" smtClean="0"/>
              <a:t> –young  pts; non-weight bearing for 6 -12 weeks</a:t>
            </a:r>
          </a:p>
          <a:p>
            <a:pPr>
              <a:buNone/>
            </a:pPr>
            <a:r>
              <a:rPr dirty="0" lang="en-US" smtClean="0"/>
              <a:t>		-Old pts –surgical fixation</a:t>
            </a:r>
          </a:p>
          <a:p>
            <a:pPr>
              <a:buNone/>
            </a:pPr>
            <a:r>
              <a:rPr b="1" dirty="0" lang="en-US" smtClean="0"/>
              <a:t>	# femoral shaft</a:t>
            </a:r>
          </a:p>
          <a:p>
            <a:r>
              <a:rPr dirty="0" lang="en-US" smtClean="0"/>
              <a:t>Usually caused by direct or indirect force</a:t>
            </a:r>
          </a:p>
          <a:p>
            <a:pPr>
              <a:buNone/>
            </a:pPr>
            <a:r>
              <a:rPr dirty="0" lang="en-US" smtClean="0"/>
              <a:t>  </a:t>
            </a:r>
            <a:r>
              <a:rPr b="1" dirty="0" lang="en-US" smtClean="0"/>
              <a:t>Management </a:t>
            </a:r>
          </a:p>
          <a:p>
            <a:r>
              <a:rPr dirty="0" lang="en-US" smtClean="0"/>
              <a:t>Long leg splint applied while awaiting definitive management</a:t>
            </a:r>
          </a:p>
          <a:p>
            <a:r>
              <a:rPr dirty="0" lang="en-US" smtClean="0"/>
              <a:t>Immobilize with Thomas splint or Buck’s traction</a:t>
            </a:r>
          </a:p>
          <a:p>
            <a:r>
              <a:rPr dirty="0" lang="en-US" smtClean="0"/>
              <a:t> surgical Rx with medullary nailing</a:t>
            </a:r>
          </a:p>
          <a:p>
            <a:r>
              <a:rPr dirty="0" lang="en-US" smtClean="0"/>
              <a:t>Open # -wound debridement with delayed medullary nailing.</a:t>
            </a:r>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9425" name="Title 1"/>
          <p:cNvSpPr>
            <a:spLocks noGrp="1"/>
          </p:cNvSpPr>
          <p:nvPr>
            <p:ph type="title"/>
          </p:nvPr>
        </p:nvSpPr>
        <p:spPr/>
        <p:txBody>
          <a:bodyPr/>
          <a:p>
            <a:r>
              <a:rPr dirty="0" lang="en-US" smtClean="0"/>
              <a:t>Nursing care</a:t>
            </a:r>
            <a:endParaRPr dirty="0" lang="en-US"/>
          </a:p>
        </p:txBody>
      </p:sp>
      <p:sp>
        <p:nvSpPr>
          <p:cNvPr id="1049426" name="Content Placeholder 2"/>
          <p:cNvSpPr>
            <a:spLocks noGrp="1"/>
          </p:cNvSpPr>
          <p:nvPr>
            <p:ph sz="quarter" idx="1"/>
          </p:nvPr>
        </p:nvSpPr>
        <p:spPr/>
        <p:txBody>
          <a:bodyPr>
            <a:normAutofit fontScale="92308" lnSpcReduction="10000"/>
          </a:bodyPr>
          <a:p>
            <a:pPr indent="0" marL="0">
              <a:buNone/>
            </a:pPr>
            <a:r>
              <a:rPr dirty="0" lang="en-US" smtClean="0"/>
              <a:t> </a:t>
            </a:r>
            <a:r>
              <a:rPr b="1" dirty="0" lang="en-US" smtClean="0"/>
              <a:t>Priority </a:t>
            </a:r>
          </a:p>
          <a:p>
            <a:r>
              <a:rPr dirty="0" lang="en-US" smtClean="0"/>
              <a:t>Immobilization; fluid replacement; pain control</a:t>
            </a:r>
          </a:p>
          <a:p>
            <a:r>
              <a:rPr dirty="0" lang="en-US" smtClean="0"/>
              <a:t>Assess vital signs and intervene accordingly</a:t>
            </a:r>
          </a:p>
          <a:p>
            <a:r>
              <a:rPr dirty="0" lang="en-US" smtClean="0"/>
              <a:t>Control bleeding in open # with direct pressure; cover wound with sterile dressings</a:t>
            </a:r>
          </a:p>
          <a:p>
            <a:r>
              <a:rPr dirty="0" lang="en-US" smtClean="0"/>
              <a:t>DO NOT CLEAN THE WOUN AS IT IS DONE DURING SURGICAL TOILET TO PREVENT INFECTION.</a:t>
            </a:r>
          </a:p>
          <a:p>
            <a:r>
              <a:rPr dirty="0" lang="en-US" smtClean="0"/>
              <a:t>Measure circumference of both femur to assess edema</a:t>
            </a:r>
          </a:p>
          <a:p>
            <a:r>
              <a:rPr dirty="0" lang="en-US" smtClean="0"/>
              <a:t>Avoid  I.M injection if pt has circulatory compromise</a:t>
            </a:r>
          </a:p>
          <a:p>
            <a:r>
              <a:rPr dirty="0" lang="en-US" smtClean="0"/>
              <a:t>Assess neurovascular status</a:t>
            </a:r>
          </a:p>
          <a:p>
            <a:r>
              <a:rPr dirty="0" lang="en-US" smtClean="0"/>
              <a:t>Elevate  the leg to control edema</a:t>
            </a:r>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9427" name="Title 1"/>
          <p:cNvSpPr>
            <a:spLocks noGrp="1"/>
          </p:cNvSpPr>
          <p:nvPr>
            <p:ph type="title"/>
          </p:nvPr>
        </p:nvSpPr>
        <p:spPr/>
        <p:txBody>
          <a:bodyPr/>
          <a:p>
            <a:r>
              <a:rPr dirty="0" lang="en-US" smtClean="0"/>
              <a:t>Nursing care</a:t>
            </a:r>
            <a:endParaRPr dirty="0" lang="en-US"/>
          </a:p>
        </p:txBody>
      </p:sp>
      <p:sp>
        <p:nvSpPr>
          <p:cNvPr id="1049428" name="Content Placeholder 2"/>
          <p:cNvSpPr>
            <a:spLocks noGrp="1"/>
          </p:cNvSpPr>
          <p:nvPr>
            <p:ph sz="quarter" idx="1"/>
          </p:nvPr>
        </p:nvSpPr>
        <p:spPr/>
        <p:txBody>
          <a:bodyPr>
            <a:normAutofit fontScale="96154" lnSpcReduction="20000"/>
          </a:bodyPr>
          <a:p>
            <a:r>
              <a:rPr dirty="0" lang="en-US" smtClean="0"/>
              <a:t>Give broad-spectrum antibiotic in open #</a:t>
            </a:r>
          </a:p>
          <a:p>
            <a:r>
              <a:rPr dirty="0" lang="en-US" smtClean="0"/>
              <a:t>Assess circulatory status distal to the #</a:t>
            </a:r>
          </a:p>
          <a:p>
            <a:r>
              <a:rPr dirty="0" lang="en-US" smtClean="0"/>
              <a:t>Assess for perianal and </a:t>
            </a:r>
            <a:r>
              <a:rPr dirty="0" lang="en-US" err="1" smtClean="0"/>
              <a:t>tibial</a:t>
            </a:r>
            <a:r>
              <a:rPr dirty="0" lang="en-US" smtClean="0"/>
              <a:t> compromise</a:t>
            </a:r>
          </a:p>
          <a:p>
            <a:pPr>
              <a:buFont typeface="Wingdings" pitchFamily="2" charset="2"/>
              <a:buChar char="ü"/>
            </a:pPr>
            <a:r>
              <a:rPr dirty="0" lang="en-US" smtClean="0"/>
              <a:t> </a:t>
            </a:r>
            <a:r>
              <a:rPr dirty="0" lang="en-US" err="1" smtClean="0"/>
              <a:t>Tibial</a:t>
            </a:r>
            <a:r>
              <a:rPr dirty="0" lang="en-US" smtClean="0"/>
              <a:t> nerve damage –decrease or loss of sensation in the lateral aspect of the sole of the foot</a:t>
            </a:r>
          </a:p>
          <a:p>
            <a:pPr>
              <a:buFont typeface="Wingdings" pitchFamily="2" charset="2"/>
              <a:buChar char="ü"/>
            </a:pPr>
            <a:r>
              <a:rPr dirty="0" lang="en-US" err="1" smtClean="0"/>
              <a:t>Perianal</a:t>
            </a:r>
            <a:r>
              <a:rPr dirty="0" lang="en-US" smtClean="0"/>
              <a:t> nerve damage - decrease or loss of sensitivity across the top of the foot</a:t>
            </a:r>
          </a:p>
          <a:p>
            <a:pPr>
              <a:buFont typeface="Wingdings" pitchFamily="2" charset="2"/>
              <a:buChar char="ü"/>
            </a:pPr>
            <a:r>
              <a:rPr dirty="0" lang="en-US" smtClean="0"/>
              <a:t>Sciatic nerve damage –signs of both </a:t>
            </a:r>
            <a:r>
              <a:rPr dirty="0" lang="en-US" err="1" smtClean="0"/>
              <a:t>tibial</a:t>
            </a:r>
            <a:r>
              <a:rPr dirty="0" lang="en-US" smtClean="0"/>
              <a:t> &amp; </a:t>
            </a:r>
            <a:r>
              <a:rPr dirty="0" lang="en-US" err="1" smtClean="0"/>
              <a:t>perianal</a:t>
            </a:r>
            <a:r>
              <a:rPr dirty="0" lang="en-US" smtClean="0"/>
              <a:t> nerve damage</a:t>
            </a:r>
          </a:p>
          <a:p>
            <a:r>
              <a:rPr dirty="0" lang="en-US" smtClean="0"/>
              <a:t>Prepare pt for theatre </a:t>
            </a:r>
            <a:endParaRPr dirty="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9429" name="Title 1"/>
          <p:cNvSpPr>
            <a:spLocks noGrp="1"/>
          </p:cNvSpPr>
          <p:nvPr>
            <p:ph type="title"/>
          </p:nvPr>
        </p:nvSpPr>
        <p:spPr/>
        <p:txBody>
          <a:bodyPr/>
          <a:p>
            <a:r>
              <a:rPr dirty="0" lang="en-US" smtClean="0"/>
              <a:t>The pelvis</a:t>
            </a:r>
            <a:endParaRPr dirty="0" lang="en-US"/>
          </a:p>
        </p:txBody>
      </p:sp>
      <p:sp>
        <p:nvSpPr>
          <p:cNvPr id="1049430" name="Content Placeholder 2"/>
          <p:cNvSpPr>
            <a:spLocks noGrp="1"/>
          </p:cNvSpPr>
          <p:nvPr>
            <p:ph sz="quarter" idx="1"/>
          </p:nvPr>
        </p:nvSpPr>
        <p:spPr>
          <a:xfrm>
            <a:off x="914400" y="1447800"/>
            <a:ext cx="7772400" cy="4876800"/>
          </a:xfrm>
        </p:spPr>
        <p:txBody>
          <a:bodyPr>
            <a:normAutofit fontScale="96154" lnSpcReduction="20000"/>
          </a:bodyPr>
          <a:p>
            <a:r>
              <a:rPr dirty="0" lang="en-US" smtClean="0"/>
              <a:t>Formed by three </a:t>
            </a:r>
            <a:r>
              <a:rPr dirty="0" lang="en-US"/>
              <a:t>hip </a:t>
            </a:r>
            <a:r>
              <a:rPr dirty="0" lang="en-US" smtClean="0"/>
              <a:t>bones(innominate bones ) – Ileum, ischium &amp; pubis </a:t>
            </a:r>
            <a:endParaRPr dirty="0" lang="en-US"/>
          </a:p>
          <a:p>
            <a:r>
              <a:rPr dirty="0" lang="en-US" smtClean="0"/>
              <a:t> On the lateral side is the depression known as acetabulum which forms the hip joint with head of  the femur</a:t>
            </a:r>
          </a:p>
          <a:p>
            <a:pPr>
              <a:buNone/>
            </a:pPr>
            <a:r>
              <a:rPr dirty="0" lang="en-US" smtClean="0">
                <a:solidFill>
                  <a:srgbClr val="FF0000"/>
                </a:solidFill>
              </a:rPr>
              <a:t>Note </a:t>
            </a:r>
          </a:p>
          <a:p>
            <a:r>
              <a:rPr dirty="0" i="1" lang="en-US" smtClean="0"/>
              <a:t>The pelvis protects lower urinary tract; blood &amp; nerve vessels of lower extremities.</a:t>
            </a:r>
          </a:p>
          <a:p>
            <a:r>
              <a:rPr dirty="0" i="1" lang="en-US" smtClean="0"/>
              <a:t>Pelvic trauma may result into life threatening haemorrhage, urologic &amp;  neurologic dysfunction</a:t>
            </a:r>
          </a:p>
          <a:p>
            <a:r>
              <a:rPr dirty="0" i="1" lang="en-US" smtClean="0"/>
              <a:t>Up to 4L of blood can accumulate in the peritoneum after  severe pelvic fracture.</a:t>
            </a:r>
          </a:p>
          <a:p>
            <a:pPr>
              <a:buNone/>
            </a:pPr>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9431" name="Title 1"/>
          <p:cNvSpPr>
            <a:spLocks noGrp="1"/>
          </p:cNvSpPr>
          <p:nvPr>
            <p:ph type="title"/>
          </p:nvPr>
        </p:nvSpPr>
        <p:spPr/>
        <p:txBody>
          <a:bodyPr/>
          <a:p>
            <a:r>
              <a:rPr dirty="0" lang="en-US" smtClean="0"/>
              <a:t>Fracture pelvis</a:t>
            </a:r>
            <a:endParaRPr dirty="0" lang="en-US"/>
          </a:p>
        </p:txBody>
      </p:sp>
      <p:sp>
        <p:nvSpPr>
          <p:cNvPr id="1049432" name="Content Placeholder 2"/>
          <p:cNvSpPr>
            <a:spLocks noGrp="1"/>
          </p:cNvSpPr>
          <p:nvPr>
            <p:ph sz="quarter" idx="1"/>
          </p:nvPr>
        </p:nvSpPr>
        <p:spPr>
          <a:xfrm>
            <a:off x="914400" y="1447800"/>
            <a:ext cx="7772400" cy="5029200"/>
          </a:xfrm>
        </p:spPr>
        <p:txBody>
          <a:bodyPr>
            <a:normAutofit lnSpcReduction="10000"/>
          </a:bodyPr>
          <a:p>
            <a:pPr>
              <a:buNone/>
            </a:pPr>
            <a:r>
              <a:rPr dirty="0" lang="en-US" smtClean="0"/>
              <a:t>	</a:t>
            </a:r>
            <a:r>
              <a:rPr b="1" dirty="0" lang="en-US" smtClean="0"/>
              <a:t>Causes </a:t>
            </a:r>
          </a:p>
          <a:p>
            <a:r>
              <a:rPr dirty="0" lang="en-US" smtClean="0"/>
              <a:t>Blunt trauma </a:t>
            </a:r>
          </a:p>
          <a:p>
            <a:r>
              <a:rPr dirty="0" lang="en-US" smtClean="0"/>
              <a:t>A fall &gt; 12  feet</a:t>
            </a:r>
          </a:p>
          <a:p>
            <a:r>
              <a:rPr dirty="0" lang="en-US" smtClean="0"/>
              <a:t> colliding or crashing accidents</a:t>
            </a:r>
          </a:p>
          <a:p>
            <a:pPr>
              <a:buNone/>
            </a:pPr>
            <a:r>
              <a:rPr dirty="0" lang="en-US" smtClean="0"/>
              <a:t>	</a:t>
            </a:r>
            <a:r>
              <a:rPr b="1" dirty="0" lang="en-US" smtClean="0"/>
              <a:t>S/S</a:t>
            </a:r>
          </a:p>
          <a:p>
            <a:r>
              <a:rPr dirty="0" lang="en-US" smtClean="0"/>
              <a:t>Perineal ecchymoses</a:t>
            </a:r>
          </a:p>
          <a:p>
            <a:r>
              <a:rPr dirty="0" lang="en-US" smtClean="0"/>
              <a:t>Crepitation </a:t>
            </a:r>
          </a:p>
          <a:p>
            <a:r>
              <a:rPr dirty="0" lang="en-US" smtClean="0"/>
              <a:t>Pain , local swelling &amp; tenderness</a:t>
            </a:r>
          </a:p>
          <a:p>
            <a:r>
              <a:rPr dirty="0" lang="en-US" smtClean="0"/>
              <a:t>Lower limb paresis;  inability to bear weight</a:t>
            </a:r>
          </a:p>
          <a:p>
            <a:r>
              <a:rPr dirty="0" lang="en-US" smtClean="0"/>
              <a:t>Haematuria</a:t>
            </a:r>
          </a:p>
          <a:p>
            <a:r>
              <a:rPr dirty="0" lang="en-US" smtClean="0"/>
              <a:t>Shortening of lower limbs</a:t>
            </a:r>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9433" name="Title 1"/>
          <p:cNvSpPr>
            <a:spLocks noGrp="1"/>
          </p:cNvSpPr>
          <p:nvPr>
            <p:ph type="title"/>
          </p:nvPr>
        </p:nvSpPr>
        <p:spPr/>
        <p:txBody>
          <a:bodyPr/>
          <a:p>
            <a:r>
              <a:rPr dirty="0" lang="en-US" smtClean="0"/>
              <a:t>Classification of pelvic #</a:t>
            </a:r>
            <a:endParaRPr dirty="0" lang="en-US"/>
          </a:p>
        </p:txBody>
      </p:sp>
      <p:sp>
        <p:nvSpPr>
          <p:cNvPr id="1049434" name="Content Placeholder 2"/>
          <p:cNvSpPr>
            <a:spLocks noGrp="1"/>
          </p:cNvSpPr>
          <p:nvPr>
            <p:ph sz="quarter" idx="1"/>
          </p:nvPr>
        </p:nvSpPr>
        <p:spPr/>
        <p:txBody>
          <a:bodyPr/>
          <a:p>
            <a:r>
              <a:rPr dirty="0" lang="en-US" smtClean="0"/>
              <a:t> </a:t>
            </a:r>
            <a:r>
              <a:rPr b="1" dirty="0" lang="en-US" smtClean="0"/>
              <a:t>Open #- </a:t>
            </a:r>
            <a:r>
              <a:rPr dirty="0" lang="en-US" smtClean="0"/>
              <a:t>Open wound with direct communication to the vagina, rectum or perineum</a:t>
            </a:r>
          </a:p>
          <a:p>
            <a:r>
              <a:rPr dirty="0" lang="en-US" smtClean="0"/>
              <a:t>Mortality high due to haemorrhage</a:t>
            </a:r>
          </a:p>
          <a:p>
            <a:r>
              <a:rPr b="1" dirty="0" lang="en-US" smtClean="0"/>
              <a:t>Closed #</a:t>
            </a:r>
            <a:r>
              <a:rPr dirty="0" lang="en-US" smtClean="0"/>
              <a:t> -bleeds into peritoneum</a:t>
            </a:r>
          </a:p>
          <a:p>
            <a:r>
              <a:rPr b="1" dirty="0" lang="en-US" smtClean="0"/>
              <a:t>Stable #</a:t>
            </a:r>
            <a:r>
              <a:rPr dirty="0" lang="en-US" smtClean="0"/>
              <a:t> -no further pathologic displacement of the pelvis  can occur with physical turning or moving</a:t>
            </a:r>
          </a:p>
          <a:p>
            <a:r>
              <a:rPr b="1" dirty="0" lang="en-US" smtClean="0"/>
              <a:t>Unstable # </a:t>
            </a:r>
            <a:r>
              <a:rPr dirty="0" lang="en-US" smtClean="0"/>
              <a:t>-further pathologic displacement can occur with turning or moving</a:t>
            </a:r>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9435" name="Title 1"/>
          <p:cNvSpPr>
            <a:spLocks noGrp="1"/>
          </p:cNvSpPr>
          <p:nvPr>
            <p:ph type="title"/>
          </p:nvPr>
        </p:nvSpPr>
        <p:spPr/>
        <p:txBody>
          <a:bodyPr/>
          <a:p>
            <a:r>
              <a:rPr dirty="0" lang="en-US" smtClean="0"/>
              <a:t>Diagnosis </a:t>
            </a:r>
            <a:endParaRPr dirty="0" lang="en-US"/>
          </a:p>
        </p:txBody>
      </p:sp>
      <p:sp>
        <p:nvSpPr>
          <p:cNvPr id="1049436" name="Content Placeholder 2"/>
          <p:cNvSpPr>
            <a:spLocks noGrp="1"/>
          </p:cNvSpPr>
          <p:nvPr>
            <p:ph sz="quarter" idx="1"/>
          </p:nvPr>
        </p:nvSpPr>
        <p:spPr/>
        <p:txBody>
          <a:bodyPr/>
          <a:p>
            <a:r>
              <a:rPr dirty="0" lang="en-US" smtClean="0"/>
              <a:t>Plain abdominal x –ray </a:t>
            </a:r>
          </a:p>
          <a:p>
            <a:r>
              <a:rPr dirty="0" lang="en-US" smtClean="0"/>
              <a:t>CT scan or MRI indicated when</a:t>
            </a:r>
          </a:p>
          <a:p>
            <a:pPr>
              <a:buFont typeface="Wingdings" pitchFamily="2" charset="2"/>
              <a:buChar char="ü"/>
            </a:pPr>
            <a:r>
              <a:rPr dirty="0" lang="en-US" err="1" smtClean="0"/>
              <a:t>Acetabular</a:t>
            </a:r>
            <a:r>
              <a:rPr dirty="0" lang="en-US" smtClean="0"/>
              <a:t> # is seen or suspected</a:t>
            </a:r>
          </a:p>
          <a:p>
            <a:pPr>
              <a:buFont typeface="Wingdings" pitchFamily="2" charset="2"/>
              <a:buChar char="ü"/>
            </a:pPr>
            <a:r>
              <a:rPr dirty="0" lang="en-US" smtClean="0"/>
              <a:t>Intra- abdominal or retroperitoneal injuries are suspected &amp; the pt is haemodynamically  unstable</a:t>
            </a:r>
          </a:p>
          <a:p>
            <a:r>
              <a:rPr dirty="0" lang="en-US" smtClean="0"/>
              <a:t>Retrograde </a:t>
            </a:r>
            <a:r>
              <a:rPr dirty="0" lang="en-US" err="1" smtClean="0"/>
              <a:t>urethrography</a:t>
            </a:r>
            <a:r>
              <a:rPr dirty="0" lang="en-US" smtClean="0"/>
              <a:t>  indicated when :- </a:t>
            </a:r>
          </a:p>
          <a:p>
            <a:pPr>
              <a:buFont typeface="Wingdings" pitchFamily="2" charset="2"/>
              <a:buChar char="ü"/>
            </a:pPr>
            <a:r>
              <a:rPr dirty="0" lang="en-US" smtClean="0"/>
              <a:t>urethral injuries are present or suspected</a:t>
            </a:r>
          </a:p>
          <a:p>
            <a:pPr>
              <a:buFont typeface="Wingdings" pitchFamily="2" charset="2"/>
              <a:buChar char="ü"/>
            </a:pPr>
            <a:r>
              <a:rPr dirty="0" lang="en-US" smtClean="0"/>
              <a:t>Diastases of </a:t>
            </a:r>
            <a:r>
              <a:rPr dirty="0" lang="en-US" err="1" smtClean="0"/>
              <a:t>symphysis</a:t>
            </a:r>
            <a:r>
              <a:rPr dirty="0" lang="en-US" smtClean="0"/>
              <a:t> pubis</a:t>
            </a:r>
          </a:p>
          <a:p>
            <a:pPr>
              <a:buFont typeface="Wingdings" pitchFamily="2" charset="2"/>
              <a:buChar char="ü"/>
            </a:pPr>
            <a:r>
              <a:rPr dirty="0" lang="en-US" smtClean="0"/>
              <a:t>Injury to pelvic structures</a:t>
            </a:r>
          </a:p>
          <a:p>
            <a:pPr>
              <a:buFont typeface="Wingdings" pitchFamily="2" charset="2"/>
              <a:buChar char="ü"/>
            </a:pPr>
            <a:endParaRPr dirty="0" lang="en-US" smtClean="0"/>
          </a:p>
          <a:p>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lastClr="000000" val="windowText"/>
      </a:dk1>
      <a:lt1>
        <a:sysClr lastClr="FFFFFF" val="window"/>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algn="ctr" flip="none" sx="70000" sy="70000" tx="0" ty="0"/>
        </a:blipFill>
        <a:blipFill>
          <a:blip xmlns:r="http://schemas.openxmlformats.org/officeDocument/2006/relationships" r:embed="rId1">
            <a:duotone>
              <a:schemeClr val="phClr">
                <a:shade val="22000"/>
                <a:satMod val="160000"/>
              </a:schemeClr>
              <a:schemeClr val="phClr">
                <a:shade val="45000"/>
                <a:satMod val="100000"/>
              </a:schemeClr>
            </a:duotone>
          </a:blip>
          <a:tile algn="ctr" flip="none" sx="65000" sy="65000" tx="0" ty="0"/>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algn="t" blurRad="38100" dir="5400000" dist="25400" rotWithShape="0">
              <a:srgbClr val="000000">
                <a:alpha val="50000"/>
              </a:srgbClr>
            </a:outerShdw>
          </a:effectLst>
        </a:effectStyle>
        <a:effectStyle>
          <a:effectLst>
            <a:outerShdw algn="t" blurRad="38100" dir="5400000" dist="25400" rotWithShape="0">
              <a:srgbClr val="000000">
                <a:alpha val="50000"/>
              </a:srgbClr>
            </a:outerShdw>
          </a:effectLst>
        </a:effectStyle>
        <a:effectStyle>
          <a:effectLst>
            <a:outerShdw algn="t" blurRad="50800" dir="5400000" dist="50800" rotWithShape="0">
              <a:srgbClr val="000000">
                <a:alpha val="60000"/>
              </a:srgbClr>
            </a:outerShdw>
          </a:effectLst>
          <a:scene3d>
            <a:camera prst="isometricBottomUp" fov="0">
              <a:rot lat="0" lon="0" rev="0"/>
            </a:camera>
            <a:lightRig dir="b" rig="soft">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algn="tl" flip="none" sx="55000" sy="55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Orthopaedic nursing</dc:title>
  <dc:creator>Jane</dc:creator>
  <cp:lastModifiedBy>client</cp:lastModifiedBy>
  <dcterms:created xsi:type="dcterms:W3CDTF">2016-01-30T03:28:20Z</dcterms:created>
  <dcterms:modified xsi:type="dcterms:W3CDTF">2020-01-23T18:27:28Z</dcterms:modified>
</cp:coreProperties>
</file>