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60" r:id="rId1"/>
  </p:sldMasterIdLst>
  <p:notesMasterIdLst>
    <p:notesMasterId r:id="rId2"/>
  </p:notesMasterIdLst>
  <p:sldIdLst>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ThumbnailView">
  <p:normalViewPr>
    <p:restoredLeft sz="15620"/>
    <p:restoredTop sz="94660"/>
  </p:normalViewPr>
  <p:slideViewPr>
    <p:cSldViewPr>
      <p:cViewPr varScale="1">
        <p:scale>
          <a:sx n="54" d="100"/>
          <a:sy n="54" d="100"/>
        </p:scale>
        <p:origin x="-970"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tableStyles" Target="tableStyles.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59" name=""/>
        <p:cNvGrpSpPr/>
        <p:nvPr/>
      </p:nvGrpSpPr>
      <p:grpSpPr>
        <a:xfrm>
          <a:off x="0" y="0"/>
          <a:ext cx="0" cy="0"/>
          <a:chOff x="0" y="0"/>
          <a:chExt cx="0" cy="0"/>
        </a:xfrm>
      </p:grpSpPr>
      <p:sp>
        <p:nvSpPr>
          <p:cNvPr id="1048725"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726"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727"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728"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29"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730"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bg>
      <p:bgRef idx="1001">
        <a:schemeClr val="bg1"/>
      </p:bgRef>
    </p:bg>
    <p:spTree>
      <p:nvGrpSpPr>
        <p:cNvPr id="23" name=""/>
        <p:cNvGrpSpPr/>
        <p:nvPr/>
      </p:nvGrpSpPr>
      <p:grpSpPr>
        <a:xfrm>
          <a:off x="0" y="0"/>
          <a:ext cx="0" cy="0"/>
          <a:chOff x="0" y="0"/>
          <a:chExt cx="0" cy="0"/>
        </a:xfrm>
      </p:grpSpPr>
      <p:sp>
        <p:nvSpPr>
          <p:cNvPr id="1048587"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1048588" name="Subtitle 8"/>
          <p:cNvSpPr>
            <a:spLocks noGrp="1"/>
          </p:cNvSpPr>
          <p:nvPr>
            <p:ph type="subTitle" idx="1"/>
          </p:nvPr>
        </p:nvSpPr>
        <p:spPr>
          <a:xfrm>
            <a:off x="2286000" y="5003322"/>
            <a:ext cx="6172200" cy="1371600"/>
          </a:xfrm>
        </p:spPr>
        <p:txBody>
          <a:bodyPr/>
          <a:lstStyle>
            <a:lvl1pPr algn="l" indent="0" marL="0">
              <a:buNone/>
              <a:defRPr b="1" sz="1800">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sp>
        <p:nvSpPr>
          <p:cNvPr id="1048589" name="Date Placeholder 27"/>
          <p:cNvSpPr>
            <a:spLocks noGrp="1"/>
          </p:cNvSpPr>
          <p:nvPr>
            <p:ph type="dt" sz="half" idx="10"/>
          </p:nvPr>
        </p:nvSpPr>
        <p:spPr bwMode="auto">
          <a:xfrm rot="5400000">
            <a:off x="7764621" y="1174097"/>
            <a:ext cx="2286000" cy="381000"/>
          </a:xfrm>
        </p:spPr>
        <p:txBody>
          <a:bodyPr/>
          <a:p>
            <a:fld id="{C26BD413-02A8-4371-AA6B-89012809091C}" type="datetimeFigureOut">
              <a:rPr lang="en-US" smtClean="0"/>
              <a:t>6/15/2022</a:t>
            </a:fld>
            <a:endParaRPr dirty="0" lang="en-US"/>
          </a:p>
        </p:txBody>
      </p:sp>
      <p:sp>
        <p:nvSpPr>
          <p:cNvPr id="1048590" name="Footer Placeholder 16"/>
          <p:cNvSpPr>
            <a:spLocks noGrp="1"/>
          </p:cNvSpPr>
          <p:nvPr>
            <p:ph type="ftr" sz="quarter" idx="11"/>
          </p:nvPr>
        </p:nvSpPr>
        <p:spPr bwMode="auto">
          <a:xfrm rot="5400000">
            <a:off x="7077269" y="4181669"/>
            <a:ext cx="3657600" cy="384048"/>
          </a:xfrm>
        </p:spPr>
        <p:txBody>
          <a:bodyPr/>
          <a:p>
            <a:endParaRPr dirty="0" lang="en-US"/>
          </a:p>
        </p:txBody>
      </p:sp>
      <p:sp>
        <p:nvSpPr>
          <p:cNvPr id="1048591" name="Rectangle 9"/>
          <p:cNvSpPr/>
          <p:nvPr/>
        </p:nvSpPr>
        <p:spPr bwMode="auto">
          <a:xfrm>
            <a:off x="381000" y="0"/>
            <a:ext cx="609600" cy="6858000"/>
          </a:xfrm>
          <a:prstGeom prst="rect"/>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92" name="Rectangle 11"/>
          <p:cNvSpPr/>
          <p:nvPr/>
        </p:nvSpPr>
        <p:spPr bwMode="auto">
          <a:xfrm>
            <a:off x="276336" y="0"/>
            <a:ext cx="104664" cy="6858000"/>
          </a:xfrm>
          <a:prstGeom prst="rect"/>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93" name="Rectangle 13"/>
          <p:cNvSpPr/>
          <p:nvPr/>
        </p:nvSpPr>
        <p:spPr bwMode="auto">
          <a:xfrm>
            <a:off x="990600" y="0"/>
            <a:ext cx="181872" cy="6858000"/>
          </a:xfrm>
          <a:prstGeom prst="rect"/>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94" name="Rectangle 18"/>
          <p:cNvSpPr/>
          <p:nvPr/>
        </p:nvSpPr>
        <p:spPr bwMode="auto">
          <a:xfrm>
            <a:off x="1141320" y="0"/>
            <a:ext cx="230280" cy="6858000"/>
          </a:xfrm>
          <a:prstGeom prst="rect"/>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95" name="Straight Connector 10"/>
          <p:cNvSpPr>
            <a:spLocks noChangeShapeType="1"/>
          </p:cNvSpPr>
          <p:nvPr/>
        </p:nvSpPr>
        <p:spPr bwMode="auto">
          <a:xfrm>
            <a:off x="106344" y="0"/>
            <a:ext cx="0" cy="6858000"/>
          </a:xfrm>
          <a:prstGeom prst="line"/>
          <a:noFill/>
          <a:ln w="57150" cap="flat" cmpd="sng" algn="ctr">
            <a:solidFill>
              <a:schemeClr val="accent1">
                <a:tint val="60000"/>
                <a:alpha val="73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96" name="Straight Connector 17"/>
          <p:cNvSpPr>
            <a:spLocks noChangeShapeType="1"/>
          </p:cNvSpPr>
          <p:nvPr/>
        </p:nvSpPr>
        <p:spPr bwMode="auto">
          <a:xfrm>
            <a:off x="914400" y="0"/>
            <a:ext cx="0" cy="6858000"/>
          </a:xfrm>
          <a:prstGeom prst="line"/>
          <a:noFill/>
          <a:ln w="57150" cap="flat" cmpd="sng" algn="ctr">
            <a:solidFill>
              <a:schemeClr val="accent1">
                <a:tint val="20000"/>
                <a:alpha val="83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97" name="Straight Connector 19"/>
          <p:cNvSpPr>
            <a:spLocks noChangeShapeType="1"/>
          </p:cNvSpPr>
          <p:nvPr/>
        </p:nvSpPr>
        <p:spPr bwMode="auto">
          <a:xfrm>
            <a:off x="854112" y="0"/>
            <a:ext cx="0" cy="6858000"/>
          </a:xfrm>
          <a:prstGeom prst="line"/>
          <a:noFill/>
          <a:ln w="57150" cap="flat" cmpd="sng"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98" name="Straight Connector 15"/>
          <p:cNvSpPr>
            <a:spLocks noChangeShapeType="1"/>
          </p:cNvSpPr>
          <p:nvPr/>
        </p:nvSpPr>
        <p:spPr bwMode="auto">
          <a:xfrm>
            <a:off x="1726640" y="0"/>
            <a:ext cx="0" cy="6858000"/>
          </a:xfrm>
          <a:prstGeom prst="line"/>
          <a:noFill/>
          <a:ln w="28575" cap="flat" cmpd="sng" algn="ctr">
            <a:solidFill>
              <a:schemeClr val="accent1">
                <a:tint val="60000"/>
                <a:alpha val="82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99" name="Straight Connector 14"/>
          <p:cNvSpPr>
            <a:spLocks noChangeShapeType="1"/>
          </p:cNvSpPr>
          <p:nvPr/>
        </p:nvSpPr>
        <p:spPr bwMode="auto">
          <a:xfrm>
            <a:off x="1066800" y="0"/>
            <a:ext cx="0" cy="6858000"/>
          </a:xfrm>
          <a:prstGeom prst="line"/>
          <a:noFill/>
          <a:ln w="9525" cap="flat" cmpd="sng"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00" name="Straight Connector 21"/>
          <p:cNvSpPr>
            <a:spLocks noChangeShapeType="1"/>
          </p:cNvSpPr>
          <p:nvPr/>
        </p:nvSpPr>
        <p:spPr bwMode="auto">
          <a:xfrm>
            <a:off x="9113856" y="0"/>
            <a:ext cx="0" cy="6858000"/>
          </a:xfrm>
          <a:prstGeom prst="line"/>
          <a:noFill/>
          <a:ln w="57150" cap="flat" cmpd="thickThin"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01" name="Rectangle 26"/>
          <p:cNvSpPr/>
          <p:nvPr/>
        </p:nvSpPr>
        <p:spPr bwMode="auto">
          <a:xfrm>
            <a:off x="1219200" y="0"/>
            <a:ext cx="76200" cy="6858000"/>
          </a:xfrm>
          <a:prstGeom prst="rect"/>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602" name="Oval 20"/>
          <p:cNvSpPr/>
          <p:nvPr/>
        </p:nvSpPr>
        <p:spPr bwMode="auto">
          <a:xfrm>
            <a:off x="609600" y="3429000"/>
            <a:ext cx="1295400" cy="1295400"/>
          </a:xfrm>
          <a:prstGeom prst="ellipse"/>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603" name="Oval 22"/>
          <p:cNvSpPr/>
          <p:nvPr/>
        </p:nvSpPr>
        <p:spPr bwMode="auto">
          <a:xfrm>
            <a:off x="1309632" y="4866752"/>
            <a:ext cx="641424" cy="641424"/>
          </a:xfrm>
          <a:prstGeom prst="ellipse"/>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604" name="Oval 23"/>
          <p:cNvSpPr/>
          <p:nvPr/>
        </p:nvSpPr>
        <p:spPr bwMode="auto">
          <a:xfrm>
            <a:off x="1091080" y="5500632"/>
            <a:ext cx="137160" cy="137160"/>
          </a:xfrm>
          <a:prstGeom prst="ellipse"/>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605" name="Oval 25"/>
          <p:cNvSpPr/>
          <p:nvPr/>
        </p:nvSpPr>
        <p:spPr bwMode="auto">
          <a:xfrm>
            <a:off x="1664208" y="5788152"/>
            <a:ext cx="274320" cy="274320"/>
          </a:xfrm>
          <a:prstGeom prst="ellipse"/>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606" name="Oval 24"/>
          <p:cNvSpPr/>
          <p:nvPr/>
        </p:nvSpPr>
        <p:spPr>
          <a:xfrm>
            <a:off x="1905000" y="4495800"/>
            <a:ext cx="365760" cy="365760"/>
          </a:xfrm>
          <a:prstGeom prst="ellipse"/>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607" name="Slide Number Placeholder 28"/>
          <p:cNvSpPr>
            <a:spLocks noGrp="1"/>
          </p:cNvSpPr>
          <p:nvPr>
            <p:ph type="sldNum" sz="quarter" idx="12"/>
          </p:nvPr>
        </p:nvSpPr>
        <p:spPr bwMode="auto">
          <a:xfrm>
            <a:off x="1325544" y="4928702"/>
            <a:ext cx="609600" cy="517524"/>
          </a:xfrm>
        </p:spPr>
        <p:txBody>
          <a:bodyPr/>
          <a:p>
            <a:fld id="{E7642BA2-09E6-4F1C-A310-2F6436A0B041}" type="slidenum">
              <a:rPr lang="en-US" smtClean="0"/>
              <a:t>‹#›</a:t>
            </a:fld>
            <a:endParaRPr dirty="0" lang="en-US"/>
          </a:p>
        </p:txBody>
      </p:sp>
    </p:spTree>
  </p:cSld>
  <p:clrMapOvr>
    <a:overrideClrMapping accent1="accent1" accent2="accent2" accent3="accent3" accent4="accent4" accent5="accent5" accent6="accent6" bg1="lt1" bg2="lt2" tx1="dk1" tx2="dk2"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52" name=""/>
        <p:cNvGrpSpPr/>
        <p:nvPr/>
      </p:nvGrpSpPr>
      <p:grpSpPr>
        <a:xfrm>
          <a:off x="0" y="0"/>
          <a:ext cx="0" cy="0"/>
          <a:chOff x="0" y="0"/>
          <a:chExt cx="0" cy="0"/>
        </a:xfrm>
      </p:grpSpPr>
      <p:sp>
        <p:nvSpPr>
          <p:cNvPr id="1048669" name="Title 1"/>
          <p:cNvSpPr>
            <a:spLocks noGrp="1"/>
          </p:cNvSpPr>
          <p:nvPr>
            <p:ph type="title"/>
          </p:nvPr>
        </p:nvSpPr>
        <p:spPr/>
        <p:txBody>
          <a:bodyPr/>
          <a:p>
            <a:r>
              <a:rPr kumimoji="0" lang="en-US" smtClean="0"/>
              <a:t>Click to edit Master title style</a:t>
            </a:r>
            <a:endParaRPr kumimoji="0" lang="en-US"/>
          </a:p>
        </p:txBody>
      </p:sp>
      <p:sp>
        <p:nvSpPr>
          <p:cNvPr id="1048670" name="Vertical Text Placeholder 2"/>
          <p:cNvSpPr>
            <a:spLocks noGrp="1"/>
          </p:cNvSpPr>
          <p:nvPr>
            <p:ph type="body" orient="vert" idx="1"/>
          </p:nvPr>
        </p:nvSpPr>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71" name="Date Placeholder 3"/>
          <p:cNvSpPr>
            <a:spLocks noGrp="1"/>
          </p:cNvSpPr>
          <p:nvPr>
            <p:ph type="dt" sz="half" idx="10"/>
          </p:nvPr>
        </p:nvSpPr>
        <p:spPr/>
        <p:txBody>
          <a:bodyPr/>
          <a:p>
            <a:fld id="{C26BD413-02A8-4371-AA6B-89012809091C}" type="datetimeFigureOut">
              <a:rPr lang="en-US" smtClean="0"/>
              <a:t>6/15/2022</a:t>
            </a:fld>
            <a:endParaRPr dirty="0" lang="en-US"/>
          </a:p>
        </p:txBody>
      </p:sp>
      <p:sp>
        <p:nvSpPr>
          <p:cNvPr id="1048672" name="Footer Placeholder 4"/>
          <p:cNvSpPr>
            <a:spLocks noGrp="1"/>
          </p:cNvSpPr>
          <p:nvPr>
            <p:ph type="ftr" sz="quarter" idx="11"/>
          </p:nvPr>
        </p:nvSpPr>
        <p:spPr/>
        <p:txBody>
          <a:bodyPr/>
          <a:p>
            <a:endParaRPr dirty="0" lang="en-US"/>
          </a:p>
        </p:txBody>
      </p:sp>
      <p:sp>
        <p:nvSpPr>
          <p:cNvPr id="1048673" name="Slide Number Placeholder 5"/>
          <p:cNvSpPr>
            <a:spLocks noGrp="1"/>
          </p:cNvSpPr>
          <p:nvPr>
            <p:ph type="sldNum" sz="quarter" idx="12"/>
          </p:nvPr>
        </p:nvSpPr>
        <p:spPr/>
        <p:txBody>
          <a:bodyPr/>
          <a:p>
            <a:fld id="{E7642BA2-09E6-4F1C-A310-2F6436A0B041}" type="slidenum">
              <a:rPr lang="en-US" smtClean="0"/>
              <a:t>‹#›</a:t>
            </a:fld>
            <a:endParaRPr dirty="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50" name=""/>
        <p:cNvGrpSpPr/>
        <p:nvPr/>
      </p:nvGrpSpPr>
      <p:grpSpPr>
        <a:xfrm>
          <a:off x="0" y="0"/>
          <a:ext cx="0" cy="0"/>
          <a:chOff x="0" y="0"/>
          <a:chExt cx="0" cy="0"/>
        </a:xfrm>
      </p:grpSpPr>
      <p:sp>
        <p:nvSpPr>
          <p:cNvPr id="1048651" name="Vertical Title 1"/>
          <p:cNvSpPr>
            <a:spLocks noGrp="1"/>
          </p:cNvSpPr>
          <p:nvPr>
            <p:ph type="title" orient="vert"/>
          </p:nvPr>
        </p:nvSpPr>
        <p:spPr>
          <a:xfrm>
            <a:off x="6629400" y="274639"/>
            <a:ext cx="1676400" cy="5851525"/>
          </a:xfrm>
        </p:spPr>
        <p:txBody>
          <a:bodyPr vert="eaVert"/>
          <a:p>
            <a:r>
              <a:rPr kumimoji="0" lang="en-US" smtClean="0"/>
              <a:t>Click to edit Master title style</a:t>
            </a:r>
            <a:endParaRPr kumimoji="0" lang="en-US"/>
          </a:p>
        </p:txBody>
      </p:sp>
      <p:sp>
        <p:nvSpPr>
          <p:cNvPr id="1048652" name="Vertical Text Placeholder 2"/>
          <p:cNvSpPr>
            <a:spLocks noGrp="1"/>
          </p:cNvSpPr>
          <p:nvPr>
            <p:ph type="body" orient="vert" idx="1"/>
          </p:nvPr>
        </p:nvSpPr>
        <p:spPr>
          <a:xfrm>
            <a:off x="457200" y="274638"/>
            <a:ext cx="6019800" cy="5851525"/>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3" name="Date Placeholder 3"/>
          <p:cNvSpPr>
            <a:spLocks noGrp="1"/>
          </p:cNvSpPr>
          <p:nvPr>
            <p:ph type="dt" sz="half" idx="10"/>
          </p:nvPr>
        </p:nvSpPr>
        <p:spPr/>
        <p:txBody>
          <a:bodyPr/>
          <a:p>
            <a:fld id="{C26BD413-02A8-4371-AA6B-89012809091C}" type="datetimeFigureOut">
              <a:rPr lang="en-US" smtClean="0"/>
              <a:t>6/15/2022</a:t>
            </a:fld>
            <a:endParaRPr dirty="0" lang="en-US"/>
          </a:p>
        </p:txBody>
      </p:sp>
      <p:sp>
        <p:nvSpPr>
          <p:cNvPr id="1048654" name="Footer Placeholder 4"/>
          <p:cNvSpPr>
            <a:spLocks noGrp="1"/>
          </p:cNvSpPr>
          <p:nvPr>
            <p:ph type="ftr" sz="quarter" idx="11"/>
          </p:nvPr>
        </p:nvSpPr>
        <p:spPr/>
        <p:txBody>
          <a:bodyPr/>
          <a:p>
            <a:endParaRPr dirty="0" lang="en-US"/>
          </a:p>
        </p:txBody>
      </p:sp>
      <p:sp>
        <p:nvSpPr>
          <p:cNvPr id="1048655" name="Slide Number Placeholder 5"/>
          <p:cNvSpPr>
            <a:spLocks noGrp="1"/>
          </p:cNvSpPr>
          <p:nvPr>
            <p:ph type="sldNum" sz="quarter" idx="12"/>
          </p:nvPr>
        </p:nvSpPr>
        <p:spPr/>
        <p:txBody>
          <a:bodyPr/>
          <a:p>
            <a:fld id="{E7642BA2-09E6-4F1C-A310-2F6436A0B041}" type="slidenum">
              <a:rPr lang="en-US" smtClean="0"/>
              <a:t>‹#›</a:t>
            </a:fld>
            <a:endParaRPr dirty="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32" name=""/>
        <p:cNvGrpSpPr/>
        <p:nvPr/>
      </p:nvGrpSpPr>
      <p:grpSpPr>
        <a:xfrm>
          <a:off x="0" y="0"/>
          <a:ext cx="0" cy="0"/>
          <a:chOff x="0" y="0"/>
          <a:chExt cx="0" cy="0"/>
        </a:xfrm>
      </p:grpSpPr>
      <p:sp>
        <p:nvSpPr>
          <p:cNvPr id="1048610" name="Title 1"/>
          <p:cNvSpPr>
            <a:spLocks noGrp="1"/>
          </p:cNvSpPr>
          <p:nvPr>
            <p:ph type="title"/>
          </p:nvPr>
        </p:nvSpPr>
        <p:spPr/>
        <p:txBody>
          <a:bodyPr/>
          <a:p>
            <a:r>
              <a:rPr kumimoji="0" lang="en-US" smtClean="0"/>
              <a:t>Click to edit Master title style</a:t>
            </a:r>
            <a:endParaRPr kumimoji="0" lang="en-US"/>
          </a:p>
        </p:txBody>
      </p:sp>
      <p:sp>
        <p:nvSpPr>
          <p:cNvPr id="1048611" name="Content Placeholder 7"/>
          <p:cNvSpPr>
            <a:spLocks noGrp="1"/>
          </p:cNvSpPr>
          <p:nvPr>
            <p:ph sz="quarter" idx="1"/>
          </p:nvPr>
        </p:nvSpPr>
        <p:spPr>
          <a:xfrm>
            <a:off x="457200" y="1600200"/>
            <a:ext cx="7467600" cy="4873752"/>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12" name="Date Placeholder 6"/>
          <p:cNvSpPr>
            <a:spLocks noGrp="1"/>
          </p:cNvSpPr>
          <p:nvPr>
            <p:ph type="dt" sz="half" idx="14"/>
          </p:nvPr>
        </p:nvSpPr>
        <p:spPr/>
        <p:txBody>
          <a:bodyPr rtlCol="0"/>
          <a:p>
            <a:fld id="{C26BD413-02A8-4371-AA6B-89012809091C}" type="datetimeFigureOut">
              <a:rPr lang="en-US" smtClean="0"/>
              <a:t>6/15/2022</a:t>
            </a:fld>
            <a:endParaRPr dirty="0" lang="en-US"/>
          </a:p>
        </p:txBody>
      </p:sp>
      <p:sp>
        <p:nvSpPr>
          <p:cNvPr id="1048613" name="Slide Number Placeholder 8"/>
          <p:cNvSpPr>
            <a:spLocks noGrp="1"/>
          </p:cNvSpPr>
          <p:nvPr>
            <p:ph type="sldNum" sz="quarter" idx="15"/>
          </p:nvPr>
        </p:nvSpPr>
        <p:spPr/>
        <p:txBody>
          <a:bodyPr rtlCol="0"/>
          <a:p>
            <a:fld id="{E7642BA2-09E6-4F1C-A310-2F6436A0B041}" type="slidenum">
              <a:rPr lang="en-US" smtClean="0"/>
              <a:t>‹#›</a:t>
            </a:fld>
            <a:endParaRPr dirty="0" lang="en-US"/>
          </a:p>
        </p:txBody>
      </p:sp>
      <p:sp>
        <p:nvSpPr>
          <p:cNvPr id="1048614" name="Footer Placeholder 9"/>
          <p:cNvSpPr>
            <a:spLocks noGrp="1"/>
          </p:cNvSpPr>
          <p:nvPr>
            <p:ph type="ftr" sz="quarter" idx="16"/>
          </p:nvPr>
        </p:nvSpPr>
        <p:spPr/>
        <p:txBody>
          <a:bodyPr rtlCol="0"/>
          <a:p>
            <a:endParaRPr dirty="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type="secHead">
  <p:cSld name="Section Header">
    <p:bg>
      <p:bgRef idx="1001">
        <a:schemeClr val="bg2"/>
      </p:bgRef>
    </p:bg>
    <p:spTree>
      <p:nvGrpSpPr>
        <p:cNvPr id="53" name=""/>
        <p:cNvGrpSpPr/>
        <p:nvPr/>
      </p:nvGrpSpPr>
      <p:grpSpPr>
        <a:xfrm>
          <a:off x="0" y="0"/>
          <a:ext cx="0" cy="0"/>
          <a:chOff x="0" y="0"/>
          <a:chExt cx="0" cy="0"/>
        </a:xfrm>
      </p:grpSpPr>
      <p:sp>
        <p:nvSpPr>
          <p:cNvPr id="1048674" name="Title 1"/>
          <p:cNvSpPr>
            <a:spLocks noGrp="1"/>
          </p:cNvSpPr>
          <p:nvPr>
            <p:ph type="title"/>
          </p:nvPr>
        </p:nvSpPr>
        <p:spPr>
          <a:xfrm>
            <a:off x="2286000" y="2895600"/>
            <a:ext cx="6172200" cy="2053590"/>
          </a:xfrm>
        </p:spPr>
        <p:txBody>
          <a:bodyPr/>
          <a:lstStyle>
            <a:lvl1pPr algn="l">
              <a:buNone/>
              <a:defRPr baseline="0" b="1" cap="small" sz="3000"/>
            </a:lvl1pPr>
          </a:lstStyle>
          <a:p>
            <a:r>
              <a:rPr kumimoji="0" lang="en-US" smtClean="0"/>
              <a:t>Click to edit Master title style</a:t>
            </a:r>
            <a:endParaRPr kumimoji="0" lang="en-US"/>
          </a:p>
        </p:txBody>
      </p:sp>
      <p:sp>
        <p:nvSpPr>
          <p:cNvPr id="1048675" name="Text Placeholder 2"/>
          <p:cNvSpPr>
            <a:spLocks noGrp="1"/>
          </p:cNvSpPr>
          <p:nvPr>
            <p:ph type="body" idx="1"/>
          </p:nvPr>
        </p:nvSpPr>
        <p:spPr>
          <a:xfrm>
            <a:off x="2286000" y="5010150"/>
            <a:ext cx="6172200" cy="1371600"/>
          </a:xfrm>
        </p:spPr>
        <p:txBody>
          <a:bodyPr anchor="t"/>
          <a:lstStyle>
            <a:lvl1pPr indent="0" marL="0">
              <a:buNone/>
              <a:defRPr b="1" sz="1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676" name="Date Placeholder 3"/>
          <p:cNvSpPr>
            <a:spLocks noGrp="1"/>
          </p:cNvSpPr>
          <p:nvPr>
            <p:ph type="dt" sz="half" idx="10"/>
          </p:nvPr>
        </p:nvSpPr>
        <p:spPr bwMode="auto">
          <a:xfrm rot="5400000">
            <a:off x="7763256" y="1170432"/>
            <a:ext cx="2286000" cy="381000"/>
          </a:xfrm>
        </p:spPr>
        <p:txBody>
          <a:bodyPr/>
          <a:p>
            <a:fld id="{C26BD413-02A8-4371-AA6B-89012809091C}" type="datetimeFigureOut">
              <a:rPr lang="en-US" smtClean="0"/>
              <a:t>6/15/2022</a:t>
            </a:fld>
            <a:endParaRPr dirty="0" lang="en-US"/>
          </a:p>
        </p:txBody>
      </p:sp>
      <p:sp>
        <p:nvSpPr>
          <p:cNvPr id="1048677" name="Footer Placeholder 4"/>
          <p:cNvSpPr>
            <a:spLocks noGrp="1"/>
          </p:cNvSpPr>
          <p:nvPr>
            <p:ph type="ftr" sz="quarter" idx="11"/>
          </p:nvPr>
        </p:nvSpPr>
        <p:spPr bwMode="auto">
          <a:xfrm rot="5400000">
            <a:off x="7077456" y="4178808"/>
            <a:ext cx="3657600" cy="384048"/>
          </a:xfrm>
        </p:spPr>
        <p:txBody>
          <a:bodyPr/>
          <a:p>
            <a:endParaRPr dirty="0" lang="en-US"/>
          </a:p>
        </p:txBody>
      </p:sp>
      <p:sp>
        <p:nvSpPr>
          <p:cNvPr id="1048678" name="Rectangle 8"/>
          <p:cNvSpPr/>
          <p:nvPr/>
        </p:nvSpPr>
        <p:spPr bwMode="auto">
          <a:xfrm>
            <a:off x="381000" y="0"/>
            <a:ext cx="609600" cy="6858000"/>
          </a:xfrm>
          <a:prstGeom prst="rect"/>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79" name="Rectangle 9"/>
          <p:cNvSpPr/>
          <p:nvPr/>
        </p:nvSpPr>
        <p:spPr bwMode="auto">
          <a:xfrm>
            <a:off x="276336" y="0"/>
            <a:ext cx="104664" cy="6858000"/>
          </a:xfrm>
          <a:prstGeom prst="rect"/>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80" name="Rectangle 10"/>
          <p:cNvSpPr/>
          <p:nvPr/>
        </p:nvSpPr>
        <p:spPr bwMode="auto">
          <a:xfrm>
            <a:off x="990600" y="0"/>
            <a:ext cx="181872" cy="6858000"/>
          </a:xfrm>
          <a:prstGeom prst="rect"/>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81" name="Rectangle 11"/>
          <p:cNvSpPr/>
          <p:nvPr/>
        </p:nvSpPr>
        <p:spPr bwMode="auto">
          <a:xfrm>
            <a:off x="1141320" y="0"/>
            <a:ext cx="230280" cy="6858000"/>
          </a:xfrm>
          <a:prstGeom prst="rect"/>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82" name="Straight Connector 12"/>
          <p:cNvSpPr>
            <a:spLocks noChangeShapeType="1"/>
          </p:cNvSpPr>
          <p:nvPr/>
        </p:nvSpPr>
        <p:spPr bwMode="auto">
          <a:xfrm>
            <a:off x="106344" y="0"/>
            <a:ext cx="0" cy="6858000"/>
          </a:xfrm>
          <a:prstGeom prst="line"/>
          <a:noFill/>
          <a:ln w="57150" cap="flat" cmpd="sng" algn="ctr">
            <a:solidFill>
              <a:schemeClr val="accent1">
                <a:tint val="60000"/>
                <a:alpha val="73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83" name="Straight Connector 13"/>
          <p:cNvSpPr>
            <a:spLocks noChangeShapeType="1"/>
          </p:cNvSpPr>
          <p:nvPr/>
        </p:nvSpPr>
        <p:spPr bwMode="auto">
          <a:xfrm>
            <a:off x="914400" y="0"/>
            <a:ext cx="0" cy="6858000"/>
          </a:xfrm>
          <a:prstGeom prst="line"/>
          <a:noFill/>
          <a:ln w="57150" cap="flat" cmpd="sng" algn="ctr">
            <a:solidFill>
              <a:schemeClr val="accent1">
                <a:tint val="20000"/>
                <a:alpha val="83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84" name="Straight Connector 14"/>
          <p:cNvSpPr>
            <a:spLocks noChangeShapeType="1"/>
          </p:cNvSpPr>
          <p:nvPr/>
        </p:nvSpPr>
        <p:spPr bwMode="auto">
          <a:xfrm>
            <a:off x="854112" y="0"/>
            <a:ext cx="0" cy="6858000"/>
          </a:xfrm>
          <a:prstGeom prst="line"/>
          <a:noFill/>
          <a:ln w="57150" cap="flat" cmpd="sng"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85" name="Straight Connector 15"/>
          <p:cNvSpPr>
            <a:spLocks noChangeShapeType="1"/>
          </p:cNvSpPr>
          <p:nvPr/>
        </p:nvSpPr>
        <p:spPr bwMode="auto">
          <a:xfrm>
            <a:off x="1726640" y="0"/>
            <a:ext cx="0" cy="6858000"/>
          </a:xfrm>
          <a:prstGeom prst="line"/>
          <a:noFill/>
          <a:ln w="28575" cap="flat" cmpd="sng" algn="ctr">
            <a:solidFill>
              <a:schemeClr val="accent1">
                <a:tint val="60000"/>
                <a:alpha val="82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86" name="Straight Connector 16"/>
          <p:cNvSpPr>
            <a:spLocks noChangeShapeType="1"/>
          </p:cNvSpPr>
          <p:nvPr/>
        </p:nvSpPr>
        <p:spPr bwMode="auto">
          <a:xfrm>
            <a:off x="1066800" y="0"/>
            <a:ext cx="0" cy="6858000"/>
          </a:xfrm>
          <a:prstGeom prst="line"/>
          <a:noFill/>
          <a:ln w="9525" cap="flat" cmpd="sng"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87" name="Rectangle 17"/>
          <p:cNvSpPr/>
          <p:nvPr/>
        </p:nvSpPr>
        <p:spPr bwMode="auto">
          <a:xfrm>
            <a:off x="1219200" y="0"/>
            <a:ext cx="76200" cy="6858000"/>
          </a:xfrm>
          <a:prstGeom prst="rect"/>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688" name="Oval 18"/>
          <p:cNvSpPr/>
          <p:nvPr/>
        </p:nvSpPr>
        <p:spPr bwMode="auto">
          <a:xfrm>
            <a:off x="609600" y="3429000"/>
            <a:ext cx="1295400" cy="1295400"/>
          </a:xfrm>
          <a:prstGeom prst="ellipse"/>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689" name="Oval 19"/>
          <p:cNvSpPr/>
          <p:nvPr/>
        </p:nvSpPr>
        <p:spPr bwMode="auto">
          <a:xfrm>
            <a:off x="1324704" y="4866752"/>
            <a:ext cx="641424" cy="641424"/>
          </a:xfrm>
          <a:prstGeom prst="ellipse"/>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690" name="Oval 20"/>
          <p:cNvSpPr/>
          <p:nvPr/>
        </p:nvSpPr>
        <p:spPr bwMode="auto">
          <a:xfrm>
            <a:off x="1091080" y="5500632"/>
            <a:ext cx="137160" cy="137160"/>
          </a:xfrm>
          <a:prstGeom prst="ellipse"/>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691" name="Oval 21"/>
          <p:cNvSpPr/>
          <p:nvPr/>
        </p:nvSpPr>
        <p:spPr bwMode="auto">
          <a:xfrm>
            <a:off x="1664208" y="5791200"/>
            <a:ext cx="274320" cy="274320"/>
          </a:xfrm>
          <a:prstGeom prst="ellipse"/>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692" name="Oval 22"/>
          <p:cNvSpPr/>
          <p:nvPr/>
        </p:nvSpPr>
        <p:spPr bwMode="auto">
          <a:xfrm>
            <a:off x="1879040" y="4479888"/>
            <a:ext cx="365760" cy="365760"/>
          </a:xfrm>
          <a:prstGeom prst="ellipse"/>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693" name="Straight Connector 25"/>
          <p:cNvSpPr>
            <a:spLocks noChangeShapeType="1"/>
          </p:cNvSpPr>
          <p:nvPr/>
        </p:nvSpPr>
        <p:spPr bwMode="auto">
          <a:xfrm>
            <a:off x="9097944" y="0"/>
            <a:ext cx="0" cy="6858000"/>
          </a:xfrm>
          <a:prstGeom prst="line"/>
          <a:noFill/>
          <a:ln w="57150" cap="flat" cmpd="thickThin"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94" name="Slide Number Placeholder 5"/>
          <p:cNvSpPr>
            <a:spLocks noGrp="1"/>
          </p:cNvSpPr>
          <p:nvPr>
            <p:ph type="sldNum" sz="quarter" idx="12"/>
          </p:nvPr>
        </p:nvSpPr>
        <p:spPr bwMode="auto">
          <a:xfrm>
            <a:off x="1340616" y="4928702"/>
            <a:ext cx="609600" cy="517524"/>
          </a:xfrm>
        </p:spPr>
        <p:txBody>
          <a:bodyPr/>
          <a:p>
            <a:fld id="{E7642BA2-09E6-4F1C-A310-2F6436A0B041}" type="slidenum">
              <a:rPr lang="en-US" smtClean="0"/>
              <a:t>‹#›</a:t>
            </a:fld>
            <a:endParaRPr dirty="0" lang="en-US"/>
          </a:p>
        </p:txBody>
      </p:sp>
    </p:spTree>
  </p:cSld>
  <p:clrMapOvr>
    <a:overrideClrMapping accent1="accent1" accent2="accent2" accent3="accent3" accent4="accent4" accent5="accent5" accent6="accent6" bg1="dk1" bg2="dk2" tx1="lt1" tx2="lt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54" name=""/>
        <p:cNvGrpSpPr/>
        <p:nvPr/>
      </p:nvGrpSpPr>
      <p:grpSpPr>
        <a:xfrm>
          <a:off x="0" y="0"/>
          <a:ext cx="0" cy="0"/>
          <a:chOff x="0" y="0"/>
          <a:chExt cx="0" cy="0"/>
        </a:xfrm>
      </p:grpSpPr>
      <p:sp>
        <p:nvSpPr>
          <p:cNvPr id="1048695" name="Title 1"/>
          <p:cNvSpPr>
            <a:spLocks noGrp="1"/>
          </p:cNvSpPr>
          <p:nvPr>
            <p:ph type="title"/>
          </p:nvPr>
        </p:nvSpPr>
        <p:spPr/>
        <p:txBody>
          <a:bodyPr/>
          <a:p>
            <a:r>
              <a:rPr kumimoji="0" lang="en-US" smtClean="0"/>
              <a:t>Click to edit Master title style</a:t>
            </a:r>
            <a:endParaRPr kumimoji="0" lang="en-US"/>
          </a:p>
        </p:txBody>
      </p:sp>
      <p:sp>
        <p:nvSpPr>
          <p:cNvPr id="1048696" name="Date Placeholder 4"/>
          <p:cNvSpPr>
            <a:spLocks noGrp="1"/>
          </p:cNvSpPr>
          <p:nvPr>
            <p:ph type="dt" sz="half" idx="10"/>
          </p:nvPr>
        </p:nvSpPr>
        <p:spPr/>
        <p:txBody>
          <a:bodyPr/>
          <a:p>
            <a:fld id="{C26BD413-02A8-4371-AA6B-89012809091C}" type="datetimeFigureOut">
              <a:rPr lang="en-US" smtClean="0"/>
              <a:t>6/15/2022</a:t>
            </a:fld>
            <a:endParaRPr dirty="0" lang="en-US"/>
          </a:p>
        </p:txBody>
      </p:sp>
      <p:sp>
        <p:nvSpPr>
          <p:cNvPr id="1048697" name="Footer Placeholder 5"/>
          <p:cNvSpPr>
            <a:spLocks noGrp="1"/>
          </p:cNvSpPr>
          <p:nvPr>
            <p:ph type="ftr" sz="quarter" idx="11"/>
          </p:nvPr>
        </p:nvSpPr>
        <p:spPr/>
        <p:txBody>
          <a:bodyPr/>
          <a:p>
            <a:endParaRPr dirty="0" lang="en-US"/>
          </a:p>
        </p:txBody>
      </p:sp>
      <p:sp>
        <p:nvSpPr>
          <p:cNvPr id="1048698" name="Slide Number Placeholder 6"/>
          <p:cNvSpPr>
            <a:spLocks noGrp="1"/>
          </p:cNvSpPr>
          <p:nvPr>
            <p:ph type="sldNum" sz="quarter" idx="12"/>
          </p:nvPr>
        </p:nvSpPr>
        <p:spPr/>
        <p:txBody>
          <a:bodyPr/>
          <a:p>
            <a:fld id="{E7642BA2-09E6-4F1C-A310-2F6436A0B041}" type="slidenum">
              <a:rPr lang="en-US" smtClean="0"/>
              <a:t>‹#›</a:t>
            </a:fld>
            <a:endParaRPr dirty="0" lang="en-US"/>
          </a:p>
        </p:txBody>
      </p:sp>
      <p:sp>
        <p:nvSpPr>
          <p:cNvPr id="1048699" name="Content Placeholder 8"/>
          <p:cNvSpPr>
            <a:spLocks noGrp="1"/>
          </p:cNvSpPr>
          <p:nvPr>
            <p:ph sz="quarter" idx="1"/>
          </p:nvPr>
        </p:nvSpPr>
        <p:spPr>
          <a:xfrm>
            <a:off x="457200" y="1600200"/>
            <a:ext cx="3657600" cy="45720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00" name="Content Placeholder 10"/>
          <p:cNvSpPr>
            <a:spLocks noGrp="1"/>
          </p:cNvSpPr>
          <p:nvPr>
            <p:ph sz="quarter" idx="2"/>
          </p:nvPr>
        </p:nvSpPr>
        <p:spPr>
          <a:xfrm>
            <a:off x="4270248" y="1600200"/>
            <a:ext cx="3657600" cy="45720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55" name=""/>
        <p:cNvGrpSpPr/>
        <p:nvPr/>
      </p:nvGrpSpPr>
      <p:grpSpPr>
        <a:xfrm>
          <a:off x="0" y="0"/>
          <a:ext cx="0" cy="0"/>
          <a:chOff x="0" y="0"/>
          <a:chExt cx="0" cy="0"/>
        </a:xfrm>
      </p:grpSpPr>
      <p:sp>
        <p:nvSpPr>
          <p:cNvPr id="1048701" name="Title 1"/>
          <p:cNvSpPr>
            <a:spLocks noGrp="1"/>
          </p:cNvSpPr>
          <p:nvPr>
            <p:ph type="title"/>
          </p:nvPr>
        </p:nvSpPr>
        <p:spPr>
          <a:xfrm>
            <a:off x="457200" y="273050"/>
            <a:ext cx="7543800" cy="1143000"/>
          </a:xfrm>
        </p:spPr>
        <p:txBody>
          <a:bodyPr anchor="b"/>
          <a:p>
            <a:r>
              <a:rPr kumimoji="0" lang="en-US" smtClean="0"/>
              <a:t>Click to edit Master title style</a:t>
            </a:r>
            <a:endParaRPr kumimoji="0" lang="en-US"/>
          </a:p>
        </p:txBody>
      </p:sp>
      <p:sp>
        <p:nvSpPr>
          <p:cNvPr id="1048702" name="Date Placeholder 6"/>
          <p:cNvSpPr>
            <a:spLocks noGrp="1"/>
          </p:cNvSpPr>
          <p:nvPr>
            <p:ph type="dt" sz="half" idx="10"/>
          </p:nvPr>
        </p:nvSpPr>
        <p:spPr/>
        <p:txBody>
          <a:bodyPr/>
          <a:p>
            <a:fld id="{C26BD413-02A8-4371-AA6B-89012809091C}" type="datetimeFigureOut">
              <a:rPr lang="en-US" smtClean="0"/>
              <a:t>6/15/2022</a:t>
            </a:fld>
            <a:endParaRPr dirty="0" lang="en-US"/>
          </a:p>
        </p:txBody>
      </p:sp>
      <p:sp>
        <p:nvSpPr>
          <p:cNvPr id="1048703" name="Footer Placeholder 7"/>
          <p:cNvSpPr>
            <a:spLocks noGrp="1"/>
          </p:cNvSpPr>
          <p:nvPr>
            <p:ph type="ftr" sz="quarter" idx="11"/>
          </p:nvPr>
        </p:nvSpPr>
        <p:spPr/>
        <p:txBody>
          <a:bodyPr/>
          <a:p>
            <a:endParaRPr dirty="0" lang="en-US"/>
          </a:p>
        </p:txBody>
      </p:sp>
      <p:sp>
        <p:nvSpPr>
          <p:cNvPr id="1048704" name="Slide Number Placeholder 8"/>
          <p:cNvSpPr>
            <a:spLocks noGrp="1"/>
          </p:cNvSpPr>
          <p:nvPr>
            <p:ph type="sldNum" sz="quarter" idx="12"/>
          </p:nvPr>
        </p:nvSpPr>
        <p:spPr/>
        <p:txBody>
          <a:bodyPr/>
          <a:p>
            <a:fld id="{E7642BA2-09E6-4F1C-A310-2F6436A0B041}" type="slidenum">
              <a:rPr lang="en-US" smtClean="0"/>
              <a:t>‹#›</a:t>
            </a:fld>
            <a:endParaRPr dirty="0" lang="en-US"/>
          </a:p>
        </p:txBody>
      </p:sp>
      <p:sp>
        <p:nvSpPr>
          <p:cNvPr id="1048705" name="Content Placeholder 10"/>
          <p:cNvSpPr>
            <a:spLocks noGrp="1"/>
          </p:cNvSpPr>
          <p:nvPr>
            <p:ph sz="quarter" idx="2"/>
          </p:nvPr>
        </p:nvSpPr>
        <p:spPr>
          <a:xfrm>
            <a:off x="457200" y="2362200"/>
            <a:ext cx="3657600" cy="38862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06" name="Content Placeholder 12"/>
          <p:cNvSpPr>
            <a:spLocks noGrp="1"/>
          </p:cNvSpPr>
          <p:nvPr>
            <p:ph sz="quarter" idx="4"/>
          </p:nvPr>
        </p:nvSpPr>
        <p:spPr>
          <a:xfrm>
            <a:off x="4371975" y="2362200"/>
            <a:ext cx="3657600" cy="3886200"/>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07"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anchor="ctr" rtlCol="0">
            <a:noAutofit/>
          </a:bodyPr>
          <a:lstStyle>
            <a:lvl1pPr indent="0" marL="0">
              <a:buFontTx/>
              <a:buNone/>
              <a:defRPr b="1" sz="2000">
                <a:solidFill>
                  <a:srgbClr val="FFFFFF"/>
                </a:solidFill>
              </a:defRPr>
            </a:lvl1pPr>
          </a:lstStyle>
          <a:p>
            <a:pPr eaLnBrk="1" hangingPunct="1" latinLnBrk="0" lvl="0"/>
            <a:r>
              <a:rPr kumimoji="0" lang="en-US" smtClean="0"/>
              <a:t>Click to edit Master text styles</a:t>
            </a:r>
          </a:p>
        </p:txBody>
      </p:sp>
      <p:sp>
        <p:nvSpPr>
          <p:cNvPr id="1048708"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anchor="ctr" rtlCol="0">
            <a:noAutofit/>
          </a:bodyPr>
          <a:lstStyle>
            <a:lvl1pPr indent="0" marL="0">
              <a:buFontTx/>
              <a:buNone/>
              <a:defRPr b="1" sz="2000">
                <a:solidFill>
                  <a:srgbClr val="FFFFFF"/>
                </a:solidFill>
              </a:defRPr>
            </a:lvl1pPr>
          </a:lstStyle>
          <a:p>
            <a:pPr eaLnBrk="1" hangingPunct="1" latinLnBrk="0" lvl="0"/>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9" name=""/>
        <p:cNvGrpSpPr/>
        <p:nvPr/>
      </p:nvGrpSpPr>
      <p:grpSpPr>
        <a:xfrm>
          <a:off x="0" y="0"/>
          <a:ext cx="0" cy="0"/>
          <a:chOff x="0" y="0"/>
          <a:chExt cx="0" cy="0"/>
        </a:xfrm>
      </p:grpSpPr>
      <p:sp>
        <p:nvSpPr>
          <p:cNvPr id="1048647" name="Title 1"/>
          <p:cNvSpPr>
            <a:spLocks noGrp="1"/>
          </p:cNvSpPr>
          <p:nvPr>
            <p:ph type="title"/>
          </p:nvPr>
        </p:nvSpPr>
        <p:spPr/>
        <p:txBody>
          <a:bodyPr/>
          <a:p>
            <a:r>
              <a:rPr kumimoji="0" lang="en-US" smtClean="0"/>
              <a:t>Click to edit Master title style</a:t>
            </a:r>
            <a:endParaRPr kumimoji="0" lang="en-US"/>
          </a:p>
        </p:txBody>
      </p:sp>
      <p:sp>
        <p:nvSpPr>
          <p:cNvPr id="1048648" name="Date Placeholder 5"/>
          <p:cNvSpPr>
            <a:spLocks noGrp="1"/>
          </p:cNvSpPr>
          <p:nvPr>
            <p:ph type="dt" sz="half" idx="10"/>
          </p:nvPr>
        </p:nvSpPr>
        <p:spPr/>
        <p:txBody>
          <a:bodyPr rtlCol="0"/>
          <a:p>
            <a:fld id="{C26BD413-02A8-4371-AA6B-89012809091C}" type="datetimeFigureOut">
              <a:rPr lang="en-US" smtClean="0"/>
              <a:t>6/15/2022</a:t>
            </a:fld>
            <a:endParaRPr dirty="0" lang="en-US"/>
          </a:p>
        </p:txBody>
      </p:sp>
      <p:sp>
        <p:nvSpPr>
          <p:cNvPr id="1048649" name="Slide Number Placeholder 6"/>
          <p:cNvSpPr>
            <a:spLocks noGrp="1"/>
          </p:cNvSpPr>
          <p:nvPr>
            <p:ph type="sldNum" sz="quarter" idx="11"/>
          </p:nvPr>
        </p:nvSpPr>
        <p:spPr/>
        <p:txBody>
          <a:bodyPr rtlCol="0"/>
          <a:p>
            <a:fld id="{E7642BA2-09E6-4F1C-A310-2F6436A0B041}" type="slidenum">
              <a:rPr lang="en-US" smtClean="0"/>
              <a:t>‹#›</a:t>
            </a:fld>
            <a:endParaRPr dirty="0" lang="en-US"/>
          </a:p>
        </p:txBody>
      </p:sp>
      <p:sp>
        <p:nvSpPr>
          <p:cNvPr id="1048650" name="Footer Placeholder 7"/>
          <p:cNvSpPr>
            <a:spLocks noGrp="1"/>
          </p:cNvSpPr>
          <p:nvPr>
            <p:ph type="ftr" sz="quarter" idx="12"/>
          </p:nvPr>
        </p:nvSpPr>
        <p:spPr/>
        <p:txBody>
          <a:bodyPr rtlCol="0"/>
          <a:p>
            <a:endParaRPr dirty="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56" name=""/>
        <p:cNvGrpSpPr/>
        <p:nvPr/>
      </p:nvGrpSpPr>
      <p:grpSpPr>
        <a:xfrm>
          <a:off x="0" y="0"/>
          <a:ext cx="0" cy="0"/>
          <a:chOff x="0" y="0"/>
          <a:chExt cx="0" cy="0"/>
        </a:xfrm>
      </p:grpSpPr>
      <p:sp>
        <p:nvSpPr>
          <p:cNvPr id="1048709" name="Date Placeholder 1"/>
          <p:cNvSpPr>
            <a:spLocks noGrp="1"/>
          </p:cNvSpPr>
          <p:nvPr>
            <p:ph type="dt" sz="half" idx="10"/>
          </p:nvPr>
        </p:nvSpPr>
        <p:spPr/>
        <p:txBody>
          <a:bodyPr/>
          <a:p>
            <a:fld id="{C26BD413-02A8-4371-AA6B-89012809091C}" type="datetimeFigureOut">
              <a:rPr lang="en-US" smtClean="0"/>
              <a:t>6/15/2022</a:t>
            </a:fld>
            <a:endParaRPr dirty="0" lang="en-US"/>
          </a:p>
        </p:txBody>
      </p:sp>
      <p:sp>
        <p:nvSpPr>
          <p:cNvPr id="1048710" name="Footer Placeholder 2"/>
          <p:cNvSpPr>
            <a:spLocks noGrp="1"/>
          </p:cNvSpPr>
          <p:nvPr>
            <p:ph type="ftr" sz="quarter" idx="11"/>
          </p:nvPr>
        </p:nvSpPr>
        <p:spPr/>
        <p:txBody>
          <a:bodyPr/>
          <a:p>
            <a:endParaRPr dirty="0" lang="en-US"/>
          </a:p>
        </p:txBody>
      </p:sp>
      <p:sp>
        <p:nvSpPr>
          <p:cNvPr id="1048711" name="Slide Number Placeholder 3"/>
          <p:cNvSpPr>
            <a:spLocks noGrp="1"/>
          </p:cNvSpPr>
          <p:nvPr>
            <p:ph type="sldNum" sz="quarter" idx="12"/>
          </p:nvPr>
        </p:nvSpPr>
        <p:spPr/>
        <p:txBody>
          <a:bodyPr/>
          <a:p>
            <a:fld id="{E7642BA2-09E6-4F1C-A310-2F6436A0B041}" type="slidenum">
              <a:rPr lang="en-US" smtClean="0"/>
              <a:t>‹#›</a:t>
            </a:fld>
            <a:endParaRPr dirty="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bg>
      <p:bgRef idx="1001">
        <a:schemeClr val="bg1"/>
      </p:bgRef>
    </p:bg>
    <p:spTree>
      <p:nvGrpSpPr>
        <p:cNvPr id="57" name=""/>
        <p:cNvGrpSpPr/>
        <p:nvPr/>
      </p:nvGrpSpPr>
      <p:grpSpPr>
        <a:xfrm>
          <a:off x="0" y="0"/>
          <a:ext cx="0" cy="0"/>
          <a:chOff x="0" y="0"/>
          <a:chExt cx="0" cy="0"/>
        </a:xfrm>
      </p:grpSpPr>
      <p:sp>
        <p:nvSpPr>
          <p:cNvPr id="1048712" name="Straight Connector 9"/>
          <p:cNvSpPr>
            <a:spLocks noChangeShapeType="1"/>
          </p:cNvSpPr>
          <p:nvPr/>
        </p:nvSpPr>
        <p:spPr bwMode="auto">
          <a:xfrm>
            <a:off x="8763000" y="0"/>
            <a:ext cx="0" cy="6858000"/>
          </a:xfrm>
          <a:prstGeom prst="line"/>
          <a:noFill/>
          <a:ln w="38100" cap="flat" cmpd="sng" algn="ctr">
            <a:solidFill>
              <a:schemeClr val="accent1">
                <a:tint val="60000"/>
                <a:alpha val="93000"/>
              </a:schemeClr>
            </a:solidFill>
            <a:prstDash val="solid"/>
            <a:round/>
            <a:headEnd type="none" w="med" len="med"/>
            <a:tailEnd type="none" w="med" len="med"/>
          </a:ln>
          <a:effectLst/>
        </p:spPr>
        <p:txBody>
          <a:bodyPr anchor="t" bIns="45720" compatLnSpc="1" lIns="91440" rIns="91440" tIns="45720" vert="horz" wrap="square"/>
          <a:p>
            <a:endParaRPr dirty="0" kumimoji="0" lang="en-US"/>
          </a:p>
        </p:txBody>
      </p:sp>
      <p:sp>
        <p:nvSpPr>
          <p:cNvPr id="1048713" name="Title 1"/>
          <p:cNvSpPr>
            <a:spLocks noGrp="1"/>
          </p:cNvSpPr>
          <p:nvPr>
            <p:ph type="title"/>
          </p:nvPr>
        </p:nvSpPr>
        <p:spPr>
          <a:xfrm rot="5400000">
            <a:off x="3371850" y="3200400"/>
            <a:ext cx="6309360" cy="457200"/>
          </a:xfrm>
        </p:spPr>
        <p:txBody>
          <a:bodyPr anchor="b"/>
          <a:lstStyle>
            <a:lvl1pPr algn="l">
              <a:buNone/>
              <a:defRPr baseline="0" b="1" cap="small" sz="2000"/>
            </a:lvl1pPr>
          </a:lstStyle>
          <a:p>
            <a:r>
              <a:rPr kumimoji="0" lang="en-US" smtClean="0"/>
              <a:t>Click to edit Master title style</a:t>
            </a:r>
            <a:endParaRPr kumimoji="0" lang="en-US"/>
          </a:p>
        </p:txBody>
      </p:sp>
      <p:sp>
        <p:nvSpPr>
          <p:cNvPr id="1048714" name="Text Placeholder 2"/>
          <p:cNvSpPr>
            <a:spLocks noGrp="1"/>
          </p:cNvSpPr>
          <p:nvPr>
            <p:ph type="body" idx="2"/>
          </p:nvPr>
        </p:nvSpPr>
        <p:spPr>
          <a:xfrm>
            <a:off x="6812280" y="274320"/>
            <a:ext cx="1527048" cy="4983480"/>
          </a:xfrm>
        </p:spPr>
        <p:txBody>
          <a:bodyPr/>
          <a:lstStyle>
            <a:lvl1pPr indent="0" marL="0">
              <a:spcBef>
                <a:spcPts val="400"/>
              </a:spcBef>
              <a:spcAft>
                <a:spcPts val="1000"/>
              </a:spcAft>
              <a:buNone/>
              <a:defRPr sz="1200"/>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8715" name="Straight Connector 7"/>
          <p:cNvSpPr>
            <a:spLocks noChangeShapeType="1"/>
          </p:cNvSpPr>
          <p:nvPr/>
        </p:nvSpPr>
        <p:spPr bwMode="auto">
          <a:xfrm>
            <a:off x="6248400" y="0"/>
            <a:ext cx="0" cy="6858000"/>
          </a:xfrm>
          <a:prstGeom prst="line"/>
          <a:noFill/>
          <a:ln w="38100" cap="flat" cmpd="sng"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dirty="0" kumimoji="0" lang="en-US"/>
          </a:p>
        </p:txBody>
      </p:sp>
      <p:sp>
        <p:nvSpPr>
          <p:cNvPr id="1048716" name="Straight Connector 8"/>
          <p:cNvSpPr>
            <a:spLocks noChangeShapeType="1"/>
          </p:cNvSpPr>
          <p:nvPr/>
        </p:nvSpPr>
        <p:spPr bwMode="auto">
          <a:xfrm>
            <a:off x="6192296" y="0"/>
            <a:ext cx="0" cy="6858000"/>
          </a:xfrm>
          <a:prstGeom prst="line"/>
          <a:noFill/>
          <a:ln w="12700" cap="flat" cmpd="sng" algn="ctr">
            <a:solidFill>
              <a:schemeClr val="accent1"/>
            </a:solidFill>
            <a:prstDash val="solid"/>
            <a:round/>
            <a:headEnd type="none" w="med" len="med"/>
            <a:tailEnd type="none" w="med" len="med"/>
          </a:ln>
          <a:effectLst/>
        </p:spPr>
        <p:txBody>
          <a:bodyPr anchor="t" bIns="45720" compatLnSpc="1" lIns="91440" rIns="91440" tIns="45720" vert="horz" wrap="square"/>
          <a:p>
            <a:endParaRPr dirty="0" kumimoji="0" lang="en-US"/>
          </a:p>
        </p:txBody>
      </p:sp>
      <p:sp>
        <p:nvSpPr>
          <p:cNvPr id="1048717" name="Straight Connector 10"/>
          <p:cNvSpPr>
            <a:spLocks noChangeShapeType="1"/>
          </p:cNvSpPr>
          <p:nvPr/>
        </p:nvSpPr>
        <p:spPr bwMode="auto">
          <a:xfrm>
            <a:off x="8991600" y="0"/>
            <a:ext cx="0" cy="6858000"/>
          </a:xfrm>
          <a:prstGeom prst="line"/>
          <a:noFill/>
          <a:ln w="19050" cap="flat" cmpd="sng" algn="ctr">
            <a:solidFill>
              <a:schemeClr val="accent1"/>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718" name="Rectangle 11"/>
          <p:cNvSpPr/>
          <p:nvPr/>
        </p:nvSpPr>
        <p:spPr bwMode="auto">
          <a:xfrm>
            <a:off x="8839200" y="0"/>
            <a:ext cx="304800" cy="6858000"/>
          </a:xfrm>
          <a:prstGeom prst="rect"/>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719" name="Straight Connector 12"/>
          <p:cNvSpPr>
            <a:spLocks noChangeShapeType="1"/>
          </p:cNvSpPr>
          <p:nvPr/>
        </p:nvSpPr>
        <p:spPr bwMode="auto">
          <a:xfrm>
            <a:off x="8915400" y="0"/>
            <a:ext cx="0" cy="6858000"/>
          </a:xfrm>
          <a:prstGeom prst="line"/>
          <a:noFill/>
          <a:ln w="9525" cap="flat" cmpd="sng" algn="ctr">
            <a:solidFill>
              <a:schemeClr val="accent1"/>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720" name="Oval 13"/>
          <p:cNvSpPr/>
          <p:nvPr/>
        </p:nvSpPr>
        <p:spPr>
          <a:xfrm>
            <a:off x="8156448" y="5715000"/>
            <a:ext cx="548640" cy="548640"/>
          </a:xfrm>
          <a:prstGeom prst="ellipse"/>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721" name="Content Placeholder 17"/>
          <p:cNvSpPr>
            <a:spLocks noGrp="1"/>
          </p:cNvSpPr>
          <p:nvPr>
            <p:ph sz="quarter" idx="1"/>
          </p:nvPr>
        </p:nvSpPr>
        <p:spPr>
          <a:xfrm>
            <a:off x="304800" y="274320"/>
            <a:ext cx="5638800" cy="6327648"/>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22" name="Date Placeholder 20"/>
          <p:cNvSpPr>
            <a:spLocks noGrp="1"/>
          </p:cNvSpPr>
          <p:nvPr>
            <p:ph type="dt" sz="half" idx="14"/>
          </p:nvPr>
        </p:nvSpPr>
        <p:spPr/>
        <p:txBody>
          <a:bodyPr rtlCol="0"/>
          <a:p>
            <a:fld id="{C26BD413-02A8-4371-AA6B-89012809091C}" type="datetimeFigureOut">
              <a:rPr lang="en-US" smtClean="0"/>
              <a:t>6/15/2022</a:t>
            </a:fld>
            <a:endParaRPr dirty="0" lang="en-US"/>
          </a:p>
        </p:txBody>
      </p:sp>
      <p:sp>
        <p:nvSpPr>
          <p:cNvPr id="1048723" name="Slide Number Placeholder 21"/>
          <p:cNvSpPr>
            <a:spLocks noGrp="1"/>
          </p:cNvSpPr>
          <p:nvPr>
            <p:ph type="sldNum" sz="quarter" idx="15"/>
          </p:nvPr>
        </p:nvSpPr>
        <p:spPr/>
        <p:txBody>
          <a:bodyPr rtlCol="0"/>
          <a:p>
            <a:fld id="{E7642BA2-09E6-4F1C-A310-2F6436A0B041}" type="slidenum">
              <a:rPr lang="en-US" smtClean="0"/>
              <a:t>‹#›</a:t>
            </a:fld>
            <a:endParaRPr dirty="0" lang="en-US"/>
          </a:p>
        </p:txBody>
      </p:sp>
      <p:sp>
        <p:nvSpPr>
          <p:cNvPr id="1048724" name="Footer Placeholder 22"/>
          <p:cNvSpPr>
            <a:spLocks noGrp="1"/>
          </p:cNvSpPr>
          <p:nvPr>
            <p:ph type="ftr" sz="quarter" idx="16"/>
          </p:nvPr>
        </p:nvSpPr>
        <p:spPr/>
        <p:txBody>
          <a:bodyPr rtlCol="0"/>
          <a:p>
            <a:endParaRPr dirty="0" lang="en-US"/>
          </a:p>
        </p:txBody>
      </p:sp>
    </p:spTree>
  </p:cSld>
  <p:clrMapOvr>
    <a:overrideClrMapping accent1="accent1" accent2="accent2" accent3="accent3" accent4="accent4" accent5="accent5" accent6="accent6" bg1="lt1" bg2="lt2" tx1="dk1" tx2="dk2"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spTree>
      <p:nvGrpSpPr>
        <p:cNvPr id="51" name=""/>
        <p:cNvGrpSpPr/>
        <p:nvPr/>
      </p:nvGrpSpPr>
      <p:grpSpPr>
        <a:xfrm>
          <a:off x="0" y="0"/>
          <a:ext cx="0" cy="0"/>
          <a:chOff x="0" y="0"/>
          <a:chExt cx="0" cy="0"/>
        </a:xfrm>
      </p:grpSpPr>
      <p:sp>
        <p:nvSpPr>
          <p:cNvPr id="1048656" name="Straight Connector 8"/>
          <p:cNvSpPr>
            <a:spLocks noChangeShapeType="1"/>
          </p:cNvSpPr>
          <p:nvPr/>
        </p:nvSpPr>
        <p:spPr bwMode="auto">
          <a:xfrm>
            <a:off x="8763000" y="0"/>
            <a:ext cx="0" cy="6858000"/>
          </a:xfrm>
          <a:prstGeom prst="line"/>
          <a:noFill/>
          <a:ln w="38100" cap="flat" cmpd="sng"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57" name="Oval 12"/>
          <p:cNvSpPr/>
          <p:nvPr/>
        </p:nvSpPr>
        <p:spPr>
          <a:xfrm>
            <a:off x="8156448" y="5715000"/>
            <a:ext cx="548640" cy="548640"/>
          </a:xfrm>
          <a:prstGeom prst="ellipse"/>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658" name="Title 1"/>
          <p:cNvSpPr>
            <a:spLocks noGrp="1"/>
          </p:cNvSpPr>
          <p:nvPr>
            <p:ph type="title"/>
          </p:nvPr>
        </p:nvSpPr>
        <p:spPr>
          <a:xfrm rot="5400000">
            <a:off x="3350133" y="3200400"/>
            <a:ext cx="6309360" cy="457200"/>
          </a:xfrm>
        </p:spPr>
        <p:txBody>
          <a:bodyPr anchor="b"/>
          <a:lstStyle>
            <a:lvl1pPr algn="l">
              <a:buNone/>
              <a:defRPr b="1" sz="2000"/>
            </a:lvl1pPr>
          </a:lstStyle>
          <a:p>
            <a:r>
              <a:rPr kumimoji="0" lang="en-US" smtClean="0"/>
              <a:t>Click to edit Master title style</a:t>
            </a:r>
            <a:endParaRPr kumimoji="0" lang="en-US"/>
          </a:p>
        </p:txBody>
      </p:sp>
      <p:sp>
        <p:nvSpPr>
          <p:cNvPr id="1048659"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indent="0" marL="0">
              <a:buNone/>
              <a:defRPr sz="3200"/>
            </a:lvl1pPr>
          </a:lstStyle>
          <a:p>
            <a:pPr algn="ctr" eaLnBrk="1" hangingPunct="1" latinLnBrk="0">
              <a:buFontTx/>
              <a:buNone/>
            </a:pPr>
            <a:r>
              <a:rPr kumimoji="0" lang="en-US" smtClean="0"/>
              <a:t>Click icon to add picture</a:t>
            </a:r>
            <a:endParaRPr dirty="0" kumimoji="0" lang="en-US"/>
          </a:p>
        </p:txBody>
      </p:sp>
      <p:sp>
        <p:nvSpPr>
          <p:cNvPr id="1048660" name="Text Placeholder 3"/>
          <p:cNvSpPr>
            <a:spLocks noGrp="1"/>
          </p:cNvSpPr>
          <p:nvPr>
            <p:ph type="body" sz="half" idx="2"/>
          </p:nvPr>
        </p:nvSpPr>
        <p:spPr>
          <a:xfrm>
            <a:off x="6765798" y="264795"/>
            <a:ext cx="1524000" cy="4956048"/>
          </a:xfrm>
        </p:spPr>
        <p:txBody>
          <a:bodyPr anchor="t" anchorCtr="0" bIns="45720" compatLnSpc="1" forceAA="0" fromWordArt="0" horzOverflow="overflow" lIns="91440" numCol="1" rIns="91440" rot="0" rtlCol="0" spcCol="274320" spcFirstLastPara="0" tIns="45720" vert="horz" vertOverflow="overflow" wrap="square">
            <a:normAutofit/>
          </a:bodyPr>
          <a:lstStyle>
            <a:lvl1pPr indent="0" marL="0">
              <a:spcBef>
                <a:spcPts val="100"/>
              </a:spcBef>
              <a:spcAft>
                <a:spcPts val="400"/>
              </a:spcAft>
              <a:buFontTx/>
              <a:buNone/>
              <a:defRPr sz="1200"/>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661" name="Straight Connector 9"/>
          <p:cNvSpPr>
            <a:spLocks noChangeShapeType="1"/>
          </p:cNvSpPr>
          <p:nvPr/>
        </p:nvSpPr>
        <p:spPr bwMode="auto">
          <a:xfrm>
            <a:off x="8991600" y="0"/>
            <a:ext cx="0" cy="6858000"/>
          </a:xfrm>
          <a:prstGeom prst="line"/>
          <a:noFill/>
          <a:ln w="9525" cap="flat" cmpd="sng" algn="ctr">
            <a:solidFill>
              <a:schemeClr val="tx1"/>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62" name="Rectangle 10"/>
          <p:cNvSpPr/>
          <p:nvPr/>
        </p:nvSpPr>
        <p:spPr bwMode="auto">
          <a:xfrm>
            <a:off x="8839200" y="0"/>
            <a:ext cx="304800" cy="6858000"/>
          </a:xfrm>
          <a:prstGeom prst="rect"/>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63" name="Straight Connector 11"/>
          <p:cNvSpPr>
            <a:spLocks noChangeShapeType="1"/>
          </p:cNvSpPr>
          <p:nvPr/>
        </p:nvSpPr>
        <p:spPr bwMode="auto">
          <a:xfrm>
            <a:off x="8915400" y="0"/>
            <a:ext cx="0" cy="6858000"/>
          </a:xfrm>
          <a:prstGeom prst="line"/>
          <a:noFill/>
          <a:ln w="9525" cap="flat" cmpd="sng" algn="ctr">
            <a:solidFill>
              <a:schemeClr val="accent1"/>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64" name="Straight Connector 18"/>
          <p:cNvSpPr>
            <a:spLocks noChangeShapeType="1"/>
          </p:cNvSpPr>
          <p:nvPr/>
        </p:nvSpPr>
        <p:spPr bwMode="auto">
          <a:xfrm>
            <a:off x="6248400" y="0"/>
            <a:ext cx="0" cy="6858000"/>
          </a:xfrm>
          <a:prstGeom prst="line"/>
          <a:noFill/>
          <a:ln w="38100" cap="flat" cmpd="sng"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dirty="0" kumimoji="0" lang="en-US"/>
          </a:p>
        </p:txBody>
      </p:sp>
      <p:sp>
        <p:nvSpPr>
          <p:cNvPr id="1048665" name="Straight Connector 19"/>
          <p:cNvSpPr>
            <a:spLocks noChangeShapeType="1"/>
          </p:cNvSpPr>
          <p:nvPr/>
        </p:nvSpPr>
        <p:spPr bwMode="auto">
          <a:xfrm>
            <a:off x="6192296" y="0"/>
            <a:ext cx="0" cy="6858000"/>
          </a:xfrm>
          <a:prstGeom prst="line"/>
          <a:noFill/>
          <a:ln w="12700" cap="flat" cmpd="sng" algn="ctr">
            <a:solidFill>
              <a:schemeClr val="accent1"/>
            </a:solidFill>
            <a:prstDash val="solid"/>
            <a:round/>
            <a:headEnd type="none" w="med" len="med"/>
            <a:tailEnd type="none" w="med" len="med"/>
          </a:ln>
          <a:effectLst/>
        </p:spPr>
        <p:txBody>
          <a:bodyPr anchor="t" bIns="45720" compatLnSpc="1" lIns="91440" rIns="91440" tIns="45720" vert="horz" wrap="square"/>
          <a:p>
            <a:endParaRPr dirty="0" kumimoji="0" lang="en-US"/>
          </a:p>
        </p:txBody>
      </p:sp>
      <p:sp>
        <p:nvSpPr>
          <p:cNvPr id="1048666" name="Date Placeholder 16"/>
          <p:cNvSpPr>
            <a:spLocks noGrp="1"/>
          </p:cNvSpPr>
          <p:nvPr>
            <p:ph type="dt" sz="half" idx="10"/>
          </p:nvPr>
        </p:nvSpPr>
        <p:spPr/>
        <p:txBody>
          <a:bodyPr rtlCol="0"/>
          <a:p>
            <a:fld id="{C26BD413-02A8-4371-AA6B-89012809091C}" type="datetimeFigureOut">
              <a:rPr lang="en-US" smtClean="0"/>
              <a:t>6/15/2022</a:t>
            </a:fld>
            <a:endParaRPr dirty="0" lang="en-US"/>
          </a:p>
        </p:txBody>
      </p:sp>
      <p:sp>
        <p:nvSpPr>
          <p:cNvPr id="1048667" name="Slide Number Placeholder 17"/>
          <p:cNvSpPr>
            <a:spLocks noGrp="1"/>
          </p:cNvSpPr>
          <p:nvPr>
            <p:ph type="sldNum" sz="quarter" idx="11"/>
          </p:nvPr>
        </p:nvSpPr>
        <p:spPr/>
        <p:txBody>
          <a:bodyPr rtlCol="0"/>
          <a:p>
            <a:fld id="{E7642BA2-09E6-4F1C-A310-2F6436A0B041}" type="slidenum">
              <a:rPr lang="en-US" smtClean="0"/>
              <a:t>‹#›</a:t>
            </a:fld>
            <a:endParaRPr dirty="0" lang="en-US"/>
          </a:p>
        </p:txBody>
      </p:sp>
      <p:sp>
        <p:nvSpPr>
          <p:cNvPr id="1048668" name="Footer Placeholder 20"/>
          <p:cNvSpPr>
            <a:spLocks noGrp="1"/>
          </p:cNvSpPr>
          <p:nvPr>
            <p:ph type="ftr" sz="quarter" idx="12"/>
          </p:nvPr>
        </p:nvSpPr>
        <p:spPr/>
        <p:txBody>
          <a:bodyPr rtlCol="0"/>
          <a:p>
            <a:endParaRPr dirty="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Straight Connector 15"/>
          <p:cNvSpPr>
            <a:spLocks noChangeShapeType="1"/>
          </p:cNvSpPr>
          <p:nvPr/>
        </p:nvSpPr>
        <p:spPr bwMode="auto">
          <a:xfrm>
            <a:off x="8763000" y="0"/>
            <a:ext cx="0" cy="6858000"/>
          </a:xfrm>
          <a:prstGeom prst="line"/>
          <a:noFill/>
          <a:ln w="38100" cap="flat" cmpd="sng" algn="ctr">
            <a:solidFill>
              <a:schemeClr val="accent1">
                <a:tint val="60000"/>
                <a:alpha val="93000"/>
              </a:schemeClr>
            </a:solidFill>
            <a:prstDash val="solid"/>
            <a:round/>
            <a:headEnd type="none" w="med" len="med"/>
            <a:tailEnd type="none" w="med" len="med"/>
          </a:ln>
          <a:effectLst/>
        </p:spPr>
        <p:txBody>
          <a:bodyPr anchor="t" bIns="45720" compatLnSpc="1" lIns="91440" rIns="91440" tIns="45720" vert="horz" wrap="square"/>
          <a:p>
            <a:endParaRPr dirty="0" kumimoji="0" lang="en-US"/>
          </a:p>
        </p:txBody>
      </p:sp>
      <p:sp>
        <p:nvSpPr>
          <p:cNvPr id="1048577" name="Title Placeholder 21"/>
          <p:cNvSpPr>
            <a:spLocks noGrp="1"/>
          </p:cNvSpPr>
          <p:nvPr>
            <p:ph type="title"/>
          </p:nvPr>
        </p:nvSpPr>
        <p:spPr>
          <a:xfrm>
            <a:off x="457200" y="274638"/>
            <a:ext cx="7467600" cy="1143000"/>
          </a:xfrm>
          <a:prstGeom prst="rect"/>
        </p:spPr>
        <p:txBody>
          <a:bodyPr anchor="b" vert="horz">
            <a:normAutofit/>
          </a:bodyPr>
          <a:p>
            <a:r>
              <a:rPr kumimoji="0" lang="en-US" smtClean="0"/>
              <a:t>Click to edit Master title style</a:t>
            </a:r>
            <a:endParaRPr kumimoji="0" lang="en-US"/>
          </a:p>
        </p:txBody>
      </p:sp>
      <p:sp>
        <p:nvSpPr>
          <p:cNvPr id="1048578" name="Text Placeholder 12"/>
          <p:cNvSpPr>
            <a:spLocks noGrp="1"/>
          </p:cNvSpPr>
          <p:nvPr>
            <p:ph type="body" idx="1"/>
          </p:nvPr>
        </p:nvSpPr>
        <p:spPr>
          <a:xfrm>
            <a:off x="457200" y="1600200"/>
            <a:ext cx="7467600" cy="4873752"/>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79" name="Date Placeholder 13"/>
          <p:cNvSpPr>
            <a:spLocks noGrp="1"/>
          </p:cNvSpPr>
          <p:nvPr>
            <p:ph type="dt" sz="half" idx="2"/>
          </p:nvPr>
        </p:nvSpPr>
        <p:spPr>
          <a:xfrm rot="5400000">
            <a:off x="7589520" y="1081851"/>
            <a:ext cx="2011680" cy="384048"/>
          </a:xfrm>
          <a:prstGeom prst="rect"/>
        </p:spPr>
        <p:txBody>
          <a:bodyPr anchor="ctr" anchorCtr="0" vert="horz"/>
          <a:lstStyle>
            <a:lvl1pPr algn="r" eaLnBrk="1" hangingPunct="1" latinLnBrk="0">
              <a:defRPr sz="1200" kumimoji="0">
                <a:solidFill>
                  <a:schemeClr val="tx2"/>
                </a:solidFill>
              </a:defRPr>
            </a:lvl1pPr>
          </a:lstStyle>
          <a:p>
            <a:fld id="{C26BD413-02A8-4371-AA6B-89012809091C}" type="datetimeFigureOut">
              <a:rPr lang="en-US" smtClean="0"/>
              <a:t>6/15/2022</a:t>
            </a:fld>
            <a:endParaRPr dirty="0" lang="en-US"/>
          </a:p>
        </p:txBody>
      </p:sp>
      <p:sp>
        <p:nvSpPr>
          <p:cNvPr id="1048580" name="Footer Placeholder 2"/>
          <p:cNvSpPr>
            <a:spLocks noGrp="1"/>
          </p:cNvSpPr>
          <p:nvPr>
            <p:ph type="ftr" sz="quarter" idx="3"/>
          </p:nvPr>
        </p:nvSpPr>
        <p:spPr>
          <a:xfrm rot="5400000">
            <a:off x="6990186" y="3737240"/>
            <a:ext cx="3200400" cy="365760"/>
          </a:xfrm>
          <a:prstGeom prst="rect"/>
        </p:spPr>
        <p:txBody>
          <a:bodyPr anchor="ctr" anchorCtr="0" vert="horz"/>
          <a:lstStyle>
            <a:lvl1pPr algn="l" eaLnBrk="1" hangingPunct="1" latinLnBrk="0">
              <a:defRPr sz="1200" kumimoji="0">
                <a:solidFill>
                  <a:schemeClr val="tx2"/>
                </a:solidFill>
              </a:defRPr>
            </a:lvl1pPr>
          </a:lstStyle>
          <a:p>
            <a:endParaRPr dirty="0" lang="en-US"/>
          </a:p>
        </p:txBody>
      </p:sp>
      <p:sp>
        <p:nvSpPr>
          <p:cNvPr id="1048581" name="Straight Connector 6"/>
          <p:cNvSpPr>
            <a:spLocks noChangeShapeType="1"/>
          </p:cNvSpPr>
          <p:nvPr/>
        </p:nvSpPr>
        <p:spPr bwMode="auto">
          <a:xfrm>
            <a:off x="76200" y="0"/>
            <a:ext cx="0" cy="6858000"/>
          </a:xfrm>
          <a:prstGeom prst="line"/>
          <a:noFill/>
          <a:ln w="57150" cap="flat" cmpd="thickThin" algn="ctr">
            <a:solidFill>
              <a:schemeClr val="accent1">
                <a:tint val="60000"/>
              </a:schemeClr>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82" name="Straight Connector 8"/>
          <p:cNvSpPr>
            <a:spLocks noChangeShapeType="1"/>
          </p:cNvSpPr>
          <p:nvPr/>
        </p:nvSpPr>
        <p:spPr bwMode="auto">
          <a:xfrm>
            <a:off x="8991600" y="0"/>
            <a:ext cx="0" cy="6858000"/>
          </a:xfrm>
          <a:prstGeom prst="line"/>
          <a:noFill/>
          <a:ln w="19050" cap="flat" cmpd="sng" algn="ctr">
            <a:solidFill>
              <a:schemeClr val="accent1"/>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83" name="Rectangle 9"/>
          <p:cNvSpPr/>
          <p:nvPr/>
        </p:nvSpPr>
        <p:spPr bwMode="auto">
          <a:xfrm>
            <a:off x="8839200" y="0"/>
            <a:ext cx="304800" cy="6858000"/>
          </a:xfrm>
          <a:prstGeom prst="rect"/>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84" name="Straight Connector 10"/>
          <p:cNvSpPr>
            <a:spLocks noChangeShapeType="1"/>
          </p:cNvSpPr>
          <p:nvPr/>
        </p:nvSpPr>
        <p:spPr bwMode="auto">
          <a:xfrm>
            <a:off x="8915400" y="0"/>
            <a:ext cx="0" cy="6858000"/>
          </a:xfrm>
          <a:prstGeom prst="line"/>
          <a:noFill/>
          <a:ln w="9525" cap="flat" cmpd="sng" algn="ctr">
            <a:solidFill>
              <a:schemeClr val="accent1"/>
            </a:solid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85" name="Oval 11"/>
          <p:cNvSpPr/>
          <p:nvPr/>
        </p:nvSpPr>
        <p:spPr>
          <a:xfrm>
            <a:off x="8156448" y="5715000"/>
            <a:ext cx="548640" cy="548640"/>
          </a:xfrm>
          <a:prstGeom prst="ellipse"/>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dirty="0" kumimoji="0" lang="en-US"/>
          </a:p>
        </p:txBody>
      </p:sp>
      <p:sp>
        <p:nvSpPr>
          <p:cNvPr id="1048586" name="Slide Number Placeholder 22"/>
          <p:cNvSpPr>
            <a:spLocks noGrp="1"/>
          </p:cNvSpPr>
          <p:nvPr>
            <p:ph type="sldNum" sz="quarter" idx="4"/>
          </p:nvPr>
        </p:nvSpPr>
        <p:spPr>
          <a:xfrm>
            <a:off x="8129016" y="5734050"/>
            <a:ext cx="609600" cy="521208"/>
          </a:xfrm>
          <a:prstGeom prst="rect"/>
        </p:spPr>
        <p:txBody>
          <a:bodyPr anchor="ctr" vert="horz"/>
          <a:lstStyle>
            <a:lvl1pPr algn="ctr" eaLnBrk="1" hangingPunct="1" latinLnBrk="0">
              <a:defRPr b="1" sz="1400" kumimoji="0">
                <a:solidFill>
                  <a:srgbClr val="FFFFFF"/>
                </a:solidFill>
              </a:defRPr>
            </a:lvl1pPr>
          </a:lstStyle>
          <a:p>
            <a:fld id="{E7642BA2-09E6-4F1C-A310-2F6436A0B041}" type="slidenum">
              <a:rPr lang="en-US" smtClean="0"/>
              <a:t>‹#›</a:t>
            </a:fld>
            <a:endParaRPr dirty="0" lang="en-US"/>
          </a:p>
        </p:txBody>
      </p:sp>
    </p:spTree>
  </p:cSld>
  <p:clrMap accent1="accent1" accent2="accent2" accent3="accent3" accent4="accent4" accent5="accent5" accent6="accent6" bg1="lt1" bg2="lt2" tx1="dk1" tx2="dk2"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eaLnBrk="1" hangingPunct="1" latinLnBrk="0" rtl="0">
        <a:spcBef>
          <a:spcPct val="0"/>
        </a:spcBef>
        <a:buNone/>
        <a:defRPr baseline="0" b="0" cap="small" sz="3000" kern="1200" kumimoji="0">
          <a:solidFill>
            <a:schemeClr val="tx2"/>
          </a:solidFill>
          <a:latin typeface="+mj-lt"/>
          <a:ea typeface="+mj-ea"/>
          <a:cs typeface="+mj-cs"/>
        </a:defRPr>
      </a:lvl1pPr>
    </p:titleStyle>
    <p:bodyStyle>
      <a:lvl1pPr algn="l" eaLnBrk="1" hangingPunct="1" indent="-274320" latinLnBrk="0" marL="274320" rtl="0">
        <a:spcBef>
          <a:spcPts val="600"/>
        </a:spcBef>
        <a:buClr>
          <a:schemeClr val="accent1"/>
        </a:buClr>
        <a:buSzPct val="70000"/>
        <a:buFont typeface="Wingdings"/>
        <a:buChar char=""/>
        <a:defRPr sz="2400" kern="1200" kumimoji="0">
          <a:solidFill>
            <a:schemeClr val="tx1"/>
          </a:solidFill>
          <a:latin typeface="+mn-lt"/>
          <a:ea typeface="+mn-ea"/>
          <a:cs typeface="+mn-cs"/>
        </a:defRPr>
      </a:lvl1pPr>
      <a:lvl2pPr algn="l" eaLnBrk="1" hangingPunct="1" indent="-274320" latinLnBrk="0" marL="640080" rtl="0">
        <a:spcBef>
          <a:spcPct val="20000"/>
        </a:spcBef>
        <a:buClr>
          <a:schemeClr val="accent1"/>
        </a:buClr>
        <a:buSzPct val="80000"/>
        <a:buFont typeface="Wingdings 2"/>
        <a:buChar char=""/>
        <a:defRPr sz="2100" kern="1200" kumimoji="0">
          <a:solidFill>
            <a:schemeClr val="tx1"/>
          </a:solidFill>
          <a:latin typeface="+mn-lt"/>
          <a:ea typeface="+mn-ea"/>
          <a:cs typeface="+mn-cs"/>
        </a:defRPr>
      </a:lvl2pPr>
      <a:lvl3pPr algn="l" eaLnBrk="1" hangingPunct="1" indent="-182880" latinLnBrk="0" marL="914400" rtl="0">
        <a:spcBef>
          <a:spcPct val="20000"/>
        </a:spcBef>
        <a:buClr>
          <a:schemeClr val="accent1">
            <a:shade val="75000"/>
          </a:schemeClr>
        </a:buClr>
        <a:buSzPct val="60000"/>
        <a:buFont typeface="Wingdings"/>
        <a:buChar char=""/>
        <a:defRPr sz="1800" kern="1200" kumimoji="0">
          <a:solidFill>
            <a:schemeClr val="tx1"/>
          </a:solidFill>
          <a:latin typeface="+mn-lt"/>
          <a:ea typeface="+mn-ea"/>
          <a:cs typeface="+mn-cs"/>
        </a:defRPr>
      </a:lvl3pPr>
      <a:lvl4pPr algn="l" eaLnBrk="1" hangingPunct="1" indent="-182880" latinLnBrk="0" marL="1188720" rtl="0">
        <a:spcBef>
          <a:spcPct val="20000"/>
        </a:spcBef>
        <a:buClr>
          <a:schemeClr val="accent1">
            <a:tint val="60000"/>
          </a:schemeClr>
        </a:buClr>
        <a:buSzPct val="60000"/>
        <a:buFont typeface="Wingdings"/>
        <a:buChar char=""/>
        <a:defRPr sz="1800" kern="1200" kumimoji="0">
          <a:solidFill>
            <a:schemeClr val="tx1"/>
          </a:solidFill>
          <a:latin typeface="+mn-lt"/>
          <a:ea typeface="+mn-ea"/>
          <a:cs typeface="+mn-cs"/>
        </a:defRPr>
      </a:lvl4pPr>
      <a:lvl5pPr algn="l" eaLnBrk="1" hangingPunct="1" indent="-182880" latinLnBrk="0" marL="1463040" rtl="0">
        <a:spcBef>
          <a:spcPct val="20000"/>
        </a:spcBef>
        <a:buClr>
          <a:schemeClr val="accent2">
            <a:tint val="60000"/>
          </a:schemeClr>
        </a:buClr>
        <a:buSzPct val="68000"/>
        <a:buFont typeface="Wingdings 2"/>
        <a:buChar char=""/>
        <a:defRPr sz="1600" kern="1200" kumimoji="0">
          <a:solidFill>
            <a:schemeClr val="tx1"/>
          </a:solidFill>
          <a:latin typeface="+mn-lt"/>
          <a:ea typeface="+mn-ea"/>
          <a:cs typeface="+mn-cs"/>
        </a:defRPr>
      </a:lvl5pPr>
      <a:lvl6pPr algn="l" eaLnBrk="1" hangingPunct="1" indent="-182880" latinLnBrk="0" marL="1737360" rtl="0">
        <a:spcBef>
          <a:spcPct val="20000"/>
        </a:spcBef>
        <a:buClr>
          <a:schemeClr val="accent1"/>
        </a:buClr>
        <a:buChar char="•"/>
        <a:defRPr sz="1600" kern="1200" kumimoji="0">
          <a:solidFill>
            <a:schemeClr val="tx2"/>
          </a:solidFill>
          <a:latin typeface="+mn-lt"/>
          <a:ea typeface="+mn-ea"/>
          <a:cs typeface="+mn-cs"/>
        </a:defRPr>
      </a:lvl6pPr>
      <a:lvl7pPr algn="l" eaLnBrk="1" hangingPunct="1" indent="-182880" latinLnBrk="0" marL="2011680" rtl="0">
        <a:spcBef>
          <a:spcPct val="20000"/>
        </a:spcBef>
        <a:buClr>
          <a:schemeClr val="accent1">
            <a:tint val="60000"/>
          </a:schemeClr>
        </a:buClr>
        <a:buSzPct val="60000"/>
        <a:buFont typeface="Wingdings"/>
        <a:buChar char=""/>
        <a:defRPr baseline="0" sz="1400" kern="1200" kumimoji="0">
          <a:solidFill>
            <a:schemeClr val="tx2"/>
          </a:solidFill>
          <a:latin typeface="+mn-lt"/>
          <a:ea typeface="+mn-ea"/>
          <a:cs typeface="+mn-cs"/>
        </a:defRPr>
      </a:lvl7pPr>
      <a:lvl8pPr algn="l" eaLnBrk="1" hangingPunct="1" indent="-182880" latinLnBrk="0" marL="2286000" rtl="0">
        <a:spcBef>
          <a:spcPct val="20000"/>
        </a:spcBef>
        <a:buClr>
          <a:schemeClr val="accent2"/>
        </a:buClr>
        <a:buChar char="•"/>
        <a:defRPr baseline="0" cap="small" sz="1400" kern="1200" kumimoji="0">
          <a:solidFill>
            <a:schemeClr val="tx2"/>
          </a:solidFill>
          <a:latin typeface="+mn-lt"/>
          <a:ea typeface="+mn-ea"/>
          <a:cs typeface="+mn-cs"/>
        </a:defRPr>
      </a:lvl8pPr>
      <a:lvl9pPr algn="l" eaLnBrk="1" hangingPunct="1" indent="-182880" latinLnBrk="0" marL="2560320" rtl="0">
        <a:spcBef>
          <a:spcPct val="20000"/>
        </a:spcBef>
        <a:buClr>
          <a:schemeClr val="accent1">
            <a:shade val="75000"/>
          </a:schemeClr>
        </a:buClr>
        <a:buChar char="•"/>
        <a:defRPr baseline="0" sz="1400" kern="1200" kumimoji="0">
          <a:solidFill>
            <a:schemeClr val="tx2"/>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608" name="Title 1"/>
          <p:cNvSpPr>
            <a:spLocks noGrp="1"/>
          </p:cNvSpPr>
          <p:nvPr>
            <p:ph type="ctrTitle"/>
          </p:nvPr>
        </p:nvSpPr>
        <p:spPr>
          <a:xfrm>
            <a:off x="2286000" y="838200"/>
            <a:ext cx="6172200" cy="1752600"/>
          </a:xfrm>
        </p:spPr>
        <p:txBody>
          <a:bodyPr/>
          <a:p>
            <a:r>
              <a:rPr b="1" dirty="0" lang="en-US" smtClean="0"/>
              <a:t>WOUND HEALING AND REPAIR</a:t>
            </a:r>
            <a:endParaRPr b="1" dirty="0" lang="en-US"/>
          </a:p>
        </p:txBody>
      </p:sp>
      <p:sp>
        <p:nvSpPr>
          <p:cNvPr id="1048609" name="Subtitle 2"/>
          <p:cNvSpPr>
            <a:spLocks noGrp="1"/>
          </p:cNvSpPr>
          <p:nvPr>
            <p:ph type="subTitle" idx="1"/>
          </p:nvPr>
        </p:nvSpPr>
        <p:spPr>
          <a:xfrm>
            <a:off x="2590800" y="3429000"/>
            <a:ext cx="5181600" cy="2209800"/>
          </a:xfrm>
        </p:spPr>
        <p:txBody>
          <a:bodyPr>
            <a:normAutofit/>
          </a:bodyPr>
          <a:p>
            <a:r>
              <a:rPr b="1" dirty="0" lang="en-US" smtClean="0">
                <a:solidFill>
                  <a:schemeClr val="tx2">
                    <a:lumMod val="75000"/>
                  </a:schemeClr>
                </a:solidFill>
              </a:rPr>
              <a:t>THUO WA NJUGUNA</a:t>
            </a:r>
          </a:p>
          <a:p>
            <a:r>
              <a:rPr b="1" dirty="0" lang="en-US" smtClean="0">
                <a:solidFill>
                  <a:schemeClr val="tx2">
                    <a:lumMod val="75000"/>
                  </a:schemeClr>
                </a:solidFill>
              </a:rPr>
              <a:t>MURANG’A KMTC </a:t>
            </a:r>
            <a:endParaRPr b="1" dirty="0" lang="en-US" smtClean="0">
              <a:solidFill>
                <a:schemeClr val="tx2">
                  <a:lumMod val="75000"/>
                </a:schemeClr>
              </a:solidFill>
            </a:endParaRPr>
          </a:p>
          <a:p>
            <a:r>
              <a:rPr b="1" dirty="0" lang="en-US" smtClean="0">
                <a:solidFill>
                  <a:schemeClr val="tx2">
                    <a:lumMod val="75000"/>
                  </a:schemeClr>
                </a:solidFill>
              </a:rPr>
              <a:t>LECTURE SERIES</a:t>
            </a:r>
            <a:endParaRPr b="1" dirty="0" lang="en-US">
              <a:solidFill>
                <a:schemeClr val="tx2">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sp>
        <p:nvSpPr>
          <p:cNvPr id="1048631" name="Title 1"/>
          <p:cNvSpPr>
            <a:spLocks noGrp="1"/>
          </p:cNvSpPr>
          <p:nvPr>
            <p:ph type="title"/>
          </p:nvPr>
        </p:nvSpPr>
        <p:spPr>
          <a:xfrm>
            <a:off x="457200" y="274638"/>
            <a:ext cx="8229600" cy="944562"/>
          </a:xfrm>
        </p:spPr>
        <p:txBody>
          <a:bodyPr>
            <a:normAutofit/>
          </a:bodyPr>
          <a:p>
            <a:r>
              <a:rPr b="1" dirty="0" sz="4000" lang="en-US" smtClean="0"/>
              <a:t>COLLAGEN</a:t>
            </a:r>
            <a:endParaRPr b="1" dirty="0" sz="4000" lang="en-US"/>
          </a:p>
        </p:txBody>
      </p:sp>
      <p:sp>
        <p:nvSpPr>
          <p:cNvPr id="1048632" name="Content Placeholder 2"/>
          <p:cNvSpPr>
            <a:spLocks noGrp="1"/>
          </p:cNvSpPr>
          <p:nvPr>
            <p:ph sz="quarter" idx="1"/>
          </p:nvPr>
        </p:nvSpPr>
        <p:spPr>
          <a:xfrm>
            <a:off x="457200" y="1219200"/>
            <a:ext cx="8229600" cy="4906963"/>
          </a:xfrm>
        </p:spPr>
        <p:txBody>
          <a:bodyPr>
            <a:normAutofit fontScale="95833" lnSpcReduction="20000"/>
          </a:bodyPr>
          <a:p>
            <a:pPr indent="0" marL="0">
              <a:buNone/>
            </a:pPr>
            <a:r>
              <a:rPr dirty="0" lang="en-US" smtClean="0"/>
              <a:t>The </a:t>
            </a:r>
            <a:r>
              <a:rPr dirty="0" lang="en-US"/>
              <a:t>collagens are a family of proteins </a:t>
            </a:r>
            <a:r>
              <a:rPr dirty="0" lang="en-US" smtClean="0"/>
              <a:t>which provide </a:t>
            </a:r>
            <a:r>
              <a:rPr dirty="0" lang="en-US"/>
              <a:t>structural support to the multicellular organism. It </a:t>
            </a:r>
            <a:r>
              <a:rPr dirty="0" lang="en-US" smtClean="0"/>
              <a:t>is the </a:t>
            </a:r>
            <a:r>
              <a:rPr dirty="0" lang="en-US"/>
              <a:t>main component of tissues such as fibrous </a:t>
            </a:r>
            <a:r>
              <a:rPr dirty="0" lang="en-US" smtClean="0"/>
              <a:t>tissue, bone,cartilage</a:t>
            </a:r>
            <a:r>
              <a:rPr dirty="0" lang="en-US"/>
              <a:t>, valves of heart, cornea, basement membrane </a:t>
            </a:r>
            <a:r>
              <a:rPr dirty="0" lang="en-US" smtClean="0"/>
              <a:t>etc. </a:t>
            </a:r>
          </a:p>
          <a:p>
            <a:pPr indent="0" marL="0">
              <a:buNone/>
            </a:pPr>
            <a:r>
              <a:rPr dirty="0" lang="en-US" smtClean="0"/>
              <a:t>Collagen </a:t>
            </a:r>
            <a:r>
              <a:rPr dirty="0" lang="en-US"/>
              <a:t>is </a:t>
            </a:r>
            <a:r>
              <a:rPr dirty="0" lang="en-US" smtClean="0"/>
              <a:t>synthesized </a:t>
            </a:r>
            <a:r>
              <a:rPr dirty="0" lang="en-US"/>
              <a:t>and secreted by a </a:t>
            </a:r>
            <a:r>
              <a:rPr dirty="0" lang="en-US" smtClean="0"/>
              <a:t>complex </a:t>
            </a:r>
            <a:r>
              <a:rPr dirty="0" lang="en-US"/>
              <a:t>biochemical mechanism on ribosomes. </a:t>
            </a:r>
            <a:endParaRPr dirty="0" lang="en-US" smtClean="0"/>
          </a:p>
          <a:p>
            <a:pPr indent="0" marL="0">
              <a:buNone/>
            </a:pPr>
            <a:r>
              <a:rPr dirty="0" lang="en-US" smtClean="0"/>
              <a:t>The </a:t>
            </a:r>
            <a:r>
              <a:rPr dirty="0" lang="en-US"/>
              <a:t>collagen </a:t>
            </a:r>
            <a:r>
              <a:rPr dirty="0" lang="en-US" smtClean="0"/>
              <a:t>synthesis is </a:t>
            </a:r>
            <a:r>
              <a:rPr dirty="0" lang="en-US"/>
              <a:t>stimulated by various growth factors and is degraded </a:t>
            </a:r>
            <a:r>
              <a:rPr dirty="0" lang="en-US" smtClean="0"/>
              <a:t>by collagenase</a:t>
            </a:r>
            <a:r>
              <a:rPr dirty="0" lang="en-US"/>
              <a:t>. </a:t>
            </a:r>
            <a:endParaRPr dirty="0" lang="en-US" smtClean="0"/>
          </a:p>
          <a:p>
            <a:pPr indent="0" marL="0">
              <a:buNone/>
            </a:pPr>
            <a:r>
              <a:rPr dirty="0" lang="en-US" smtClean="0"/>
              <a:t>Regulation </a:t>
            </a:r>
            <a:r>
              <a:rPr dirty="0" lang="en-US"/>
              <a:t>of collagen synthesis and </a:t>
            </a:r>
            <a:r>
              <a:rPr dirty="0" lang="en-US" smtClean="0"/>
              <a:t>degradation take </a:t>
            </a:r>
            <a:r>
              <a:rPr dirty="0" lang="en-US"/>
              <a:t>place by various local and systemic factors so that </a:t>
            </a:r>
            <a:r>
              <a:rPr dirty="0" lang="en-US" smtClean="0"/>
              <a:t>the collagen </a:t>
            </a:r>
            <a:r>
              <a:rPr dirty="0" lang="en-US"/>
              <a:t>content of normal organs remains constant. </a:t>
            </a:r>
            <a:endParaRPr dirty="0" lang="en-US" smtClean="0"/>
          </a:p>
          <a:p>
            <a:pPr indent="0" marL="0">
              <a:buNone/>
            </a:pPr>
            <a:r>
              <a:rPr dirty="0" lang="en-US" smtClean="0"/>
              <a:t>On the other </a:t>
            </a:r>
            <a:r>
              <a:rPr dirty="0" lang="en-US"/>
              <a:t>hand, defective regulation of collagen synthesis leads </a:t>
            </a:r>
            <a:r>
              <a:rPr dirty="0" lang="en-US" smtClean="0"/>
              <a:t>to hypertrophied </a:t>
            </a:r>
            <a:r>
              <a:rPr dirty="0" lang="en-US"/>
              <a:t>scar, fibrosis, and organ dysfunction</a:t>
            </a:r>
            <a:r>
              <a:rPr dirty="0" lang="en-US" smtClean="0"/>
              <a:t>.</a:t>
            </a:r>
          </a:p>
          <a:p>
            <a:pPr indent="0" marL="0">
              <a:buNone/>
            </a:pPr>
            <a:r>
              <a:rPr dirty="0" lang="en-US" smtClean="0"/>
              <a:t>Types of collagens:Type I,III,V etc</a:t>
            </a:r>
            <a:endParaRPr dirty="0" lang="en-US"/>
          </a:p>
          <a:p>
            <a:pPr indent="0" marL="0">
              <a:buNone/>
            </a:pPr>
            <a:endParaRPr dirty="0" lang="en-US"/>
          </a:p>
          <a:p>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633" name="Title 1"/>
          <p:cNvSpPr>
            <a:spLocks noGrp="1"/>
          </p:cNvSpPr>
          <p:nvPr>
            <p:ph type="title"/>
          </p:nvPr>
        </p:nvSpPr>
        <p:spPr>
          <a:xfrm>
            <a:off x="457200" y="274638"/>
            <a:ext cx="8229600" cy="868362"/>
          </a:xfrm>
        </p:spPr>
        <p:txBody>
          <a:bodyPr>
            <a:normAutofit/>
          </a:bodyPr>
          <a:p>
            <a:r>
              <a:rPr b="1" dirty="0" sz="4000" lang="en-US" smtClean="0"/>
              <a:t>ADHESIVE GLYCOPROTEINS</a:t>
            </a:r>
            <a:endParaRPr b="1" dirty="0" sz="4000" lang="en-US"/>
          </a:p>
        </p:txBody>
      </p:sp>
      <p:sp>
        <p:nvSpPr>
          <p:cNvPr id="1048634" name="Content Placeholder 2"/>
          <p:cNvSpPr>
            <a:spLocks noGrp="1"/>
          </p:cNvSpPr>
          <p:nvPr>
            <p:ph sz="quarter" idx="1"/>
          </p:nvPr>
        </p:nvSpPr>
        <p:spPr>
          <a:xfrm>
            <a:off x="457200" y="1066800"/>
            <a:ext cx="8229600" cy="5059363"/>
          </a:xfrm>
        </p:spPr>
        <p:txBody>
          <a:bodyPr>
            <a:normAutofit fontScale="87500" lnSpcReduction="20000"/>
          </a:bodyPr>
          <a:p>
            <a:pPr indent="0" marL="0">
              <a:buNone/>
            </a:pPr>
            <a:r>
              <a:rPr b="1" dirty="0" lang="en-US" smtClean="0"/>
              <a:t> </a:t>
            </a:r>
            <a:r>
              <a:rPr dirty="0" lang="en-US"/>
              <a:t>Various adhesive </a:t>
            </a:r>
            <a:r>
              <a:rPr dirty="0" lang="en-US" smtClean="0"/>
              <a:t>glycoproteins acts as </a:t>
            </a:r>
            <a:r>
              <a:rPr dirty="0" lang="en-US"/>
              <a:t>glue for the ECM and the cells. These  </a:t>
            </a:r>
            <a:r>
              <a:rPr dirty="0" lang="en-US" smtClean="0"/>
              <a:t>includes:</a:t>
            </a:r>
          </a:p>
          <a:p>
            <a:pPr indent="0" marL="0">
              <a:buNone/>
            </a:pPr>
            <a:r>
              <a:rPr b="1" dirty="0" lang="en-US" smtClean="0"/>
              <a:t>i</a:t>
            </a:r>
            <a:r>
              <a:rPr b="1" dirty="0" lang="en-US"/>
              <a:t>) Fibronectin </a:t>
            </a:r>
            <a:r>
              <a:rPr dirty="0" lang="en-US"/>
              <a:t>(</a:t>
            </a:r>
            <a:r>
              <a:rPr dirty="0" i="1" lang="en-US"/>
              <a:t>nectere </a:t>
            </a:r>
            <a:r>
              <a:rPr dirty="0" lang="en-US"/>
              <a:t>= to bind) is the best characterised</a:t>
            </a:r>
          </a:p>
          <a:p>
            <a:pPr indent="0" marL="0">
              <a:buNone/>
            </a:pPr>
            <a:r>
              <a:rPr dirty="0" lang="en-US"/>
              <a:t>glycoprotein in ECM and has binding properties to other </a:t>
            </a:r>
            <a:r>
              <a:rPr dirty="0" lang="en-US" smtClean="0"/>
              <a:t>cells and </a:t>
            </a:r>
            <a:r>
              <a:rPr dirty="0" lang="en-US"/>
              <a:t>ECM. It is of two </a:t>
            </a:r>
            <a:r>
              <a:rPr dirty="0" lang="en-US" smtClean="0"/>
              <a:t>types ie plasma </a:t>
            </a:r>
            <a:r>
              <a:rPr dirty="0" lang="en-US"/>
              <a:t>and tissue fibronectin</a:t>
            </a:r>
            <a:r>
              <a:rPr dirty="0" lang="en-US" smtClean="0"/>
              <a:t>.</a:t>
            </a:r>
            <a:r>
              <a:rPr dirty="0" i="1" lang="en-US" smtClean="0"/>
              <a:t> </a:t>
            </a:r>
          </a:p>
          <a:p>
            <a:pPr indent="0" marL="0">
              <a:buNone/>
            </a:pPr>
            <a:r>
              <a:rPr dirty="0" i="1" lang="en-US" smtClean="0"/>
              <a:t>Plasma </a:t>
            </a:r>
            <a:r>
              <a:rPr dirty="0" i="1" lang="en-US"/>
              <a:t>fibronectin </a:t>
            </a:r>
            <a:r>
              <a:rPr dirty="0" lang="en-US"/>
              <a:t>is </a:t>
            </a:r>
            <a:r>
              <a:rPr dirty="0" lang="en-US" smtClean="0"/>
              <a:t>synthesized </a:t>
            </a:r>
            <a:r>
              <a:rPr dirty="0" lang="en-US"/>
              <a:t>by the liver cells </a:t>
            </a:r>
            <a:r>
              <a:rPr dirty="0" lang="en-US" smtClean="0"/>
              <a:t>and is </a:t>
            </a:r>
            <a:r>
              <a:rPr dirty="0" lang="en-US"/>
              <a:t>trapped in basement membrane such as during </a:t>
            </a:r>
            <a:r>
              <a:rPr dirty="0" lang="en-US" smtClean="0"/>
              <a:t>filtration through </a:t>
            </a:r>
            <a:r>
              <a:rPr dirty="0" lang="en-US"/>
              <a:t>the renal </a:t>
            </a:r>
            <a:r>
              <a:rPr dirty="0" lang="en-US" smtClean="0"/>
              <a:t>glomerulus. </a:t>
            </a:r>
          </a:p>
          <a:p>
            <a:pPr indent="0" marL="0">
              <a:buNone/>
            </a:pPr>
            <a:r>
              <a:rPr dirty="0" i="1" lang="en-US" smtClean="0"/>
              <a:t>Tissue </a:t>
            </a:r>
            <a:r>
              <a:rPr dirty="0" i="1" lang="en-US"/>
              <a:t>fibronectin </a:t>
            </a:r>
            <a:r>
              <a:rPr dirty="0" lang="en-US"/>
              <a:t>is formed by fibroblasts, </a:t>
            </a:r>
            <a:r>
              <a:rPr dirty="0" lang="en-US" smtClean="0"/>
              <a:t>endothelial cells and </a:t>
            </a:r>
            <a:r>
              <a:rPr dirty="0" lang="en-US"/>
              <a:t>other mesenchymal cells. It is </a:t>
            </a:r>
            <a:r>
              <a:rPr dirty="0" lang="en-US" smtClean="0"/>
              <a:t>responsible for </a:t>
            </a:r>
            <a:r>
              <a:rPr dirty="0" lang="en-US"/>
              <a:t>the </a:t>
            </a:r>
            <a:r>
              <a:rPr dirty="0" lang="en-US" smtClean="0"/>
              <a:t>primitive matrix </a:t>
            </a:r>
            <a:r>
              <a:rPr dirty="0" lang="en-US"/>
              <a:t>such as in the foetus, and in wound healing.</a:t>
            </a:r>
          </a:p>
          <a:p>
            <a:pPr indent="0" marL="0">
              <a:buNone/>
            </a:pPr>
            <a:r>
              <a:rPr b="1" dirty="0" lang="en-US"/>
              <a:t>ii) Tenascin or cytotactin </a:t>
            </a:r>
            <a:r>
              <a:rPr dirty="0" lang="en-US"/>
              <a:t>is the glycoprotein associated </a:t>
            </a:r>
            <a:r>
              <a:rPr dirty="0" lang="en-US" smtClean="0"/>
              <a:t>with fibroblasts </a:t>
            </a:r>
            <a:r>
              <a:rPr dirty="0" lang="en-US"/>
              <a:t>and appears in wound about 48 hours after injury. </a:t>
            </a:r>
            <a:r>
              <a:rPr dirty="0" lang="en-US" smtClean="0"/>
              <a:t>It disappears </a:t>
            </a:r>
            <a:r>
              <a:rPr dirty="0" lang="en-US"/>
              <a:t>from mature scar tissue.</a:t>
            </a:r>
          </a:p>
          <a:p>
            <a:pPr indent="0" marL="0">
              <a:buNone/>
            </a:pPr>
            <a:r>
              <a:rPr b="1" dirty="0" lang="en-US"/>
              <a:t>iii) Thrombospondin </a:t>
            </a:r>
            <a:r>
              <a:rPr dirty="0" lang="en-US"/>
              <a:t>is mainly synthesised by granules </a:t>
            </a:r>
            <a:r>
              <a:rPr dirty="0" lang="en-US" smtClean="0"/>
              <a:t>of platelets</a:t>
            </a:r>
            <a:r>
              <a:rPr dirty="0" lang="en-US"/>
              <a:t>. It functions as adhesive protein for </a:t>
            </a:r>
            <a:r>
              <a:rPr dirty="0" lang="en-US" smtClean="0"/>
              <a:t>keratinocytes and </a:t>
            </a:r>
            <a:r>
              <a:rPr dirty="0" lang="en-US"/>
              <a:t>platelets but is inhibitory to attachment of fibroblasts </a:t>
            </a:r>
            <a:r>
              <a:rPr dirty="0" lang="en-US" smtClean="0"/>
              <a:t>and </a:t>
            </a:r>
          </a:p>
          <a:p>
            <a:pPr indent="0" marL="0">
              <a:buNone/>
            </a:pPr>
            <a:r>
              <a:rPr dirty="0" lang="en-US" smtClean="0"/>
              <a:t>endothelial </a:t>
            </a:r>
            <a:r>
              <a:rPr dirty="0" lang="en-US"/>
              <a:t>cells.</a:t>
            </a:r>
          </a:p>
          <a:p>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43" name=""/>
        <p:cNvGrpSpPr/>
        <p:nvPr/>
      </p:nvGrpSpPr>
      <p:grpSpPr>
        <a:xfrm>
          <a:off x="0" y="0"/>
          <a:ext cx="0" cy="0"/>
          <a:chOff x="0" y="0"/>
          <a:chExt cx="0" cy="0"/>
        </a:xfrm>
      </p:grpSpPr>
      <p:sp>
        <p:nvSpPr>
          <p:cNvPr id="1048635" name="Title 1"/>
          <p:cNvSpPr>
            <a:spLocks noGrp="1"/>
          </p:cNvSpPr>
          <p:nvPr>
            <p:ph type="title"/>
          </p:nvPr>
        </p:nvSpPr>
        <p:spPr>
          <a:xfrm>
            <a:off x="457200" y="274638"/>
            <a:ext cx="8229600" cy="792162"/>
          </a:xfrm>
        </p:spPr>
        <p:txBody>
          <a:bodyPr>
            <a:normAutofit/>
          </a:bodyPr>
          <a:p>
            <a:r>
              <a:rPr b="1" dirty="0" sz="4000" lang="en-US" smtClean="0"/>
              <a:t>BASEMENT MEMBRANE</a:t>
            </a:r>
            <a:endParaRPr b="1" dirty="0" sz="4000" lang="en-US"/>
          </a:p>
        </p:txBody>
      </p:sp>
      <p:sp>
        <p:nvSpPr>
          <p:cNvPr id="1048636" name="Content Placeholder 2"/>
          <p:cNvSpPr>
            <a:spLocks noGrp="1"/>
          </p:cNvSpPr>
          <p:nvPr>
            <p:ph sz="quarter" idx="1"/>
          </p:nvPr>
        </p:nvSpPr>
        <p:spPr>
          <a:xfrm>
            <a:off x="457200" y="990600"/>
            <a:ext cx="8229600" cy="5135563"/>
          </a:xfrm>
        </p:spPr>
        <p:txBody>
          <a:bodyPr>
            <a:normAutofit fontScale="95833" lnSpcReduction="10000"/>
          </a:bodyPr>
          <a:p>
            <a:pPr indent="0" marL="0">
              <a:buNone/>
            </a:pPr>
            <a:r>
              <a:rPr dirty="0" lang="fr-FR" smtClean="0"/>
              <a:t>Basement </a:t>
            </a:r>
            <a:r>
              <a:rPr dirty="0" lang="fr-FR"/>
              <a:t>membranes </a:t>
            </a:r>
            <a:r>
              <a:rPr dirty="0" lang="fr-FR" smtClean="0"/>
              <a:t>are periodic </a:t>
            </a:r>
            <a:r>
              <a:rPr dirty="0" lang="fr-FR"/>
              <a:t>acid-Schiff </a:t>
            </a:r>
            <a:r>
              <a:rPr dirty="0" lang="fr-FR" smtClean="0"/>
              <a:t>positive </a:t>
            </a:r>
            <a:r>
              <a:rPr dirty="0" lang="fr-FR"/>
              <a:t>amorphous </a:t>
            </a:r>
            <a:r>
              <a:rPr dirty="0" lang="fr-FR" smtClean="0"/>
              <a:t>structures </a:t>
            </a:r>
            <a:r>
              <a:rPr dirty="0" lang="en-US" smtClean="0"/>
              <a:t>that</a:t>
            </a:r>
            <a:r>
              <a:rPr dirty="0" lang="en-US"/>
              <a:t> </a:t>
            </a:r>
            <a:r>
              <a:rPr dirty="0" lang="en-US" smtClean="0"/>
              <a:t>lie </a:t>
            </a:r>
            <a:r>
              <a:rPr dirty="0" lang="en-US"/>
              <a:t>underneath epithelia of different organs and </a:t>
            </a:r>
            <a:r>
              <a:rPr dirty="0" lang="en-US" smtClean="0"/>
              <a:t>endothelial cells</a:t>
            </a:r>
            <a:r>
              <a:rPr dirty="0" lang="en-US"/>
              <a:t>. They consist of collagen type IV and </a:t>
            </a:r>
            <a:r>
              <a:rPr dirty="0" lang="en-US" smtClean="0"/>
              <a:t>laminin. </a:t>
            </a:r>
          </a:p>
          <a:p>
            <a:pPr indent="0" marL="0">
              <a:buNone/>
            </a:pPr>
            <a:endParaRPr b="1" dirty="0" sz="5200" lang="en-US" smtClean="0"/>
          </a:p>
          <a:p>
            <a:pPr indent="0" marL="0">
              <a:buNone/>
            </a:pPr>
            <a:r>
              <a:rPr b="1" dirty="0" sz="5200" lang="en-US"/>
              <a:t> </a:t>
            </a:r>
            <a:r>
              <a:rPr b="1" dirty="0" sz="5200" lang="en-US" smtClean="0"/>
              <a:t>ELASTIC </a:t>
            </a:r>
            <a:r>
              <a:rPr b="1" dirty="0" sz="5200" lang="en-US"/>
              <a:t>FIBRES </a:t>
            </a:r>
            <a:endParaRPr b="1" dirty="0" sz="5200" lang="en-US" smtClean="0"/>
          </a:p>
          <a:p>
            <a:pPr indent="0" marL="0">
              <a:buNone/>
            </a:pPr>
            <a:r>
              <a:rPr dirty="0" lang="en-US" smtClean="0"/>
              <a:t>While </a:t>
            </a:r>
            <a:r>
              <a:rPr dirty="0" lang="en-US"/>
              <a:t>the tensile strength in </a:t>
            </a:r>
            <a:r>
              <a:rPr dirty="0" lang="en-US" smtClean="0"/>
              <a:t>tissue comes </a:t>
            </a:r>
            <a:r>
              <a:rPr dirty="0" lang="en-US"/>
              <a:t>from collagen, the ability to recoil is provided </a:t>
            </a:r>
            <a:r>
              <a:rPr dirty="0" lang="en-US" smtClean="0"/>
              <a:t>by elastic </a:t>
            </a:r>
            <a:r>
              <a:rPr dirty="0" lang="en-US"/>
              <a:t>fibres</a:t>
            </a:r>
            <a:r>
              <a:rPr dirty="0" lang="en-US" smtClean="0"/>
              <a:t>.</a:t>
            </a:r>
          </a:p>
          <a:p>
            <a:pPr indent="0" marL="0">
              <a:buNone/>
            </a:pPr>
            <a:r>
              <a:rPr dirty="0" lang="en-US" smtClean="0"/>
              <a:t>Elastic </a:t>
            </a:r>
            <a:r>
              <a:rPr dirty="0" lang="en-US"/>
              <a:t>fibres consist of 2 </a:t>
            </a:r>
            <a:r>
              <a:rPr dirty="0" lang="en-US" smtClean="0"/>
              <a:t>components—elastin</a:t>
            </a:r>
            <a:r>
              <a:rPr dirty="0" lang="en-US"/>
              <a:t> </a:t>
            </a:r>
            <a:r>
              <a:rPr dirty="0" lang="en-US" smtClean="0"/>
              <a:t> glycoprotein </a:t>
            </a:r>
            <a:r>
              <a:rPr dirty="0" lang="en-US"/>
              <a:t>and elastic </a:t>
            </a:r>
            <a:r>
              <a:rPr dirty="0" lang="en-US" smtClean="0"/>
              <a:t>microfibril.</a:t>
            </a:r>
          </a:p>
          <a:p>
            <a:pPr indent="0" marL="0">
              <a:buNone/>
            </a:pPr>
            <a:r>
              <a:rPr dirty="0" lang="en-US" smtClean="0"/>
              <a:t>Elastases </a:t>
            </a:r>
            <a:r>
              <a:rPr dirty="0" lang="en-US"/>
              <a:t>degrade </a:t>
            </a:r>
            <a:r>
              <a:rPr dirty="0" lang="en-US" smtClean="0"/>
              <a:t>the elastic </a:t>
            </a:r>
            <a:r>
              <a:rPr dirty="0" lang="en-US"/>
              <a:t>tissue e.g. in </a:t>
            </a:r>
            <a:r>
              <a:rPr dirty="0" lang="en-US" smtClean="0"/>
              <a:t>inflammation, emphysema </a:t>
            </a:r>
            <a:r>
              <a:rPr dirty="0" lang="en-US"/>
              <a:t>etc.</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637" name="Title 1"/>
          <p:cNvSpPr>
            <a:spLocks noGrp="1"/>
          </p:cNvSpPr>
          <p:nvPr>
            <p:ph type="title"/>
          </p:nvPr>
        </p:nvSpPr>
        <p:spPr>
          <a:xfrm>
            <a:off x="457200" y="274638"/>
            <a:ext cx="8229600" cy="792162"/>
          </a:xfrm>
        </p:spPr>
        <p:txBody>
          <a:bodyPr/>
          <a:p>
            <a:r>
              <a:rPr b="1" dirty="0" lang="en-US" smtClean="0"/>
              <a:t>PROTEOGLYCANS</a:t>
            </a:r>
            <a:endParaRPr b="1" dirty="0" lang="en-US"/>
          </a:p>
        </p:txBody>
      </p:sp>
      <p:sp>
        <p:nvSpPr>
          <p:cNvPr id="1048638" name="Content Placeholder 2"/>
          <p:cNvSpPr>
            <a:spLocks noGrp="1"/>
          </p:cNvSpPr>
          <p:nvPr>
            <p:ph sz="quarter" idx="1"/>
          </p:nvPr>
        </p:nvSpPr>
        <p:spPr>
          <a:xfrm>
            <a:off x="457200" y="1219200"/>
            <a:ext cx="8229600" cy="5334000"/>
          </a:xfrm>
        </p:spPr>
        <p:txBody>
          <a:bodyPr>
            <a:normAutofit/>
          </a:bodyPr>
          <a:p>
            <a:pPr indent="0" marL="0">
              <a:buNone/>
            </a:pPr>
            <a:r>
              <a:rPr dirty="0" lang="en-US" smtClean="0"/>
              <a:t>These </a:t>
            </a:r>
            <a:r>
              <a:rPr dirty="0" lang="en-US"/>
              <a:t>are a group of </a:t>
            </a:r>
            <a:r>
              <a:rPr dirty="0" lang="en-US" smtClean="0"/>
              <a:t>molecules having </a:t>
            </a:r>
            <a:r>
              <a:rPr dirty="0" lang="en-US"/>
              <a:t>2 </a:t>
            </a:r>
            <a:r>
              <a:rPr dirty="0" lang="en-US" smtClean="0"/>
              <a:t>components ie an </a:t>
            </a:r>
            <a:r>
              <a:rPr dirty="0" lang="en-US"/>
              <a:t>essential carbohydrate </a:t>
            </a:r>
            <a:r>
              <a:rPr dirty="0" lang="en-US" smtClean="0"/>
              <a:t>polymer (called </a:t>
            </a:r>
            <a:r>
              <a:rPr dirty="0" lang="en-US"/>
              <a:t>polysaccharide or glycosaminoglycan), and a </a:t>
            </a:r>
            <a:r>
              <a:rPr dirty="0" lang="en-US" smtClean="0"/>
              <a:t>protein bound </a:t>
            </a:r>
            <a:r>
              <a:rPr dirty="0" lang="en-US"/>
              <a:t>to it, and hence the name proteoglycan. </a:t>
            </a:r>
            <a:r>
              <a:rPr dirty="0" lang="en-US" smtClean="0"/>
              <a:t>Various proteoglycans </a:t>
            </a:r>
            <a:r>
              <a:rPr dirty="0" lang="en-US"/>
              <a:t>are distributed in different tissues as </a:t>
            </a:r>
            <a:r>
              <a:rPr dirty="0" lang="en-US" smtClean="0"/>
              <a:t>:</a:t>
            </a:r>
            <a:endParaRPr dirty="0" lang="en-US"/>
          </a:p>
          <a:p>
            <a:pPr indent="0" marL="0">
              <a:buNone/>
            </a:pPr>
            <a:r>
              <a:rPr dirty="0" lang="fr-FR"/>
              <a:t>i) </a:t>
            </a:r>
            <a:r>
              <a:rPr dirty="0" i="1" lang="fr-FR"/>
              <a:t>Chondroitin sulphate</a:t>
            </a:r>
            <a:r>
              <a:rPr dirty="0" lang="fr-FR"/>
              <a:t>—abundant in cartilage, dermis</a:t>
            </a:r>
          </a:p>
          <a:p>
            <a:pPr indent="0" marL="0">
              <a:buNone/>
            </a:pPr>
            <a:r>
              <a:rPr dirty="0" lang="it-IT"/>
              <a:t>ii) </a:t>
            </a:r>
            <a:r>
              <a:rPr dirty="0" i="1" lang="it-IT"/>
              <a:t>Heparan sulphate</a:t>
            </a:r>
            <a:r>
              <a:rPr dirty="0" lang="it-IT"/>
              <a:t>—in basement membranes</a:t>
            </a:r>
          </a:p>
          <a:p>
            <a:pPr indent="0" marL="0">
              <a:buNone/>
            </a:pPr>
            <a:r>
              <a:rPr dirty="0" lang="en-US"/>
              <a:t>iii) </a:t>
            </a:r>
            <a:r>
              <a:rPr dirty="0" i="1" lang="en-US"/>
              <a:t>Dermatan sulphate</a:t>
            </a:r>
            <a:r>
              <a:rPr dirty="0" lang="en-US"/>
              <a:t>—in dermis</a:t>
            </a:r>
          </a:p>
          <a:p>
            <a:pPr indent="0" marL="0">
              <a:buNone/>
            </a:pPr>
            <a:r>
              <a:rPr dirty="0" lang="en-US"/>
              <a:t>iv) </a:t>
            </a:r>
            <a:r>
              <a:rPr dirty="0" i="1" lang="en-US"/>
              <a:t>Keratan sulphate</a:t>
            </a:r>
            <a:r>
              <a:rPr dirty="0" lang="en-US"/>
              <a:t>—in cartilage</a:t>
            </a:r>
          </a:p>
          <a:p>
            <a:pPr indent="0" marL="0">
              <a:buNone/>
            </a:pPr>
            <a:r>
              <a:rPr dirty="0" lang="en-US"/>
              <a:t>v) </a:t>
            </a:r>
            <a:r>
              <a:rPr dirty="0" i="1" lang="en-US"/>
              <a:t>Hyaluronic acid</a:t>
            </a:r>
            <a:r>
              <a:rPr dirty="0" lang="en-US"/>
              <a:t>—in cartilage, </a:t>
            </a:r>
            <a:r>
              <a:rPr dirty="0" lang="en-US" smtClean="0"/>
              <a:t>dermis.In </a:t>
            </a:r>
            <a:r>
              <a:rPr dirty="0" lang="en-US"/>
              <a:t>wound healing, the deposition of proteoglycans </a:t>
            </a:r>
            <a:r>
              <a:rPr dirty="0" lang="en-US" smtClean="0"/>
              <a:t>precedes collagen </a:t>
            </a:r>
            <a:r>
              <a:rPr dirty="0" lang="en-US"/>
              <a:t>laying</a:t>
            </a:r>
            <a:r>
              <a:rPr dirty="0" lang="en-US" smtClean="0"/>
              <a:t>.</a:t>
            </a:r>
            <a:endParaRPr dirty="0"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639" name="Title 1"/>
          <p:cNvSpPr>
            <a:spLocks noGrp="1"/>
          </p:cNvSpPr>
          <p:nvPr>
            <p:ph type="title"/>
          </p:nvPr>
        </p:nvSpPr>
        <p:spPr>
          <a:xfrm>
            <a:off x="457200" y="274638"/>
            <a:ext cx="8229600" cy="792162"/>
          </a:xfrm>
        </p:spPr>
        <p:txBody>
          <a:bodyPr>
            <a:normAutofit/>
          </a:bodyPr>
          <a:p>
            <a:r>
              <a:rPr b="1" dirty="0" lang="en-US" smtClean="0"/>
              <a:t>COMPLICATIONS OF WOUND HEALING</a:t>
            </a:r>
            <a:endParaRPr b="1" dirty="0" lang="en-US"/>
          </a:p>
        </p:txBody>
      </p:sp>
      <p:sp>
        <p:nvSpPr>
          <p:cNvPr id="1048640" name="Content Placeholder 2"/>
          <p:cNvSpPr>
            <a:spLocks noGrp="1"/>
          </p:cNvSpPr>
          <p:nvPr>
            <p:ph sz="quarter" idx="1"/>
          </p:nvPr>
        </p:nvSpPr>
        <p:spPr>
          <a:xfrm>
            <a:off x="457200" y="1143000"/>
            <a:ext cx="8229600" cy="5715000"/>
          </a:xfrm>
        </p:spPr>
        <p:txBody>
          <a:bodyPr>
            <a:normAutofit fontScale="95833" lnSpcReduction="10000"/>
          </a:bodyPr>
          <a:p>
            <a:pPr indent="0" marL="0">
              <a:buNone/>
            </a:pPr>
            <a:r>
              <a:rPr dirty="0" lang="en-US" smtClean="0"/>
              <a:t>During </a:t>
            </a:r>
            <a:r>
              <a:rPr dirty="0" lang="en-US"/>
              <a:t>the course of healing, following complications </a:t>
            </a:r>
            <a:r>
              <a:rPr dirty="0" lang="en-US" smtClean="0"/>
              <a:t>may    occur:</a:t>
            </a:r>
          </a:p>
          <a:p>
            <a:pPr>
              <a:buFont typeface="Wingdings" pitchFamily="2" charset="2"/>
              <a:buChar char="Ø"/>
            </a:pPr>
            <a:r>
              <a:rPr b="1" dirty="0" i="1" lang="en-US" smtClean="0"/>
              <a:t>Infection </a:t>
            </a:r>
            <a:r>
              <a:rPr dirty="0" i="1" lang="en-US" smtClean="0"/>
              <a:t>:</a:t>
            </a:r>
            <a:r>
              <a:rPr dirty="0" lang="en-US" smtClean="0"/>
              <a:t>The </a:t>
            </a:r>
            <a:r>
              <a:rPr dirty="0" lang="en-US"/>
              <a:t>wound may get infected due to entry </a:t>
            </a:r>
            <a:r>
              <a:rPr dirty="0" lang="en-US" smtClean="0"/>
              <a:t>of bacteria </a:t>
            </a:r>
            <a:r>
              <a:rPr dirty="0" lang="en-US"/>
              <a:t>delays the healing</a:t>
            </a:r>
            <a:r>
              <a:rPr dirty="0" lang="en-US" smtClean="0"/>
              <a:t>.</a:t>
            </a:r>
          </a:p>
          <a:p>
            <a:pPr>
              <a:buFont typeface="Wingdings" pitchFamily="2" charset="2"/>
              <a:buChar char="Ø"/>
            </a:pPr>
            <a:r>
              <a:rPr b="1" dirty="0" i="1" lang="en-US" smtClean="0"/>
              <a:t>Implantation </a:t>
            </a:r>
            <a:r>
              <a:rPr b="1" dirty="0" i="1" lang="en-US"/>
              <a:t>(epidermal) </a:t>
            </a:r>
            <a:r>
              <a:rPr b="1" dirty="0" i="1" lang="en-US" smtClean="0"/>
              <a:t>cyst</a:t>
            </a:r>
            <a:r>
              <a:rPr dirty="0" i="1" lang="en-US" smtClean="0"/>
              <a:t>: </a:t>
            </a:r>
            <a:r>
              <a:rPr dirty="0" lang="en-US"/>
              <a:t>Formation of </a:t>
            </a:r>
            <a:r>
              <a:rPr dirty="0" lang="en-US" smtClean="0"/>
              <a:t>implantation epidermoid </a:t>
            </a:r>
            <a:r>
              <a:rPr dirty="0" lang="en-US"/>
              <a:t>cyst may occur due to persistence of epithelial </a:t>
            </a:r>
            <a:r>
              <a:rPr dirty="0" lang="en-US" smtClean="0"/>
              <a:t>cells in </a:t>
            </a:r>
            <a:r>
              <a:rPr dirty="0" lang="en-US"/>
              <a:t>the wound after healing.</a:t>
            </a:r>
          </a:p>
          <a:p>
            <a:pPr>
              <a:buFont typeface="Wingdings" pitchFamily="2" charset="2"/>
              <a:buChar char="Ø"/>
            </a:pPr>
            <a:r>
              <a:rPr b="1" dirty="0" i="1" lang="en-US" smtClean="0"/>
              <a:t>Pigmentation</a:t>
            </a:r>
            <a:r>
              <a:rPr dirty="0" i="1" lang="en-US" smtClean="0"/>
              <a:t> :</a:t>
            </a:r>
            <a:r>
              <a:rPr dirty="0" lang="en-US" smtClean="0"/>
              <a:t>Healed </a:t>
            </a:r>
            <a:r>
              <a:rPr dirty="0" lang="en-US"/>
              <a:t>wounds may at times have </a:t>
            </a:r>
            <a:r>
              <a:rPr dirty="0" lang="en-US" smtClean="0"/>
              <a:t>rust-like colour </a:t>
            </a:r>
            <a:r>
              <a:rPr dirty="0" lang="en-US"/>
              <a:t>due to staining with haemosiderin. Some </a:t>
            </a:r>
            <a:r>
              <a:rPr dirty="0" lang="en-US" smtClean="0"/>
              <a:t>coloured</a:t>
            </a:r>
            <a:r>
              <a:rPr dirty="0" lang="en-US"/>
              <a:t> </a:t>
            </a:r>
            <a:r>
              <a:rPr dirty="0" lang="en-US" smtClean="0"/>
              <a:t>particulate </a:t>
            </a:r>
            <a:r>
              <a:rPr dirty="0" lang="en-US"/>
              <a:t>material left in the wound may persist and </a:t>
            </a:r>
            <a:r>
              <a:rPr dirty="0" lang="en-US" smtClean="0"/>
              <a:t>impart colour </a:t>
            </a:r>
            <a:r>
              <a:rPr dirty="0" lang="en-US"/>
              <a:t>to the healed wound.</a:t>
            </a:r>
          </a:p>
          <a:p>
            <a:pPr>
              <a:buFont typeface="Wingdings" pitchFamily="2" charset="2"/>
              <a:buChar char="Ø"/>
            </a:pPr>
            <a:r>
              <a:rPr b="1" dirty="0" i="1" lang="en-US" smtClean="0"/>
              <a:t>Deficient </a:t>
            </a:r>
            <a:r>
              <a:rPr b="1" dirty="0" i="1" lang="en-US"/>
              <a:t>scar formation </a:t>
            </a:r>
            <a:r>
              <a:rPr dirty="0" i="1" lang="en-US" smtClean="0"/>
              <a:t>:</a:t>
            </a:r>
            <a:r>
              <a:rPr dirty="0" lang="en-US" smtClean="0"/>
              <a:t>This </a:t>
            </a:r>
            <a:r>
              <a:rPr dirty="0" lang="en-US"/>
              <a:t>may occur due to </a:t>
            </a:r>
            <a:r>
              <a:rPr dirty="0" lang="en-US" smtClean="0"/>
              <a:t>inadequate formation </a:t>
            </a:r>
            <a:r>
              <a:rPr dirty="0" lang="en-US"/>
              <a:t>of granulation tissue.</a:t>
            </a:r>
          </a:p>
          <a:p>
            <a:pPr>
              <a:buFont typeface="Wingdings" pitchFamily="2" charset="2"/>
              <a:buChar char="Ø"/>
            </a:pPr>
            <a:r>
              <a:rPr b="1" dirty="0" i="1" lang="en-US" smtClean="0"/>
              <a:t>Incisional </a:t>
            </a:r>
            <a:r>
              <a:rPr b="1" dirty="0" i="1" lang="en-US"/>
              <a:t>hernia </a:t>
            </a:r>
            <a:r>
              <a:rPr dirty="0" i="1" lang="en-US" smtClean="0"/>
              <a:t>:</a:t>
            </a:r>
            <a:r>
              <a:rPr dirty="0" lang="en-US" smtClean="0"/>
              <a:t>A </a:t>
            </a:r>
            <a:r>
              <a:rPr dirty="0" lang="en-US"/>
              <a:t>weak scar, especially after a </a:t>
            </a:r>
            <a:r>
              <a:rPr dirty="0" lang="en-US" smtClean="0"/>
              <a:t>laparotomy,may </a:t>
            </a:r>
            <a:r>
              <a:rPr dirty="0" lang="en-US"/>
              <a:t>be the site of bursting open of a wound (wound </a:t>
            </a:r>
            <a:r>
              <a:rPr dirty="0" lang="en-US" smtClean="0"/>
              <a:t>dehiscence)or </a:t>
            </a:r>
            <a:r>
              <a:rPr dirty="0" lang="en-US"/>
              <a:t>an incisional hernia.</a:t>
            </a:r>
          </a:p>
          <a:p>
            <a:pPr indent="0" marL="0">
              <a:buNone/>
            </a:pPr>
            <a:endParaRPr dirty="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sp>
        <p:nvSpPr>
          <p:cNvPr id="1048641" name="Title 1"/>
          <p:cNvSpPr>
            <a:spLocks noGrp="1"/>
          </p:cNvSpPr>
          <p:nvPr>
            <p:ph type="title"/>
          </p:nvPr>
        </p:nvSpPr>
        <p:spPr>
          <a:xfrm>
            <a:off x="457200" y="274638"/>
            <a:ext cx="8229600" cy="715962"/>
          </a:xfrm>
        </p:spPr>
        <p:txBody>
          <a:bodyPr>
            <a:normAutofit/>
          </a:bodyPr>
          <a:p>
            <a:r>
              <a:rPr b="1" dirty="0" lang="en-US" smtClean="0"/>
              <a:t>CT,COMPLICATIONS</a:t>
            </a:r>
            <a:endParaRPr b="1" dirty="0" lang="en-US"/>
          </a:p>
        </p:txBody>
      </p:sp>
      <p:sp>
        <p:nvSpPr>
          <p:cNvPr id="1048642" name="Content Placeholder 2"/>
          <p:cNvSpPr>
            <a:spLocks noGrp="1"/>
          </p:cNvSpPr>
          <p:nvPr>
            <p:ph sz="quarter" idx="1"/>
          </p:nvPr>
        </p:nvSpPr>
        <p:spPr>
          <a:xfrm>
            <a:off x="457200" y="914400"/>
            <a:ext cx="8229600" cy="5791200"/>
          </a:xfrm>
        </p:spPr>
        <p:txBody>
          <a:bodyPr>
            <a:normAutofit fontScale="95833" lnSpcReduction="20000"/>
          </a:bodyPr>
          <a:p>
            <a:pPr>
              <a:buFont typeface="Wingdings" pitchFamily="2" charset="2"/>
              <a:buChar char="Ø"/>
            </a:pPr>
            <a:r>
              <a:rPr b="1" dirty="0" i="1" lang="en-US"/>
              <a:t>Hypertrophied scars and keloid formation</a:t>
            </a:r>
            <a:r>
              <a:rPr dirty="0" i="1" lang="en-US"/>
              <a:t>: </a:t>
            </a:r>
            <a:r>
              <a:rPr dirty="0" lang="en-US"/>
              <a:t>At times the scar formed is excessive, ugly and painful. Excessive formation of collagen in healing may result in keloid </a:t>
            </a:r>
            <a:r>
              <a:rPr dirty="0" i="1" lang="en-US"/>
              <a:t>(claw-like) </a:t>
            </a:r>
            <a:r>
              <a:rPr dirty="0" lang="en-US"/>
              <a:t>formation, seen more commonly in </a:t>
            </a:r>
            <a:r>
              <a:rPr dirty="0" lang="en-US" smtClean="0"/>
              <a:t>Blacks </a:t>
            </a:r>
          </a:p>
          <a:p>
            <a:pPr indent="0" marL="0">
              <a:buNone/>
            </a:pPr>
            <a:r>
              <a:rPr dirty="0" lang="en-US"/>
              <a:t> </a:t>
            </a:r>
            <a:r>
              <a:rPr dirty="0" lang="en-US" smtClean="0"/>
              <a:t>   </a:t>
            </a:r>
            <a:r>
              <a:rPr dirty="0" lang="en-US" smtClean="0"/>
              <a:t>Hypertrophied </a:t>
            </a:r>
            <a:r>
              <a:rPr dirty="0" lang="en-US"/>
              <a:t>scars differ from keloid in that they are </a:t>
            </a:r>
            <a:r>
              <a:rPr dirty="0" lang="en-US" smtClean="0"/>
              <a:t>      </a:t>
            </a:r>
          </a:p>
          <a:p>
            <a:pPr indent="0" marL="0">
              <a:buNone/>
            </a:pPr>
            <a:r>
              <a:rPr dirty="0" lang="en-US"/>
              <a:t> </a:t>
            </a:r>
            <a:r>
              <a:rPr dirty="0" lang="en-US" smtClean="0"/>
              <a:t>   </a:t>
            </a:r>
            <a:r>
              <a:rPr dirty="0" lang="en-US" smtClean="0"/>
              <a:t>confined </a:t>
            </a:r>
            <a:r>
              <a:rPr dirty="0" lang="en-US"/>
              <a:t>to </a:t>
            </a:r>
            <a:r>
              <a:rPr dirty="0" lang="en-US" smtClean="0"/>
              <a:t>the </a:t>
            </a:r>
            <a:r>
              <a:rPr dirty="0" lang="en-US"/>
              <a:t>borders of the initial wound while keloids </a:t>
            </a:r>
            <a:endParaRPr dirty="0" lang="en-US" smtClean="0"/>
          </a:p>
          <a:p>
            <a:pPr indent="0" marL="0">
              <a:buNone/>
            </a:pPr>
            <a:r>
              <a:rPr dirty="0" lang="en-US"/>
              <a:t> </a:t>
            </a:r>
            <a:r>
              <a:rPr dirty="0" lang="en-US" smtClean="0"/>
              <a:t>   </a:t>
            </a:r>
            <a:r>
              <a:rPr dirty="0" lang="en-US" smtClean="0"/>
              <a:t>have </a:t>
            </a:r>
            <a:r>
              <a:rPr dirty="0" lang="en-US" err="1" smtClean="0"/>
              <a:t>tumour</a:t>
            </a:r>
            <a:r>
              <a:rPr dirty="0" lang="en-US" smtClean="0"/>
              <a:t>-like projection </a:t>
            </a:r>
            <a:r>
              <a:rPr dirty="0" lang="en-US"/>
              <a:t>of connective tissue.</a:t>
            </a:r>
          </a:p>
          <a:p>
            <a:pPr>
              <a:buFont typeface="Wingdings" pitchFamily="2" charset="2"/>
              <a:buChar char="Ø"/>
            </a:pPr>
            <a:r>
              <a:rPr b="1" dirty="0" i="1" lang="en-US" smtClean="0"/>
              <a:t>Excessive contraction</a:t>
            </a:r>
            <a:r>
              <a:rPr dirty="0" i="1" lang="en-US" smtClean="0"/>
              <a:t>: </a:t>
            </a:r>
            <a:r>
              <a:rPr dirty="0" lang="en-US"/>
              <a:t>An exaggeration of wound </a:t>
            </a:r>
            <a:r>
              <a:rPr dirty="0" lang="en-US" smtClean="0"/>
              <a:t>contraction may </a:t>
            </a:r>
            <a:r>
              <a:rPr dirty="0" lang="en-US"/>
              <a:t>result in formation of contractures or cicatrisation </a:t>
            </a:r>
            <a:r>
              <a:rPr dirty="0" lang="en-US" smtClean="0"/>
              <a:t>e.g.Dupuytren’s </a:t>
            </a:r>
            <a:r>
              <a:rPr dirty="0" lang="en-US"/>
              <a:t>(palmar) contracture, plantar contracture </a:t>
            </a:r>
            <a:r>
              <a:rPr dirty="0" lang="en-US" smtClean="0"/>
              <a:t>and Peyronie’s </a:t>
            </a:r>
            <a:r>
              <a:rPr dirty="0" lang="en-US"/>
              <a:t>disease (contraction of the cavernous tissues </a:t>
            </a:r>
            <a:r>
              <a:rPr dirty="0" lang="en-US" smtClean="0"/>
              <a:t>of penis</a:t>
            </a:r>
            <a:r>
              <a:rPr dirty="0" lang="en-US"/>
              <a:t>).</a:t>
            </a:r>
          </a:p>
          <a:p>
            <a:pPr>
              <a:buFont typeface="Wingdings" pitchFamily="2" charset="2"/>
              <a:buChar char="Ø"/>
            </a:pPr>
            <a:r>
              <a:rPr b="1" dirty="0" i="1" lang="en-US" smtClean="0"/>
              <a:t>Neoplasia</a:t>
            </a:r>
            <a:r>
              <a:rPr dirty="0" i="1" lang="en-US" smtClean="0"/>
              <a:t>: </a:t>
            </a:r>
            <a:r>
              <a:rPr dirty="0" lang="en-US"/>
              <a:t>Rarely, scar may be the site for development</a:t>
            </a:r>
          </a:p>
          <a:p>
            <a:pPr indent="0" marL="0">
              <a:buNone/>
            </a:pPr>
            <a:r>
              <a:rPr dirty="0" lang="en-US" smtClean="0"/>
              <a:t>    </a:t>
            </a:r>
            <a:r>
              <a:rPr dirty="0" lang="en-US" smtClean="0"/>
              <a:t>of </a:t>
            </a:r>
            <a:r>
              <a:rPr dirty="0" lang="en-US"/>
              <a:t>carcinoma later e.g. squamous cell carcinoma in </a:t>
            </a:r>
            <a:endParaRPr dirty="0" lang="en-US" smtClean="0"/>
          </a:p>
          <a:p>
            <a:pPr indent="0" marL="0">
              <a:buNone/>
            </a:pPr>
            <a:r>
              <a:rPr dirty="0" lang="en-US"/>
              <a:t> </a:t>
            </a:r>
            <a:r>
              <a:rPr dirty="0" lang="en-US" smtClean="0"/>
              <a:t>   </a:t>
            </a:r>
            <a:r>
              <a:rPr dirty="0" lang="en-US" err="1" smtClean="0"/>
              <a:t>Marjolin’s</a:t>
            </a:r>
            <a:r>
              <a:rPr dirty="0" lang="en-US" smtClean="0"/>
              <a:t> ulcer </a:t>
            </a:r>
            <a:r>
              <a:rPr dirty="0" lang="en-US"/>
              <a:t>i.e. a scar following burns on the skin</a:t>
            </a:r>
            <a:r>
              <a:rPr dirty="0" lang="en-US" smtClean="0"/>
              <a:t>. </a:t>
            </a:r>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643" name="Title 1"/>
          <p:cNvSpPr>
            <a:spLocks noGrp="1"/>
          </p:cNvSpPr>
          <p:nvPr>
            <p:ph type="title"/>
          </p:nvPr>
        </p:nvSpPr>
        <p:spPr>
          <a:xfrm>
            <a:off x="457200" y="274638"/>
            <a:ext cx="8229600" cy="944562"/>
          </a:xfrm>
        </p:spPr>
        <p:txBody>
          <a:bodyPr>
            <a:normAutofit/>
          </a:bodyPr>
          <a:p>
            <a:r>
              <a:rPr b="1" dirty="0" lang="en-US" smtClean="0"/>
              <a:t>FACTORS INFLUENCING WOUND HEALING</a:t>
            </a:r>
            <a:endParaRPr b="1" dirty="0" lang="en-US"/>
          </a:p>
        </p:txBody>
      </p:sp>
      <p:sp>
        <p:nvSpPr>
          <p:cNvPr id="1048644" name="Content Placeholder 2"/>
          <p:cNvSpPr>
            <a:spLocks noGrp="1"/>
          </p:cNvSpPr>
          <p:nvPr>
            <p:ph sz="quarter" idx="1"/>
          </p:nvPr>
        </p:nvSpPr>
        <p:spPr>
          <a:xfrm>
            <a:off x="457200" y="1219200"/>
            <a:ext cx="8229600" cy="5638800"/>
          </a:xfrm>
        </p:spPr>
        <p:txBody>
          <a:bodyPr>
            <a:normAutofit fontScale="91667" lnSpcReduction="20000"/>
          </a:bodyPr>
          <a:p>
            <a:pPr indent="0" marL="0">
              <a:buNone/>
            </a:pPr>
            <a:r>
              <a:rPr dirty="0" lang="en-US" smtClean="0"/>
              <a:t>Two </a:t>
            </a:r>
            <a:r>
              <a:rPr dirty="0" lang="en-US"/>
              <a:t>types of factors influence the wound healing: those acting</a:t>
            </a:r>
          </a:p>
          <a:p>
            <a:pPr indent="0" marL="0">
              <a:buNone/>
            </a:pPr>
            <a:r>
              <a:rPr dirty="0" lang="en-US"/>
              <a:t>locally, and those acting in general.</a:t>
            </a:r>
          </a:p>
          <a:p>
            <a:pPr indent="0" marL="0">
              <a:buNone/>
            </a:pPr>
            <a:r>
              <a:rPr b="1" dirty="0" lang="en-US" smtClean="0"/>
              <a:t> </a:t>
            </a:r>
            <a:r>
              <a:rPr b="1" dirty="0" sz="4600" lang="en-US"/>
              <a:t>LOCAL </a:t>
            </a:r>
            <a:r>
              <a:rPr b="1" dirty="0" sz="4600" lang="en-US" smtClean="0"/>
              <a:t>FACTORS:</a:t>
            </a:r>
          </a:p>
          <a:p>
            <a:pPr>
              <a:buFont typeface="Wingdings" pitchFamily="2" charset="2"/>
              <a:buChar char="v"/>
            </a:pPr>
            <a:r>
              <a:rPr b="1" dirty="0" i="1" lang="en-US" smtClean="0"/>
              <a:t>Infection</a:t>
            </a:r>
            <a:r>
              <a:rPr dirty="0" i="1" lang="en-US" smtClean="0"/>
              <a:t> </a:t>
            </a:r>
            <a:r>
              <a:rPr dirty="0" lang="en-US"/>
              <a:t>is the most important factor acting locally </a:t>
            </a:r>
            <a:r>
              <a:rPr dirty="0" lang="en-US" smtClean="0"/>
              <a:t>which delays </a:t>
            </a:r>
            <a:r>
              <a:rPr dirty="0" lang="en-US"/>
              <a:t>the process of healing.</a:t>
            </a:r>
          </a:p>
          <a:p>
            <a:pPr>
              <a:buFont typeface="Wingdings" pitchFamily="2" charset="2"/>
              <a:buChar char="v"/>
            </a:pPr>
            <a:r>
              <a:rPr b="1" dirty="0" i="1" lang="en-US" smtClean="0"/>
              <a:t>Poor </a:t>
            </a:r>
            <a:r>
              <a:rPr b="1" dirty="0" i="1" lang="en-US"/>
              <a:t>blood supply </a:t>
            </a:r>
            <a:r>
              <a:rPr b="1" dirty="0" lang="en-US"/>
              <a:t>to </a:t>
            </a:r>
            <a:r>
              <a:rPr b="1" dirty="0" lang="en-US" smtClean="0"/>
              <a:t>wound: </a:t>
            </a:r>
            <a:r>
              <a:rPr dirty="0" lang="en-US"/>
              <a:t>slows healing e.g. injuries </a:t>
            </a:r>
            <a:r>
              <a:rPr dirty="0" lang="en-US" smtClean="0"/>
              <a:t>toface </a:t>
            </a:r>
            <a:r>
              <a:rPr dirty="0" lang="en-US"/>
              <a:t>heal quickly due to rich blood supply while injury to </a:t>
            </a:r>
            <a:r>
              <a:rPr dirty="0" lang="en-US" smtClean="0"/>
              <a:t>leg with </a:t>
            </a:r>
            <a:r>
              <a:rPr dirty="0" lang="en-US"/>
              <a:t>varicose ulcers having poor blood supply heals slowly.</a:t>
            </a:r>
          </a:p>
          <a:p>
            <a:pPr>
              <a:buFont typeface="Wingdings" pitchFamily="2" charset="2"/>
              <a:buChar char="v"/>
            </a:pPr>
            <a:r>
              <a:rPr b="1" dirty="0" i="1" lang="en-US" smtClean="0"/>
              <a:t>Foreign </a:t>
            </a:r>
            <a:r>
              <a:rPr b="1" dirty="0" i="1" lang="en-US"/>
              <a:t>bodies </a:t>
            </a:r>
            <a:r>
              <a:rPr b="1" dirty="0" lang="en-US"/>
              <a:t>including </a:t>
            </a:r>
            <a:r>
              <a:rPr b="1" dirty="0" lang="en-US" smtClean="0"/>
              <a:t>sutures: </a:t>
            </a:r>
            <a:r>
              <a:rPr dirty="0" lang="en-US"/>
              <a:t>interfere with healing and</a:t>
            </a:r>
          </a:p>
          <a:p>
            <a:pPr>
              <a:buFont typeface="Wingdings" pitchFamily="2" charset="2"/>
              <a:buChar char="v"/>
            </a:pPr>
            <a:r>
              <a:rPr dirty="0" lang="en-US"/>
              <a:t>cause intense inflammatory reaction and infection.</a:t>
            </a:r>
          </a:p>
          <a:p>
            <a:pPr>
              <a:buFont typeface="Wingdings" pitchFamily="2" charset="2"/>
              <a:buChar char="v"/>
            </a:pPr>
            <a:r>
              <a:rPr b="1" dirty="0" i="1" lang="en-US" smtClean="0"/>
              <a:t>Movement </a:t>
            </a:r>
            <a:r>
              <a:rPr b="1" dirty="0" lang="en-US"/>
              <a:t>delays wound </a:t>
            </a:r>
            <a:r>
              <a:rPr b="1" dirty="0" lang="en-US" smtClean="0"/>
              <a:t>healing: </a:t>
            </a:r>
            <a:r>
              <a:rPr dirty="0" lang="en-US" smtClean="0"/>
              <a:t>Movement streches of the site affected hence interferes with cells for repair</a:t>
            </a:r>
          </a:p>
          <a:p>
            <a:pPr>
              <a:buFont typeface="Wingdings" pitchFamily="2" charset="2"/>
              <a:buChar char="v"/>
            </a:pPr>
            <a:r>
              <a:rPr b="1" dirty="0" lang="en-US" smtClean="0"/>
              <a:t>Exposure </a:t>
            </a:r>
            <a:r>
              <a:rPr b="1" dirty="0" lang="en-US"/>
              <a:t>to </a:t>
            </a:r>
            <a:r>
              <a:rPr b="1" dirty="0" i="1" lang="en-US"/>
              <a:t>ionising </a:t>
            </a:r>
            <a:r>
              <a:rPr b="1" dirty="0" i="1" lang="en-US" smtClean="0"/>
              <a:t>radiation: </a:t>
            </a:r>
            <a:r>
              <a:rPr dirty="0" lang="en-US"/>
              <a:t>delays granulation </a:t>
            </a:r>
            <a:r>
              <a:rPr dirty="0" lang="en-US" smtClean="0"/>
              <a:t>tissue formation. </a:t>
            </a:r>
          </a:p>
          <a:p>
            <a:pPr>
              <a:buFont typeface="Wingdings" pitchFamily="2" charset="2"/>
              <a:buChar char="v"/>
            </a:pPr>
            <a:r>
              <a:rPr dirty="0" lang="en-US" smtClean="0"/>
              <a:t>Exposure </a:t>
            </a:r>
            <a:r>
              <a:rPr dirty="0" lang="en-US"/>
              <a:t>to </a:t>
            </a:r>
            <a:r>
              <a:rPr dirty="0" i="1" lang="en-US"/>
              <a:t>ultraviolet light </a:t>
            </a:r>
            <a:r>
              <a:rPr dirty="0" lang="en-US"/>
              <a:t>facilitates healing.</a:t>
            </a:r>
          </a:p>
          <a:p>
            <a:pPr>
              <a:buFont typeface="Wingdings" pitchFamily="2" charset="2"/>
              <a:buChar char="v"/>
            </a:pPr>
            <a:r>
              <a:rPr b="1" dirty="0" i="1" lang="en-US" smtClean="0"/>
              <a:t>Type</a:t>
            </a:r>
            <a:r>
              <a:rPr b="1" dirty="0" i="1" lang="en-US"/>
              <a:t>, size and location </a:t>
            </a:r>
            <a:r>
              <a:rPr b="1" dirty="0" lang="en-US"/>
              <a:t>of injury </a:t>
            </a:r>
            <a:r>
              <a:rPr b="1" dirty="0" lang="en-US" smtClean="0"/>
              <a:t>:</a:t>
            </a:r>
            <a:r>
              <a:rPr dirty="0" lang="en-US" smtClean="0"/>
              <a:t>determines whether healing </a:t>
            </a:r>
            <a:r>
              <a:rPr dirty="0" lang="en-US"/>
              <a:t>takes place by resolution or organisation.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645" name="Title 1"/>
          <p:cNvSpPr>
            <a:spLocks noGrp="1"/>
          </p:cNvSpPr>
          <p:nvPr>
            <p:ph type="title"/>
          </p:nvPr>
        </p:nvSpPr>
        <p:spPr>
          <a:xfrm>
            <a:off x="457200" y="274638"/>
            <a:ext cx="8229600" cy="715962"/>
          </a:xfrm>
        </p:spPr>
        <p:txBody>
          <a:bodyPr>
            <a:normAutofit/>
          </a:bodyPr>
          <a:p>
            <a:r>
              <a:rPr b="1" dirty="0" lang="en-US" smtClean="0"/>
              <a:t>GENERAL /SYSTEMIC FACTORS</a:t>
            </a:r>
            <a:endParaRPr b="1" dirty="0" lang="en-US"/>
          </a:p>
        </p:txBody>
      </p:sp>
      <p:sp>
        <p:nvSpPr>
          <p:cNvPr id="1048646" name="Content Placeholder 2"/>
          <p:cNvSpPr>
            <a:spLocks noGrp="1"/>
          </p:cNvSpPr>
          <p:nvPr>
            <p:ph sz="quarter" idx="1"/>
          </p:nvPr>
        </p:nvSpPr>
        <p:spPr>
          <a:xfrm>
            <a:off x="457200" y="990600"/>
            <a:ext cx="8229600" cy="5135563"/>
          </a:xfrm>
        </p:spPr>
        <p:txBody>
          <a:bodyPr>
            <a:normAutofit fontScale="95833" lnSpcReduction="20000"/>
          </a:bodyPr>
          <a:p>
            <a:pPr>
              <a:buFont typeface="Wingdings" pitchFamily="2" charset="2"/>
              <a:buChar char="v"/>
            </a:pPr>
            <a:r>
              <a:rPr b="1" dirty="0" i="1" lang="en-US" smtClean="0"/>
              <a:t>Age:</a:t>
            </a:r>
            <a:r>
              <a:rPr dirty="0" lang="en-US" smtClean="0"/>
              <a:t>Wound </a:t>
            </a:r>
            <a:r>
              <a:rPr dirty="0" lang="en-US"/>
              <a:t>healing is rapid in young and somewhat </a:t>
            </a:r>
            <a:r>
              <a:rPr dirty="0" lang="en-US" smtClean="0"/>
              <a:t>slow in </a:t>
            </a:r>
            <a:r>
              <a:rPr dirty="0" lang="en-US"/>
              <a:t>aged and debilitated people due to poor blood supply to </a:t>
            </a:r>
            <a:r>
              <a:rPr dirty="0" lang="en-US" smtClean="0"/>
              <a:t>the injured </a:t>
            </a:r>
            <a:r>
              <a:rPr dirty="0" lang="en-US"/>
              <a:t>area in the latter.</a:t>
            </a:r>
          </a:p>
          <a:p>
            <a:pPr>
              <a:buFont typeface="Wingdings" pitchFamily="2" charset="2"/>
              <a:buChar char="v"/>
            </a:pPr>
            <a:r>
              <a:rPr b="1" dirty="0" i="1" lang="en-US" smtClean="0"/>
              <a:t>Nutrition:</a:t>
            </a:r>
            <a:r>
              <a:rPr dirty="0" lang="en-US" smtClean="0"/>
              <a:t>Deficiency </a:t>
            </a:r>
            <a:r>
              <a:rPr dirty="0" lang="en-US"/>
              <a:t>of constituents like protein, vitamin </a:t>
            </a:r>
            <a:r>
              <a:rPr dirty="0" lang="en-US" smtClean="0"/>
              <a:t>C(scurvy</a:t>
            </a:r>
            <a:r>
              <a:rPr dirty="0" lang="en-US"/>
              <a:t>), vitamin A and zinc delays the wound healing.</a:t>
            </a:r>
          </a:p>
          <a:p>
            <a:pPr>
              <a:buFont typeface="Wingdings" pitchFamily="2" charset="2"/>
              <a:buChar char="v"/>
            </a:pPr>
            <a:r>
              <a:rPr dirty="0" i="1" lang="en-US" smtClean="0"/>
              <a:t>Systemic </a:t>
            </a:r>
            <a:r>
              <a:rPr dirty="0" i="1" lang="en-US"/>
              <a:t>infection </a:t>
            </a:r>
            <a:r>
              <a:rPr dirty="0" lang="en-US"/>
              <a:t>delays wound healing.</a:t>
            </a:r>
          </a:p>
          <a:p>
            <a:pPr>
              <a:buFont typeface="Wingdings" pitchFamily="2" charset="2"/>
              <a:buChar char="v"/>
            </a:pPr>
            <a:r>
              <a:rPr b="1" dirty="0" i="1" lang="en-US" smtClean="0"/>
              <a:t>Administration </a:t>
            </a:r>
            <a:r>
              <a:rPr b="1" dirty="0" i="1" lang="en-US"/>
              <a:t>of </a:t>
            </a:r>
            <a:r>
              <a:rPr b="1" dirty="0" i="1" lang="en-US" smtClean="0"/>
              <a:t>glucocorticoids: </a:t>
            </a:r>
            <a:r>
              <a:rPr dirty="0" lang="en-US"/>
              <a:t>has </a:t>
            </a:r>
            <a:r>
              <a:rPr dirty="0" lang="en-US" smtClean="0"/>
              <a:t>anti-inflammatory effect</a:t>
            </a:r>
            <a:r>
              <a:rPr dirty="0" lang="en-US"/>
              <a:t>.</a:t>
            </a:r>
          </a:p>
          <a:p>
            <a:pPr>
              <a:buFont typeface="Wingdings" pitchFamily="2" charset="2"/>
              <a:buChar char="v"/>
            </a:pPr>
            <a:r>
              <a:rPr b="1" dirty="0" i="1" lang="en-US" smtClean="0"/>
              <a:t>Uncontrolled </a:t>
            </a:r>
            <a:r>
              <a:rPr b="1" dirty="0" i="1" lang="en-US"/>
              <a:t>diabetics </a:t>
            </a:r>
            <a:r>
              <a:rPr b="1" dirty="0" i="1" lang="en-US" smtClean="0"/>
              <a:t> melitus:</a:t>
            </a:r>
            <a:r>
              <a:rPr dirty="0" lang="en-US" smtClean="0"/>
              <a:t>are </a:t>
            </a:r>
            <a:r>
              <a:rPr dirty="0" lang="en-US"/>
              <a:t>more prone to develop </a:t>
            </a:r>
            <a:r>
              <a:rPr dirty="0" lang="en-US" smtClean="0"/>
              <a:t>infections and </a:t>
            </a:r>
            <a:r>
              <a:rPr dirty="0" lang="en-US"/>
              <a:t>hence delay in healing.</a:t>
            </a:r>
          </a:p>
          <a:p>
            <a:pPr>
              <a:buFont typeface="Wingdings" pitchFamily="2" charset="2"/>
              <a:buChar char="v"/>
            </a:pPr>
            <a:r>
              <a:rPr b="1" dirty="0" i="1" lang="en-US" smtClean="0"/>
              <a:t>Haematologic abnormalities: </a:t>
            </a:r>
            <a:r>
              <a:rPr dirty="0" lang="en-US"/>
              <a:t>like defect of neutrophil </a:t>
            </a:r>
            <a:r>
              <a:rPr dirty="0" lang="en-US" smtClean="0"/>
              <a:t>functions (chemotaxis </a:t>
            </a:r>
            <a:r>
              <a:rPr dirty="0" lang="en-US"/>
              <a:t>and phagocytosis), and </a:t>
            </a:r>
            <a:r>
              <a:rPr dirty="0" lang="en-US" smtClean="0"/>
              <a:t>neutropenia and</a:t>
            </a:r>
            <a:r>
              <a:rPr dirty="0" lang="en-US" smtClean="0"/>
              <a:t> </a:t>
            </a:r>
            <a:r>
              <a:rPr dirty="0" lang="en-US" smtClean="0"/>
              <a:t>bleeding </a:t>
            </a:r>
            <a:r>
              <a:rPr dirty="0" lang="en-US"/>
              <a:t>disorders slow the process of wound healing.</a:t>
            </a:r>
            <a:endParaRPr altLang="en-US" lang="zh-C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615" name="Title 1"/>
          <p:cNvSpPr>
            <a:spLocks noGrp="1"/>
          </p:cNvSpPr>
          <p:nvPr>
            <p:ph type="title"/>
          </p:nvPr>
        </p:nvSpPr>
        <p:spPr>
          <a:xfrm>
            <a:off x="457200" y="274638"/>
            <a:ext cx="7467600" cy="792162"/>
          </a:xfrm>
        </p:spPr>
        <p:txBody>
          <a:bodyPr/>
          <a:p>
            <a:r>
              <a:rPr b="1" dirty="0" lang="en-US" smtClean="0"/>
              <a:t>WOUND HEALING AND REPAIR</a:t>
            </a:r>
            <a:endParaRPr b="1" dirty="0" lang="en-US"/>
          </a:p>
        </p:txBody>
      </p:sp>
      <p:sp>
        <p:nvSpPr>
          <p:cNvPr id="1048616" name="Content Placeholder 2"/>
          <p:cNvSpPr>
            <a:spLocks noGrp="1"/>
          </p:cNvSpPr>
          <p:nvPr>
            <p:ph sz="quarter" idx="1"/>
          </p:nvPr>
        </p:nvSpPr>
        <p:spPr>
          <a:xfrm>
            <a:off x="457200" y="1066800"/>
            <a:ext cx="7467600" cy="5407152"/>
          </a:xfrm>
        </p:spPr>
        <p:txBody>
          <a:bodyPr>
            <a:normAutofit/>
          </a:bodyPr>
          <a:p>
            <a:pPr indent="0" marL="0">
              <a:buNone/>
            </a:pPr>
            <a:r>
              <a:rPr b="1" dirty="0" lang="en-US" smtClean="0"/>
              <a:t>TISSUE REPAIR</a:t>
            </a:r>
          </a:p>
          <a:p>
            <a:pPr indent="0" marL="0">
              <a:buNone/>
            </a:pPr>
            <a:r>
              <a:rPr dirty="0" lang="en-US" smtClean="0"/>
              <a:t>Tissue </a:t>
            </a:r>
            <a:r>
              <a:rPr dirty="0" lang="en-US"/>
              <a:t>repair refers to restoration of tissue architecture and function after an injury </a:t>
            </a:r>
            <a:endParaRPr dirty="0" lang="en-US" smtClean="0"/>
          </a:p>
          <a:p>
            <a:pPr indent="0" marL="0">
              <a:buNone/>
            </a:pPr>
            <a:r>
              <a:rPr dirty="0" lang="en-US" smtClean="0"/>
              <a:t>The healing of skin wound involves a combination of 2 process ie:</a:t>
            </a:r>
            <a:endParaRPr dirty="0" lang="en-US"/>
          </a:p>
          <a:p>
            <a:pPr>
              <a:buFont typeface="Wingdings" pitchFamily="2" charset="2"/>
              <a:buChar char="Ø"/>
            </a:pPr>
            <a:r>
              <a:rPr dirty="0" lang="en-US" smtClean="0"/>
              <a:t>Regeneration</a:t>
            </a:r>
          </a:p>
          <a:p>
            <a:pPr>
              <a:buFont typeface="Wingdings" pitchFamily="2" charset="2"/>
              <a:buChar char="Ø"/>
            </a:pPr>
            <a:r>
              <a:rPr dirty="0" lang="en-US" smtClean="0"/>
              <a:t>Repair</a:t>
            </a:r>
          </a:p>
          <a:p>
            <a:pPr indent="0" marL="0">
              <a:buNone/>
            </a:pPr>
            <a:r>
              <a:rPr dirty="0" lang="en-US" smtClean="0"/>
              <a:t>The above two processes are accomplished in two ways</a:t>
            </a:r>
            <a:endParaRPr dirty="0" lang="en-US"/>
          </a:p>
          <a:p>
            <a:pPr lvl="0">
              <a:buFont typeface="Wingdings" pitchFamily="2" charset="2"/>
              <a:buChar char="v"/>
            </a:pPr>
            <a:r>
              <a:rPr dirty="0" lang="en-US"/>
              <a:t>Healing by first </a:t>
            </a:r>
            <a:r>
              <a:rPr dirty="0" lang="en-US" smtClean="0"/>
              <a:t>intention(primary healing)</a:t>
            </a:r>
            <a:endParaRPr dirty="0" lang="en-US"/>
          </a:p>
          <a:p>
            <a:pPr lvl="0">
              <a:buFont typeface="Wingdings" pitchFamily="2" charset="2"/>
              <a:buChar char="v"/>
            </a:pPr>
            <a:r>
              <a:rPr dirty="0" lang="en-US"/>
              <a:t>Healing by second </a:t>
            </a:r>
            <a:r>
              <a:rPr dirty="0" lang="en-US" smtClean="0"/>
              <a:t>intention(secondary healing)</a:t>
            </a:r>
            <a:endParaRPr dirty="0" lang="en-US"/>
          </a:p>
          <a:p>
            <a:pPr indent="0" marL="0">
              <a:buNone/>
            </a:pPr>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617" name="Title 1"/>
          <p:cNvSpPr>
            <a:spLocks noGrp="1"/>
          </p:cNvSpPr>
          <p:nvPr>
            <p:ph type="title"/>
          </p:nvPr>
        </p:nvSpPr>
        <p:spPr>
          <a:xfrm>
            <a:off x="457200" y="274638"/>
            <a:ext cx="8229600" cy="792162"/>
          </a:xfrm>
        </p:spPr>
        <p:txBody>
          <a:bodyPr/>
          <a:p>
            <a:r>
              <a:rPr b="1" dirty="0" lang="en-US" smtClean="0"/>
              <a:t>HEALING BY FIRST INTENTION</a:t>
            </a:r>
            <a:endParaRPr b="1" dirty="0" lang="en-US"/>
          </a:p>
        </p:txBody>
      </p:sp>
      <p:sp>
        <p:nvSpPr>
          <p:cNvPr id="1048618" name="Content Placeholder 2"/>
          <p:cNvSpPr>
            <a:spLocks noGrp="1"/>
          </p:cNvSpPr>
          <p:nvPr>
            <p:ph sz="quarter" idx="1"/>
          </p:nvPr>
        </p:nvSpPr>
        <p:spPr>
          <a:xfrm>
            <a:off x="457200" y="1143000"/>
            <a:ext cx="8229600" cy="4983163"/>
          </a:xfrm>
        </p:spPr>
        <p:txBody>
          <a:bodyPr/>
          <a:p>
            <a:pPr indent="0" marL="0">
              <a:buNone/>
            </a:pPr>
            <a:r>
              <a:rPr dirty="0" lang="en-US" smtClean="0"/>
              <a:t>It’s defined as a healing of a wound which has the following characteristics:</a:t>
            </a:r>
          </a:p>
          <a:p>
            <a:pPr>
              <a:buFont typeface="Wingdings" pitchFamily="2" charset="2"/>
              <a:buChar char="Ø"/>
            </a:pPr>
            <a:r>
              <a:rPr dirty="0" lang="en-US" smtClean="0"/>
              <a:t>Clean and non infected wound</a:t>
            </a:r>
          </a:p>
          <a:p>
            <a:pPr>
              <a:buFont typeface="Wingdings" pitchFamily="2" charset="2"/>
              <a:buChar char="Ø"/>
            </a:pPr>
            <a:r>
              <a:rPr dirty="0" lang="en-US" smtClean="0"/>
              <a:t>Surgically incised wound</a:t>
            </a:r>
          </a:p>
          <a:p>
            <a:pPr>
              <a:buFont typeface="Wingdings" pitchFamily="2" charset="2"/>
              <a:buChar char="Ø"/>
            </a:pPr>
            <a:r>
              <a:rPr dirty="0" lang="en-US" smtClean="0"/>
              <a:t>Wound without much loss of cells and tissues</a:t>
            </a:r>
          </a:p>
          <a:p>
            <a:pPr>
              <a:buFont typeface="Wingdings" pitchFamily="2" charset="2"/>
              <a:buChar char="Ø"/>
            </a:pPr>
            <a:r>
              <a:rPr dirty="0" lang="en-US" smtClean="0"/>
              <a:t>Wound whose edges are approximated by surgical </a:t>
            </a:r>
            <a:endParaRPr dirty="0" lang="en-US"/>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sp>
        <p:nvSpPr>
          <p:cNvPr id="1048619" name="Title 1"/>
          <p:cNvSpPr>
            <a:spLocks noGrp="1"/>
          </p:cNvSpPr>
          <p:nvPr>
            <p:ph type="title"/>
          </p:nvPr>
        </p:nvSpPr>
        <p:spPr>
          <a:xfrm>
            <a:off x="457200" y="274638"/>
            <a:ext cx="8229600" cy="1020762"/>
          </a:xfrm>
        </p:spPr>
        <p:txBody>
          <a:bodyPr>
            <a:normAutofit/>
          </a:bodyPr>
          <a:p>
            <a:r>
              <a:rPr b="1" dirty="0" lang="en-US" smtClean="0"/>
              <a:t>SEQUENCE OF EVENTS THAT TAKES PLACE IN PRIMARY HEALING</a:t>
            </a:r>
            <a:endParaRPr b="1" dirty="0" lang="en-US"/>
          </a:p>
        </p:txBody>
      </p:sp>
      <p:sp>
        <p:nvSpPr>
          <p:cNvPr id="1048620" name="Content Placeholder 2"/>
          <p:cNvSpPr>
            <a:spLocks noGrp="1"/>
          </p:cNvSpPr>
          <p:nvPr>
            <p:ph sz="quarter" idx="1"/>
          </p:nvPr>
        </p:nvSpPr>
        <p:spPr>
          <a:xfrm>
            <a:off x="76200" y="1447800"/>
            <a:ext cx="8839200" cy="5257800"/>
          </a:xfrm>
        </p:spPr>
        <p:txBody>
          <a:bodyPr>
            <a:normAutofit fontScale="95833" lnSpcReduction="10000"/>
          </a:bodyPr>
          <a:p>
            <a:pPr>
              <a:buFont typeface="Wingdings" pitchFamily="2" charset="2"/>
              <a:buChar char="q"/>
            </a:pPr>
            <a:r>
              <a:rPr b="1" dirty="0" sz="3000" lang="en-US" smtClean="0"/>
              <a:t>Initial haemorrhage</a:t>
            </a:r>
            <a:r>
              <a:rPr b="1" dirty="0" lang="en-US" smtClean="0"/>
              <a:t>:</a:t>
            </a:r>
            <a:r>
              <a:rPr dirty="0" lang="en-US" smtClean="0"/>
              <a:t>Immediately</a:t>
            </a:r>
            <a:r>
              <a:rPr b="1" dirty="0" lang="en-US" smtClean="0"/>
              <a:t> </a:t>
            </a:r>
            <a:r>
              <a:rPr dirty="0" lang="en-US" smtClean="0"/>
              <a:t>after an injury space between the approximated surfaces of incised wound is filled with blood which then  clots </a:t>
            </a:r>
            <a:r>
              <a:rPr dirty="0" lang="en-US"/>
              <a:t>&amp;</a:t>
            </a:r>
            <a:r>
              <a:rPr dirty="0" lang="en-US" smtClean="0"/>
              <a:t> seals the wound against infection and dehydration.</a:t>
            </a:r>
          </a:p>
          <a:p>
            <a:pPr>
              <a:buFont typeface="Wingdings" pitchFamily="2" charset="2"/>
              <a:buChar char="q"/>
            </a:pPr>
            <a:r>
              <a:rPr b="1" dirty="0" lang="en-US" smtClean="0"/>
              <a:t>Acute inflammatory response</a:t>
            </a:r>
            <a:r>
              <a:rPr dirty="0" lang="en-US" smtClean="0"/>
              <a:t>:It occurs within 24 hours with appearance of polymorphs  from the margins of the incision .</a:t>
            </a:r>
          </a:p>
          <a:p>
            <a:pPr indent="0" marL="0">
              <a:buNone/>
            </a:pPr>
            <a:r>
              <a:rPr dirty="0" lang="en-US" smtClean="0"/>
              <a:t>      By the 3</a:t>
            </a:r>
            <a:r>
              <a:rPr baseline="30000" dirty="0" lang="en-US" smtClean="0"/>
              <a:t>rd</a:t>
            </a:r>
            <a:r>
              <a:rPr dirty="0" lang="en-US" smtClean="0"/>
              <a:t>  day the polymorphs are replaced by macrophages</a:t>
            </a:r>
          </a:p>
          <a:p>
            <a:pPr>
              <a:buFont typeface="Wingdings" pitchFamily="2" charset="2"/>
              <a:buChar char="q"/>
            </a:pPr>
            <a:r>
              <a:rPr b="1" dirty="0" lang="en-US" smtClean="0"/>
              <a:t>Epithelial changes</a:t>
            </a:r>
            <a:r>
              <a:rPr dirty="0" lang="en-US" smtClean="0"/>
              <a:t>:The basal cells of the epidermis from the two cut margins starts to proliferate and migrate towards the incisional space inform of epithelial spurs.A well approximated wound is covered by a layer of epithelium in 48 hours,the migrated epidermal cells separate the underlying viable dermis from the overlying necrotic material and clot forming </a:t>
            </a:r>
            <a:r>
              <a:rPr b="1" dirty="0" lang="en-US" smtClean="0"/>
              <a:t>a scab </a:t>
            </a:r>
            <a:r>
              <a:rPr dirty="0" lang="en-US" smtClean="0"/>
              <a:t>which is cast off,the basal cells continue to divide,By the 5</a:t>
            </a:r>
            <a:r>
              <a:rPr baseline="30000" dirty="0" lang="en-US" smtClean="0"/>
              <a:t>th</a:t>
            </a:r>
            <a:r>
              <a:rPr dirty="0" lang="en-US" smtClean="0"/>
              <a:t> day  a multilayered new epidermis is formed which is differentiated into superficial and deeper layers.</a:t>
            </a:r>
          </a:p>
          <a:p>
            <a:pPr indent="0" marL="0">
              <a:buNone/>
            </a:pPr>
            <a:endParaRPr dirty="0" lang="en-US"/>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621" name="Title 1"/>
          <p:cNvSpPr>
            <a:spLocks noGrp="1"/>
          </p:cNvSpPr>
          <p:nvPr>
            <p:ph type="title"/>
          </p:nvPr>
        </p:nvSpPr>
        <p:spPr>
          <a:xfrm>
            <a:off x="457200" y="274638"/>
            <a:ext cx="8229600" cy="639762"/>
          </a:xfrm>
        </p:spPr>
        <p:txBody>
          <a:bodyPr>
            <a:normAutofit/>
          </a:bodyPr>
          <a:p>
            <a:r>
              <a:rPr b="1" dirty="0" lang="en-US" smtClean="0"/>
              <a:t>CT;PRIMARY HEALING</a:t>
            </a:r>
            <a:endParaRPr b="1" dirty="0" lang="en-US"/>
          </a:p>
        </p:txBody>
      </p:sp>
      <p:sp>
        <p:nvSpPr>
          <p:cNvPr id="1048622" name="Content Placeholder 2"/>
          <p:cNvSpPr>
            <a:spLocks noGrp="1"/>
          </p:cNvSpPr>
          <p:nvPr>
            <p:ph sz="quarter" idx="1"/>
          </p:nvPr>
        </p:nvSpPr>
        <p:spPr>
          <a:xfrm>
            <a:off x="457200" y="1066800"/>
            <a:ext cx="8229600" cy="5715000"/>
          </a:xfrm>
        </p:spPr>
        <p:txBody>
          <a:bodyPr>
            <a:normAutofit fontScale="87500" lnSpcReduction="10000"/>
          </a:bodyPr>
          <a:p>
            <a:pPr>
              <a:buFont typeface="Wingdings" pitchFamily="2" charset="2"/>
              <a:buChar char="q"/>
            </a:pPr>
            <a:r>
              <a:rPr b="1" dirty="0" sz="2800" lang="en-US" smtClean="0"/>
              <a:t>Organisation</a:t>
            </a:r>
            <a:r>
              <a:rPr dirty="0" lang="en-US" smtClean="0"/>
              <a:t>:By the 3</a:t>
            </a:r>
            <a:r>
              <a:rPr baseline="30000" dirty="0" lang="en-US" smtClean="0"/>
              <a:t>rd</a:t>
            </a:r>
            <a:r>
              <a:rPr dirty="0" lang="en-US" smtClean="0"/>
              <a:t> day fibroblasts also invade the wound area </a:t>
            </a:r>
            <a:r>
              <a:rPr dirty="0" lang="en-US"/>
              <a:t>.</a:t>
            </a:r>
            <a:r>
              <a:rPr dirty="0" lang="en-US" smtClean="0"/>
              <a:t> </a:t>
            </a:r>
            <a:r>
              <a:rPr dirty="0" lang="en-US"/>
              <a:t>B</a:t>
            </a:r>
            <a:r>
              <a:rPr dirty="0" lang="en-US" smtClean="0"/>
              <a:t>y the 5</a:t>
            </a:r>
            <a:r>
              <a:rPr baseline="30000" dirty="0" lang="en-US" smtClean="0"/>
              <a:t>th</a:t>
            </a:r>
            <a:r>
              <a:rPr dirty="0" lang="en-US" smtClean="0"/>
              <a:t> day, new collagen fibrils starts forming </a:t>
            </a:r>
            <a:r>
              <a:rPr dirty="0" lang="en-US"/>
              <a:t> </a:t>
            </a:r>
            <a:r>
              <a:rPr dirty="0" lang="en-US" smtClean="0"/>
              <a:t>which dominate till healing is completed.</a:t>
            </a:r>
          </a:p>
          <a:p>
            <a:pPr indent="0" marL="0">
              <a:buNone/>
            </a:pPr>
            <a:r>
              <a:rPr dirty="0" lang="en-US" smtClean="0"/>
              <a:t>     In the 4</a:t>
            </a:r>
            <a:r>
              <a:rPr baseline="30000" dirty="0" lang="en-US" smtClean="0"/>
              <a:t>th</a:t>
            </a:r>
            <a:r>
              <a:rPr dirty="0" lang="en-US" smtClean="0"/>
              <a:t> week the scar tissue with scanty cellular and vascular    </a:t>
            </a:r>
          </a:p>
          <a:p>
            <a:pPr indent="0" marL="0">
              <a:buNone/>
            </a:pPr>
            <a:r>
              <a:rPr dirty="0" lang="en-US"/>
              <a:t> </a:t>
            </a:r>
            <a:r>
              <a:rPr dirty="0" lang="en-US" smtClean="0"/>
              <a:t>    elements ,a few inflammatory cells and epithelialised surface is  </a:t>
            </a:r>
          </a:p>
          <a:p>
            <a:pPr indent="0" marL="0">
              <a:buNone/>
            </a:pPr>
            <a:r>
              <a:rPr dirty="0" lang="en-US"/>
              <a:t> </a:t>
            </a:r>
            <a:r>
              <a:rPr dirty="0" lang="en-US" smtClean="0"/>
              <a:t>    formed.</a:t>
            </a:r>
          </a:p>
          <a:p>
            <a:pPr>
              <a:buFont typeface="Wingdings" pitchFamily="2" charset="2"/>
              <a:buChar char="q"/>
            </a:pPr>
            <a:r>
              <a:rPr b="1" dirty="0" sz="2800" lang="en-US" smtClean="0"/>
              <a:t>Suture tracks</a:t>
            </a:r>
            <a:r>
              <a:rPr b="1" dirty="0" lang="en-US" smtClean="0"/>
              <a:t>:</a:t>
            </a:r>
            <a:r>
              <a:rPr dirty="0" lang="en-US" smtClean="0"/>
              <a:t>Each suture track is separate wound and incites the same phenomena as in healing of the primary wound ie filling the space with haemorrhage ,some inflammatory cell reaction,epithelial cell proliferation along the suture track from both margins,fibroblastic proliferation and formation of young collagen.By the 7</a:t>
            </a:r>
            <a:r>
              <a:rPr baseline="30000" dirty="0" lang="en-US" smtClean="0"/>
              <a:t>th</a:t>
            </a:r>
            <a:r>
              <a:rPr dirty="0" lang="en-US" smtClean="0"/>
              <a:t> day when the sutures are removed much of epithelialised track are absorbed,however sometimes suture track may get infected hence absorbed ,however sometimes suture track may got infected hence stich abscess or epithelial cells may persist  in the track forming implantation or epidermal cyst</a:t>
            </a:r>
          </a:p>
          <a:p>
            <a:pPr indent="0" marL="0">
              <a:buNone/>
            </a:pPr>
            <a:r>
              <a:rPr dirty="0" lang="en-US" smtClean="0"/>
              <a:t>In conclusion the scar formed in sutured wound is neat due to cross opposition of margins of the wound </a:t>
            </a:r>
          </a:p>
          <a:p>
            <a:endParaRPr dirty="0" lang="en-US"/>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623" name="Title 1"/>
          <p:cNvSpPr>
            <a:spLocks noGrp="1"/>
          </p:cNvSpPr>
          <p:nvPr>
            <p:ph type="title"/>
          </p:nvPr>
        </p:nvSpPr>
        <p:spPr/>
        <p:txBody>
          <a:bodyPr/>
          <a:p>
            <a:r>
              <a:rPr b="1" dirty="0" lang="en-US" smtClean="0"/>
              <a:t>HEALING BY SECOND INTENTION</a:t>
            </a:r>
            <a:endParaRPr b="1" dirty="0" lang="en-US"/>
          </a:p>
        </p:txBody>
      </p:sp>
      <p:sp>
        <p:nvSpPr>
          <p:cNvPr id="1048624" name="Content Placeholder 2"/>
          <p:cNvSpPr>
            <a:spLocks noGrp="1"/>
          </p:cNvSpPr>
          <p:nvPr>
            <p:ph sz="quarter" idx="1"/>
          </p:nvPr>
        </p:nvSpPr>
        <p:spPr/>
        <p:txBody>
          <a:bodyPr/>
          <a:p>
            <a:pPr indent="0" marL="0">
              <a:buNone/>
            </a:pPr>
            <a:r>
              <a:rPr dirty="0" lang="en-US" smtClean="0"/>
              <a:t>This is defined as healing of a wound having the following characteristics:</a:t>
            </a:r>
          </a:p>
          <a:p>
            <a:pPr>
              <a:buFont typeface="Wingdings" pitchFamily="2" charset="2"/>
              <a:buChar char="§"/>
            </a:pPr>
            <a:r>
              <a:rPr dirty="0" lang="en-US" smtClean="0"/>
              <a:t>Open with a large tissue defect,at times infected.</a:t>
            </a:r>
          </a:p>
          <a:p>
            <a:pPr>
              <a:buFont typeface="Wingdings" pitchFamily="2" charset="2"/>
              <a:buChar char="§"/>
            </a:pPr>
            <a:r>
              <a:rPr dirty="0" lang="en-US" smtClean="0"/>
              <a:t>Having extensive loss of cells and tissues.</a:t>
            </a:r>
          </a:p>
          <a:p>
            <a:pPr>
              <a:buFont typeface="Wingdings" pitchFamily="2" charset="2"/>
              <a:buChar char="§"/>
            </a:pPr>
            <a:r>
              <a:rPr dirty="0" lang="en-US" smtClean="0"/>
              <a:t>The wound is not approximated by surgical sutures but is left open</a:t>
            </a:r>
          </a:p>
          <a:p>
            <a:pPr indent="0" marL="0">
              <a:buNone/>
            </a:pPr>
            <a:r>
              <a:rPr dirty="0" lang="en-US" smtClean="0"/>
              <a:t> </a:t>
            </a:r>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8" name=""/>
        <p:cNvGrpSpPr/>
        <p:nvPr/>
      </p:nvGrpSpPr>
      <p:grpSpPr>
        <a:xfrm>
          <a:off x="0" y="0"/>
          <a:ext cx="0" cy="0"/>
          <a:chOff x="0" y="0"/>
          <a:chExt cx="0" cy="0"/>
        </a:xfrm>
      </p:grpSpPr>
      <p:sp>
        <p:nvSpPr>
          <p:cNvPr id="1048625" name="Title 1"/>
          <p:cNvSpPr>
            <a:spLocks noGrp="1"/>
          </p:cNvSpPr>
          <p:nvPr>
            <p:ph type="title"/>
          </p:nvPr>
        </p:nvSpPr>
        <p:spPr>
          <a:xfrm>
            <a:off x="457200" y="274638"/>
            <a:ext cx="8229600" cy="715962"/>
          </a:xfrm>
        </p:spPr>
        <p:txBody>
          <a:bodyPr>
            <a:normAutofit fontScale="90000"/>
          </a:bodyPr>
          <a:p>
            <a:r>
              <a:rPr b="1" dirty="0" lang="en-US" smtClean="0"/>
              <a:t>SEQUENCE OF EVENTS THAT TAKES PLACE IN SECONDARY HEALING</a:t>
            </a:r>
            <a:endParaRPr b="1" dirty="0" lang="en-US"/>
          </a:p>
        </p:txBody>
      </p:sp>
      <p:sp>
        <p:nvSpPr>
          <p:cNvPr id="1048626" name="Content Placeholder 2"/>
          <p:cNvSpPr>
            <a:spLocks noGrp="1"/>
          </p:cNvSpPr>
          <p:nvPr>
            <p:ph sz="quarter" idx="1"/>
          </p:nvPr>
        </p:nvSpPr>
        <p:spPr>
          <a:xfrm>
            <a:off x="533400" y="1143001"/>
            <a:ext cx="8305800" cy="5334000"/>
          </a:xfrm>
        </p:spPr>
        <p:txBody>
          <a:bodyPr>
            <a:normAutofit fontScale="79167" lnSpcReduction="20000"/>
          </a:bodyPr>
          <a:p>
            <a:pPr>
              <a:buFont typeface="Wingdings" pitchFamily="2" charset="2"/>
              <a:buChar char="q"/>
            </a:pPr>
            <a:r>
              <a:rPr b="1" dirty="0" sz="4400" lang="en-US" smtClean="0"/>
              <a:t>INITIAL </a:t>
            </a:r>
            <a:r>
              <a:rPr b="1" dirty="0" sz="4000" lang="en-US" smtClean="0"/>
              <a:t>HAEMORRHAGE:</a:t>
            </a:r>
            <a:r>
              <a:rPr dirty="0" sz="4000" lang="en-US" smtClean="0"/>
              <a:t>as</a:t>
            </a:r>
            <a:r>
              <a:rPr dirty="0" lang="en-US" smtClean="0"/>
              <a:t> a result of injury,the wound space is filled with blood and fibrin clot which dries</a:t>
            </a:r>
          </a:p>
          <a:p>
            <a:pPr>
              <a:buFont typeface="Wingdings" pitchFamily="2" charset="2"/>
              <a:buChar char="q"/>
            </a:pPr>
            <a:r>
              <a:rPr b="1" dirty="0" sz="4000" lang="en-US" smtClean="0"/>
              <a:t>INFLAMMATORY PHASE</a:t>
            </a:r>
            <a:r>
              <a:rPr dirty="0" lang="en-US" smtClean="0"/>
              <a:t>:There is an initial acute inflammatory response followed by appearance of macrophages which clear off the debris as in primary union</a:t>
            </a:r>
          </a:p>
          <a:p>
            <a:pPr>
              <a:buFont typeface="Wingdings" pitchFamily="2" charset="2"/>
              <a:buChar char="q"/>
            </a:pPr>
            <a:r>
              <a:rPr b="1" dirty="0" sz="4600" lang="en-US" smtClean="0"/>
              <a:t>Epithelial changes:</a:t>
            </a:r>
            <a:r>
              <a:rPr dirty="0" sz="3100" lang="en-US"/>
              <a:t>a</a:t>
            </a:r>
            <a:r>
              <a:rPr dirty="0" sz="3100" lang="en-US" smtClean="0"/>
              <a:t>s</a:t>
            </a:r>
            <a:r>
              <a:rPr b="1" dirty="0" sz="3100" lang="en-US" smtClean="0"/>
              <a:t> </a:t>
            </a:r>
            <a:r>
              <a:rPr dirty="0" sz="3100" lang="en-US" smtClean="0"/>
              <a:t>in primary healing,the epidermal cells from both the margins of the wound proliferate and migrate into the wound in the form of epithelial spurs till they meet in the middle and re-epithelialise the gap completely. However,the ploriferating epithelial cells do not cover the surface fully until  granulation tissue from the base has started filling the wound space In this way ,pre-existing viable connective tissues separated from necrotic material and clot on the surface forming scab which is cast off,in time ,the regenerated epidermis becomes stratified and keratinised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sp>
        <p:nvSpPr>
          <p:cNvPr id="1048627" name="Title 1"/>
          <p:cNvSpPr>
            <a:spLocks noGrp="1"/>
          </p:cNvSpPr>
          <p:nvPr>
            <p:ph type="title"/>
          </p:nvPr>
        </p:nvSpPr>
        <p:spPr>
          <a:xfrm>
            <a:off x="457200" y="274638"/>
            <a:ext cx="7467600" cy="715962"/>
          </a:xfrm>
        </p:spPr>
        <p:txBody>
          <a:bodyPr/>
          <a:p>
            <a:r>
              <a:rPr b="1" dirty="0" lang="en-US" smtClean="0"/>
              <a:t>CT;SECONDARY HEALING</a:t>
            </a:r>
            <a:endParaRPr b="1" dirty="0" lang="en-US"/>
          </a:p>
        </p:txBody>
      </p:sp>
      <p:sp>
        <p:nvSpPr>
          <p:cNvPr id="1048628" name="Content Placeholder 2"/>
          <p:cNvSpPr>
            <a:spLocks noGrp="1"/>
          </p:cNvSpPr>
          <p:nvPr>
            <p:ph sz="quarter" idx="1"/>
          </p:nvPr>
        </p:nvSpPr>
        <p:spPr>
          <a:xfrm>
            <a:off x="457200" y="990600"/>
            <a:ext cx="7467600" cy="5483352"/>
          </a:xfrm>
        </p:spPr>
        <p:txBody>
          <a:bodyPr>
            <a:normAutofit fontScale="87500" lnSpcReduction="20000"/>
          </a:bodyPr>
          <a:p>
            <a:pPr>
              <a:buFont typeface="Wingdings" pitchFamily="2" charset="2"/>
              <a:buChar char="q"/>
            </a:pPr>
            <a:r>
              <a:rPr b="1" dirty="0" sz="5100" lang="en-US"/>
              <a:t>Granulation tissues</a:t>
            </a:r>
            <a:r>
              <a:rPr dirty="0" lang="en-US"/>
              <a:t>:Main bulk of secondary healing is by granulations.Granulation tissue is formed by proliferation of fibroblast and neovascularisation from the adjoining viable </a:t>
            </a:r>
            <a:r>
              <a:rPr dirty="0" lang="en-US" smtClean="0"/>
              <a:t>elements .The </a:t>
            </a:r>
            <a:r>
              <a:rPr dirty="0" lang="en-US"/>
              <a:t>newly formed granulation tissue is deep red,granular and very fragile.With time,the scar on maturation becomes pale and white due to increase in collagen and decrease in vascularity</a:t>
            </a:r>
          </a:p>
          <a:p>
            <a:pPr>
              <a:buFont typeface="Wingdings" pitchFamily="2" charset="2"/>
              <a:buChar char="q"/>
            </a:pPr>
            <a:r>
              <a:rPr b="1" dirty="0" sz="3800" lang="en-US" smtClean="0"/>
              <a:t>WOUND CONTRACTION</a:t>
            </a:r>
            <a:r>
              <a:rPr dirty="0" lang="en-US" smtClean="0"/>
              <a:t>:Contraction of wound is an important feature of secondary healing ,not seen in primary healing.Due to the action of myofibroblasts present in granulation tissue,the wound contracts to 1/3 and ¼ of its original size .Wound contraction occurs when active granulation tissue is being formed</a:t>
            </a:r>
          </a:p>
          <a:p>
            <a:pPr>
              <a:buFont typeface="Wingdings" pitchFamily="2" charset="2"/>
              <a:buChar char="q"/>
            </a:pPr>
            <a:r>
              <a:rPr b="1" dirty="0" sz="4500" lang="en-US" smtClean="0"/>
              <a:t>PRESENCE OF INFECTION</a:t>
            </a:r>
            <a:r>
              <a:rPr dirty="0" lang="en-US" smtClean="0"/>
              <a:t>:Bacterial contamination of an open wound delays the process of healing due to release of bacteria toxins that provoke necrosis,suppuration and thrombosis,surgical removal of dead and necrosed tissue ,debridment,helps in preventing the bacteria infection of open wounds</a:t>
            </a:r>
          </a:p>
          <a:p>
            <a:pPr indent="0" marL="0">
              <a:buNone/>
            </a:pPr>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40" name=""/>
        <p:cNvGrpSpPr/>
        <p:nvPr/>
      </p:nvGrpSpPr>
      <p:grpSpPr>
        <a:xfrm>
          <a:off x="0" y="0"/>
          <a:ext cx="0" cy="0"/>
          <a:chOff x="0" y="0"/>
          <a:chExt cx="0" cy="0"/>
        </a:xfrm>
      </p:grpSpPr>
      <p:sp>
        <p:nvSpPr>
          <p:cNvPr id="1048629" name="Title 1"/>
          <p:cNvSpPr>
            <a:spLocks noGrp="1"/>
          </p:cNvSpPr>
          <p:nvPr>
            <p:ph type="title"/>
          </p:nvPr>
        </p:nvSpPr>
        <p:spPr/>
        <p:txBody>
          <a:bodyPr>
            <a:normAutofit/>
          </a:bodyPr>
          <a:p>
            <a:r>
              <a:rPr b="1" dirty="0" lang="en-US" smtClean="0"/>
              <a:t>EXTRACELLULAR MTRIX-WOUND CONTRACTION AND STRENGTH</a:t>
            </a:r>
            <a:endParaRPr b="1" dirty="0" lang="en-US"/>
          </a:p>
        </p:txBody>
      </p:sp>
      <p:sp>
        <p:nvSpPr>
          <p:cNvPr id="1048630" name="Content Placeholder 2"/>
          <p:cNvSpPr>
            <a:spLocks noGrp="1"/>
          </p:cNvSpPr>
          <p:nvPr>
            <p:ph sz="quarter" idx="1"/>
          </p:nvPr>
        </p:nvSpPr>
        <p:spPr/>
        <p:txBody>
          <a:bodyPr>
            <a:normAutofit fontScale="95833" lnSpcReduction="20000"/>
          </a:bodyPr>
          <a:p>
            <a:pPr indent="0" marL="0">
              <a:buNone/>
            </a:pPr>
            <a:r>
              <a:rPr dirty="0" lang="en-US" smtClean="0"/>
              <a:t>The </a:t>
            </a:r>
            <a:r>
              <a:rPr dirty="0" lang="en-US"/>
              <a:t>wound starts contracting after 2-3 days and the process </a:t>
            </a:r>
            <a:r>
              <a:rPr dirty="0" lang="en-US" smtClean="0"/>
              <a:t>is completed </a:t>
            </a:r>
            <a:r>
              <a:rPr dirty="0" lang="en-US"/>
              <a:t>by the 14th day. During this period, the wound </a:t>
            </a:r>
            <a:r>
              <a:rPr dirty="0" lang="en-US" smtClean="0"/>
              <a:t>is reduced </a:t>
            </a:r>
            <a:r>
              <a:rPr dirty="0" lang="en-US"/>
              <a:t>by approximately 80% of its </a:t>
            </a:r>
            <a:r>
              <a:rPr dirty="0" lang="en-US" smtClean="0"/>
              <a:t>original  size</a:t>
            </a:r>
            <a:r>
              <a:rPr dirty="0" lang="en-US"/>
              <a:t>. </a:t>
            </a:r>
            <a:r>
              <a:rPr dirty="0" lang="en-US" smtClean="0"/>
              <a:t>Contracted wound </a:t>
            </a:r>
            <a:r>
              <a:rPr dirty="0" lang="en-US"/>
              <a:t>results in rapid healing since lesser surface area of </a:t>
            </a:r>
            <a:r>
              <a:rPr dirty="0" lang="en-US" smtClean="0"/>
              <a:t>the injured </a:t>
            </a:r>
            <a:r>
              <a:rPr dirty="0" lang="en-US"/>
              <a:t>tissue has to be replaced. </a:t>
            </a:r>
            <a:endParaRPr dirty="0" lang="en-US" smtClean="0"/>
          </a:p>
          <a:p>
            <a:pPr indent="0" marL="0">
              <a:buNone/>
            </a:pPr>
            <a:r>
              <a:rPr dirty="0" lang="en-US" smtClean="0"/>
              <a:t>The </a:t>
            </a:r>
            <a:r>
              <a:rPr dirty="0" lang="en-US"/>
              <a:t>wound is </a:t>
            </a:r>
            <a:r>
              <a:rPr dirty="0" lang="en-US" smtClean="0"/>
              <a:t>strengthened by </a:t>
            </a:r>
            <a:r>
              <a:rPr dirty="0" lang="en-US"/>
              <a:t>proliferation of </a:t>
            </a:r>
            <a:r>
              <a:rPr dirty="0" lang="en-US" smtClean="0"/>
              <a:t>fibroblasts and </a:t>
            </a:r>
            <a:r>
              <a:rPr dirty="0" lang="en-US"/>
              <a:t>myofibroblasts which </a:t>
            </a:r>
            <a:r>
              <a:rPr dirty="0" lang="en-US" smtClean="0"/>
              <a:t>get structural </a:t>
            </a:r>
            <a:r>
              <a:rPr dirty="0" lang="en-US"/>
              <a:t>support from the extracellular matrix (ECM). </a:t>
            </a:r>
            <a:endParaRPr dirty="0" lang="en-US" smtClean="0"/>
          </a:p>
          <a:p>
            <a:pPr indent="0" marL="0">
              <a:buNone/>
            </a:pPr>
            <a:r>
              <a:rPr dirty="0" lang="en-US" smtClean="0"/>
              <a:t>In addition </a:t>
            </a:r>
            <a:r>
              <a:rPr dirty="0" lang="en-US"/>
              <a:t>to providing structural support, ECM can direct </a:t>
            </a:r>
            <a:r>
              <a:rPr dirty="0" lang="en-US" smtClean="0"/>
              <a:t>cell migration</a:t>
            </a:r>
            <a:r>
              <a:rPr dirty="0" lang="en-US"/>
              <a:t>, attachment, differentiation and organisation.</a:t>
            </a:r>
          </a:p>
          <a:p>
            <a:pPr indent="0" marL="0">
              <a:buNone/>
            </a:pPr>
            <a:r>
              <a:rPr dirty="0" lang="en-US" smtClean="0"/>
              <a:t>ECM </a:t>
            </a:r>
            <a:r>
              <a:rPr dirty="0" lang="en-US"/>
              <a:t>has five main components: collagen, adhesive</a:t>
            </a:r>
          </a:p>
          <a:p>
            <a:pPr indent="0" marL="0">
              <a:buNone/>
            </a:pPr>
            <a:r>
              <a:rPr dirty="0" lang="en-US"/>
              <a:t>glycoproteins, basement membrane, elastic fibres, and proteoglycans</a:t>
            </a:r>
            <a:r>
              <a:rPr dirty="0" lang="en-US" smtClean="0"/>
              <a:t>.</a:t>
            </a:r>
            <a:endParaRPr dirty="0"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lastClr="000000" val="windowText"/>
      </a:dk1>
      <a:lt1>
        <a:sysClr lastClr="FFFFFF" val="window"/>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r="5400000" dist="25000" rotWithShape="0">
              <a:srgbClr val="000000">
                <a:alpha val="40000"/>
              </a:srgbClr>
            </a:outerShdw>
          </a:effectLst>
        </a:effectStyle>
        <a:effectStyle>
          <a:effectLst>
            <a:outerShdw blurRad="50800" dir="5400000" dist="20000" rotWithShape="0">
              <a:srgbClr val="000000">
                <a:alpha val="42000"/>
              </a:srgbClr>
            </a:outerShdw>
          </a:effectLst>
        </a:effectStyle>
        <a:effectStyle>
          <a:effectLst>
            <a:outerShdw blurRad="50800" dir="5400000" dist="20000" rotWithShape="0">
              <a:srgbClr val="000000">
                <a:alpha val="42000"/>
              </a:srgbClr>
            </a:outerShdw>
          </a:effectLst>
          <a:scene3d>
            <a:camera prst="orthographicFront">
              <a:rot lat="0" lon="0" rev="0"/>
            </a:camera>
            <a:lightRig dir="t" rig="balanced">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algn="tl" flip="y" sx="40000" sy="50000" tx="0" ty="0"/>
        </a:blip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PowerPoint Presentation</dc:title>
  <dc:creator>VIHDA</dc:creator>
  <cp:lastModifiedBy>VIHDA</cp:lastModifiedBy>
  <dcterms:created xsi:type="dcterms:W3CDTF">2022-06-05T10:51:18Z</dcterms:created>
  <dcterms:modified xsi:type="dcterms:W3CDTF">2022-06-15T11:37:30Z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302eed27e2ec4def9328350afbbcbed6</vt:lpwstr>
  </property>
</Properties>
</file>