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6" r:id="rId5"/>
    <p:sldId id="259" r:id="rId6"/>
    <p:sldId id="283" r:id="rId7"/>
    <p:sldId id="284" r:id="rId8"/>
    <p:sldId id="285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POLYHYDRAMNIOS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Group Two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5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13583" b="18207"/>
          <a:stretch/>
        </p:blipFill>
        <p:spPr>
          <a:xfrm>
            <a:off x="1377697" y="1060705"/>
            <a:ext cx="9400032" cy="4669535"/>
          </a:xfrm>
        </p:spPr>
      </p:pic>
    </p:spTree>
    <p:extLst>
      <p:ext uri="{BB962C8B-B14F-4D97-AF65-F5344CB8AC3E}">
        <p14:creationId xmlns:p14="http://schemas.microsoft.com/office/powerpoint/2010/main" val="166279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r="12572"/>
          <a:stretch/>
        </p:blipFill>
        <p:spPr>
          <a:xfrm>
            <a:off x="1560576" y="768097"/>
            <a:ext cx="8997696" cy="5204778"/>
          </a:xfrm>
        </p:spPr>
      </p:pic>
    </p:spTree>
    <p:extLst>
      <p:ext uri="{BB962C8B-B14F-4D97-AF65-F5344CB8AC3E}">
        <p14:creationId xmlns:p14="http://schemas.microsoft.com/office/powerpoint/2010/main" val="1877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r="11902" b="28513"/>
          <a:stretch/>
        </p:blipFill>
        <p:spPr>
          <a:xfrm>
            <a:off x="2328672" y="1133857"/>
            <a:ext cx="7546848" cy="4120895"/>
          </a:xfrm>
        </p:spPr>
      </p:pic>
    </p:spTree>
    <p:extLst>
      <p:ext uri="{BB962C8B-B14F-4D97-AF65-F5344CB8AC3E}">
        <p14:creationId xmlns:p14="http://schemas.microsoft.com/office/powerpoint/2010/main" val="4214769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r="12803"/>
          <a:stretch/>
        </p:blipFill>
        <p:spPr>
          <a:xfrm>
            <a:off x="1609344" y="670560"/>
            <a:ext cx="9034272" cy="5474207"/>
          </a:xfrm>
        </p:spPr>
      </p:pic>
    </p:spTree>
    <p:extLst>
      <p:ext uri="{BB962C8B-B14F-4D97-AF65-F5344CB8AC3E}">
        <p14:creationId xmlns:p14="http://schemas.microsoft.com/office/powerpoint/2010/main" val="16476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r="11567"/>
          <a:stretch/>
        </p:blipFill>
        <p:spPr>
          <a:xfrm>
            <a:off x="1426464" y="707136"/>
            <a:ext cx="9302496" cy="5522975"/>
          </a:xfrm>
        </p:spPr>
      </p:pic>
    </p:spTree>
    <p:extLst>
      <p:ext uri="{BB962C8B-B14F-4D97-AF65-F5344CB8AC3E}">
        <p14:creationId xmlns:p14="http://schemas.microsoft.com/office/powerpoint/2010/main" val="340914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046" r="4701"/>
          <a:stretch/>
        </p:blipFill>
        <p:spPr>
          <a:xfrm>
            <a:off x="731520" y="621791"/>
            <a:ext cx="10716768" cy="5620513"/>
          </a:xfrm>
        </p:spPr>
      </p:pic>
    </p:spTree>
    <p:extLst>
      <p:ext uri="{BB962C8B-B14F-4D97-AF65-F5344CB8AC3E}">
        <p14:creationId xmlns:p14="http://schemas.microsoft.com/office/powerpoint/2010/main" val="154097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12295"/>
          <a:stretch/>
        </p:blipFill>
        <p:spPr>
          <a:xfrm>
            <a:off x="792480" y="646176"/>
            <a:ext cx="10399776" cy="5608320"/>
          </a:xfrm>
        </p:spPr>
      </p:pic>
    </p:spTree>
    <p:extLst>
      <p:ext uri="{BB962C8B-B14F-4D97-AF65-F5344CB8AC3E}">
        <p14:creationId xmlns:p14="http://schemas.microsoft.com/office/powerpoint/2010/main" val="102754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-1304" r="6689" b="10000"/>
          <a:stretch/>
        </p:blipFill>
        <p:spPr>
          <a:xfrm>
            <a:off x="975360" y="658369"/>
            <a:ext cx="10070592" cy="5120640"/>
          </a:xfrm>
        </p:spPr>
      </p:pic>
    </p:spTree>
    <p:extLst>
      <p:ext uri="{BB962C8B-B14F-4D97-AF65-F5344CB8AC3E}">
        <p14:creationId xmlns:p14="http://schemas.microsoft.com/office/powerpoint/2010/main" val="1761117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2"/>
          <a:stretch/>
        </p:blipFill>
        <p:spPr>
          <a:xfrm>
            <a:off x="1487424" y="816865"/>
            <a:ext cx="9229344" cy="5131626"/>
          </a:xfrm>
        </p:spPr>
      </p:pic>
    </p:spTree>
    <p:extLst>
      <p:ext uri="{BB962C8B-B14F-4D97-AF65-F5344CB8AC3E}">
        <p14:creationId xmlns:p14="http://schemas.microsoft.com/office/powerpoint/2010/main" val="16154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11376" b="9604"/>
          <a:stretch/>
        </p:blipFill>
        <p:spPr>
          <a:xfrm>
            <a:off x="1304545" y="682753"/>
            <a:ext cx="9863328" cy="5522975"/>
          </a:xfrm>
        </p:spPr>
      </p:pic>
    </p:spTree>
    <p:extLst>
      <p:ext uri="{BB962C8B-B14F-4D97-AF65-F5344CB8AC3E}">
        <p14:creationId xmlns:p14="http://schemas.microsoft.com/office/powerpoint/2010/main" val="32215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/>
          <a:stretch/>
        </p:blipFill>
        <p:spPr>
          <a:xfrm>
            <a:off x="1438656" y="890016"/>
            <a:ext cx="9436608" cy="5279136"/>
          </a:xfrm>
        </p:spPr>
      </p:pic>
    </p:spTree>
    <p:extLst>
      <p:ext uri="{BB962C8B-B14F-4D97-AF65-F5344CB8AC3E}">
        <p14:creationId xmlns:p14="http://schemas.microsoft.com/office/powerpoint/2010/main" val="222052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6" y="682752"/>
            <a:ext cx="9436608" cy="5535167"/>
          </a:xfrm>
        </p:spPr>
      </p:pic>
    </p:spTree>
    <p:extLst>
      <p:ext uri="{BB962C8B-B14F-4D97-AF65-F5344CB8AC3E}">
        <p14:creationId xmlns:p14="http://schemas.microsoft.com/office/powerpoint/2010/main" val="350357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9"/>
          <a:stretch/>
        </p:blipFill>
        <p:spPr>
          <a:xfrm>
            <a:off x="1389888" y="1072896"/>
            <a:ext cx="9424416" cy="5084064"/>
          </a:xfrm>
        </p:spPr>
      </p:pic>
    </p:spTree>
    <p:extLst>
      <p:ext uri="{BB962C8B-B14F-4D97-AF65-F5344CB8AC3E}">
        <p14:creationId xmlns:p14="http://schemas.microsoft.com/office/powerpoint/2010/main" val="224600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2601" r="11554" b="13928"/>
          <a:stretch/>
        </p:blipFill>
        <p:spPr>
          <a:xfrm>
            <a:off x="1267968" y="1048513"/>
            <a:ext cx="9595104" cy="4303775"/>
          </a:xfrm>
        </p:spPr>
      </p:pic>
    </p:spTree>
    <p:extLst>
      <p:ext uri="{BB962C8B-B14F-4D97-AF65-F5344CB8AC3E}">
        <p14:creationId xmlns:p14="http://schemas.microsoft.com/office/powerpoint/2010/main" val="2440752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4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POLYHYDRAMNIOS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2021-06-22T15:17:28Z</dcterms:created>
  <dcterms:modified xsi:type="dcterms:W3CDTF">2021-06-22T15:46:48Z</dcterms:modified>
</cp:coreProperties>
</file>