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6" r:id="rId1"/>
  </p:sldMasterIdLst>
  <p:sldIdLst>
    <p:sldId id="256" r:id="rId2"/>
    <p:sldId id="257" r:id="rId3"/>
    <p:sldId id="259" r:id="rId4"/>
    <p:sldId id="262" r:id="rId5"/>
    <p:sldId id="261" r:id="rId6"/>
    <p:sldId id="260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58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3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188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97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845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991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411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024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277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41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07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98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862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116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3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64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89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1" y="1917701"/>
            <a:ext cx="7340599" cy="2311400"/>
          </a:xfrm>
        </p:spPr>
        <p:txBody>
          <a:bodyPr>
            <a:normAutofit/>
          </a:bodyPr>
          <a:lstStyle/>
          <a:p>
            <a:r>
              <a:rPr lang="en-GB" sz="3600" b="1" dirty="0"/>
              <a:t>MODULE: MEDICAL SURGICAL NURSING</a:t>
            </a:r>
            <a:br>
              <a:rPr lang="en-GB" sz="3600" b="1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GB" sz="3600" b="1" dirty="0"/>
              <a:t>SUBJECT: PULMONARY NURSING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445000"/>
            <a:ext cx="7766936" cy="11811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TOPIC: BRONCHIOLITIS</a:t>
            </a:r>
            <a:endParaRPr lang="en-US" sz="3200" dirty="0"/>
          </a:p>
          <a:p>
            <a:r>
              <a:rPr lang="en-US" dirty="0" smtClean="0"/>
              <a:t>V.MARU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555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BRONCHIOLITIS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741714"/>
            <a:ext cx="6527800" cy="31731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It’s a respiratory tract infection which occasionally develops into severe obstruction of the bronchioles caused by respiratory tract infection.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37564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Predisposing factors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3700" y="1600201"/>
            <a:ext cx="5664200" cy="3479799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/>
              <a:t>Cold </a:t>
            </a:r>
            <a:r>
              <a:rPr lang="en-US" sz="3200" dirty="0"/>
              <a:t>and dampness</a:t>
            </a:r>
          </a:p>
          <a:p>
            <a:pPr lvl="0"/>
            <a:r>
              <a:rPr lang="en-US" sz="3200" dirty="0"/>
              <a:t>Pre-maturing in children</a:t>
            </a:r>
          </a:p>
          <a:p>
            <a:pPr lvl="0"/>
            <a:r>
              <a:rPr lang="en-US" sz="3200" dirty="0"/>
              <a:t>Acute bronchitis</a:t>
            </a:r>
          </a:p>
          <a:p>
            <a:pPr lvl="0"/>
            <a:r>
              <a:rPr lang="en-US" sz="3200" dirty="0"/>
              <a:t>Overcrowding</a:t>
            </a:r>
          </a:p>
          <a:p>
            <a:pPr lvl="0"/>
            <a:r>
              <a:rPr lang="en-US" sz="3200" dirty="0"/>
              <a:t>Exposure to smoking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0371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Causes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 smtClean="0"/>
              <a:t>Viral </a:t>
            </a:r>
            <a:r>
              <a:rPr lang="en-US" sz="3200" dirty="0"/>
              <a:t>infection</a:t>
            </a:r>
          </a:p>
          <a:p>
            <a:pPr lvl="0"/>
            <a:r>
              <a:rPr lang="en-US" sz="3200" dirty="0"/>
              <a:t>Bacterial -streptococcus pneumonia and H. influenza</a:t>
            </a:r>
          </a:p>
          <a:p>
            <a:pPr lvl="0"/>
            <a:r>
              <a:rPr lang="en-US" sz="3200" dirty="0"/>
              <a:t>Complication of chronic bronchitis</a:t>
            </a:r>
          </a:p>
          <a:p>
            <a:pPr lvl="0"/>
            <a:r>
              <a:rPr lang="en-US" sz="3200" dirty="0"/>
              <a:t>Common in children between 3 months and 1 year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07356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Pathophysiology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Infection </a:t>
            </a:r>
            <a:r>
              <a:rPr lang="en-US" sz="3200" dirty="0"/>
              <a:t>attacks the bronchiole walls but open into the alveoli tract.</a:t>
            </a:r>
          </a:p>
          <a:p>
            <a:r>
              <a:rPr lang="en-US" sz="3200" dirty="0"/>
              <a:t>The attack to the bronchioles before opening into alveoli results in obstruction of the bronchioles resulting to collapse of the alveoli.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6514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71501"/>
            <a:ext cx="8596668" cy="546986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b="1" dirty="0" smtClean="0"/>
              <a:t>Clinical Picture</a:t>
            </a:r>
          </a:p>
          <a:p>
            <a:pPr lvl="0"/>
            <a:r>
              <a:rPr lang="en-US" sz="2400" dirty="0" err="1" smtClean="0"/>
              <a:t>Dyspnoea</a:t>
            </a:r>
            <a:endParaRPr lang="en-US" sz="2400" dirty="0"/>
          </a:p>
          <a:p>
            <a:pPr lvl="0"/>
            <a:r>
              <a:rPr lang="en-US" sz="2400" dirty="0"/>
              <a:t>Chest </a:t>
            </a:r>
            <a:r>
              <a:rPr lang="en-US" sz="2400" dirty="0" smtClean="0"/>
              <a:t>pain</a:t>
            </a:r>
          </a:p>
          <a:p>
            <a:pPr marL="0" lv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Management</a:t>
            </a:r>
            <a:endParaRPr lang="en-US" sz="2400" dirty="0"/>
          </a:p>
          <a:p>
            <a:pPr lvl="0"/>
            <a:r>
              <a:rPr lang="en-US" sz="2400" dirty="0"/>
              <a:t>Put patient in fowlers position</a:t>
            </a:r>
          </a:p>
          <a:p>
            <a:pPr lvl="0"/>
            <a:r>
              <a:rPr lang="en-US" sz="2400" dirty="0"/>
              <a:t>Give oxygen</a:t>
            </a:r>
          </a:p>
          <a:p>
            <a:pPr lvl="0"/>
            <a:r>
              <a:rPr lang="en-US" sz="2400" dirty="0"/>
              <a:t>Oral hydration or via N.G tube</a:t>
            </a:r>
          </a:p>
          <a:p>
            <a:pPr lvl="0"/>
            <a:r>
              <a:rPr lang="en-US" sz="2400" dirty="0"/>
              <a:t>Give antibiotic like </a:t>
            </a:r>
            <a:r>
              <a:rPr lang="en-US" sz="2400" dirty="0" err="1"/>
              <a:t>chlorampherical</a:t>
            </a:r>
            <a:r>
              <a:rPr lang="en-US" sz="2400" dirty="0"/>
              <a:t> in case of doubt about secondary infection pneumonia</a:t>
            </a:r>
          </a:p>
          <a:p>
            <a:pPr lvl="0"/>
            <a:r>
              <a:rPr lang="en-US" sz="2400" dirty="0" err="1"/>
              <a:t>Stean</a:t>
            </a:r>
            <a:r>
              <a:rPr lang="en-US" sz="2400" dirty="0"/>
              <a:t> inhalation to mobilize secretions</a:t>
            </a:r>
          </a:p>
          <a:p>
            <a:pPr marL="0" lv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1072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sz="4800" dirty="0" smtClean="0"/>
              <a:t>The End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5832946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</TotalTime>
  <Words>141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MODULE: MEDICAL SURGICAL NURSING  SUBJECT: PULMONARY NURSING</vt:lpstr>
      <vt:lpstr>BRONCHIOLITIS</vt:lpstr>
      <vt:lpstr>Predisposing factors </vt:lpstr>
      <vt:lpstr>Causes  </vt:lpstr>
      <vt:lpstr>Pathophysiology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MODULE: MEDICAL SURGICAL NURSING  SUBJECT: PULMONARY NURSING</dc:title>
  <dc:creator>Windows User</dc:creator>
  <cp:lastModifiedBy>Windows User</cp:lastModifiedBy>
  <cp:revision>2</cp:revision>
  <dcterms:created xsi:type="dcterms:W3CDTF">2020-05-02T15:41:54Z</dcterms:created>
  <dcterms:modified xsi:type="dcterms:W3CDTF">2020-05-02T15:53:59Z</dcterms:modified>
</cp:coreProperties>
</file>