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3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6" d="100"/>
          <a:sy n="76" d="100"/>
        </p:scale>
        <p:origin x="54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97998A7E-FB33-4AB4-901A-A3F095E1B789}" type="datetimeFigureOut">
              <a:rPr lang="en-US" smtClean="0"/>
              <a:t>5/2/2020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A4053833-E4D9-4F4A-AB0E-89ACA0425C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969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98A7E-FB33-4AB4-901A-A3F095E1B789}" type="datetimeFigureOut">
              <a:rPr lang="en-US" smtClean="0"/>
              <a:t>5/2/2020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53833-E4D9-4F4A-AB0E-89ACA0425C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302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97998A7E-FB33-4AB4-901A-A3F095E1B789}" type="datetimeFigureOut">
              <a:rPr lang="en-US" smtClean="0"/>
              <a:t>5/2/2020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A4053833-E4D9-4F4A-AB0E-89ACA0425C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377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97998A7E-FB33-4AB4-901A-A3F095E1B789}" type="datetimeFigureOut">
              <a:rPr lang="en-US" smtClean="0"/>
              <a:t>5/2/2020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A4053833-E4D9-4F4A-AB0E-89ACA0425CD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376769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97998A7E-FB33-4AB4-901A-A3F095E1B789}" type="datetimeFigureOut">
              <a:rPr lang="en-US" smtClean="0"/>
              <a:t>5/2/2020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A4053833-E4D9-4F4A-AB0E-89ACA0425C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43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98A7E-FB33-4AB4-901A-A3F095E1B789}" type="datetimeFigureOut">
              <a:rPr lang="en-US" smtClean="0"/>
              <a:t>5/2/2020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53833-E4D9-4F4A-AB0E-89ACA0425C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8466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98A7E-FB33-4AB4-901A-A3F095E1B789}" type="datetimeFigureOut">
              <a:rPr lang="en-US" smtClean="0"/>
              <a:t>5/2/2020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53833-E4D9-4F4A-AB0E-89ACA0425C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8161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98A7E-FB33-4AB4-901A-A3F095E1B789}" type="datetimeFigureOut">
              <a:rPr lang="en-US" smtClean="0"/>
              <a:t>5/2/2020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53833-E4D9-4F4A-AB0E-89ACA0425C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488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97998A7E-FB33-4AB4-901A-A3F095E1B789}" type="datetimeFigureOut">
              <a:rPr lang="en-US" smtClean="0"/>
              <a:t>5/2/2020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A4053833-E4D9-4F4A-AB0E-89ACA0425C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3579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98A7E-FB33-4AB4-901A-A3F095E1B789}" type="datetimeFigureOut">
              <a:rPr lang="en-US" smtClean="0"/>
              <a:t>5/2/2020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53833-E4D9-4F4A-AB0E-89ACA0425C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8458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97998A7E-FB33-4AB4-901A-A3F095E1B789}" type="datetimeFigureOut">
              <a:rPr lang="en-US" smtClean="0"/>
              <a:t>5/2/2020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A4053833-E4D9-4F4A-AB0E-89ACA0425C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810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98A7E-FB33-4AB4-901A-A3F095E1B789}" type="datetimeFigureOut">
              <a:rPr lang="en-US" smtClean="0"/>
              <a:t>5/2/2020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53833-E4D9-4F4A-AB0E-89ACA0425C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703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98A7E-FB33-4AB4-901A-A3F095E1B789}" type="datetimeFigureOut">
              <a:rPr lang="en-US" smtClean="0"/>
              <a:t>5/2/2020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53833-E4D9-4F4A-AB0E-89ACA0425C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3318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98A7E-FB33-4AB4-901A-A3F095E1B789}" type="datetimeFigureOut">
              <a:rPr lang="en-US" smtClean="0"/>
              <a:t>5/2/2020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53833-E4D9-4F4A-AB0E-89ACA0425C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2024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98A7E-FB33-4AB4-901A-A3F095E1B789}" type="datetimeFigureOut">
              <a:rPr lang="en-US" smtClean="0"/>
              <a:t>5/2/2020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53833-E4D9-4F4A-AB0E-89ACA0425C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9717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98A7E-FB33-4AB4-901A-A3F095E1B789}" type="datetimeFigureOut">
              <a:rPr lang="en-US" smtClean="0"/>
              <a:t>5/2/2020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53833-E4D9-4F4A-AB0E-89ACA0425C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0374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98A7E-FB33-4AB4-901A-A3F095E1B789}" type="datetimeFigureOut">
              <a:rPr lang="en-US" smtClean="0"/>
              <a:t>5/2/2020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53833-E4D9-4F4A-AB0E-89ACA0425C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241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998A7E-FB33-4AB4-901A-A3F095E1B789}" type="datetimeFigureOut">
              <a:rPr lang="en-US" smtClean="0"/>
              <a:t>5/2/2020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053833-E4D9-4F4A-AB0E-89ACA0425C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9044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3600" b="1" dirty="0"/>
              <a:t>MODULE: MEDICAL SURGICAL NURSING</a:t>
            </a:r>
            <a:br>
              <a:rPr lang="en-GB" sz="3600" b="1" dirty="0"/>
            </a:br>
            <a:r>
              <a:rPr lang="en-US" sz="3600" dirty="0"/>
              <a:t/>
            </a:r>
            <a:br>
              <a:rPr lang="en-US" sz="3600" dirty="0"/>
            </a:br>
            <a:r>
              <a:rPr lang="en-GB" sz="3600" b="1" dirty="0"/>
              <a:t>SUBJECT: PULMONARY NURSING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071257"/>
            <a:ext cx="9448800" cy="827314"/>
          </a:xfrm>
        </p:spPr>
        <p:txBody>
          <a:bodyPr>
            <a:normAutofit fontScale="92500" lnSpcReduction="20000"/>
          </a:bodyPr>
          <a:lstStyle/>
          <a:p>
            <a:r>
              <a:rPr lang="en-US" sz="3200" b="1" dirty="0" smtClean="0"/>
              <a:t>TOPIC: EMPHYSEMA</a:t>
            </a:r>
            <a:endParaRPr lang="en-US" sz="3200" dirty="0"/>
          </a:p>
          <a:p>
            <a:pPr algn="r"/>
            <a:r>
              <a:rPr lang="en-US" sz="2200" dirty="0" smtClean="0"/>
              <a:t>V.MARU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5249445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800" b="1" dirty="0"/>
              <a:t>EMPHYSEMA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45771"/>
            <a:ext cx="10820400" cy="474072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/>
              <a:t>Its accumulation of air in the lung cavities.</a:t>
            </a:r>
          </a:p>
          <a:p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A </a:t>
            </a:r>
            <a:r>
              <a:rPr lang="en-US" sz="2800" dirty="0"/>
              <a:t>lung disease that is characterized by;</a:t>
            </a:r>
          </a:p>
          <a:p>
            <a:pPr lvl="0"/>
            <a:r>
              <a:rPr lang="en-US" sz="2800" dirty="0"/>
              <a:t>Destruction of the alveoli due to abnormal distention</a:t>
            </a:r>
          </a:p>
          <a:p>
            <a:pPr lvl="0"/>
            <a:r>
              <a:rPr lang="en-US" sz="2800" dirty="0"/>
              <a:t>Enlargement of the air spaces</a:t>
            </a:r>
          </a:p>
          <a:p>
            <a:pPr lvl="0"/>
            <a:r>
              <a:rPr lang="en-US" sz="2800" dirty="0"/>
              <a:t>Loss of airway support by the lung parenchyma (essential active cells of an organ as a result of accumulation of air).</a:t>
            </a:r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This </a:t>
            </a:r>
            <a:r>
              <a:rPr lang="en-US" sz="2800" dirty="0"/>
              <a:t>is a problem that progresses slowly for many years.</a:t>
            </a:r>
          </a:p>
        </p:txBody>
      </p:sp>
    </p:spTree>
    <p:extLst>
      <p:ext uri="{BB962C8B-B14F-4D97-AF65-F5344CB8AC3E}">
        <p14:creationId xmlns:p14="http://schemas.microsoft.com/office/powerpoint/2010/main" val="14581316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/>
              <a:t>Possible causes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3200" dirty="0"/>
              <a:t>Old age – lungs loose there natural elasticity </a:t>
            </a:r>
          </a:p>
          <a:p>
            <a:pPr lvl="0"/>
            <a:r>
              <a:rPr lang="en-US" sz="3200" dirty="0"/>
              <a:t>Defect in the elastic tissues of the lungs</a:t>
            </a:r>
          </a:p>
          <a:p>
            <a:pPr lvl="0"/>
            <a:r>
              <a:rPr lang="en-US" sz="3200" dirty="0"/>
              <a:t>Smoking</a:t>
            </a:r>
          </a:p>
          <a:p>
            <a:pPr lvl="0"/>
            <a:r>
              <a:rPr lang="en-US" sz="3200" dirty="0"/>
              <a:t>Genetic predisposition</a:t>
            </a:r>
          </a:p>
          <a:p>
            <a:pPr lvl="0"/>
            <a:r>
              <a:rPr lang="en-US" sz="3200" dirty="0"/>
              <a:t>Prolonged respiratory difficulties e.g. in TB, asthma, chronic Bronchitis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1336857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Pathophysiology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Airways become plugged with mucus and they are narrowed because of inflammations.</a:t>
            </a:r>
          </a:p>
          <a:p>
            <a:r>
              <a:rPr lang="en-US" sz="3200" dirty="0"/>
              <a:t>Eventually there is loss of elasticity in the lung tissue so that the inspired air becomes trapped in the lungs.</a:t>
            </a:r>
          </a:p>
          <a:p>
            <a:endParaRPr lang="en-US" sz="3200" dirty="0" smtClean="0"/>
          </a:p>
          <a:p>
            <a:r>
              <a:rPr lang="en-US" sz="3200" dirty="0" smtClean="0"/>
              <a:t>NB</a:t>
            </a:r>
            <a:r>
              <a:rPr lang="en-US" sz="3200" dirty="0"/>
              <a:t>: the main difficulty is during expiration.</a:t>
            </a:r>
          </a:p>
        </p:txBody>
      </p:sp>
    </p:spTree>
    <p:extLst>
      <p:ext uri="{BB962C8B-B14F-4D97-AF65-F5344CB8AC3E}">
        <p14:creationId xmlns:p14="http://schemas.microsoft.com/office/powerpoint/2010/main" val="8987510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Signs and symptoms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194560"/>
            <a:ext cx="10820400" cy="4489269"/>
          </a:xfrm>
        </p:spPr>
        <p:txBody>
          <a:bodyPr>
            <a:noAutofit/>
          </a:bodyPr>
          <a:lstStyle/>
          <a:p>
            <a:pPr lvl="0"/>
            <a:r>
              <a:rPr lang="en-US" sz="3200" dirty="0"/>
              <a:t>Dyspnea on slight exertion</a:t>
            </a:r>
          </a:p>
          <a:p>
            <a:pPr lvl="0"/>
            <a:r>
              <a:rPr lang="en-US" sz="3200" dirty="0"/>
              <a:t>History  of chronic cough and history of cigarette smoking</a:t>
            </a:r>
          </a:p>
          <a:p>
            <a:pPr lvl="0"/>
            <a:r>
              <a:rPr lang="en-US" sz="3200" dirty="0"/>
              <a:t>Wheezing</a:t>
            </a:r>
          </a:p>
          <a:p>
            <a:pPr lvl="0"/>
            <a:r>
              <a:rPr lang="en-US" sz="3200" dirty="0"/>
              <a:t>Shortness of breath</a:t>
            </a:r>
          </a:p>
          <a:p>
            <a:pPr lvl="0"/>
            <a:r>
              <a:rPr lang="en-US" sz="3200" dirty="0"/>
              <a:t>Frequent inflammatory reactions and infections of the respiratory tract due to pulling of secretions</a:t>
            </a:r>
          </a:p>
          <a:p>
            <a:pPr lvl="0"/>
            <a:r>
              <a:rPr lang="en-US" sz="3200" dirty="0"/>
              <a:t>Anorexia, weak, loos of weight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8647262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/>
              <a:t>Diagnosis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194560"/>
            <a:ext cx="10820400" cy="4402183"/>
          </a:xfrm>
        </p:spPr>
        <p:txBody>
          <a:bodyPr>
            <a:noAutofit/>
          </a:bodyPr>
          <a:lstStyle/>
          <a:p>
            <a:pPr lvl="0"/>
            <a:r>
              <a:rPr lang="en-US" sz="3200" dirty="0"/>
              <a:t>History</a:t>
            </a:r>
          </a:p>
          <a:p>
            <a:pPr lvl="0"/>
            <a:r>
              <a:rPr lang="en-US" sz="3200" dirty="0"/>
              <a:t>Chest exam</a:t>
            </a:r>
          </a:p>
          <a:p>
            <a:pPr lvl="0"/>
            <a:r>
              <a:rPr lang="en-US" sz="3200" dirty="0"/>
              <a:t>Chest x-ray</a:t>
            </a:r>
          </a:p>
          <a:p>
            <a:pPr lvl="0"/>
            <a:r>
              <a:rPr lang="en-US" sz="3200" dirty="0"/>
              <a:t>Spirometry – pulmonary function test using </a:t>
            </a:r>
            <a:r>
              <a:rPr lang="en-US" sz="3200" dirty="0" err="1"/>
              <a:t>aspirometer</a:t>
            </a:r>
            <a:r>
              <a:rPr lang="en-US" sz="3200" dirty="0"/>
              <a:t> which measures air capacity of the lungs.</a:t>
            </a:r>
          </a:p>
          <a:p>
            <a:pPr lvl="0"/>
            <a:r>
              <a:rPr lang="en-US" sz="3200" dirty="0"/>
              <a:t>ECG</a:t>
            </a:r>
          </a:p>
          <a:p>
            <a:pPr lvl="0"/>
            <a:r>
              <a:rPr lang="en-US" sz="3200" dirty="0"/>
              <a:t>Sputum for C/S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5509166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Management</a:t>
            </a:r>
            <a:endParaRPr lang="en-US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10820400" cy="4542285"/>
          </a:xfrm>
        </p:spPr>
        <p:txBody>
          <a:bodyPr>
            <a:noAutofit/>
          </a:bodyPr>
          <a:lstStyle/>
          <a:p>
            <a:r>
              <a:rPr lang="en-US" sz="2800" dirty="0"/>
              <a:t>Objective;</a:t>
            </a:r>
          </a:p>
          <a:p>
            <a:pPr lvl="1"/>
            <a:r>
              <a:rPr lang="en-US" sz="2800" dirty="0"/>
              <a:t>Improve quality of life in these patients</a:t>
            </a:r>
          </a:p>
          <a:p>
            <a:pPr lvl="1"/>
            <a:r>
              <a:rPr lang="en-US" sz="2800" dirty="0"/>
              <a:t>Slow progress of the disease</a:t>
            </a:r>
          </a:p>
          <a:p>
            <a:pPr lvl="1"/>
            <a:r>
              <a:rPr lang="en-US" sz="2800" dirty="0"/>
              <a:t>Treat obstructed airway and prevent hypoxia</a:t>
            </a:r>
          </a:p>
          <a:p>
            <a:pPr lvl="0"/>
            <a:r>
              <a:rPr lang="en-US" sz="2800" dirty="0"/>
              <a:t>Administer Broncho-dilators to open airway e.g. aminophylline, salbutamol </a:t>
            </a:r>
          </a:p>
          <a:p>
            <a:pPr lvl="0"/>
            <a:r>
              <a:rPr lang="en-US" sz="2800" dirty="0"/>
              <a:t>Nebulization e.g. adrenaline to </a:t>
            </a:r>
            <a:r>
              <a:rPr lang="en-US" sz="2800" dirty="0" err="1"/>
              <a:t>liquify</a:t>
            </a:r>
            <a:r>
              <a:rPr lang="en-US" sz="2800" dirty="0"/>
              <a:t> secretions, to dilate bronchi and reduce mucus and Edema.</a:t>
            </a:r>
          </a:p>
          <a:p>
            <a:pPr lvl="0"/>
            <a:r>
              <a:rPr lang="en-US" sz="2800" dirty="0"/>
              <a:t>Antibiotics – </a:t>
            </a:r>
            <a:r>
              <a:rPr lang="en-US" sz="2800" dirty="0" err="1"/>
              <a:t>cephalosporins</a:t>
            </a:r>
            <a:endParaRPr lang="en-US" sz="28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2973742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08100"/>
            <a:ext cx="10820400" cy="5194300"/>
          </a:xfrm>
        </p:spPr>
        <p:txBody>
          <a:bodyPr>
            <a:normAutofit/>
          </a:bodyPr>
          <a:lstStyle/>
          <a:p>
            <a:pPr lvl="0"/>
            <a:r>
              <a:rPr lang="en-US" sz="3200" dirty="0"/>
              <a:t>Steroids to reduce inflammation</a:t>
            </a:r>
          </a:p>
          <a:p>
            <a:pPr lvl="0"/>
            <a:r>
              <a:rPr lang="en-US" sz="3200" dirty="0"/>
              <a:t>Do chest physio</a:t>
            </a:r>
          </a:p>
          <a:p>
            <a:pPr lvl="0"/>
            <a:r>
              <a:rPr lang="en-US" sz="3200" dirty="0"/>
              <a:t>Do </a:t>
            </a:r>
            <a:r>
              <a:rPr lang="en-US" sz="3200" dirty="0" err="1"/>
              <a:t>trachiestomy</a:t>
            </a:r>
            <a:r>
              <a:rPr lang="en-US" sz="3200" dirty="0"/>
              <a:t> </a:t>
            </a:r>
            <a:r>
              <a:rPr lang="en-US" sz="3200" dirty="0" smtClean="0"/>
              <a:t>tubing</a:t>
            </a:r>
          </a:p>
          <a:p>
            <a:pPr lvl="0"/>
            <a:r>
              <a:rPr lang="en-US" sz="3200" dirty="0" smtClean="0"/>
              <a:t>Do </a:t>
            </a:r>
            <a:r>
              <a:rPr lang="en-US" sz="3200" dirty="0"/>
              <a:t>intubation to permit  suction of secretion</a:t>
            </a:r>
          </a:p>
          <a:p>
            <a:pPr lvl="0"/>
            <a:r>
              <a:rPr lang="en-US" sz="3200" dirty="0" err="1"/>
              <a:t>Bronchoscoppic</a:t>
            </a:r>
            <a:r>
              <a:rPr lang="en-US" sz="3200" dirty="0"/>
              <a:t> removal of secretions</a:t>
            </a:r>
          </a:p>
          <a:p>
            <a:pPr lvl="0"/>
            <a:r>
              <a:rPr lang="en-US" sz="3200" dirty="0"/>
              <a:t>Oxygen therapy</a:t>
            </a:r>
          </a:p>
          <a:p>
            <a:pPr lvl="0"/>
            <a:r>
              <a:rPr lang="en-US" sz="3200" dirty="0"/>
              <a:t>Psychotherapy</a:t>
            </a:r>
          </a:p>
          <a:p>
            <a:pPr lvl="0"/>
            <a:r>
              <a:rPr lang="en-US" sz="3200" dirty="0"/>
              <a:t>Nutrition</a:t>
            </a:r>
          </a:p>
          <a:p>
            <a:pPr lvl="0"/>
            <a:r>
              <a:rPr lang="en-US" sz="3200" dirty="0"/>
              <a:t>Increase fluid intake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8098137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en-US" sz="4800" dirty="0" smtClean="0"/>
          </a:p>
          <a:p>
            <a:pPr algn="ctr"/>
            <a:r>
              <a:rPr lang="en-US" sz="4800" dirty="0" smtClean="0"/>
              <a:t>The End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427684359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TM04033937[[fn=Vapor Trail]]</Template>
  <TotalTime>11</TotalTime>
  <Words>298</Words>
  <Application>Microsoft Office PowerPoint</Application>
  <PresentationFormat>Widescreen</PresentationFormat>
  <Paragraphs>56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Century Gothic</vt:lpstr>
      <vt:lpstr>Vapor Trail</vt:lpstr>
      <vt:lpstr>MODULE: MEDICAL SURGICAL NURSING  SUBJECT: PULMONARY NURSING</vt:lpstr>
      <vt:lpstr>EMPHYSEMA </vt:lpstr>
      <vt:lpstr>Possible causes</vt:lpstr>
      <vt:lpstr>Pathophysiology</vt:lpstr>
      <vt:lpstr>Signs and symptoms</vt:lpstr>
      <vt:lpstr>Diagnosis</vt:lpstr>
      <vt:lpstr>Management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MODULE: MEDICAL SURGICAL NURSING  SUBJECT: PULMONARY NURSING</dc:title>
  <dc:creator>Windows User</dc:creator>
  <cp:lastModifiedBy>Windows User</cp:lastModifiedBy>
  <cp:revision>4</cp:revision>
  <dcterms:created xsi:type="dcterms:W3CDTF">2020-05-02T14:58:52Z</dcterms:created>
  <dcterms:modified xsi:type="dcterms:W3CDTF">2020-05-02T16:49:41Z</dcterms:modified>
</cp:coreProperties>
</file>