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presProps" Target="presProps.xml"/>
  <Relationship Id="rId43" Type="http://schemas.openxmlformats.org/officeDocument/2006/relationships/viewProps" Target="viewProps.xml"/>
  <Relationship Id="rId4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658426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0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1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2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3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4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5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6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7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8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19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0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1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2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3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4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5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6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7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8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29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0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1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2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3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4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5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6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7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8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39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4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5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6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7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8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inywow_to_ppt_14255418_9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.jpg" descr="tinywow_to_ppt_14255418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0.jpg" descr="tinywow_to_ppt_14255418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1.jpg" descr="tinywow_to_ppt_14255418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2.jpg" descr="tinywow_to_ppt_14255418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3.jpg" descr="tinywow_to_ppt_14255418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4.jpg" descr="tinywow_to_ppt_14255418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5.jpg" descr="tinywow_to_ppt_14255418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6.jpg" descr="tinywow_to_ppt_14255418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7.jpg" descr="tinywow_to_ppt_14255418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8.jpg" descr="tinywow_to_ppt_14255418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19.jpg" descr="tinywow_to_ppt_14255418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.jpg" descr="tinywow_to_ppt_14255418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0.jpg" descr="tinywow_to_ppt_14255418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1.jpg" descr="tinywow_to_ppt_14255418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2.jpg" descr="tinywow_to_ppt_14255418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3.jpg" descr="tinywow_to_ppt_14255418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4.jpg" descr="tinywow_to_ppt_14255418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5.jpg" descr="tinywow_to_ppt_14255418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6.jpg" descr="tinywow_to_ppt_14255418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7.jpg" descr="tinywow_to_ppt_14255418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8.jpg" descr="tinywow_to_ppt_14255418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29.jpg" descr="tinywow_to_ppt_14255418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.jpg" descr="tinywow_to_ppt_14255418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0.jpg" descr="tinywow_to_ppt_14255418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1.jpg" descr="tinywow_to_ppt_14255418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2.jpg" descr="tinywow_to_ppt_14255418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3.jpg" descr="tinywow_to_ppt_14255418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4.jpg" descr="tinywow_to_ppt_14255418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5.jpg" descr="tinywow_to_ppt_14255418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6.jpg" descr="tinywow_to_ppt_14255418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7.jpg" descr="tinywow_to_ppt_14255418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8.jpg" descr="tinywow_to_ppt_14255418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39.jpg" descr="tinywow_to_ppt_14255418_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4.jpg" descr="tinywow_to_ppt_14255418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5.jpg" descr="tinywow_to_ppt_14255418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6.jpg" descr="tinywow_to_ppt_14255418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7.jpg" descr="tinywow_to_ppt_14255418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8.jpg" descr="tinywow_to_ppt_14255418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8877300" cy="6858000"/>
          <a:chOff x="0" y="0"/>
          <a:chExt cx="8877300" cy="6858000"/>
        </a:xfrm>
      </p:grpSpPr>
      <p:pic>
        <p:nvPicPr>
          <p:cNvPr id="1" name="tinywow_to_ppt_14255418_9.jpg" descr="tinywow_to_ppt_14255418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73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39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2023-02-19T17:06:20Z</dcterms:created>
  <dcterms:modified xsi:type="dcterms:W3CDTF">2023-02-19T17:06:20Z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