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presProps" Target="presProps.xml"/>
  <Relationship Id="rId39" Type="http://schemas.openxmlformats.org/officeDocument/2006/relationships/viewProps" Target="viewProps.xml"/>
  <Relationship Id="rId4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584324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997_1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997_10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997_11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997_12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997_13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997_14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997_15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997_16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997_17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997_18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997_19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997_2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997_20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997_21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997_22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997_23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997_24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997_252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997_262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997_272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997_2828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997_2929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997_33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997_3030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997_3131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997_3232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997_3333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997_3434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997_3535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997_4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997_5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997_6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997_7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997_8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997_9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997_1.jpg" descr="tinywow_to_ppt_14255997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997_10.jpg" descr="tinywow_to_ppt_14255997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997_11.jpg" descr="tinywow_to_ppt_14255997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997_12.jpg" descr="tinywow_to_ppt_14255997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997_13.jpg" descr="tinywow_to_ppt_14255997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997_14.jpg" descr="tinywow_to_ppt_14255997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997_15.jpg" descr="tinywow_to_ppt_14255997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997_16.jpg" descr="tinywow_to_ppt_14255997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997_17.jpg" descr="tinywow_to_ppt_14255997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997_18.jpg" descr="tinywow_to_ppt_14255997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997_19.jpg" descr="tinywow_to_ppt_14255997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997_2.jpg" descr="tinywow_to_ppt_14255997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997_20.jpg" descr="tinywow_to_ppt_14255997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997_21.jpg" descr="tinywow_to_ppt_14255997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997_22.jpg" descr="tinywow_to_ppt_14255997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997_23.jpg" descr="tinywow_to_ppt_14255997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997_24.jpg" descr="tinywow_to_ppt_14255997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997_25.jpg" descr="tinywow_to_ppt_14255997_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997_26.jpg" descr="tinywow_to_ppt_14255997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997_27.jpg" descr="tinywow_to_ppt_14255997_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997_28.jpg" descr="tinywow_to_ppt_14255997_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997_29.jpg" descr="tinywow_to_ppt_14255997_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997_3.jpg" descr="tinywow_to_ppt_14255997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997_30.jpg" descr="tinywow_to_ppt_14255997_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997_31.jpg" descr="tinywow_to_ppt_14255997_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997_32.jpg" descr="tinywow_to_ppt_14255997_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997_33.jpg" descr="tinywow_to_ppt_14255997_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997_34.jpg" descr="tinywow_to_ppt_14255997_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997_35.jpg" descr="tinywow_to_ppt_14255997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997_4.jpg" descr="tinywow_to_ppt_14255997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997_5.jpg" descr="tinywow_to_ppt_14255997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997_6.jpg" descr="tinywow_to_ppt_14255997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997_7.jpg" descr="tinywow_to_ppt_14255997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997_8.jpg" descr="tinywow_to_ppt_14255997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997_9.jpg" descr="tinywow_to_ppt_14255997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35">
  <a:themeElements>
    <a:clrScheme name="Theme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35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2023-02-19T17:16:15Z</dcterms:created>
  <dcterms:modified xsi:type="dcterms:W3CDTF">2023-02-19T17:16:15Z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