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37025AF-1809-4807-9A57-323B81A0C1D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34C7FC0-F703-44B4-9AB2-C5A8B8B159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Pathophysiology of DKA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2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4: Acidosis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a metabolic acidosis is present, bicarbonate should be avoided unless the child is shocked or not responding to therapy.</a:t>
            </a:r>
          </a:p>
          <a:p>
            <a:r>
              <a:rPr lang="en-US" dirty="0" smtClean="0"/>
              <a:t>The acidos</a:t>
            </a:r>
            <a:r>
              <a:rPr lang="en-US" dirty="0"/>
              <a:t>i</a:t>
            </a:r>
            <a:r>
              <a:rPr lang="en-US" dirty="0" smtClean="0"/>
              <a:t>s will self correct with fluid and insulin therapy.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Re-establish oral fluids, subcutaneous insulin and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stop the intravenous insulin infusion until after subcutaneous insulin has been given.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21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 Identification and treatment of an underlying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DKA can be precipitated by an </a:t>
            </a:r>
            <a:r>
              <a:rPr lang="en-US" dirty="0" err="1" smtClean="0"/>
              <a:t>intercurrent</a:t>
            </a:r>
            <a:r>
              <a:rPr lang="en-US" dirty="0" smtClean="0"/>
              <a:t> infection. Antibiotics may be indicated.</a:t>
            </a:r>
          </a:p>
          <a:p>
            <a:r>
              <a:rPr lang="en-US" dirty="0" err="1" smtClean="0"/>
              <a:t>Broadspectrum</a:t>
            </a:r>
            <a:r>
              <a:rPr lang="en-US" smtClean="0"/>
              <a:t> antibiotics!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6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Its an extension of normal physiological mechanism that compensates for starvation</a:t>
            </a:r>
          </a:p>
          <a:p>
            <a:r>
              <a:rPr lang="en-US" dirty="0" smtClean="0"/>
              <a:t>Normally in the fasting state, the body changes from metabolism based on carbohydrates to fat oxidation.</a:t>
            </a:r>
          </a:p>
          <a:p>
            <a:r>
              <a:rPr lang="en-US" dirty="0" smtClean="0"/>
              <a:t>Free fatty acids are produced in adipocytes, and transported to the liver bound to albumin.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There, broken down into acetate, then turned into </a:t>
            </a:r>
            <a:r>
              <a:rPr lang="en-US" dirty="0" err="1" smtClean="0"/>
              <a:t>ketoacids</a:t>
            </a:r>
            <a:r>
              <a:rPr lang="en-US" dirty="0" smtClean="0"/>
              <a:t>( acetoacetate and beta-</a:t>
            </a:r>
            <a:r>
              <a:rPr lang="en-US" dirty="0" err="1" smtClean="0"/>
              <a:t>hydroxybutyrate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Ketoacids</a:t>
            </a:r>
            <a:r>
              <a:rPr lang="en-US" dirty="0" smtClean="0"/>
              <a:t> are then exported from the liver to peripheral tissues(notably brain and muscle) where they can be </a:t>
            </a:r>
            <a:r>
              <a:rPr lang="en-US" dirty="0" err="1" smtClean="0"/>
              <a:t>oxidised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During ketosis, a relatively small amount of acetone is produced, giving </a:t>
            </a:r>
            <a:r>
              <a:rPr lang="en-US" dirty="0" err="1" smtClean="0"/>
              <a:t>ketotic</a:t>
            </a:r>
            <a:r>
              <a:rPr lang="en-US" dirty="0" smtClean="0"/>
              <a:t> patients their typical smell </a:t>
            </a:r>
            <a:r>
              <a:rPr lang="en-US" dirty="0" err="1" smtClean="0"/>
              <a:t>decribed</a:t>
            </a:r>
            <a:r>
              <a:rPr lang="en-US" dirty="0" smtClean="0"/>
              <a:t> as “fruity’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8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early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Blood glucose more than 15mmol/l</a:t>
            </a:r>
          </a:p>
          <a:p>
            <a:r>
              <a:rPr lang="en-US" dirty="0" smtClean="0"/>
              <a:t>Urea and electrolytes, </a:t>
            </a:r>
            <a:r>
              <a:rPr lang="en-US" dirty="0" err="1" smtClean="0"/>
              <a:t>creatinine</a:t>
            </a:r>
            <a:r>
              <a:rPr lang="en-US" dirty="0" smtClean="0"/>
              <a:t> (dehydration)</a:t>
            </a:r>
          </a:p>
          <a:p>
            <a:r>
              <a:rPr lang="en-US" dirty="0" smtClean="0"/>
              <a:t>Blood gas analysis (severe metabolic acidosis)</a:t>
            </a:r>
          </a:p>
          <a:p>
            <a:r>
              <a:rPr lang="en-US" dirty="0" smtClean="0"/>
              <a:t>Urinary glucose and ketones (both are present)</a:t>
            </a:r>
          </a:p>
          <a:p>
            <a:r>
              <a:rPr lang="en-US" dirty="0" smtClean="0"/>
              <a:t>Evidence of a precipitating cause, </a:t>
            </a:r>
            <a:r>
              <a:rPr lang="en-US" dirty="0" err="1" smtClean="0"/>
              <a:t>e,g</a:t>
            </a:r>
            <a:r>
              <a:rPr lang="en-US" dirty="0" smtClean="0"/>
              <a:t> infection, (blood and urine cultures performed)</a:t>
            </a:r>
          </a:p>
          <a:p>
            <a:r>
              <a:rPr lang="en-US" dirty="0" smtClean="0"/>
              <a:t>hypokalemia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regimen is </a:t>
            </a:r>
            <a:r>
              <a:rPr lang="en-US" dirty="0" err="1" smtClean="0"/>
              <a:t>intiated</a:t>
            </a:r>
            <a:r>
              <a:rPr lang="en-US" dirty="0" smtClean="0"/>
              <a:t> if the child is </a:t>
            </a:r>
            <a:r>
              <a:rPr lang="en-US" dirty="0" err="1" smtClean="0"/>
              <a:t>vomitting</a:t>
            </a:r>
            <a:r>
              <a:rPr lang="en-US" dirty="0" smtClean="0"/>
              <a:t> or has reduced level of </a:t>
            </a:r>
            <a:r>
              <a:rPr lang="en-US" dirty="0" err="1" smtClean="0"/>
              <a:t>conciousness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Otherwise, even if newly presenting, only subcutaneous insulin is required.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93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  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in shock, initial resuscitation is with normal saline</a:t>
            </a:r>
          </a:p>
          <a:p>
            <a:r>
              <a:rPr lang="en-US" dirty="0" smtClean="0"/>
              <a:t>Corrected gradually over 48-72hours</a:t>
            </a:r>
          </a:p>
          <a:p>
            <a:r>
              <a:rPr lang="en-US" dirty="0" smtClean="0"/>
              <a:t>Rapid rehydration can cause cerebral edema</a:t>
            </a:r>
          </a:p>
          <a:p>
            <a:r>
              <a:rPr lang="en-US" dirty="0" smtClean="0"/>
              <a:t>Monitor input output chart</a:t>
            </a:r>
          </a:p>
          <a:p>
            <a:r>
              <a:rPr lang="en-US" dirty="0" smtClean="0"/>
              <a:t>Electrolytes, </a:t>
            </a:r>
            <a:r>
              <a:rPr lang="en-US" dirty="0" err="1" smtClean="0"/>
              <a:t>creatinine</a:t>
            </a:r>
            <a:r>
              <a:rPr lang="en-US" dirty="0" smtClean="0"/>
              <a:t> and acid base status regularly.</a:t>
            </a:r>
          </a:p>
          <a:p>
            <a:r>
              <a:rPr lang="en-US" dirty="0" smtClean="0"/>
              <a:t>Neurological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central venous line and urinary catheter if shocked.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1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Insulin infusion ?(0.005-0.1units/kg per hour is started, titrate the dose according to blood glucose. Do not give a bolus.</a:t>
            </a:r>
          </a:p>
          <a:p>
            <a:r>
              <a:rPr lang="en-US" dirty="0" smtClean="0"/>
              <a:t>Monitor blood glucose regularly’ aim for gradual reduction of blood glucose of about 2mmol/l, as rapid is dangerous.</a:t>
            </a:r>
          </a:p>
          <a:p>
            <a:r>
              <a:rPr lang="en-US" dirty="0" smtClean="0"/>
              <a:t>Change to 5% dextrose/0.18% saline when the blood glucose has fallen to 12mmol/l to avoid hypoglycemia.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1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3: </a:t>
            </a:r>
            <a:r>
              <a:rPr lang="en-US" dirty="0" err="1" smtClean="0"/>
              <a:t>pottasium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initially, potassium is usually high, it will fall following treatment with insulin and rehydration.</a:t>
            </a:r>
          </a:p>
          <a:p>
            <a:r>
              <a:rPr lang="en-US" dirty="0" smtClean="0"/>
              <a:t>Potassium replacement must be instituted as soon as urine is passed. Continuous cardiac monitoring and regular plasma potassium measurements are indicated until potassium is stable.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12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</TotalTime>
  <Words>439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Austin</vt:lpstr>
      <vt:lpstr>Pathophysiology of DKA</vt:lpstr>
      <vt:lpstr>introduction</vt:lpstr>
      <vt:lpstr>cont</vt:lpstr>
      <vt:lpstr>Essential early investigations</vt:lpstr>
      <vt:lpstr>Management priorities</vt:lpstr>
      <vt:lpstr>1:  fluids</vt:lpstr>
      <vt:lpstr>cont</vt:lpstr>
      <vt:lpstr>2: insulin</vt:lpstr>
      <vt:lpstr>3: pottasium</vt:lpstr>
      <vt:lpstr>4: Acidosis</vt:lpstr>
      <vt:lpstr>Re-establish oral fluids, subcutaneous insulin and diet</vt:lpstr>
      <vt:lpstr>6. Identification and treatment of an underlying cause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Pathophysiology of DKA</dc:title>
  <dc:creator>kfujoh</dc:creator>
  <cp:lastModifiedBy>Kate</cp:lastModifiedBy>
  <cp:revision>10</cp:revision>
  <dcterms:created xsi:type="dcterms:W3CDTF">2016-06-01T17:28:04Z</dcterms:created>
  <dcterms:modified xsi:type="dcterms:W3CDTF">2021-11-21T14:39:24Z</dcterms:modified>
</cp:coreProperties>
</file>