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1.xml" ContentType="application/vnd.openxmlformats-officedocument.presentationml.notes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Slides/notesSlide2.xml" ContentType="application/vnd.openxmlformats-officedocument.presentationml.notes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Slides/notesSlide3.xml" ContentType="application/vnd.openxmlformats-officedocument.presentationml.notes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708" r:id="rId1"/>
  </p:sldMasterIdLst>
  <p:notesMasterIdLst>
    <p:notesMasterId r:id="rId2"/>
  </p:notesMasterIdLst>
  <p:sldIdLst>
    <p:sldId id="441" r:id="rId3"/>
    <p:sldId id="442" r:id="rId4"/>
    <p:sldId id="443" r:id="rId5"/>
    <p:sldId id="444" r:id="rId6"/>
    <p:sldId id="445" r:id="rId7"/>
    <p:sldId id="446" r:id="rId8"/>
    <p:sldId id="447" r:id="rId9"/>
    <p:sldId id="448"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462" r:id="rId24"/>
    <p:sldId id="463" r:id="rId25"/>
    <p:sldId id="464" r:id="rId26"/>
    <p:sldId id="465" r:id="rId27"/>
    <p:sldId id="466" r:id="rId28"/>
    <p:sldId id="467" r:id="rId29"/>
    <p:sldId id="468" r:id="rId30"/>
    <p:sldId id="469" r:id="rId31"/>
    <p:sldId id="470" r:id="rId32"/>
    <p:sldId id="471" r:id="rId33"/>
    <p:sldId id="472" r:id="rId34"/>
    <p:sldId id="473" r:id="rId35"/>
    <p:sldId id="474" r:id="rId36"/>
    <p:sldId id="475" r:id="rId37"/>
    <p:sldId id="476" r:id="rId38"/>
    <p:sldId id="477" r:id="rId39"/>
    <p:sldId id="478" r:id="rId40"/>
    <p:sldId id="479" r:id="rId41"/>
    <p:sldId id="480" r:id="rId42"/>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p:restoredTop sz="94660"/>
  </p:normalViewPr>
  <p:slideViewPr>
    <p:cSldViewPr>
      <p:cViewPr varScale="1">
        <p:scale>
          <a:sx n="56" d="100"/>
          <a:sy n="56" d="100"/>
        </p:scale>
        <p:origin x="-8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tableStyles" Target="tableStyles.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11" name=""/>
        <p:cNvGrpSpPr/>
        <p:nvPr/>
      </p:nvGrpSpPr>
      <p:grpSpPr>
        <a:xfrm>
          <a:off x="0" y="0"/>
          <a:ext cx="0" cy="0"/>
          <a:chOff x="0" y="0"/>
          <a:chExt cx="0" cy="0"/>
        </a:xfrm>
      </p:grpSpPr>
      <p:sp>
        <p:nvSpPr>
          <p:cNvPr id="1048698"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8699"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4539D59A-3AEE-40B0-8FD6-69FC92417E71}" type="datetimeFigureOut">
              <a:rPr lang="en-US" smtClean="0"/>
            </a:fld>
            <a:endParaRPr lang="en-US"/>
          </a:p>
        </p:txBody>
      </p:sp>
      <p:sp>
        <p:nvSpPr>
          <p:cNvPr id="1048700"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US"/>
          </a:p>
        </p:txBody>
      </p:sp>
      <p:sp>
        <p:nvSpPr>
          <p:cNvPr id="1048701" name="Notes Placeholder 4"/>
          <p:cNvSpPr>
            <a:spLocks noGrp="1"/>
          </p:cNvSpPr>
          <p:nvPr>
            <p:ph type="body" sz="quarter" idx="3"/>
          </p:nvPr>
        </p:nvSpPr>
        <p:spPr>
          <a:xfrm>
            <a:off x="685800" y="4343400"/>
            <a:ext cx="5486400" cy="4114800"/>
          </a:xfrm>
          <a:prstGeom prst="rect"/>
        </p:spPr>
        <p:txBody>
          <a:bodyPr bIns="45720" lIns="91440" rIns="91440" rtlCol="0" tIns="45720" vert="horz"/>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02"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8703"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906A0864-91B7-4BE2-937D-DAE0E1EA058B}" type="slidenum">
              <a:rPr lang="en-US" smtClean="0"/>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07" name="Slide Image Placeholder 1"/>
          <p:cNvSpPr>
            <a:spLocks noChangeAspect="1" noRot="1" noGrp="1"/>
          </p:cNvSpPr>
          <p:nvPr>
            <p:ph type="sldImg"/>
          </p:nvPr>
        </p:nvSpPr>
        <p:spPr/>
      </p:sp>
      <p:sp>
        <p:nvSpPr>
          <p:cNvPr id="1048608" name="Notes Placeholder 2"/>
          <p:cNvSpPr>
            <a:spLocks noGrp="1"/>
          </p:cNvSpPr>
          <p:nvPr>
            <p:ph type="body" idx="1"/>
          </p:nvPr>
        </p:nvSpPr>
        <p:spPr/>
        <p:txBody>
          <a:bodyPr/>
          <a:p>
            <a:endParaRPr dirty="0" lang="en-US"/>
          </a:p>
        </p:txBody>
      </p:sp>
      <p:sp>
        <p:nvSpPr>
          <p:cNvPr id="1048609" name="Slide Number Placeholder 3"/>
          <p:cNvSpPr>
            <a:spLocks noGrp="1"/>
          </p:cNvSpPr>
          <p:nvPr>
            <p:ph type="sldNum" sz="quarter" idx="10"/>
          </p:nvPr>
        </p:nvSpPr>
        <p:spPr/>
        <p:txBody>
          <a:bodyPr/>
          <a:p>
            <a:fld id="{906A0864-91B7-4BE2-937D-DAE0E1EA058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626" name="Slide Image Placeholder 1"/>
          <p:cNvSpPr>
            <a:spLocks noChangeAspect="1" noRot="1" noGrp="1"/>
          </p:cNvSpPr>
          <p:nvPr>
            <p:ph type="sldImg"/>
          </p:nvPr>
        </p:nvSpPr>
        <p:spPr/>
      </p:sp>
      <p:sp>
        <p:nvSpPr>
          <p:cNvPr id="1048627" name="Notes Placeholder 2"/>
          <p:cNvSpPr>
            <a:spLocks noGrp="1"/>
          </p:cNvSpPr>
          <p:nvPr>
            <p:ph type="body" idx="1"/>
          </p:nvPr>
        </p:nvSpPr>
        <p:spPr/>
        <p:txBody>
          <a:bodyPr/>
          <a:p>
            <a:endParaRPr dirty="0" lang="en-US"/>
          </a:p>
        </p:txBody>
      </p:sp>
      <p:sp>
        <p:nvSpPr>
          <p:cNvPr id="1048628" name="Slide Number Placeholder 3"/>
          <p:cNvSpPr>
            <a:spLocks noGrp="1"/>
          </p:cNvSpPr>
          <p:nvPr>
            <p:ph type="sldNum" sz="quarter" idx="10"/>
          </p:nvPr>
        </p:nvSpPr>
        <p:spPr/>
        <p:txBody>
          <a:bodyPr/>
          <a:p>
            <a:fld id="{906A0864-91B7-4BE2-937D-DAE0E1EA058B}"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638" name="Slide Image Placeholder 1"/>
          <p:cNvSpPr>
            <a:spLocks noChangeAspect="1" noRot="1" noGrp="1"/>
          </p:cNvSpPr>
          <p:nvPr>
            <p:ph type="sldImg"/>
          </p:nvPr>
        </p:nvSpPr>
        <p:spPr/>
      </p:sp>
      <p:sp>
        <p:nvSpPr>
          <p:cNvPr id="1048639" name="Notes Placeholder 2"/>
          <p:cNvSpPr>
            <a:spLocks noGrp="1"/>
          </p:cNvSpPr>
          <p:nvPr>
            <p:ph type="body" idx="1"/>
          </p:nvPr>
        </p:nvSpPr>
        <p:spPr/>
        <p:txBody>
          <a:bodyPr/>
          <a:p>
            <a:endParaRPr dirty="0" lang="en-US"/>
          </a:p>
        </p:txBody>
      </p:sp>
      <p:sp>
        <p:nvSpPr>
          <p:cNvPr id="1048640" name="Slide Number Placeholder 3"/>
          <p:cNvSpPr>
            <a:spLocks noGrp="1"/>
          </p:cNvSpPr>
          <p:nvPr>
            <p:ph type="sldNum" sz="quarter" idx="10"/>
          </p:nvPr>
        </p:nvSpPr>
        <p:spPr/>
        <p:txBody>
          <a:bodyPr/>
          <a:p>
            <a:fld id="{906A0864-91B7-4BE2-937D-DAE0E1EA058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54"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582"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1048583" name="Date Placeholder 3"/>
          <p:cNvSpPr>
            <a:spLocks noGrp="1"/>
          </p:cNvSpPr>
          <p:nvPr>
            <p:ph type="dt" sz="half" idx="10"/>
          </p:nvPr>
        </p:nvSpPr>
        <p:spPr/>
        <p:txBody>
          <a:bodyPr/>
          <a:p>
            <a:fld id="{E3752894-3EEF-4887-8201-7A4206BAA3AF}" type="datetimeFigureOut">
              <a:rPr lang="en-US" smtClean="0"/>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0DB99DCC-2788-4D34-8708-56CF0C309D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09" name=""/>
        <p:cNvGrpSpPr/>
        <p:nvPr/>
      </p:nvGrpSpPr>
      <p:grpSpPr>
        <a:xfrm>
          <a:off x="0" y="0"/>
          <a:ext cx="0" cy="0"/>
          <a:chOff x="0" y="0"/>
          <a:chExt cx="0" cy="0"/>
        </a:xfrm>
      </p:grpSpPr>
      <p:sp>
        <p:nvSpPr>
          <p:cNvPr id="1048687" name="Title 1"/>
          <p:cNvSpPr>
            <a:spLocks noGrp="1"/>
          </p:cNvSpPr>
          <p:nvPr>
            <p:ph type="title"/>
          </p:nvPr>
        </p:nvSpPr>
        <p:spPr/>
        <p:txBody>
          <a:bodyPr/>
          <a:p>
            <a:r>
              <a:rPr lang="en-US" smtClean="0"/>
              <a:t>Click to edit Master title style</a:t>
            </a:r>
            <a:endParaRPr lang="en-US"/>
          </a:p>
        </p:txBody>
      </p:sp>
      <p:sp>
        <p:nvSpPr>
          <p:cNvPr id="1048688"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9" name="Date Placeholder 3"/>
          <p:cNvSpPr>
            <a:spLocks noGrp="1"/>
          </p:cNvSpPr>
          <p:nvPr>
            <p:ph type="dt" sz="half" idx="10"/>
          </p:nvPr>
        </p:nvSpPr>
        <p:spPr/>
        <p:txBody>
          <a:bodyPr/>
          <a:p>
            <a:fld id="{E3752894-3EEF-4887-8201-7A4206BAA3AF}" type="datetimeFigureOut">
              <a:rPr lang="en-US" smtClean="0"/>
            </a:fld>
            <a:endParaRPr lang="en-US"/>
          </a:p>
        </p:txBody>
      </p:sp>
      <p:sp>
        <p:nvSpPr>
          <p:cNvPr id="1048690" name="Footer Placeholder 4"/>
          <p:cNvSpPr>
            <a:spLocks noGrp="1"/>
          </p:cNvSpPr>
          <p:nvPr>
            <p:ph type="ftr" sz="quarter" idx="11"/>
          </p:nvPr>
        </p:nvSpPr>
        <p:spPr/>
        <p:txBody>
          <a:bodyPr/>
          <a:p>
            <a:endParaRPr lang="en-US"/>
          </a:p>
        </p:txBody>
      </p:sp>
      <p:sp>
        <p:nvSpPr>
          <p:cNvPr id="1048691" name="Slide Number Placeholder 5"/>
          <p:cNvSpPr>
            <a:spLocks noGrp="1"/>
          </p:cNvSpPr>
          <p:nvPr>
            <p:ph type="sldNum" sz="quarter" idx="12"/>
          </p:nvPr>
        </p:nvSpPr>
        <p:spPr/>
        <p:txBody>
          <a:bodyPr/>
          <a:p>
            <a:fld id="{0DB99DCC-2788-4D34-8708-56CF0C309D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05" name=""/>
        <p:cNvGrpSpPr/>
        <p:nvPr/>
      </p:nvGrpSpPr>
      <p:grpSpPr>
        <a:xfrm>
          <a:off x="0" y="0"/>
          <a:ext cx="0" cy="0"/>
          <a:chOff x="0" y="0"/>
          <a:chExt cx="0" cy="0"/>
        </a:xfrm>
      </p:grpSpPr>
      <p:sp>
        <p:nvSpPr>
          <p:cNvPr id="1048668"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669"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0" name="Date Placeholder 3"/>
          <p:cNvSpPr>
            <a:spLocks noGrp="1"/>
          </p:cNvSpPr>
          <p:nvPr>
            <p:ph type="dt" sz="half" idx="10"/>
          </p:nvPr>
        </p:nvSpPr>
        <p:spPr/>
        <p:txBody>
          <a:bodyPr/>
          <a:p>
            <a:fld id="{E3752894-3EEF-4887-8201-7A4206BAA3AF}" type="datetimeFigureOut">
              <a:rPr lang="en-US" smtClean="0"/>
            </a:fld>
            <a:endParaRPr lang="en-US"/>
          </a:p>
        </p:txBody>
      </p:sp>
      <p:sp>
        <p:nvSpPr>
          <p:cNvPr id="1048671" name="Footer Placeholder 4"/>
          <p:cNvSpPr>
            <a:spLocks noGrp="1"/>
          </p:cNvSpPr>
          <p:nvPr>
            <p:ph type="ftr" sz="quarter" idx="11"/>
          </p:nvPr>
        </p:nvSpPr>
        <p:spPr/>
        <p:txBody>
          <a:bodyPr/>
          <a:p>
            <a:endParaRPr lang="en-US"/>
          </a:p>
        </p:txBody>
      </p:sp>
      <p:sp>
        <p:nvSpPr>
          <p:cNvPr id="1048672" name="Slide Number Placeholder 5"/>
          <p:cNvSpPr>
            <a:spLocks noGrp="1"/>
          </p:cNvSpPr>
          <p:nvPr>
            <p:ph type="sldNum" sz="quarter" idx="12"/>
          </p:nvPr>
        </p:nvSpPr>
        <p:spPr/>
        <p:txBody>
          <a:bodyPr/>
          <a:p>
            <a:fld id="{0DB99DCC-2788-4D34-8708-56CF0C309D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6" name=""/>
        <p:cNvGrpSpPr/>
        <p:nvPr/>
      </p:nvGrpSpPr>
      <p:grpSpPr>
        <a:xfrm>
          <a:off x="0" y="0"/>
          <a:ext cx="0" cy="0"/>
          <a:chOff x="0" y="0"/>
          <a:chExt cx="0" cy="0"/>
        </a:xfrm>
      </p:grpSpPr>
      <p:sp>
        <p:nvSpPr>
          <p:cNvPr id="1048588" name="Title 1"/>
          <p:cNvSpPr>
            <a:spLocks noGrp="1"/>
          </p:cNvSpPr>
          <p:nvPr>
            <p:ph type="title"/>
          </p:nvPr>
        </p:nvSpPr>
        <p:spPr/>
        <p:txBody>
          <a:bodyPr/>
          <a:p>
            <a:r>
              <a:rPr lang="en-US" smtClean="0"/>
              <a:t>Click to edit Master title style</a:t>
            </a:r>
            <a:endParaRPr lang="en-US"/>
          </a:p>
        </p:txBody>
      </p:sp>
      <p:sp>
        <p:nvSpPr>
          <p:cNvPr id="1048589"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0" name="Date Placeholder 3"/>
          <p:cNvSpPr>
            <a:spLocks noGrp="1"/>
          </p:cNvSpPr>
          <p:nvPr>
            <p:ph type="dt" sz="half" idx="10"/>
          </p:nvPr>
        </p:nvSpPr>
        <p:spPr/>
        <p:txBody>
          <a:bodyPr/>
          <a:p>
            <a:fld id="{E3752894-3EEF-4887-8201-7A4206BAA3AF}" type="datetimeFigureOut">
              <a:rPr lang="en-US" smtClean="0"/>
            </a:fld>
            <a:endParaRPr lang="en-US"/>
          </a:p>
        </p:txBody>
      </p:sp>
      <p:sp>
        <p:nvSpPr>
          <p:cNvPr id="1048591" name="Footer Placeholder 4"/>
          <p:cNvSpPr>
            <a:spLocks noGrp="1"/>
          </p:cNvSpPr>
          <p:nvPr>
            <p:ph type="ftr" sz="quarter" idx="11"/>
          </p:nvPr>
        </p:nvSpPr>
        <p:spPr/>
        <p:txBody>
          <a:bodyPr/>
          <a:p>
            <a:endParaRPr lang="en-US"/>
          </a:p>
        </p:txBody>
      </p:sp>
      <p:sp>
        <p:nvSpPr>
          <p:cNvPr id="1048592" name="Slide Number Placeholder 5"/>
          <p:cNvSpPr>
            <a:spLocks noGrp="1"/>
          </p:cNvSpPr>
          <p:nvPr>
            <p:ph type="sldNum" sz="quarter" idx="12"/>
          </p:nvPr>
        </p:nvSpPr>
        <p:spPr/>
        <p:txBody>
          <a:bodyPr/>
          <a:p>
            <a:fld id="{0DB99DCC-2788-4D34-8708-56CF0C309D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08" name=""/>
        <p:cNvGrpSpPr/>
        <p:nvPr/>
      </p:nvGrpSpPr>
      <p:grpSpPr>
        <a:xfrm>
          <a:off x="0" y="0"/>
          <a:ext cx="0" cy="0"/>
          <a:chOff x="0" y="0"/>
          <a:chExt cx="0" cy="0"/>
        </a:xfrm>
      </p:grpSpPr>
      <p:sp>
        <p:nvSpPr>
          <p:cNvPr id="1048682"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68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84" name="Date Placeholder 3"/>
          <p:cNvSpPr>
            <a:spLocks noGrp="1"/>
          </p:cNvSpPr>
          <p:nvPr>
            <p:ph type="dt" sz="half" idx="10"/>
          </p:nvPr>
        </p:nvSpPr>
        <p:spPr/>
        <p:txBody>
          <a:bodyPr/>
          <a:p>
            <a:fld id="{E3752894-3EEF-4887-8201-7A4206BAA3AF}" type="datetimeFigureOut">
              <a:rPr lang="en-US" smtClean="0"/>
            </a:fld>
            <a:endParaRPr lang="en-US"/>
          </a:p>
        </p:txBody>
      </p:sp>
      <p:sp>
        <p:nvSpPr>
          <p:cNvPr id="1048685" name="Footer Placeholder 4"/>
          <p:cNvSpPr>
            <a:spLocks noGrp="1"/>
          </p:cNvSpPr>
          <p:nvPr>
            <p:ph type="ftr" sz="quarter" idx="11"/>
          </p:nvPr>
        </p:nvSpPr>
        <p:spPr/>
        <p:txBody>
          <a:bodyPr/>
          <a:p>
            <a:endParaRPr lang="en-US"/>
          </a:p>
        </p:txBody>
      </p:sp>
      <p:sp>
        <p:nvSpPr>
          <p:cNvPr id="1048686" name="Slide Number Placeholder 5"/>
          <p:cNvSpPr>
            <a:spLocks noGrp="1"/>
          </p:cNvSpPr>
          <p:nvPr>
            <p:ph type="sldNum" sz="quarter" idx="12"/>
          </p:nvPr>
        </p:nvSpPr>
        <p:spPr/>
        <p:txBody>
          <a:bodyPr/>
          <a:p>
            <a:fld id="{0DB99DCC-2788-4D34-8708-56CF0C309D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02" name=""/>
        <p:cNvGrpSpPr/>
        <p:nvPr/>
      </p:nvGrpSpPr>
      <p:grpSpPr>
        <a:xfrm>
          <a:off x="0" y="0"/>
          <a:ext cx="0" cy="0"/>
          <a:chOff x="0" y="0"/>
          <a:chExt cx="0" cy="0"/>
        </a:xfrm>
      </p:grpSpPr>
      <p:sp>
        <p:nvSpPr>
          <p:cNvPr id="1048650" name="Title 1"/>
          <p:cNvSpPr>
            <a:spLocks noGrp="1"/>
          </p:cNvSpPr>
          <p:nvPr>
            <p:ph type="title"/>
          </p:nvPr>
        </p:nvSpPr>
        <p:spPr/>
        <p:txBody>
          <a:bodyPr/>
          <a:p>
            <a:r>
              <a:rPr lang="en-US" smtClean="0"/>
              <a:t>Click to edit Master title style</a:t>
            </a:r>
            <a:endParaRPr lang="en-US"/>
          </a:p>
        </p:txBody>
      </p:sp>
      <p:sp>
        <p:nvSpPr>
          <p:cNvPr id="1048651"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2"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3" name="Date Placeholder 4"/>
          <p:cNvSpPr>
            <a:spLocks noGrp="1"/>
          </p:cNvSpPr>
          <p:nvPr>
            <p:ph type="dt" sz="half" idx="10"/>
          </p:nvPr>
        </p:nvSpPr>
        <p:spPr/>
        <p:txBody>
          <a:bodyPr/>
          <a:p>
            <a:fld id="{E3752894-3EEF-4887-8201-7A4206BAA3AF}" type="datetimeFigureOut">
              <a:rPr lang="en-US" smtClean="0"/>
            </a:fld>
            <a:endParaRPr lang="en-US"/>
          </a:p>
        </p:txBody>
      </p:sp>
      <p:sp>
        <p:nvSpPr>
          <p:cNvPr id="1048654" name="Footer Placeholder 5"/>
          <p:cNvSpPr>
            <a:spLocks noGrp="1"/>
          </p:cNvSpPr>
          <p:nvPr>
            <p:ph type="ftr" sz="quarter" idx="11"/>
          </p:nvPr>
        </p:nvSpPr>
        <p:spPr/>
        <p:txBody>
          <a:bodyPr/>
          <a:p>
            <a:endParaRPr lang="en-US"/>
          </a:p>
        </p:txBody>
      </p:sp>
      <p:sp>
        <p:nvSpPr>
          <p:cNvPr id="1048655" name="Slide Number Placeholder 6"/>
          <p:cNvSpPr>
            <a:spLocks noGrp="1"/>
          </p:cNvSpPr>
          <p:nvPr>
            <p:ph type="sldNum" sz="quarter" idx="12"/>
          </p:nvPr>
        </p:nvSpPr>
        <p:spPr/>
        <p:txBody>
          <a:bodyPr/>
          <a:p>
            <a:fld id="{0DB99DCC-2788-4D34-8708-56CF0C309D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03" name=""/>
        <p:cNvGrpSpPr/>
        <p:nvPr/>
      </p:nvGrpSpPr>
      <p:grpSpPr>
        <a:xfrm>
          <a:off x="0" y="0"/>
          <a:ext cx="0" cy="0"/>
          <a:chOff x="0" y="0"/>
          <a:chExt cx="0" cy="0"/>
        </a:xfrm>
      </p:grpSpPr>
      <p:sp>
        <p:nvSpPr>
          <p:cNvPr id="1048656" name="Title 1"/>
          <p:cNvSpPr>
            <a:spLocks noGrp="1"/>
          </p:cNvSpPr>
          <p:nvPr>
            <p:ph type="title"/>
          </p:nvPr>
        </p:nvSpPr>
        <p:spPr/>
        <p:txBody>
          <a:bodyPr/>
          <a:p>
            <a:r>
              <a:rPr lang="en-US" smtClean="0"/>
              <a:t>Click to edit Master title style</a:t>
            </a:r>
            <a:endParaRPr lang="en-US"/>
          </a:p>
        </p:txBody>
      </p:sp>
      <p:sp>
        <p:nvSpPr>
          <p:cNvPr id="1048657"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58"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9"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60"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1" name="Date Placeholder 6"/>
          <p:cNvSpPr>
            <a:spLocks noGrp="1"/>
          </p:cNvSpPr>
          <p:nvPr>
            <p:ph type="dt" sz="half" idx="10"/>
          </p:nvPr>
        </p:nvSpPr>
        <p:spPr/>
        <p:txBody>
          <a:bodyPr/>
          <a:p>
            <a:fld id="{E3752894-3EEF-4887-8201-7A4206BAA3AF}" type="datetimeFigureOut">
              <a:rPr lang="en-US" smtClean="0"/>
            </a:fld>
            <a:endParaRPr lang="en-US"/>
          </a:p>
        </p:txBody>
      </p:sp>
      <p:sp>
        <p:nvSpPr>
          <p:cNvPr id="1048662" name="Footer Placeholder 7"/>
          <p:cNvSpPr>
            <a:spLocks noGrp="1"/>
          </p:cNvSpPr>
          <p:nvPr>
            <p:ph type="ftr" sz="quarter" idx="11"/>
          </p:nvPr>
        </p:nvSpPr>
        <p:spPr/>
        <p:txBody>
          <a:bodyPr/>
          <a:p>
            <a:endParaRPr lang="en-US"/>
          </a:p>
        </p:txBody>
      </p:sp>
      <p:sp>
        <p:nvSpPr>
          <p:cNvPr id="1048663" name="Slide Number Placeholder 8"/>
          <p:cNvSpPr>
            <a:spLocks noGrp="1"/>
          </p:cNvSpPr>
          <p:nvPr>
            <p:ph type="sldNum" sz="quarter" idx="12"/>
          </p:nvPr>
        </p:nvSpPr>
        <p:spPr/>
        <p:txBody>
          <a:bodyPr/>
          <a:p>
            <a:fld id="{0DB99DCC-2788-4D34-8708-56CF0C309D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04" name=""/>
        <p:cNvGrpSpPr/>
        <p:nvPr/>
      </p:nvGrpSpPr>
      <p:grpSpPr>
        <a:xfrm>
          <a:off x="0" y="0"/>
          <a:ext cx="0" cy="0"/>
          <a:chOff x="0" y="0"/>
          <a:chExt cx="0" cy="0"/>
        </a:xfrm>
      </p:grpSpPr>
      <p:sp>
        <p:nvSpPr>
          <p:cNvPr id="1048664" name="Title 1"/>
          <p:cNvSpPr>
            <a:spLocks noGrp="1"/>
          </p:cNvSpPr>
          <p:nvPr>
            <p:ph type="title"/>
          </p:nvPr>
        </p:nvSpPr>
        <p:spPr/>
        <p:txBody>
          <a:bodyPr/>
          <a:p>
            <a:r>
              <a:rPr lang="en-US" smtClean="0"/>
              <a:t>Click to edit Master title style</a:t>
            </a:r>
            <a:endParaRPr lang="en-US"/>
          </a:p>
        </p:txBody>
      </p:sp>
      <p:sp>
        <p:nvSpPr>
          <p:cNvPr id="1048665" name="Date Placeholder 2"/>
          <p:cNvSpPr>
            <a:spLocks noGrp="1"/>
          </p:cNvSpPr>
          <p:nvPr>
            <p:ph type="dt" sz="half" idx="10"/>
          </p:nvPr>
        </p:nvSpPr>
        <p:spPr/>
        <p:txBody>
          <a:bodyPr/>
          <a:p>
            <a:fld id="{E3752894-3EEF-4887-8201-7A4206BAA3AF}" type="datetimeFigureOut">
              <a:rPr lang="en-US" smtClean="0"/>
            </a:fld>
            <a:endParaRPr lang="en-US"/>
          </a:p>
        </p:txBody>
      </p:sp>
      <p:sp>
        <p:nvSpPr>
          <p:cNvPr id="1048666" name="Footer Placeholder 3"/>
          <p:cNvSpPr>
            <a:spLocks noGrp="1"/>
          </p:cNvSpPr>
          <p:nvPr>
            <p:ph type="ftr" sz="quarter" idx="11"/>
          </p:nvPr>
        </p:nvSpPr>
        <p:spPr/>
        <p:txBody>
          <a:bodyPr/>
          <a:p>
            <a:endParaRPr lang="en-US"/>
          </a:p>
        </p:txBody>
      </p:sp>
      <p:sp>
        <p:nvSpPr>
          <p:cNvPr id="1048667" name="Slide Number Placeholder 4"/>
          <p:cNvSpPr>
            <a:spLocks noGrp="1"/>
          </p:cNvSpPr>
          <p:nvPr>
            <p:ph type="sldNum" sz="quarter" idx="12"/>
          </p:nvPr>
        </p:nvSpPr>
        <p:spPr/>
        <p:txBody>
          <a:bodyPr/>
          <a:p>
            <a:fld id="{0DB99DCC-2788-4D34-8708-56CF0C309D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06" name=""/>
        <p:cNvGrpSpPr/>
        <p:nvPr/>
      </p:nvGrpSpPr>
      <p:grpSpPr>
        <a:xfrm>
          <a:off x="0" y="0"/>
          <a:ext cx="0" cy="0"/>
          <a:chOff x="0" y="0"/>
          <a:chExt cx="0" cy="0"/>
        </a:xfrm>
      </p:grpSpPr>
      <p:sp>
        <p:nvSpPr>
          <p:cNvPr id="1048673" name="Date Placeholder 1"/>
          <p:cNvSpPr>
            <a:spLocks noGrp="1"/>
          </p:cNvSpPr>
          <p:nvPr>
            <p:ph type="dt" sz="half" idx="10"/>
          </p:nvPr>
        </p:nvSpPr>
        <p:spPr/>
        <p:txBody>
          <a:bodyPr/>
          <a:p>
            <a:fld id="{E3752894-3EEF-4887-8201-7A4206BAA3AF}" type="datetimeFigureOut">
              <a:rPr lang="en-US" smtClean="0"/>
            </a:fld>
            <a:endParaRPr lang="en-US"/>
          </a:p>
        </p:txBody>
      </p:sp>
      <p:sp>
        <p:nvSpPr>
          <p:cNvPr id="1048674" name="Footer Placeholder 2"/>
          <p:cNvSpPr>
            <a:spLocks noGrp="1"/>
          </p:cNvSpPr>
          <p:nvPr>
            <p:ph type="ftr" sz="quarter" idx="11"/>
          </p:nvPr>
        </p:nvSpPr>
        <p:spPr/>
        <p:txBody>
          <a:bodyPr/>
          <a:p>
            <a:endParaRPr lang="en-US"/>
          </a:p>
        </p:txBody>
      </p:sp>
      <p:sp>
        <p:nvSpPr>
          <p:cNvPr id="1048675" name="Slide Number Placeholder 3"/>
          <p:cNvSpPr>
            <a:spLocks noGrp="1"/>
          </p:cNvSpPr>
          <p:nvPr>
            <p:ph type="sldNum" sz="quarter" idx="12"/>
          </p:nvPr>
        </p:nvSpPr>
        <p:spPr/>
        <p:txBody>
          <a:bodyPr/>
          <a:p>
            <a:fld id="{0DB99DCC-2788-4D34-8708-56CF0C309D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10" name=""/>
        <p:cNvGrpSpPr/>
        <p:nvPr/>
      </p:nvGrpSpPr>
      <p:grpSpPr>
        <a:xfrm>
          <a:off x="0" y="0"/>
          <a:ext cx="0" cy="0"/>
          <a:chOff x="0" y="0"/>
          <a:chExt cx="0" cy="0"/>
        </a:xfrm>
      </p:grpSpPr>
      <p:sp>
        <p:nvSpPr>
          <p:cNvPr id="1048692"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869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95" name="Date Placeholder 4"/>
          <p:cNvSpPr>
            <a:spLocks noGrp="1"/>
          </p:cNvSpPr>
          <p:nvPr>
            <p:ph type="dt" sz="half" idx="10"/>
          </p:nvPr>
        </p:nvSpPr>
        <p:spPr/>
        <p:txBody>
          <a:bodyPr/>
          <a:p>
            <a:fld id="{E3752894-3EEF-4887-8201-7A4206BAA3AF}" type="datetimeFigureOut">
              <a:rPr lang="en-US" smtClean="0"/>
            </a:fld>
            <a:endParaRPr lang="en-US"/>
          </a:p>
        </p:txBody>
      </p:sp>
      <p:sp>
        <p:nvSpPr>
          <p:cNvPr id="1048696" name="Footer Placeholder 5"/>
          <p:cNvSpPr>
            <a:spLocks noGrp="1"/>
          </p:cNvSpPr>
          <p:nvPr>
            <p:ph type="ftr" sz="quarter" idx="11"/>
          </p:nvPr>
        </p:nvSpPr>
        <p:spPr/>
        <p:txBody>
          <a:bodyPr/>
          <a:p>
            <a:endParaRPr lang="en-US"/>
          </a:p>
        </p:txBody>
      </p:sp>
      <p:sp>
        <p:nvSpPr>
          <p:cNvPr id="1048697" name="Slide Number Placeholder 6"/>
          <p:cNvSpPr>
            <a:spLocks noGrp="1"/>
          </p:cNvSpPr>
          <p:nvPr>
            <p:ph type="sldNum" sz="quarter" idx="12"/>
          </p:nvPr>
        </p:nvSpPr>
        <p:spPr/>
        <p:txBody>
          <a:bodyPr/>
          <a:p>
            <a:fld id="{0DB99DCC-2788-4D34-8708-56CF0C309D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07" name=""/>
        <p:cNvGrpSpPr/>
        <p:nvPr/>
      </p:nvGrpSpPr>
      <p:grpSpPr>
        <a:xfrm>
          <a:off x="0" y="0"/>
          <a:ext cx="0" cy="0"/>
          <a:chOff x="0" y="0"/>
          <a:chExt cx="0" cy="0"/>
        </a:xfrm>
      </p:grpSpPr>
      <p:sp>
        <p:nvSpPr>
          <p:cNvPr id="1048676"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8677"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678"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79" name="Date Placeholder 4"/>
          <p:cNvSpPr>
            <a:spLocks noGrp="1"/>
          </p:cNvSpPr>
          <p:nvPr>
            <p:ph type="dt" sz="half" idx="10"/>
          </p:nvPr>
        </p:nvSpPr>
        <p:spPr/>
        <p:txBody>
          <a:bodyPr/>
          <a:p>
            <a:fld id="{E3752894-3EEF-4887-8201-7A4206BAA3AF}" type="datetimeFigureOut">
              <a:rPr lang="en-US" smtClean="0"/>
            </a:fld>
            <a:endParaRPr lang="en-US"/>
          </a:p>
        </p:txBody>
      </p:sp>
      <p:sp>
        <p:nvSpPr>
          <p:cNvPr id="1048680" name="Footer Placeholder 5"/>
          <p:cNvSpPr>
            <a:spLocks noGrp="1"/>
          </p:cNvSpPr>
          <p:nvPr>
            <p:ph type="ftr" sz="quarter" idx="11"/>
          </p:nvPr>
        </p:nvSpPr>
        <p:spPr/>
        <p:txBody>
          <a:bodyPr/>
          <a:p>
            <a:endParaRPr lang="en-US"/>
          </a:p>
        </p:txBody>
      </p:sp>
      <p:sp>
        <p:nvSpPr>
          <p:cNvPr id="1048681" name="Slide Number Placeholder 6"/>
          <p:cNvSpPr>
            <a:spLocks noGrp="1"/>
          </p:cNvSpPr>
          <p:nvPr>
            <p:ph type="sldNum" sz="quarter" idx="12"/>
          </p:nvPr>
        </p:nvSpPr>
        <p:spPr/>
        <p:txBody>
          <a:bodyPr/>
          <a:p>
            <a:fld id="{0DB99DCC-2788-4D34-8708-56CF0C309D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42"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E3752894-3EEF-4887-8201-7A4206BAA3AF}" type="datetimeFigureOut">
              <a:rPr lang="en-US" smtClean="0"/>
            </a:fld>
            <a:endParaRPr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0DB99DCC-2788-4D34-8708-56CF0C309DE4}" type="slidenum">
              <a:rPr lang="en-US" smtClean="0"/>
            </a:fld>
            <a:endParaRPr lang="en-US"/>
          </a:p>
        </p:txBody>
      </p:sp>
    </p:spTree>
  </p:cSld>
  <p:clrMap accent1="accent1" accent2="accent2" accent3="accent3" accent4="accent4" accent5="accent5" accent6="accent6" bg1="lt1" bg2="lt2" tx1="dk1" tx2="dk2"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586" name="Title 1"/>
          <p:cNvSpPr>
            <a:spLocks noGrp="1"/>
          </p:cNvSpPr>
          <p:nvPr>
            <p:ph type="ctrTitle"/>
          </p:nvPr>
        </p:nvSpPr>
        <p:spPr/>
        <p:txBody>
          <a:bodyPr/>
          <a:p>
            <a:r>
              <a:rPr dirty="0" lang="en-US" smtClean="0"/>
              <a:t>Pharmacokinetics</a:t>
            </a:r>
            <a:endParaRPr dirty="0" lang="en-US"/>
          </a:p>
        </p:txBody>
      </p:sp>
      <p:sp>
        <p:nvSpPr>
          <p:cNvPr id="1048587" name="Subtitle 2"/>
          <p:cNvSpPr>
            <a:spLocks noGrp="1"/>
          </p:cNvSpPr>
          <p:nvPr>
            <p:ph type="subTitle" idx="1"/>
          </p:nvPr>
        </p:nvSpPr>
        <p:spPr/>
        <p:txBody>
          <a:bodyPr>
            <a:normAutofit fontScale="50000" lnSpcReduction="20000"/>
          </a:bodyPr>
          <a:p>
            <a:r>
              <a:rPr dirty="0" lang="en-US" smtClean="0"/>
              <a:t>The "standard" dose of a drug is based on trials in healthy volunteers and patients with average ability to absorb, distribute, and eliminate the drug . This dose will not be suitable for every patient. Several physiologic processes (</a:t>
            </a:r>
            <a:r>
              <a:rPr dirty="0" lang="en-US" err="1" smtClean="0"/>
              <a:t>eg</a:t>
            </a:r>
            <a:r>
              <a:rPr dirty="0" lang="en-US" smtClean="0"/>
              <a:t>, maturation of organ function in infants) and pathologic processes (</a:t>
            </a:r>
            <a:r>
              <a:rPr dirty="0" lang="en-US" err="1" smtClean="0"/>
              <a:t>eg</a:t>
            </a:r>
            <a:r>
              <a:rPr dirty="0" lang="en-US" smtClean="0"/>
              <a:t>, heart failure, renal failure) dictate dosage adjustment in individual patients. These processes modify specific pharmacokinetic parameters</a:t>
            </a:r>
            <a:endParaRPr dirty="0" lang="en-US"/>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12" name="Title 1"/>
          <p:cNvSpPr>
            <a:spLocks noGrp="1"/>
          </p:cNvSpPr>
          <p:nvPr>
            <p:ph type="title"/>
          </p:nvPr>
        </p:nvSpPr>
        <p:spPr/>
        <p:txBody>
          <a:bodyPr/>
          <a:p>
            <a:endParaRPr lang="en-US"/>
          </a:p>
        </p:txBody>
      </p:sp>
      <p:pic>
        <p:nvPicPr>
          <p:cNvPr id="2097152"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13" name="Title 1"/>
          <p:cNvSpPr>
            <a:spLocks noGrp="1"/>
          </p:cNvSpPr>
          <p:nvPr>
            <p:ph type="title"/>
          </p:nvPr>
        </p:nvSpPr>
        <p:spPr/>
        <p:txBody>
          <a:bodyPr/>
          <a:p>
            <a:endParaRPr dirty="0" lang="en-US"/>
          </a:p>
        </p:txBody>
      </p:sp>
      <p:pic>
        <p:nvPicPr>
          <p:cNvPr id="2097153"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981200" y="1905000"/>
            <a:ext cx="6034617" cy="4525963"/>
          </a:xfrm>
          <a:prstGeom prst="rect"/>
          <a:noFill/>
          <a:ln>
            <a:noFill/>
          </a:ln>
          <a:effectLst/>
        </p:spPr>
      </p:pic>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14" name="Title 1"/>
          <p:cNvSpPr>
            <a:spLocks noGrp="1"/>
          </p:cNvSpPr>
          <p:nvPr>
            <p:ph type="title"/>
          </p:nvPr>
        </p:nvSpPr>
        <p:spPr/>
        <p:txBody>
          <a:bodyPr/>
          <a:p>
            <a:endParaRPr lang="en-US"/>
          </a:p>
        </p:txBody>
      </p:sp>
      <p:pic>
        <p:nvPicPr>
          <p:cNvPr id="2097154"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15" name="Title 1"/>
          <p:cNvSpPr>
            <a:spLocks noGrp="1"/>
          </p:cNvSpPr>
          <p:nvPr>
            <p:ph type="title"/>
          </p:nvPr>
        </p:nvSpPr>
        <p:spPr/>
        <p:txBody>
          <a:bodyPr/>
          <a:p>
            <a:endParaRPr lang="en-US"/>
          </a:p>
        </p:txBody>
      </p:sp>
      <p:pic>
        <p:nvPicPr>
          <p:cNvPr id="2097155"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16" name="Title 1"/>
          <p:cNvSpPr>
            <a:spLocks noGrp="1"/>
          </p:cNvSpPr>
          <p:nvPr>
            <p:ph type="title"/>
          </p:nvPr>
        </p:nvSpPr>
        <p:spPr/>
        <p:txBody>
          <a:bodyPr/>
          <a:p>
            <a:endParaRPr lang="en-US"/>
          </a:p>
        </p:txBody>
      </p:sp>
      <p:pic>
        <p:nvPicPr>
          <p:cNvPr id="2097156"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17" name="Title 1"/>
          <p:cNvSpPr>
            <a:spLocks noGrp="1"/>
          </p:cNvSpPr>
          <p:nvPr>
            <p:ph type="title"/>
          </p:nvPr>
        </p:nvSpPr>
        <p:spPr/>
        <p:txBody>
          <a:bodyPr/>
          <a:p>
            <a:endParaRPr lang="en-US"/>
          </a:p>
        </p:txBody>
      </p:sp>
      <p:pic>
        <p:nvPicPr>
          <p:cNvPr id="2097157"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18" name="Title 1"/>
          <p:cNvSpPr>
            <a:spLocks noGrp="1"/>
          </p:cNvSpPr>
          <p:nvPr>
            <p:ph type="title"/>
          </p:nvPr>
        </p:nvSpPr>
        <p:spPr/>
        <p:txBody>
          <a:bodyPr/>
          <a:p>
            <a:endParaRPr lang="en-US"/>
          </a:p>
        </p:txBody>
      </p:sp>
      <p:pic>
        <p:nvPicPr>
          <p:cNvPr id="2097158"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19" name="Title 1"/>
          <p:cNvSpPr>
            <a:spLocks noGrp="1"/>
          </p:cNvSpPr>
          <p:nvPr>
            <p:ph type="title"/>
          </p:nvPr>
        </p:nvSpPr>
        <p:spPr/>
        <p:txBody>
          <a:bodyPr/>
          <a:p>
            <a:endParaRPr lang="en-US"/>
          </a:p>
        </p:txBody>
      </p:sp>
      <p:pic>
        <p:nvPicPr>
          <p:cNvPr id="2097159"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620" name="Title 1"/>
          <p:cNvSpPr>
            <a:spLocks noGrp="1"/>
          </p:cNvSpPr>
          <p:nvPr>
            <p:ph type="title"/>
          </p:nvPr>
        </p:nvSpPr>
        <p:spPr/>
        <p:txBody>
          <a:bodyPr/>
          <a:p>
            <a:endParaRPr lang="en-US"/>
          </a:p>
        </p:txBody>
      </p:sp>
      <p:pic>
        <p:nvPicPr>
          <p:cNvPr id="2097160"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21" name="Title 1"/>
          <p:cNvSpPr>
            <a:spLocks noGrp="1"/>
          </p:cNvSpPr>
          <p:nvPr>
            <p:ph type="title"/>
          </p:nvPr>
        </p:nvSpPr>
        <p:spPr/>
        <p:txBody>
          <a:bodyPr/>
          <a:p>
            <a:endParaRPr lang="en-US"/>
          </a:p>
        </p:txBody>
      </p:sp>
      <p:pic>
        <p:nvPicPr>
          <p:cNvPr id="2097161"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593" name="Title 1"/>
          <p:cNvSpPr>
            <a:spLocks noGrp="1"/>
          </p:cNvSpPr>
          <p:nvPr>
            <p:ph type="title"/>
          </p:nvPr>
        </p:nvSpPr>
        <p:spPr/>
        <p:txBody>
          <a:bodyPr/>
          <a:p>
            <a:endParaRPr lang="en-US"/>
          </a:p>
        </p:txBody>
      </p:sp>
      <p:sp>
        <p:nvSpPr>
          <p:cNvPr id="1048594" name="Content Placeholder 2"/>
          <p:cNvSpPr>
            <a:spLocks noGrp="1"/>
          </p:cNvSpPr>
          <p:nvPr>
            <p:ph idx="1"/>
          </p:nvPr>
        </p:nvSpPr>
        <p:spPr/>
        <p:txBody>
          <a:bodyPr/>
          <a:p>
            <a:r>
              <a:rPr dirty="0" lang="en-US" smtClean="0"/>
              <a:t>The two basic parameters are;</a:t>
            </a:r>
          </a:p>
          <a:p>
            <a:r>
              <a:rPr dirty="0" lang="en-US" smtClean="0"/>
              <a:t> </a:t>
            </a:r>
            <a:r>
              <a:rPr b="1" dirty="0" lang="en-US" smtClean="0"/>
              <a:t>clearance</a:t>
            </a:r>
            <a:r>
              <a:rPr dirty="0" lang="en-US" smtClean="0"/>
              <a:t>, the measure of the ability of the body to eliminate the drug; </a:t>
            </a:r>
          </a:p>
          <a:p>
            <a:r>
              <a:rPr dirty="0" lang="en-US" smtClean="0"/>
              <a:t> </a:t>
            </a:r>
            <a:r>
              <a:rPr b="1" dirty="0" lang="en-US" smtClean="0"/>
              <a:t>volume of distribution</a:t>
            </a:r>
            <a:r>
              <a:rPr dirty="0" lang="en-US" smtClean="0"/>
              <a:t>, the measure of the apparent space in the body available to contain the drug.</a:t>
            </a:r>
            <a:endParaRPr dirty="0" lang="en-US"/>
          </a:p>
        </p:txBody>
      </p:sp>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22" name="Title 1"/>
          <p:cNvSpPr>
            <a:spLocks noGrp="1"/>
          </p:cNvSpPr>
          <p:nvPr>
            <p:ph type="title"/>
          </p:nvPr>
        </p:nvSpPr>
        <p:spPr/>
        <p:txBody>
          <a:bodyPr/>
          <a:p>
            <a:endParaRPr lang="en-US"/>
          </a:p>
        </p:txBody>
      </p:sp>
      <p:pic>
        <p:nvPicPr>
          <p:cNvPr id="2097162"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23" name="Title 1"/>
          <p:cNvSpPr>
            <a:spLocks noGrp="1"/>
          </p:cNvSpPr>
          <p:nvPr>
            <p:ph type="title"/>
          </p:nvPr>
        </p:nvSpPr>
        <p:spPr/>
        <p:txBody>
          <a:bodyPr/>
          <a:p>
            <a:endParaRPr lang="en-US"/>
          </a:p>
        </p:txBody>
      </p:sp>
      <p:pic>
        <p:nvPicPr>
          <p:cNvPr id="2097163"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624" name="Title 1"/>
          <p:cNvSpPr>
            <a:spLocks noGrp="1"/>
          </p:cNvSpPr>
          <p:nvPr>
            <p:ph type="title"/>
          </p:nvPr>
        </p:nvSpPr>
        <p:spPr/>
        <p:txBody>
          <a:bodyPr/>
          <a:p>
            <a:endParaRPr dirty="0" lang="en-US"/>
          </a:p>
        </p:txBody>
      </p:sp>
      <p:pic>
        <p:nvPicPr>
          <p:cNvPr id="2097164"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905000" y="1524000"/>
            <a:ext cx="6034617" cy="4525963"/>
          </a:xfrm>
          <a:prstGeom prst="rect"/>
          <a:noFill/>
          <a:ln>
            <a:noFill/>
          </a:ln>
          <a:effectLst/>
        </p:spPr>
      </p:pic>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25" name="Title 1"/>
          <p:cNvSpPr>
            <a:spLocks noGrp="1"/>
          </p:cNvSpPr>
          <p:nvPr>
            <p:ph type="title"/>
          </p:nvPr>
        </p:nvSpPr>
        <p:spPr/>
        <p:txBody>
          <a:bodyPr/>
          <a:p>
            <a:endParaRPr lang="en-US"/>
          </a:p>
        </p:txBody>
      </p:sp>
      <p:pic>
        <p:nvPicPr>
          <p:cNvPr id="2097165"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629" name="Title 1"/>
          <p:cNvSpPr>
            <a:spLocks noGrp="1"/>
          </p:cNvSpPr>
          <p:nvPr>
            <p:ph type="title"/>
          </p:nvPr>
        </p:nvSpPr>
        <p:spPr/>
        <p:txBody>
          <a:bodyPr/>
          <a:p>
            <a:endParaRPr lang="en-US"/>
          </a:p>
        </p:txBody>
      </p:sp>
      <p:pic>
        <p:nvPicPr>
          <p:cNvPr id="2097166"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630" name="Title 1"/>
          <p:cNvSpPr>
            <a:spLocks noGrp="1"/>
          </p:cNvSpPr>
          <p:nvPr>
            <p:ph type="title"/>
          </p:nvPr>
        </p:nvSpPr>
        <p:spPr/>
        <p:txBody>
          <a:bodyPr/>
          <a:p>
            <a:endParaRPr lang="en-US"/>
          </a:p>
        </p:txBody>
      </p:sp>
      <p:pic>
        <p:nvPicPr>
          <p:cNvPr id="2097167"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631" name="Title 1"/>
          <p:cNvSpPr>
            <a:spLocks noGrp="1"/>
          </p:cNvSpPr>
          <p:nvPr>
            <p:ph type="title"/>
          </p:nvPr>
        </p:nvSpPr>
        <p:spPr/>
        <p:txBody>
          <a:bodyPr/>
          <a:p>
            <a:endParaRPr lang="en-US"/>
          </a:p>
        </p:txBody>
      </p:sp>
      <p:pic>
        <p:nvPicPr>
          <p:cNvPr id="2097168"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32" name="Title 1"/>
          <p:cNvSpPr>
            <a:spLocks noGrp="1"/>
          </p:cNvSpPr>
          <p:nvPr>
            <p:ph type="title"/>
          </p:nvPr>
        </p:nvSpPr>
        <p:spPr/>
        <p:txBody>
          <a:bodyPr/>
          <a:p>
            <a:endParaRPr lang="en-US"/>
          </a:p>
        </p:txBody>
      </p:sp>
      <p:pic>
        <p:nvPicPr>
          <p:cNvPr id="2097169"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33" name="Title 1"/>
          <p:cNvSpPr>
            <a:spLocks noGrp="1"/>
          </p:cNvSpPr>
          <p:nvPr>
            <p:ph type="title"/>
          </p:nvPr>
        </p:nvSpPr>
        <p:spPr/>
        <p:txBody>
          <a:bodyPr/>
          <a:p>
            <a:endParaRPr lang="en-US"/>
          </a:p>
        </p:txBody>
      </p:sp>
      <p:pic>
        <p:nvPicPr>
          <p:cNvPr id="2097170"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34" name="Title 1"/>
          <p:cNvSpPr>
            <a:spLocks noGrp="1"/>
          </p:cNvSpPr>
          <p:nvPr>
            <p:ph type="title"/>
          </p:nvPr>
        </p:nvSpPr>
        <p:spPr/>
        <p:txBody>
          <a:bodyPr/>
          <a:p>
            <a:endParaRPr lang="en-US"/>
          </a:p>
        </p:txBody>
      </p:sp>
      <p:pic>
        <p:nvPicPr>
          <p:cNvPr id="2097171"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595" name="Title 1"/>
          <p:cNvSpPr>
            <a:spLocks noGrp="1"/>
          </p:cNvSpPr>
          <p:nvPr>
            <p:ph type="title"/>
          </p:nvPr>
        </p:nvSpPr>
        <p:spPr/>
        <p:txBody>
          <a:bodyPr/>
          <a:p>
            <a:endParaRPr lang="en-US"/>
          </a:p>
        </p:txBody>
      </p:sp>
      <p:sp>
        <p:nvSpPr>
          <p:cNvPr id="1048596" name="Content Placeholder 2"/>
          <p:cNvSpPr>
            <a:spLocks noGrp="1"/>
          </p:cNvSpPr>
          <p:nvPr>
            <p:ph idx="1"/>
          </p:nvPr>
        </p:nvSpPr>
        <p:spPr/>
        <p:txBody>
          <a:bodyPr>
            <a:normAutofit fontScale="96875" lnSpcReduction="20000"/>
          </a:bodyPr>
          <a:p>
            <a:r>
              <a:rPr b="1" dirty="0" lang="en-US" smtClean="0"/>
              <a:t>Half-Life</a:t>
            </a:r>
            <a:r>
              <a:rPr dirty="0" lang="en-US" smtClean="0"/>
              <a:t/>
            </a:r>
            <a:br>
              <a:rPr dirty="0" lang="en-US" smtClean="0"/>
            </a:br>
            <a:r>
              <a:rPr dirty="0" lang="en-US" smtClean="0"/>
              <a:t/>
            </a:r>
            <a:br>
              <a:rPr dirty="0" lang="en-US" smtClean="0"/>
            </a:br>
            <a:r>
              <a:rPr dirty="0" lang="en-US" err="1" smtClean="0"/>
              <a:t>Half-life</a:t>
            </a:r>
            <a:r>
              <a:rPr dirty="0" lang="en-US" smtClean="0"/>
              <a:t> (</a:t>
            </a:r>
            <a:r>
              <a:rPr dirty="0" i="1" lang="en-US" smtClean="0"/>
              <a:t>t</a:t>
            </a:r>
            <a:r>
              <a:rPr baseline="-25000" dirty="0" lang="en-US" smtClean="0"/>
              <a:t>1/2</a:t>
            </a:r>
            <a:r>
              <a:rPr dirty="0" lang="en-US" smtClean="0"/>
              <a:t>) is the time required to change the amount of drug in the body by one-half during elimination (or during a constant infusion). The time course of drug in the body will depend on both the volume of distribution and the clearance</a:t>
            </a:r>
            <a:endParaRPr dirty="0" lang="en-US"/>
          </a:p>
        </p:txBody>
      </p:sp>
    </p:spTree>
  </p:cSld>
  <p:clrMapOvr>
    <a:masterClrMapping/>
  </p:clrMapOvr>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635" name="Title 1"/>
          <p:cNvSpPr>
            <a:spLocks noGrp="1"/>
          </p:cNvSpPr>
          <p:nvPr>
            <p:ph type="title"/>
          </p:nvPr>
        </p:nvSpPr>
        <p:spPr/>
        <p:txBody>
          <a:bodyPr/>
          <a:p>
            <a:endParaRPr lang="en-US"/>
          </a:p>
        </p:txBody>
      </p:sp>
      <p:pic>
        <p:nvPicPr>
          <p:cNvPr id="2097172"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36" name="Title 1"/>
          <p:cNvSpPr>
            <a:spLocks noGrp="1"/>
          </p:cNvSpPr>
          <p:nvPr>
            <p:ph type="title"/>
          </p:nvPr>
        </p:nvSpPr>
        <p:spPr/>
        <p:txBody>
          <a:bodyPr/>
          <a:p>
            <a:endParaRPr lang="en-US"/>
          </a:p>
        </p:txBody>
      </p:sp>
      <p:pic>
        <p:nvPicPr>
          <p:cNvPr id="2097173"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637" name="Title 1"/>
          <p:cNvSpPr>
            <a:spLocks noGrp="1"/>
          </p:cNvSpPr>
          <p:nvPr>
            <p:ph type="title"/>
          </p:nvPr>
        </p:nvSpPr>
        <p:spPr/>
        <p:txBody>
          <a:bodyPr/>
          <a:p>
            <a:endParaRPr lang="en-US"/>
          </a:p>
        </p:txBody>
      </p:sp>
      <p:pic>
        <p:nvPicPr>
          <p:cNvPr id="2097174"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641" name="Title 1"/>
          <p:cNvSpPr>
            <a:spLocks noGrp="1"/>
          </p:cNvSpPr>
          <p:nvPr>
            <p:ph type="title"/>
          </p:nvPr>
        </p:nvSpPr>
        <p:spPr/>
        <p:txBody>
          <a:bodyPr/>
          <a:p>
            <a:endParaRPr lang="en-US"/>
          </a:p>
        </p:txBody>
      </p:sp>
      <p:pic>
        <p:nvPicPr>
          <p:cNvPr id="2097175"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sp>
        <p:nvSpPr>
          <p:cNvPr id="1048642" name="Title 1"/>
          <p:cNvSpPr>
            <a:spLocks noGrp="1"/>
          </p:cNvSpPr>
          <p:nvPr>
            <p:ph type="title"/>
          </p:nvPr>
        </p:nvSpPr>
        <p:spPr/>
        <p:txBody>
          <a:bodyPr/>
          <a:p>
            <a:endParaRPr lang="en-US"/>
          </a:p>
        </p:txBody>
      </p:sp>
      <p:pic>
        <p:nvPicPr>
          <p:cNvPr id="2097176"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643" name="Title 1"/>
          <p:cNvSpPr>
            <a:spLocks noGrp="1"/>
          </p:cNvSpPr>
          <p:nvPr>
            <p:ph type="title"/>
          </p:nvPr>
        </p:nvSpPr>
        <p:spPr/>
        <p:txBody>
          <a:bodyPr/>
          <a:p>
            <a:endParaRPr lang="en-US"/>
          </a:p>
        </p:txBody>
      </p:sp>
      <p:pic>
        <p:nvPicPr>
          <p:cNvPr id="2097177"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44" name="Title 1"/>
          <p:cNvSpPr>
            <a:spLocks noGrp="1"/>
          </p:cNvSpPr>
          <p:nvPr>
            <p:ph type="title"/>
          </p:nvPr>
        </p:nvSpPr>
        <p:spPr/>
        <p:txBody>
          <a:bodyPr/>
          <a:p>
            <a:endParaRPr lang="en-US"/>
          </a:p>
        </p:txBody>
      </p:sp>
      <p:pic>
        <p:nvPicPr>
          <p:cNvPr id="2097178"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645" name="Title 1"/>
          <p:cNvSpPr>
            <a:spLocks noGrp="1"/>
          </p:cNvSpPr>
          <p:nvPr>
            <p:ph type="title"/>
          </p:nvPr>
        </p:nvSpPr>
        <p:spPr/>
        <p:txBody>
          <a:bodyPr/>
          <a:p>
            <a:endParaRPr lang="en-US"/>
          </a:p>
        </p:txBody>
      </p:sp>
      <p:pic>
        <p:nvPicPr>
          <p:cNvPr id="2097179"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646" name="Title 1"/>
          <p:cNvSpPr>
            <a:spLocks noGrp="1"/>
          </p:cNvSpPr>
          <p:nvPr>
            <p:ph type="title"/>
          </p:nvPr>
        </p:nvSpPr>
        <p:spPr/>
        <p:txBody>
          <a:bodyPr/>
          <a:p>
            <a:endParaRPr lang="en-US"/>
          </a:p>
        </p:txBody>
      </p:sp>
      <p:pic>
        <p:nvPicPr>
          <p:cNvPr id="2097180"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pic>
        <p:nvPicPr>
          <p:cNvPr id="2097181" name="Picture 3"/>
          <p:cNvPicPr>
            <a:picLocks noChangeAspect="1" noChangeArrowheads="1"/>
          </p:cNvPicPr>
          <p:nvPr/>
        </p:nvPicPr>
        <p:blipFill>
          <a:blip xmlns:r="http://schemas.openxmlformats.org/officeDocument/2006/relationships" r:embed="rId2"/>
          <a:srcRect/>
          <a:stretch>
            <a:fillRect/>
          </a:stretch>
        </p:blipFill>
        <p:spPr bwMode="auto">
          <a:xfrm>
            <a:off x="1087967" y="1219200"/>
            <a:ext cx="6934200" cy="5200650"/>
          </a:xfrm>
          <a:prstGeom prst="rect"/>
          <a:noFill/>
          <a:ln>
            <a:noFill/>
          </a:ln>
          <a:effectLst/>
        </p:spPr>
      </p:pic>
    </p:spTree>
  </p:cSld>
  <p:clrMapOvr>
    <a:masterClrMapping/>
  </p:clrMapOvr>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647" name="Title 1"/>
          <p:cNvSpPr>
            <a:spLocks noGrp="1"/>
          </p:cNvSpPr>
          <p:nvPr>
            <p:ph type="title"/>
          </p:nvPr>
        </p:nvSpPr>
        <p:spPr/>
        <p:txBody>
          <a:bodyPr/>
          <a:p>
            <a:endParaRPr lang="en-US"/>
          </a:p>
        </p:txBody>
      </p:sp>
      <p:pic>
        <p:nvPicPr>
          <p:cNvPr id="2097182"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54691" y="1600200"/>
            <a:ext cx="6034617" cy="4525963"/>
          </a:xfrm>
          <a:prstGeom prst="rect"/>
          <a:noFill/>
          <a:ln>
            <a:noFill/>
          </a:ln>
          <a:effectLst/>
        </p:spPr>
      </p:pic>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597" name="Title 1"/>
          <p:cNvSpPr>
            <a:spLocks noGrp="1"/>
          </p:cNvSpPr>
          <p:nvPr>
            <p:ph type="title"/>
          </p:nvPr>
        </p:nvSpPr>
        <p:spPr/>
        <p:txBody>
          <a:bodyPr/>
          <a:p>
            <a:endParaRPr lang="en-US"/>
          </a:p>
        </p:txBody>
      </p:sp>
      <p:sp>
        <p:nvSpPr>
          <p:cNvPr id="1048598" name="Content Placeholder 2"/>
          <p:cNvSpPr>
            <a:spLocks noGrp="1"/>
          </p:cNvSpPr>
          <p:nvPr>
            <p:ph idx="1"/>
          </p:nvPr>
        </p:nvSpPr>
        <p:spPr/>
        <p:txBody>
          <a:bodyPr>
            <a:normAutofit fontScale="81250" lnSpcReduction="20000"/>
          </a:bodyPr>
          <a:p>
            <a:r>
              <a:rPr dirty="0" lang="en-US" smtClean="0"/>
              <a:t>Half-life is useful because it indicates the time required to attain 50% of steady state. Disease states can affect both of the physiologically related primary pharmacokinetic parameters: volume of distribution and clearance. A change in half-life will not necessarily reflect a change in drug elimination. For example, patients with chronic renal failure have decreased renal clearance of digoxin but also a decreased volume of distribution; the increase in digoxin half-life is not as great as might be expected based on the change in renal function</a:t>
            </a:r>
          </a:p>
          <a:p>
            <a:endParaRPr dirty="0" lang="en-US"/>
          </a:p>
        </p:txBody>
      </p:sp>
    </p:spTree>
  </p:cSld>
  <p:clrMapOvr>
    <a:masterClrMapping/>
  </p:clrMapOvr>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48" name="Title 1"/>
          <p:cNvSpPr>
            <a:spLocks noGrp="1"/>
          </p:cNvSpPr>
          <p:nvPr>
            <p:ph type="title"/>
          </p:nvPr>
        </p:nvSpPr>
        <p:spPr/>
        <p:txBody>
          <a:bodyPr/>
          <a:p>
            <a:endParaRPr lang="en-US"/>
          </a:p>
        </p:txBody>
      </p:sp>
      <p:sp>
        <p:nvSpPr>
          <p:cNvPr id="1048649" name="Content Placeholder 2"/>
          <p:cNvSpPr>
            <a:spLocks noGrp="1"/>
          </p:cNvSpPr>
          <p:nvPr>
            <p:ph idx="1"/>
          </p:nvPr>
        </p:nvSpPr>
        <p:spPr/>
        <p:txBody>
          <a:bodyPr/>
          <a:p>
            <a:endParaRPr lang="en-US"/>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599" name="Title 1"/>
          <p:cNvSpPr>
            <a:spLocks noGrp="1"/>
          </p:cNvSpPr>
          <p:nvPr>
            <p:ph type="title"/>
          </p:nvPr>
        </p:nvSpPr>
        <p:spPr/>
        <p:txBody>
          <a:bodyPr/>
          <a:p>
            <a:endParaRPr lang="en-US"/>
          </a:p>
        </p:txBody>
      </p:sp>
      <p:sp>
        <p:nvSpPr>
          <p:cNvPr id="1048600" name="Content Placeholder 2"/>
          <p:cNvSpPr>
            <a:spLocks noGrp="1"/>
          </p:cNvSpPr>
          <p:nvPr>
            <p:ph idx="1"/>
          </p:nvPr>
        </p:nvSpPr>
        <p:spPr/>
        <p:txBody>
          <a:bodyPr>
            <a:normAutofit fontScale="93750" lnSpcReduction="20000"/>
          </a:bodyPr>
          <a:p>
            <a:r>
              <a:rPr b="1" dirty="0" lang="en-US" smtClean="0"/>
              <a:t>Drug Accumulation</a:t>
            </a:r>
            <a:r>
              <a:rPr dirty="0" lang="en-US" smtClean="0"/>
              <a:t/>
            </a:r>
            <a:br>
              <a:rPr dirty="0" lang="en-US" smtClean="0"/>
            </a:br>
            <a:r>
              <a:rPr dirty="0" lang="en-US" smtClean="0"/>
              <a:t/>
            </a:r>
            <a:br>
              <a:rPr dirty="0" lang="en-US" smtClean="0"/>
            </a:br>
            <a:r>
              <a:rPr dirty="0" lang="en-US" smtClean="0"/>
              <a:t>Whenever drug doses are repeated, the drug will accumulate in the body until dosing stops. This is because it takes an infinite time (in theory) to eliminate all of a given dose. In practical terms, this means that if the dosing interval is shorter than four half-lives, accumulation will be detectable.</a:t>
            </a:r>
            <a:br>
              <a:rPr dirty="0" lang="en-US" smtClean="0"/>
            </a:br>
            <a:r>
              <a:rPr dirty="0" lang="en-US" smtClean="0"/>
              <a:t/>
            </a:r>
            <a:br>
              <a:rPr dirty="0" lang="en-US" smtClean="0"/>
            </a:br>
            <a:endParaRPr dirty="0" lang="en-US"/>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01" name="Title 1"/>
          <p:cNvSpPr>
            <a:spLocks noGrp="1"/>
          </p:cNvSpPr>
          <p:nvPr>
            <p:ph type="title"/>
          </p:nvPr>
        </p:nvSpPr>
        <p:spPr/>
        <p:txBody>
          <a:bodyPr/>
          <a:p>
            <a:endParaRPr lang="en-US"/>
          </a:p>
        </p:txBody>
      </p:sp>
      <p:sp>
        <p:nvSpPr>
          <p:cNvPr id="1048602" name="Content Placeholder 2"/>
          <p:cNvSpPr>
            <a:spLocks noGrp="1"/>
          </p:cNvSpPr>
          <p:nvPr>
            <p:ph idx="1"/>
          </p:nvPr>
        </p:nvSpPr>
        <p:spPr/>
        <p:txBody>
          <a:bodyPr>
            <a:normAutofit fontScale="84375" lnSpcReduction="20000"/>
          </a:bodyPr>
          <a:p>
            <a:r>
              <a:rPr b="1" dirty="0" lang="en-US" smtClean="0"/>
              <a:t>Bioavailability</a:t>
            </a:r>
            <a:r>
              <a:rPr dirty="0" lang="en-US" smtClean="0"/>
              <a:t/>
            </a:r>
            <a:br>
              <a:rPr dirty="0" lang="en-US" smtClean="0"/>
            </a:br>
            <a:r>
              <a:rPr dirty="0" lang="en-US" smtClean="0"/>
              <a:t/>
            </a:r>
            <a:br>
              <a:rPr dirty="0" lang="en-US" smtClean="0"/>
            </a:br>
            <a:r>
              <a:rPr dirty="0" lang="en-US" err="1" smtClean="0"/>
              <a:t>Bioavailability</a:t>
            </a:r>
            <a:r>
              <a:rPr dirty="0" lang="en-US" smtClean="0"/>
              <a:t> is defined as the fraction of unchanged drug reaching the systemic circulation following administration by any route .</a:t>
            </a:r>
          </a:p>
          <a:p>
            <a:r>
              <a:rPr dirty="0" lang="en-US" smtClean="0"/>
              <a:t>For an intravenous dose of the drug, bioavailability is assumed to be equal to unity. For a drug administered orally, bioavailability may be less than 100% for two main reason incomplete extent of absorption and first-pass elimination.</a:t>
            </a:r>
            <a:br>
              <a:rPr dirty="0" lang="en-US" smtClean="0"/>
            </a:br>
            <a:r>
              <a:rPr dirty="0" lang="en-US" smtClean="0"/>
              <a:t/>
            </a:r>
            <a:br>
              <a:rPr dirty="0" lang="en-US" smtClean="0"/>
            </a:br>
            <a:endParaRPr dirty="0" lang="en-US"/>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03" name="Title 1"/>
          <p:cNvSpPr>
            <a:spLocks noGrp="1"/>
          </p:cNvSpPr>
          <p:nvPr>
            <p:ph type="title"/>
          </p:nvPr>
        </p:nvSpPr>
        <p:spPr/>
        <p:txBody>
          <a:bodyPr/>
          <a:p>
            <a:endParaRPr lang="en-US"/>
          </a:p>
        </p:txBody>
      </p:sp>
      <p:sp>
        <p:nvSpPr>
          <p:cNvPr id="1048604" name="Content Placeholder 2"/>
          <p:cNvSpPr>
            <a:spLocks noGrp="1"/>
          </p:cNvSpPr>
          <p:nvPr>
            <p:ph idx="1"/>
          </p:nvPr>
        </p:nvSpPr>
        <p:spPr/>
        <p:txBody>
          <a:bodyPr>
            <a:normAutofit fontScale="75000" lnSpcReduction="10000"/>
          </a:bodyPr>
          <a:p>
            <a:r>
              <a:rPr b="1" dirty="0" lang="en-US" u="sng" smtClean="0"/>
              <a:t>A. EXTENT OF ABSORPTION</a:t>
            </a:r>
            <a:r>
              <a:rPr dirty="0" lang="en-US" smtClean="0"/>
              <a:t/>
            </a:r>
            <a:br>
              <a:rPr dirty="0" lang="en-US" smtClean="0"/>
            </a:br>
            <a:r>
              <a:rPr dirty="0" lang="en-US" smtClean="0"/>
              <a:t>After oral administration, a drug may be incompletely absorbed, </a:t>
            </a:r>
            <a:r>
              <a:rPr dirty="0" lang="en-US" err="1" smtClean="0"/>
              <a:t>eg</a:t>
            </a:r>
            <a:r>
              <a:rPr dirty="0" lang="en-US" smtClean="0"/>
              <a:t>, only 70% of a dose of digoxin reaches the systemic circulation. This is mainly due to lack of absorption from the gut. Other drugs are either too hydrophilic (</a:t>
            </a:r>
            <a:r>
              <a:rPr dirty="0" lang="en-US" err="1" smtClean="0"/>
              <a:t>eg</a:t>
            </a:r>
            <a:r>
              <a:rPr dirty="0" lang="en-US" smtClean="0"/>
              <a:t>, atenolol) or too lipophilic (</a:t>
            </a:r>
            <a:r>
              <a:rPr dirty="0" lang="en-US" err="1" smtClean="0"/>
              <a:t>eg</a:t>
            </a:r>
            <a:r>
              <a:rPr dirty="0" lang="en-US" smtClean="0"/>
              <a:t>, acyclovir) to be absorbed easily, and their low bioavailability is also due to incomplete absorption. If too hydrophilic, the drug cannot cross the lipid cell membrane; if too lipophilic, the drug is not soluble enough to cross the water layer adjacent to the cell.</a:t>
            </a:r>
            <a:endParaRPr dirty="0" lang="en-US"/>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05" name="Title 1"/>
          <p:cNvSpPr>
            <a:spLocks noGrp="1"/>
          </p:cNvSpPr>
          <p:nvPr>
            <p:ph type="title"/>
          </p:nvPr>
        </p:nvSpPr>
        <p:spPr/>
        <p:txBody>
          <a:bodyPr/>
          <a:p>
            <a:endParaRPr lang="en-US"/>
          </a:p>
        </p:txBody>
      </p:sp>
      <p:sp>
        <p:nvSpPr>
          <p:cNvPr id="1048606" name="Content Placeholder 2"/>
          <p:cNvSpPr>
            <a:spLocks noGrp="1"/>
          </p:cNvSpPr>
          <p:nvPr>
            <p:ph idx="1"/>
          </p:nvPr>
        </p:nvSpPr>
        <p:spPr/>
        <p:txBody>
          <a:bodyPr>
            <a:normAutofit fontScale="81250" lnSpcReduction="20000"/>
          </a:bodyPr>
          <a:p>
            <a:r>
              <a:rPr b="1" dirty="0" lang="en-US" u="sng" smtClean="0"/>
              <a:t>B. FIRST-PASS ELIMINATION</a:t>
            </a:r>
            <a:r>
              <a:rPr dirty="0" lang="en-US" smtClean="0"/>
              <a:t/>
            </a:r>
            <a:br>
              <a:rPr dirty="0" lang="en-US" smtClean="0"/>
            </a:br>
            <a:r>
              <a:rPr dirty="0" lang="en-US" smtClean="0"/>
              <a:t>Following absorption across the gut wall, the portal blood delivers the drug to the liver prior to entry into the systemic circulation. A drug can be metabolized in the gut wall or even in the portal blood, but most commonly it is the liver that is responsible for metabolism before the drug reaches the systemic circulation. In addition, the liver can excrete the drug into the bile. Any of these sites can contribute to this reduction in bioavailability, and the overall process is known as first-pass elimination</a:t>
            </a:r>
            <a:endParaRPr dirty="0" lang="en-US"/>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10" name="Title 1"/>
          <p:cNvSpPr>
            <a:spLocks noGrp="1"/>
          </p:cNvSpPr>
          <p:nvPr>
            <p:ph type="title"/>
          </p:nvPr>
        </p:nvSpPr>
        <p:spPr/>
        <p:txBody>
          <a:bodyPr/>
          <a:p>
            <a:endParaRPr lang="en-US"/>
          </a:p>
        </p:txBody>
      </p:sp>
      <p:sp>
        <p:nvSpPr>
          <p:cNvPr id="1048611" name="Content Placeholder 2"/>
          <p:cNvSpPr>
            <a:spLocks noGrp="1"/>
          </p:cNvSpPr>
          <p:nvPr>
            <p:ph idx="1"/>
          </p:nvPr>
        </p:nvSpPr>
        <p:spPr/>
        <p:txBody>
          <a:bodyPr/>
          <a:p>
            <a:r>
              <a:rPr b="1" dirty="0" lang="en-US" u="sng" smtClean="0"/>
              <a:t>C. RATE OF ABSORPTION</a:t>
            </a:r>
            <a:endParaRPr dirty="0" lang="en-US"/>
          </a:p>
          <a:p>
            <a:r>
              <a:rPr dirty="0" lang="en-US" smtClean="0"/>
              <a:t> The rate of absorption is determined by the site of administration and the drug formulation. Both the rate of absorption and the extent of input can influence the clinical effectiveness of a drug.</a:t>
            </a:r>
            <a:endParaRPr dirty="0" lang="en-US"/>
          </a:p>
        </p:txBody>
      </p:sp>
    </p:spTree>
  </p:cSld>
  <p:clrMapOvr>
    <a:masterClrMapping/>
  </p:clrMapOvr>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Pharmacokinetics</dc:title>
  <dc:creator>HP</dc:creator>
  <cp:lastModifiedBy>HP</cp:lastModifiedBy>
  <dcterms:created xsi:type="dcterms:W3CDTF">2017-10-20T00:56:49Z</dcterms:created>
  <dcterms:modified xsi:type="dcterms:W3CDTF">2017-11-05T13:43:23Z</dcterms:modified>
</cp:coreProperties>
</file>