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strictFirstAndLastChars="0">
  <p:sldMasterIdLst>
    <p:sldMasterId id="2147483721" r:id="rId1"/>
  </p:sldMasterIdLst>
  <p:notesMasterIdLst>
    <p:notesMasterId r:id="rId2"/>
  </p:notesMasterIdLst>
  <p:sldIdLst>
    <p:sldId id="421" r:id="rId3"/>
    <p:sldId id="422" r:id="rId4"/>
    <p:sldId id="423" r:id="rId5"/>
    <p:sldId id="424" r:id="rId6"/>
    <p:sldId id="425" r:id="rId7"/>
    <p:sldId id="426" r:id="rId8"/>
    <p:sldId id="427" r:id="rId9"/>
    <p:sldId id="428" r:id="rId10"/>
    <p:sldId id="429" r:id="rId11"/>
    <p:sldId id="430" r:id="rId12"/>
    <p:sldId id="431" r:id="rId13"/>
    <p:sldId id="432" r:id="rId14"/>
    <p:sldId id="433" r:id="rId15"/>
    <p:sldId id="434" r:id="rId16"/>
    <p:sldId id="435" r:id="rId17"/>
    <p:sldId id="436" r:id="rId18"/>
    <p:sldId id="437" r:id="rId19"/>
    <p:sldId id="438" r:id="rId20"/>
    <p:sldId id="439" r:id="rId21"/>
    <p:sldId id="440" r:id="rId22"/>
    <p:sldId id="441" r:id="rId23"/>
    <p:sldId id="442" r:id="rId24"/>
    <p:sldId id="443" r:id="rId25"/>
    <p:sldId id="444" r:id="rId26"/>
    <p:sldId id="445" r:id="rId27"/>
    <p:sldId id="446" r:id="rId28"/>
    <p:sldId id="447" r:id="rId29"/>
    <p:sldId id="448" r:id="rId30"/>
  </p:sldIdLst>
  <p:sldSz type="screen16x9" cy="6858000" cx="12192000"/>
  <p:notesSz cx="6858000" cy="9144000"/>
  <p:defaultTextStyle>
    <a:defPPr lvl="0">
      <a:defRPr lang="en-US"/>
    </a:defPPr>
    <a:lvl1pPr algn="l" defTabSz="914400" eaLnBrk="1" hangingPunct="1" latinLnBrk="0" lvl="0" marL="0" rtl="0">
      <a:defRPr sz="1800" kern="1200">
        <a:solidFill>
          <a:schemeClr val="tx1"/>
        </a:solidFill>
        <a:latin typeface="+mn-lt"/>
        <a:ea typeface="+mn-ea"/>
        <a:cs typeface="+mn-cs"/>
      </a:defRPr>
    </a:lvl1pPr>
    <a:lvl2pPr algn="l" defTabSz="914400" eaLnBrk="1" hangingPunct="1" latinLnBrk="0" lvl="1" marL="457200" rtl="0">
      <a:defRPr sz="1800" kern="1200">
        <a:solidFill>
          <a:schemeClr val="tx1"/>
        </a:solidFill>
        <a:latin typeface="+mn-lt"/>
        <a:ea typeface="+mn-ea"/>
        <a:cs typeface="+mn-cs"/>
      </a:defRPr>
    </a:lvl2pPr>
    <a:lvl3pPr algn="l" defTabSz="914400" eaLnBrk="1" hangingPunct="1" latinLnBrk="0" lvl="2" marL="914400" rtl="0">
      <a:defRPr sz="1800" kern="1200">
        <a:solidFill>
          <a:schemeClr val="tx1"/>
        </a:solidFill>
        <a:latin typeface="+mn-lt"/>
        <a:ea typeface="+mn-ea"/>
        <a:cs typeface="+mn-cs"/>
      </a:defRPr>
    </a:lvl3pPr>
    <a:lvl4pPr algn="l" defTabSz="914400" eaLnBrk="1" hangingPunct="1" latinLnBrk="0" lvl="3" marL="1371600" rtl="0">
      <a:defRPr sz="1800" kern="1200">
        <a:solidFill>
          <a:schemeClr val="tx1"/>
        </a:solidFill>
        <a:latin typeface="+mn-lt"/>
        <a:ea typeface="+mn-ea"/>
        <a:cs typeface="+mn-cs"/>
      </a:defRPr>
    </a:lvl4pPr>
    <a:lvl5pPr algn="l" defTabSz="914400" eaLnBrk="1" hangingPunct="1" latinLnBrk="0" lvl="4" marL="1828800" rtl="0">
      <a:defRPr sz="1800" kern="1200">
        <a:solidFill>
          <a:schemeClr val="tx1"/>
        </a:solidFill>
        <a:latin typeface="+mn-lt"/>
        <a:ea typeface="+mn-ea"/>
        <a:cs typeface="+mn-cs"/>
      </a:defRPr>
    </a:lvl5pPr>
    <a:lvl6pPr algn="l" defTabSz="914400" eaLnBrk="1" hangingPunct="1" latinLnBrk="0" lvl="5" marL="2286000" rtl="0">
      <a:defRPr sz="1800" kern="1200">
        <a:solidFill>
          <a:schemeClr val="tx1"/>
        </a:solidFill>
        <a:latin typeface="+mn-lt"/>
        <a:ea typeface="+mn-ea"/>
        <a:cs typeface="+mn-cs"/>
      </a:defRPr>
    </a:lvl6pPr>
    <a:lvl7pPr algn="l" defTabSz="914400" eaLnBrk="1" hangingPunct="1" latinLnBrk="0" lvl="6" marL="2743200" rtl="0">
      <a:defRPr sz="1800" kern="1200">
        <a:solidFill>
          <a:schemeClr val="tx1"/>
        </a:solidFill>
        <a:latin typeface="+mn-lt"/>
        <a:ea typeface="+mn-ea"/>
        <a:cs typeface="+mn-cs"/>
      </a:defRPr>
    </a:lvl7pPr>
    <a:lvl8pPr algn="l" defTabSz="914400" eaLnBrk="1" hangingPunct="1" latinLnBrk="0" lvl="7" marL="3200400" rtl="0">
      <a:defRPr sz="1800" kern="1200">
        <a:solidFill>
          <a:schemeClr val="tx1"/>
        </a:solidFill>
        <a:latin typeface="+mn-lt"/>
        <a:ea typeface="+mn-ea"/>
        <a:cs typeface="+mn-cs"/>
      </a:defRPr>
    </a:lvl8pPr>
    <a:lvl9pPr algn="l" defTabSz="914400" eaLnBrk="1" hangingPunct="1" latinLnBrk="0" lvl="8"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showComments="0">
  <p:slideViewPr>
    <p:cSldViewPr snapToGrid="0">
      <p:cViewPr varScale="1">
        <p:scale>
          <a:sx n="100" d="100"/>
          <a:sy n="100" d="100"/>
        </p:scale>
        <p:origin x="0" y="0"/>
      </p:cViewPr>
      <p:guideLst>
        <p:guide orient="horz" pos="2160"/>
        <p:guide pos="384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tableStyles" Target="tableStyles.xml"/><Relationship Id="rId32" Type="http://schemas.openxmlformats.org/officeDocument/2006/relationships/presProps" Target="presProps.xml"/><Relationship Id="rId33" Type="http://schemas.openxmlformats.org/officeDocument/2006/relationships/viewProps" Target="viewProps.xml"/><Relationship Id="rId3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39139-1CB1-4998-B65D-A76847A0416D}" type="doc">
      <dgm:prSet loTypeId="urn:microsoft.com/office/officeart/2005/8/layout/radial5" loCatId="cycle" qsTypeId="urn:microsoft.com/office/officeart/2005/8/quickstyle/simple3" qsCatId="simple" csTypeId="urn:microsoft.com/office/officeart/2005/8/colors/colorful1" csCatId="colorful" phldr="1"/>
      <dgm:spPr/>
      <dgm:t>
        <a:bodyPr/>
        <a:lstStyle/>
        <a:p>
          <a:endParaRPr lang="en-GB"/>
        </a:p>
      </dgm:t>
    </dgm:pt>
    <dgm:pt modelId="{4D90F22D-C546-4223-851D-F5CB716CC390}">
      <dgm:prSet phldrT="[Text]"/>
      <dgm:spPr/>
      <dgm:t>
        <a:bodyPr/>
        <a:lstStyle/>
        <a:p>
          <a:r>
            <a:rPr lang="en-GB" dirty="0"/>
            <a:t>Teacher</a:t>
          </a:r>
        </a:p>
      </dgm:t>
    </dgm:pt>
    <dgm:pt modelId="{C7BFA4FF-4B30-4718-AD4F-C21D312D73D0}" type="parTrans" cxnId="{5CCAC948-04AD-421B-B979-9311DC4FBF16}">
      <dgm:prSet/>
      <dgm:spPr/>
      <dgm:t>
        <a:bodyPr/>
        <a:lstStyle/>
        <a:p>
          <a:endParaRPr lang="en-GB"/>
        </a:p>
      </dgm:t>
    </dgm:pt>
    <dgm:pt modelId="{C275A5A2-FE3F-4360-9BEE-A989CC48BB7A}" type="sibTrans" cxnId="{5CCAC948-04AD-421B-B979-9311DC4FBF16}">
      <dgm:prSet/>
      <dgm:spPr/>
      <dgm:t>
        <a:bodyPr/>
        <a:lstStyle/>
        <a:p>
          <a:endParaRPr lang="en-GB"/>
        </a:p>
      </dgm:t>
    </dgm:pt>
    <dgm:pt modelId="{B3E81FAC-474B-4FC7-B99A-86BDEBED9D74}">
      <dgm:prSet phldrT="[Text]" custT="1"/>
      <dgm:spPr/>
      <dgm:t>
        <a:bodyPr/>
        <a:lstStyle/>
        <a:p>
          <a:r>
            <a:rPr lang="en-GB" sz="1600" dirty="0"/>
            <a:t>What will the learners learn?</a:t>
          </a:r>
        </a:p>
      </dgm:t>
    </dgm:pt>
    <dgm:pt modelId="{1445F9ED-1D3A-4246-98B9-0C060ED0456D}" type="parTrans" cxnId="{D5CEFBAE-6B84-484A-BB18-53DC3EB4A821}">
      <dgm:prSet/>
      <dgm:spPr/>
      <dgm:t>
        <a:bodyPr/>
        <a:lstStyle/>
        <a:p>
          <a:endParaRPr lang="en-GB"/>
        </a:p>
      </dgm:t>
    </dgm:pt>
    <dgm:pt modelId="{C61DC424-2E0A-4D15-BF1B-B5D951214816}" type="sibTrans" cxnId="{D5CEFBAE-6B84-484A-BB18-53DC3EB4A821}">
      <dgm:prSet/>
      <dgm:spPr/>
      <dgm:t>
        <a:bodyPr/>
        <a:lstStyle/>
        <a:p>
          <a:endParaRPr lang="en-GB"/>
        </a:p>
      </dgm:t>
    </dgm:pt>
    <dgm:pt modelId="{E07612A4-74BF-4288-B0D7-ADF500A8E67A}">
      <dgm:prSet phldrT="[Text]"/>
      <dgm:spPr/>
      <dgm:t>
        <a:bodyPr/>
        <a:lstStyle/>
        <a:p>
          <a:r>
            <a:rPr lang="en-GB" dirty="0"/>
            <a:t>Who is the learner?</a:t>
          </a:r>
        </a:p>
      </dgm:t>
    </dgm:pt>
    <dgm:pt modelId="{DC83E1AD-973F-4068-BE04-6E379038EA07}" type="parTrans" cxnId="{C4F13A51-01FF-4C12-A76E-6093C4512985}">
      <dgm:prSet/>
      <dgm:spPr/>
      <dgm:t>
        <a:bodyPr/>
        <a:lstStyle/>
        <a:p>
          <a:endParaRPr lang="en-GB"/>
        </a:p>
      </dgm:t>
    </dgm:pt>
    <dgm:pt modelId="{DB753B63-FEE9-4131-9643-E2493C1FDDC5}" type="sibTrans" cxnId="{C4F13A51-01FF-4C12-A76E-6093C4512985}">
      <dgm:prSet/>
      <dgm:spPr/>
      <dgm:t>
        <a:bodyPr/>
        <a:lstStyle/>
        <a:p>
          <a:endParaRPr lang="en-GB"/>
        </a:p>
      </dgm:t>
    </dgm:pt>
    <dgm:pt modelId="{F507C80F-09FB-46E1-AFA2-64638574DD73}">
      <dgm:prSet phldrT="[Text]"/>
      <dgm:spPr/>
      <dgm:t>
        <a:bodyPr/>
        <a:lstStyle/>
        <a:p>
          <a:r>
            <a:rPr lang="en-GB" dirty="0"/>
            <a:t>How will I facilitate learning?</a:t>
          </a:r>
        </a:p>
      </dgm:t>
    </dgm:pt>
    <dgm:pt modelId="{393B47DA-D667-46D9-A702-C608408396AB}" type="parTrans" cxnId="{96336458-C769-4366-93F5-B89BADB2C86D}">
      <dgm:prSet/>
      <dgm:spPr/>
      <dgm:t>
        <a:bodyPr/>
        <a:lstStyle/>
        <a:p>
          <a:endParaRPr lang="en-GB"/>
        </a:p>
      </dgm:t>
    </dgm:pt>
    <dgm:pt modelId="{6D62A31A-F125-4DD9-8AAE-4C87D20C4CF1}" type="sibTrans" cxnId="{96336458-C769-4366-93F5-B89BADB2C86D}">
      <dgm:prSet/>
      <dgm:spPr/>
      <dgm:t>
        <a:bodyPr/>
        <a:lstStyle/>
        <a:p>
          <a:endParaRPr lang="en-GB"/>
        </a:p>
      </dgm:t>
    </dgm:pt>
    <dgm:pt modelId="{0857C78E-1620-4FF4-90B8-35BEE8A2A4DF}">
      <dgm:prSet phldrT="[Text]"/>
      <dgm:spPr/>
      <dgm:t>
        <a:bodyPr/>
        <a:lstStyle/>
        <a:p>
          <a:r>
            <a:rPr lang="en-GB" dirty="0"/>
            <a:t>Do my learners understand?</a:t>
          </a:r>
        </a:p>
      </dgm:t>
    </dgm:pt>
    <dgm:pt modelId="{27FE4975-D214-46CC-9F8E-9A817795CAD4}" type="parTrans" cxnId="{8A3B652A-65A7-49D4-9F35-CE4481ADF19D}">
      <dgm:prSet/>
      <dgm:spPr/>
      <dgm:t>
        <a:bodyPr/>
        <a:lstStyle/>
        <a:p>
          <a:endParaRPr lang="en-GB"/>
        </a:p>
      </dgm:t>
    </dgm:pt>
    <dgm:pt modelId="{E9595AA0-570D-430B-92F5-0369B71DD1F2}" type="sibTrans" cxnId="{8A3B652A-65A7-49D4-9F35-CE4481ADF19D}">
      <dgm:prSet/>
      <dgm:spPr/>
      <dgm:t>
        <a:bodyPr/>
        <a:lstStyle/>
        <a:p>
          <a:endParaRPr lang="en-GB"/>
        </a:p>
      </dgm:t>
    </dgm:pt>
    <dgm:pt modelId="{9C5A903F-6A56-4DF2-95C2-BB01931BB741}" type="pres">
      <dgm:prSet presAssocID="{E7239139-1CB1-4998-B65D-A76847A0416D}" presName="Name0" presStyleCnt="0">
        <dgm:presLayoutVars>
          <dgm:chMax val="1"/>
          <dgm:dir/>
          <dgm:animLvl val="ctr"/>
          <dgm:resizeHandles val="exact"/>
        </dgm:presLayoutVars>
      </dgm:prSet>
      <dgm:spPr/>
    </dgm:pt>
    <dgm:pt modelId="{2B99303B-CB61-43F5-81B6-63BA50EBA19F}" type="pres">
      <dgm:prSet presAssocID="{4D90F22D-C546-4223-851D-F5CB716CC390}" presName="centerShape" presStyleLbl="node0" presStyleIdx="0" presStyleCnt="1"/>
      <dgm:spPr/>
    </dgm:pt>
    <dgm:pt modelId="{D07D2F85-CB20-49B0-8AA4-61215EDEA2F0}" type="pres">
      <dgm:prSet presAssocID="{1445F9ED-1D3A-4246-98B9-0C060ED0456D}" presName="parTrans" presStyleLbl="sibTrans2D1" presStyleIdx="0" presStyleCnt="4"/>
      <dgm:spPr/>
    </dgm:pt>
    <dgm:pt modelId="{499C8E2F-8501-41BF-BBC3-AFD0F44AC03D}" type="pres">
      <dgm:prSet presAssocID="{1445F9ED-1D3A-4246-98B9-0C060ED0456D}" presName="connectorText" presStyleLbl="sibTrans2D1" presStyleIdx="0" presStyleCnt="4"/>
      <dgm:spPr/>
    </dgm:pt>
    <dgm:pt modelId="{1743C23C-3F6B-4382-AC48-1288682916C2}" type="pres">
      <dgm:prSet presAssocID="{B3E81FAC-474B-4FC7-B99A-86BDEBED9D74}" presName="node" presStyleLbl="node1" presStyleIdx="0" presStyleCnt="4" custScaleX="122881">
        <dgm:presLayoutVars>
          <dgm:bulletEnabled val="1"/>
        </dgm:presLayoutVars>
      </dgm:prSet>
      <dgm:spPr/>
    </dgm:pt>
    <dgm:pt modelId="{9B991E00-EE0A-4E9E-93BD-9420ECAAC40E}" type="pres">
      <dgm:prSet presAssocID="{DC83E1AD-973F-4068-BE04-6E379038EA07}" presName="parTrans" presStyleLbl="sibTrans2D1" presStyleIdx="1" presStyleCnt="4"/>
      <dgm:spPr/>
    </dgm:pt>
    <dgm:pt modelId="{FFA0A7B8-8E8C-4F4C-9CB6-AEEB39DFAEE8}" type="pres">
      <dgm:prSet presAssocID="{DC83E1AD-973F-4068-BE04-6E379038EA07}" presName="connectorText" presStyleLbl="sibTrans2D1" presStyleIdx="1" presStyleCnt="4"/>
      <dgm:spPr/>
    </dgm:pt>
    <dgm:pt modelId="{2DD8B5FF-FDEB-44AB-96AC-9DC2CD025C12}" type="pres">
      <dgm:prSet presAssocID="{E07612A4-74BF-4288-B0D7-ADF500A8E67A}" presName="node" presStyleLbl="node1" presStyleIdx="1" presStyleCnt="4">
        <dgm:presLayoutVars>
          <dgm:bulletEnabled val="1"/>
        </dgm:presLayoutVars>
      </dgm:prSet>
      <dgm:spPr/>
    </dgm:pt>
    <dgm:pt modelId="{9DECEE02-9331-4FD9-945A-449A45956B73}" type="pres">
      <dgm:prSet presAssocID="{393B47DA-D667-46D9-A702-C608408396AB}" presName="parTrans" presStyleLbl="sibTrans2D1" presStyleIdx="2" presStyleCnt="4"/>
      <dgm:spPr/>
    </dgm:pt>
    <dgm:pt modelId="{8B50BA3A-1F80-4B28-9ED6-2A0E1F3B927C}" type="pres">
      <dgm:prSet presAssocID="{393B47DA-D667-46D9-A702-C608408396AB}" presName="connectorText" presStyleLbl="sibTrans2D1" presStyleIdx="2" presStyleCnt="4"/>
      <dgm:spPr/>
    </dgm:pt>
    <dgm:pt modelId="{E08A4EAE-D59B-4487-987D-F9059566BC4E}" type="pres">
      <dgm:prSet presAssocID="{F507C80F-09FB-46E1-AFA2-64638574DD73}" presName="node" presStyleLbl="node1" presStyleIdx="2" presStyleCnt="4">
        <dgm:presLayoutVars>
          <dgm:bulletEnabled val="1"/>
        </dgm:presLayoutVars>
      </dgm:prSet>
      <dgm:spPr/>
    </dgm:pt>
    <dgm:pt modelId="{5DD732D6-8ECC-4A62-B125-65B0E657C61B}" type="pres">
      <dgm:prSet presAssocID="{27FE4975-D214-46CC-9F8E-9A817795CAD4}" presName="parTrans" presStyleLbl="sibTrans2D1" presStyleIdx="3" presStyleCnt="4"/>
      <dgm:spPr/>
    </dgm:pt>
    <dgm:pt modelId="{719ABFD7-FAAA-42BB-A7A2-0C3549B9E874}" type="pres">
      <dgm:prSet presAssocID="{27FE4975-D214-46CC-9F8E-9A817795CAD4}" presName="connectorText" presStyleLbl="sibTrans2D1" presStyleIdx="3" presStyleCnt="4"/>
      <dgm:spPr/>
    </dgm:pt>
    <dgm:pt modelId="{1F9E57B0-86FF-41F0-A87C-213303331799}" type="pres">
      <dgm:prSet presAssocID="{0857C78E-1620-4FF4-90B8-35BEE8A2A4DF}" presName="node" presStyleLbl="node1" presStyleIdx="3" presStyleCnt="4" custScaleX="115004" custScaleY="108585">
        <dgm:presLayoutVars>
          <dgm:bulletEnabled val="1"/>
        </dgm:presLayoutVars>
      </dgm:prSet>
      <dgm:spPr/>
    </dgm:pt>
  </dgm:ptLst>
  <dgm:cxnLst>
    <dgm:cxn modelId="{7C52CA0C-ADE8-4F1C-9D01-5186EE089D2A}" type="presOf" srcId="{1445F9ED-1D3A-4246-98B9-0C060ED0456D}" destId="{499C8E2F-8501-41BF-BBC3-AFD0F44AC03D}" srcOrd="1" destOrd="0" presId="urn:microsoft.com/office/officeart/2005/8/layout/radial5"/>
    <dgm:cxn modelId="{9FCD780E-F6BC-4D78-8FB1-A89308F24B0D}" type="presOf" srcId="{E7239139-1CB1-4998-B65D-A76847A0416D}" destId="{9C5A903F-6A56-4DF2-95C2-BB01931BB741}" srcOrd="0" destOrd="0" presId="urn:microsoft.com/office/officeart/2005/8/layout/radial5"/>
    <dgm:cxn modelId="{6101D118-631F-4E2A-9EB9-249294363037}" type="presOf" srcId="{27FE4975-D214-46CC-9F8E-9A817795CAD4}" destId="{5DD732D6-8ECC-4A62-B125-65B0E657C61B}" srcOrd="0" destOrd="0" presId="urn:microsoft.com/office/officeart/2005/8/layout/radial5"/>
    <dgm:cxn modelId="{8A3B652A-65A7-49D4-9F35-CE4481ADF19D}" srcId="{4D90F22D-C546-4223-851D-F5CB716CC390}" destId="{0857C78E-1620-4FF4-90B8-35BEE8A2A4DF}" srcOrd="3" destOrd="0" parTransId="{27FE4975-D214-46CC-9F8E-9A817795CAD4}" sibTransId="{E9595AA0-570D-430B-92F5-0369B71DD1F2}"/>
    <dgm:cxn modelId="{75F8A72D-6D6B-406B-9C18-FFED381C19D8}" type="presOf" srcId="{393B47DA-D667-46D9-A702-C608408396AB}" destId="{8B50BA3A-1F80-4B28-9ED6-2A0E1F3B927C}" srcOrd="1" destOrd="0" presId="urn:microsoft.com/office/officeart/2005/8/layout/radial5"/>
    <dgm:cxn modelId="{F9A6C567-92D6-4037-89A9-911A8D46200D}" type="presOf" srcId="{0857C78E-1620-4FF4-90B8-35BEE8A2A4DF}" destId="{1F9E57B0-86FF-41F0-A87C-213303331799}" srcOrd="0" destOrd="0" presId="urn:microsoft.com/office/officeart/2005/8/layout/radial5"/>
    <dgm:cxn modelId="{5CCAC948-04AD-421B-B979-9311DC4FBF16}" srcId="{E7239139-1CB1-4998-B65D-A76847A0416D}" destId="{4D90F22D-C546-4223-851D-F5CB716CC390}" srcOrd="0" destOrd="0" parTransId="{C7BFA4FF-4B30-4718-AD4F-C21D312D73D0}" sibTransId="{C275A5A2-FE3F-4360-9BEE-A989CC48BB7A}"/>
    <dgm:cxn modelId="{E17C344B-287E-43D8-9764-C55B0A749669}" type="presOf" srcId="{27FE4975-D214-46CC-9F8E-9A817795CAD4}" destId="{719ABFD7-FAAA-42BB-A7A2-0C3549B9E874}" srcOrd="1" destOrd="0" presId="urn:microsoft.com/office/officeart/2005/8/layout/radial5"/>
    <dgm:cxn modelId="{C36D416D-F56E-4057-9EE8-063655035FFA}" type="presOf" srcId="{DC83E1AD-973F-4068-BE04-6E379038EA07}" destId="{9B991E00-EE0A-4E9E-93BD-9420ECAAC40E}" srcOrd="0" destOrd="0" presId="urn:microsoft.com/office/officeart/2005/8/layout/radial5"/>
    <dgm:cxn modelId="{766EC96E-C82E-48BE-AADF-096BCCA68640}" type="presOf" srcId="{4D90F22D-C546-4223-851D-F5CB716CC390}" destId="{2B99303B-CB61-43F5-81B6-63BA50EBA19F}" srcOrd="0" destOrd="0" presId="urn:microsoft.com/office/officeart/2005/8/layout/radial5"/>
    <dgm:cxn modelId="{C4F13A51-01FF-4C12-A76E-6093C4512985}" srcId="{4D90F22D-C546-4223-851D-F5CB716CC390}" destId="{E07612A4-74BF-4288-B0D7-ADF500A8E67A}" srcOrd="1" destOrd="0" parTransId="{DC83E1AD-973F-4068-BE04-6E379038EA07}" sibTransId="{DB753B63-FEE9-4131-9643-E2493C1FDDC5}"/>
    <dgm:cxn modelId="{96336458-C769-4366-93F5-B89BADB2C86D}" srcId="{4D90F22D-C546-4223-851D-F5CB716CC390}" destId="{F507C80F-09FB-46E1-AFA2-64638574DD73}" srcOrd="2" destOrd="0" parTransId="{393B47DA-D667-46D9-A702-C608408396AB}" sibTransId="{6D62A31A-F125-4DD9-8AAE-4C87D20C4CF1}"/>
    <dgm:cxn modelId="{2D8A8678-B2A3-4E94-9CF6-1A2A0EDDE5CE}" type="presOf" srcId="{1445F9ED-1D3A-4246-98B9-0C060ED0456D}" destId="{D07D2F85-CB20-49B0-8AA4-61215EDEA2F0}" srcOrd="0" destOrd="0" presId="urn:microsoft.com/office/officeart/2005/8/layout/radial5"/>
    <dgm:cxn modelId="{1A7AE583-391A-4052-9CBA-E8B42AB9B2EA}" type="presOf" srcId="{393B47DA-D667-46D9-A702-C608408396AB}" destId="{9DECEE02-9331-4FD9-945A-449A45956B73}" srcOrd="0" destOrd="0" presId="urn:microsoft.com/office/officeart/2005/8/layout/radial5"/>
    <dgm:cxn modelId="{7C21168B-A0CE-4F21-99C0-F82C318DA668}" type="presOf" srcId="{DC83E1AD-973F-4068-BE04-6E379038EA07}" destId="{FFA0A7B8-8E8C-4F4C-9CB6-AEEB39DFAEE8}" srcOrd="1" destOrd="0" presId="urn:microsoft.com/office/officeart/2005/8/layout/radial5"/>
    <dgm:cxn modelId="{D5CEFBAE-6B84-484A-BB18-53DC3EB4A821}" srcId="{4D90F22D-C546-4223-851D-F5CB716CC390}" destId="{B3E81FAC-474B-4FC7-B99A-86BDEBED9D74}" srcOrd="0" destOrd="0" parTransId="{1445F9ED-1D3A-4246-98B9-0C060ED0456D}" sibTransId="{C61DC424-2E0A-4D15-BF1B-B5D951214816}"/>
    <dgm:cxn modelId="{94ABC1BD-C799-430C-B360-17ACB44AA70F}" type="presOf" srcId="{B3E81FAC-474B-4FC7-B99A-86BDEBED9D74}" destId="{1743C23C-3F6B-4382-AC48-1288682916C2}" srcOrd="0" destOrd="0" presId="urn:microsoft.com/office/officeart/2005/8/layout/radial5"/>
    <dgm:cxn modelId="{34E2A7C0-3184-4651-9E44-470E137855C5}" type="presOf" srcId="{F507C80F-09FB-46E1-AFA2-64638574DD73}" destId="{E08A4EAE-D59B-4487-987D-F9059566BC4E}" srcOrd="0" destOrd="0" presId="urn:microsoft.com/office/officeart/2005/8/layout/radial5"/>
    <dgm:cxn modelId="{6EDF28C5-B59B-4846-BD98-00302CDA3B3A}" type="presOf" srcId="{E07612A4-74BF-4288-B0D7-ADF500A8E67A}" destId="{2DD8B5FF-FDEB-44AB-96AC-9DC2CD025C12}" srcOrd="0" destOrd="0" presId="urn:microsoft.com/office/officeart/2005/8/layout/radial5"/>
    <dgm:cxn modelId="{D9DEA948-A741-4732-B052-1D3B46CDD9B6}" type="presParOf" srcId="{9C5A903F-6A56-4DF2-95C2-BB01931BB741}" destId="{2B99303B-CB61-43F5-81B6-63BA50EBA19F}" srcOrd="0" destOrd="0" presId="urn:microsoft.com/office/officeart/2005/8/layout/radial5"/>
    <dgm:cxn modelId="{C9C7D7AD-0922-42CE-9E38-575497B49BBD}" type="presParOf" srcId="{9C5A903F-6A56-4DF2-95C2-BB01931BB741}" destId="{D07D2F85-CB20-49B0-8AA4-61215EDEA2F0}" srcOrd="1" destOrd="0" presId="urn:microsoft.com/office/officeart/2005/8/layout/radial5"/>
    <dgm:cxn modelId="{0F94D04A-4A56-44FE-B07E-515EC454E8C2}" type="presParOf" srcId="{D07D2F85-CB20-49B0-8AA4-61215EDEA2F0}" destId="{499C8E2F-8501-41BF-BBC3-AFD0F44AC03D}" srcOrd="0" destOrd="0" presId="urn:microsoft.com/office/officeart/2005/8/layout/radial5"/>
    <dgm:cxn modelId="{5BA76C0F-D6E0-43B1-9F45-7CEE48E42840}" type="presParOf" srcId="{9C5A903F-6A56-4DF2-95C2-BB01931BB741}" destId="{1743C23C-3F6B-4382-AC48-1288682916C2}" srcOrd="2" destOrd="0" presId="urn:microsoft.com/office/officeart/2005/8/layout/radial5"/>
    <dgm:cxn modelId="{15AF9EA4-F3CD-41B0-8393-C42B44C6A805}" type="presParOf" srcId="{9C5A903F-6A56-4DF2-95C2-BB01931BB741}" destId="{9B991E00-EE0A-4E9E-93BD-9420ECAAC40E}" srcOrd="3" destOrd="0" presId="urn:microsoft.com/office/officeart/2005/8/layout/radial5"/>
    <dgm:cxn modelId="{BE8195EE-7AF0-463D-8735-017B72DCDECC}" type="presParOf" srcId="{9B991E00-EE0A-4E9E-93BD-9420ECAAC40E}" destId="{FFA0A7B8-8E8C-4F4C-9CB6-AEEB39DFAEE8}" srcOrd="0" destOrd="0" presId="urn:microsoft.com/office/officeart/2005/8/layout/radial5"/>
    <dgm:cxn modelId="{9C478CFC-9545-47FE-88BB-9EEF021FD01D}" type="presParOf" srcId="{9C5A903F-6A56-4DF2-95C2-BB01931BB741}" destId="{2DD8B5FF-FDEB-44AB-96AC-9DC2CD025C12}" srcOrd="4" destOrd="0" presId="urn:microsoft.com/office/officeart/2005/8/layout/radial5"/>
    <dgm:cxn modelId="{889D0C0C-F4C4-4258-BAF2-3A368EBDBA47}" type="presParOf" srcId="{9C5A903F-6A56-4DF2-95C2-BB01931BB741}" destId="{9DECEE02-9331-4FD9-945A-449A45956B73}" srcOrd="5" destOrd="0" presId="urn:microsoft.com/office/officeart/2005/8/layout/radial5"/>
    <dgm:cxn modelId="{DC16C717-624D-4239-B008-1C493F7F68A9}" type="presParOf" srcId="{9DECEE02-9331-4FD9-945A-449A45956B73}" destId="{8B50BA3A-1F80-4B28-9ED6-2A0E1F3B927C}" srcOrd="0" destOrd="0" presId="urn:microsoft.com/office/officeart/2005/8/layout/radial5"/>
    <dgm:cxn modelId="{AFC11A45-6E88-4208-AABF-52360BD5B3C6}" type="presParOf" srcId="{9C5A903F-6A56-4DF2-95C2-BB01931BB741}" destId="{E08A4EAE-D59B-4487-987D-F9059566BC4E}" srcOrd="6" destOrd="0" presId="urn:microsoft.com/office/officeart/2005/8/layout/radial5"/>
    <dgm:cxn modelId="{F3293265-FFD6-4AF4-A329-9EBD5139067D}" type="presParOf" srcId="{9C5A903F-6A56-4DF2-95C2-BB01931BB741}" destId="{5DD732D6-8ECC-4A62-B125-65B0E657C61B}" srcOrd="7" destOrd="0" presId="urn:microsoft.com/office/officeart/2005/8/layout/radial5"/>
    <dgm:cxn modelId="{6CF54D67-66C5-408A-83B3-146CEFD13032}" type="presParOf" srcId="{5DD732D6-8ECC-4A62-B125-65B0E657C61B}" destId="{719ABFD7-FAAA-42BB-A7A2-0C3549B9E874}" srcOrd="0" destOrd="0" presId="urn:microsoft.com/office/officeart/2005/8/layout/radial5"/>
    <dgm:cxn modelId="{D650A88D-6C59-4580-B121-746C42CF3903}" type="presParOf" srcId="{9C5A903F-6A56-4DF2-95C2-BB01931BB741}" destId="{1F9E57B0-86FF-41F0-A87C-213303331799}" srcOrd="8" destOrd="0" presId="urn:microsoft.com/office/officeart/2005/8/layout/radial5"/>
  </dgm:cxnLst>
  <dgm:bg/>
  <dgm:whole/>
  <dgm:extLst>
    <a:ext uri="http://schemas.microsoft.com/office/drawing/2008/diagram">
      <dsp:dataModelExt xmlns:dsp="http://schemas.microsoft.com/office/drawing/2008/diagram" relId="rId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9303B-CB61-43F5-81B6-63BA50EBA19F}">
      <dsp:nvSpPr>
        <dsp:cNvPr id="0" name=""/>
        <dsp:cNvSpPr/>
      </dsp:nvSpPr>
      <dsp:spPr>
        <a:xfrm>
          <a:off x="3975289" y="1850866"/>
          <a:ext cx="1143235" cy="1143235"/>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Teacher</a:t>
          </a:r>
        </a:p>
      </dsp:txBody>
      <dsp:txXfrm>
        <a:off x="4142712" y="2018289"/>
        <a:ext cx="808389" cy="808389"/>
      </dsp:txXfrm>
    </dsp:sp>
    <dsp:sp modelId="{D07D2F85-CB20-49B0-8AA4-61215EDEA2F0}">
      <dsp:nvSpPr>
        <dsp:cNvPr id="0" name=""/>
        <dsp:cNvSpPr/>
      </dsp:nvSpPr>
      <dsp:spPr>
        <a:xfrm rot="16200000">
          <a:off x="4394613" y="1355533"/>
          <a:ext cx="304586" cy="433215"/>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440301" y="1487864"/>
        <a:ext cx="213210" cy="259929"/>
      </dsp:txXfrm>
    </dsp:sp>
    <dsp:sp modelId="{1743C23C-3F6B-4382-AC48-1288682916C2}">
      <dsp:nvSpPr>
        <dsp:cNvPr id="0" name=""/>
        <dsp:cNvSpPr/>
      </dsp:nvSpPr>
      <dsp:spPr>
        <a:xfrm>
          <a:off x="3764054" y="2012"/>
          <a:ext cx="1565704" cy="1274162"/>
        </a:xfrm>
        <a:prstGeom prst="ellipse">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What will the learners learn?</a:t>
          </a:r>
        </a:p>
      </dsp:txBody>
      <dsp:txXfrm>
        <a:off x="3993346" y="188609"/>
        <a:ext cx="1107120" cy="900968"/>
      </dsp:txXfrm>
    </dsp:sp>
    <dsp:sp modelId="{9B991E00-EE0A-4E9E-93BD-9420ECAAC40E}">
      <dsp:nvSpPr>
        <dsp:cNvPr id="0" name=""/>
        <dsp:cNvSpPr/>
      </dsp:nvSpPr>
      <dsp:spPr>
        <a:xfrm>
          <a:off x="5244956" y="2205876"/>
          <a:ext cx="304586" cy="433215"/>
        </a:xfrm>
        <a:prstGeom prst="righ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44956" y="2292519"/>
        <a:ext cx="213210" cy="259929"/>
      </dsp:txXfrm>
    </dsp:sp>
    <dsp:sp modelId="{2DD8B5FF-FDEB-44AB-96AC-9DC2CD025C12}">
      <dsp:nvSpPr>
        <dsp:cNvPr id="0" name=""/>
        <dsp:cNvSpPr/>
      </dsp:nvSpPr>
      <dsp:spPr>
        <a:xfrm>
          <a:off x="5693216" y="1785403"/>
          <a:ext cx="1274162" cy="1274162"/>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Who is the learner?</a:t>
          </a:r>
        </a:p>
      </dsp:txBody>
      <dsp:txXfrm>
        <a:off x="5879813" y="1972000"/>
        <a:ext cx="900968" cy="900968"/>
      </dsp:txXfrm>
    </dsp:sp>
    <dsp:sp modelId="{9DECEE02-9331-4FD9-945A-449A45956B73}">
      <dsp:nvSpPr>
        <dsp:cNvPr id="0" name=""/>
        <dsp:cNvSpPr/>
      </dsp:nvSpPr>
      <dsp:spPr>
        <a:xfrm rot="5400000">
          <a:off x="4394613" y="3056219"/>
          <a:ext cx="304586" cy="433215"/>
        </a:xfrm>
        <a:prstGeom prst="righ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440301" y="3097174"/>
        <a:ext cx="213210" cy="259929"/>
      </dsp:txXfrm>
    </dsp:sp>
    <dsp:sp modelId="{E08A4EAE-D59B-4487-987D-F9059566BC4E}">
      <dsp:nvSpPr>
        <dsp:cNvPr id="0" name=""/>
        <dsp:cNvSpPr/>
      </dsp:nvSpPr>
      <dsp:spPr>
        <a:xfrm>
          <a:off x="3909825" y="3568793"/>
          <a:ext cx="1274162" cy="1274162"/>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How will I facilitate learning?</a:t>
          </a:r>
        </a:p>
      </dsp:txBody>
      <dsp:txXfrm>
        <a:off x="4096422" y="3755390"/>
        <a:ext cx="900968" cy="900968"/>
      </dsp:txXfrm>
    </dsp:sp>
    <dsp:sp modelId="{5DD732D6-8ECC-4A62-B125-65B0E657C61B}">
      <dsp:nvSpPr>
        <dsp:cNvPr id="0" name=""/>
        <dsp:cNvSpPr/>
      </dsp:nvSpPr>
      <dsp:spPr>
        <a:xfrm rot="10800000">
          <a:off x="3615961" y="2205876"/>
          <a:ext cx="253925" cy="433215"/>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rot="10800000">
        <a:off x="3692138" y="2292519"/>
        <a:ext cx="177748" cy="259929"/>
      </dsp:txXfrm>
    </dsp:sp>
    <dsp:sp modelId="{1F9E57B0-86FF-41F0-A87C-213303331799}">
      <dsp:nvSpPr>
        <dsp:cNvPr id="0" name=""/>
        <dsp:cNvSpPr/>
      </dsp:nvSpPr>
      <dsp:spPr>
        <a:xfrm>
          <a:off x="2030847" y="1730709"/>
          <a:ext cx="1465338" cy="1383549"/>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Do my learners understand?</a:t>
          </a:r>
        </a:p>
      </dsp:txBody>
      <dsp:txXfrm>
        <a:off x="2245441" y="1933325"/>
        <a:ext cx="1036150" cy="97831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84" name=""/>
        <p:cNvGrpSpPr/>
        <p:nvPr/>
      </p:nvGrpSpPr>
      <p:grpSpPr>
        <a:xfrm>
          <a:off x="0" y="0"/>
          <a:ext cx="0" cy="0"/>
          <a:chOff x="0" y="0"/>
          <a:chExt cx="0" cy="0"/>
        </a:xfrm>
      </p:grpSpPr>
      <p:sp>
        <p:nvSpPr>
          <p:cNvPr id="1048694"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695"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8691FEA1-AC06-418A-A692-F3E7247C99CB}" type="datetimeFigureOut">
              <a:rPr lang="en-US" smtClean="0"/>
              <a:t>5/3/2022</a:t>
            </a:fld>
            <a:endParaRPr lang="en-US"/>
          </a:p>
        </p:txBody>
      </p:sp>
      <p:sp>
        <p:nvSpPr>
          <p:cNvPr id="1048696"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697"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8"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699"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45238CF8-3C19-4948-A488-EBAD1A920B57}"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592" name="Slide Image Placeholder 1"/>
          <p:cNvSpPr>
            <a:spLocks noChangeAspect="1" noRot="1" noGrp="1"/>
          </p:cNvSpPr>
          <p:nvPr>
            <p:ph type="sldImg"/>
          </p:nvPr>
        </p:nvSpPr>
        <p:spPr>
          <a:xfrm>
            <a:off x="381000" y="685800"/>
            <a:ext cx="6096000" cy="3429000"/>
          </a:xfrm>
        </p:spPr>
      </p:sp>
      <p:sp>
        <p:nvSpPr>
          <p:cNvPr id="1048593" name="Notes Placeholder 2"/>
          <p:cNvSpPr>
            <a:spLocks noGrp="1"/>
          </p:cNvSpPr>
          <p:nvPr>
            <p:ph type="body" idx="1"/>
          </p:nvPr>
        </p:nvSpPr>
        <p:spPr/>
        <p:txBody>
          <a:bodyPr/>
          <a:p>
            <a:pPr indent="-285750" marL="285750">
              <a:lnSpc>
                <a:spcPct val="90000"/>
              </a:lnSpc>
              <a:spcBef>
                <a:spcPts val="1000"/>
              </a:spcBef>
              <a:buFont typeface="Arial"/>
              <a:buChar char="•"/>
            </a:pPr>
            <a:r>
              <a:rPr dirty="0" lang="en-US">
                <a:cs typeface="Calibri"/>
              </a:rPr>
              <a:t>The outcome is linked to the outcome of the previous session on Audio based and video based modes of remote learning </a:t>
            </a:r>
          </a:p>
        </p:txBody>
      </p:sp>
      <p:sp>
        <p:nvSpPr>
          <p:cNvPr id="1048594" name="Slide Number Placeholder 3"/>
          <p:cNvSpPr>
            <a:spLocks noGrp="1"/>
          </p:cNvSpPr>
          <p:nvPr>
            <p:ph type="sldNum" sz="quarter" idx="5"/>
          </p:nvPr>
        </p:nvSpPr>
        <p:spPr/>
        <p:txBody>
          <a:bodyPr/>
          <a:p>
            <a:fld id="{BC849E9A-41F7-4779-A581-48A7C374A227}" type="slidenum">
              <a:rPr lang="en-US" smtClean="0"/>
              <a:t>2</a:t>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76" name=""/>
        <p:cNvGrpSpPr/>
        <p:nvPr/>
      </p:nvGrpSpPr>
      <p:grpSpPr>
        <a:xfrm>
          <a:off x="0" y="0"/>
          <a:ext cx="0" cy="0"/>
          <a:chOff x="0" y="0"/>
          <a:chExt cx="0" cy="0"/>
        </a:xfrm>
      </p:grpSpPr>
      <p:sp>
        <p:nvSpPr>
          <p:cNvPr id="1048650"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1048651"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lang="en-GB"/>
          </a:p>
        </p:txBody>
      </p:sp>
      <p:sp>
        <p:nvSpPr>
          <p:cNvPr id="1048652" name="Date Placeholder 3"/>
          <p:cNvSpPr>
            <a:spLocks noGrp="1"/>
          </p:cNvSpPr>
          <p:nvPr>
            <p:ph type="dt" sz="half" idx="10"/>
          </p:nvPr>
        </p:nvSpPr>
        <p:spPr/>
        <p:txBody>
          <a:bodyPr/>
          <a:p>
            <a:fld id="{DDA51639-B2D6-4652-B8C3-1B4C224A7BAF}" type="datetimeFigureOut">
              <a:rPr lang="en-US" smtClean="0"/>
              <a:t>5/3/2022</a:t>
            </a:fld>
            <a:endParaRPr dirty="0" lang="en-US"/>
          </a:p>
        </p:txBody>
      </p:sp>
      <p:sp>
        <p:nvSpPr>
          <p:cNvPr id="1048653" name="Footer Placeholder 4"/>
          <p:cNvSpPr>
            <a:spLocks noGrp="1"/>
          </p:cNvSpPr>
          <p:nvPr>
            <p:ph type="ftr" sz="quarter" idx="11"/>
          </p:nvPr>
        </p:nvSpPr>
        <p:spPr/>
        <p:txBody>
          <a:bodyPr/>
          <a:p>
            <a:endParaRPr dirty="0" lang="en-US"/>
          </a:p>
        </p:txBody>
      </p:sp>
      <p:sp>
        <p:nvSpPr>
          <p:cNvPr id="1048654" name="Slide Number Placeholder 5"/>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80" name=""/>
        <p:cNvGrpSpPr/>
        <p:nvPr/>
      </p:nvGrpSpPr>
      <p:grpSpPr>
        <a:xfrm>
          <a:off x="0" y="0"/>
          <a:ext cx="0" cy="0"/>
          <a:chOff x="0" y="0"/>
          <a:chExt cx="0" cy="0"/>
        </a:xfrm>
      </p:grpSpPr>
      <p:sp>
        <p:nvSpPr>
          <p:cNvPr id="1048670" name="Title 1"/>
          <p:cNvSpPr>
            <a:spLocks noGrp="1"/>
          </p:cNvSpPr>
          <p:nvPr>
            <p:ph type="title"/>
          </p:nvPr>
        </p:nvSpPr>
        <p:spPr/>
        <p:txBody>
          <a:bodyPr/>
          <a:p>
            <a:r>
              <a:rPr lang="en-US"/>
              <a:t>Click to edit Master title style</a:t>
            </a:r>
            <a:endParaRPr lang="en-GB"/>
          </a:p>
        </p:txBody>
      </p:sp>
      <p:sp>
        <p:nvSpPr>
          <p:cNvPr id="1048671"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72" name="Date Placeholder 3"/>
          <p:cNvSpPr>
            <a:spLocks noGrp="1"/>
          </p:cNvSpPr>
          <p:nvPr>
            <p:ph type="dt" sz="half" idx="10"/>
          </p:nvPr>
        </p:nvSpPr>
        <p:spPr/>
        <p:txBody>
          <a:bodyPr/>
          <a:p>
            <a:fld id="{D11A6AA8-A04B-4104-9AE2-BD48D340E27F}" type="datetimeFigureOut">
              <a:rPr lang="en-US" smtClean="0"/>
              <a:t>5/3/2022</a:t>
            </a:fld>
            <a:endParaRPr dirty="0" lang="en-US"/>
          </a:p>
        </p:txBody>
      </p:sp>
      <p:sp>
        <p:nvSpPr>
          <p:cNvPr id="1048673" name="Footer Placeholder 4"/>
          <p:cNvSpPr>
            <a:spLocks noGrp="1"/>
          </p:cNvSpPr>
          <p:nvPr>
            <p:ph type="ftr" sz="quarter" idx="11"/>
          </p:nvPr>
        </p:nvSpPr>
        <p:spPr/>
        <p:txBody>
          <a:bodyPr/>
          <a:p>
            <a:endParaRPr dirty="0" lang="en-US"/>
          </a:p>
        </p:txBody>
      </p:sp>
      <p:sp>
        <p:nvSpPr>
          <p:cNvPr id="1048674" name="Slide Number Placeholder 5"/>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8" name=""/>
        <p:cNvGrpSpPr/>
        <p:nvPr/>
      </p:nvGrpSpPr>
      <p:grpSpPr>
        <a:xfrm>
          <a:off x="0" y="0"/>
          <a:ext cx="0" cy="0"/>
          <a:chOff x="0" y="0"/>
          <a:chExt cx="0" cy="0"/>
        </a:xfrm>
      </p:grpSpPr>
      <p:sp>
        <p:nvSpPr>
          <p:cNvPr id="1048659" name="Vertical Title 1"/>
          <p:cNvSpPr>
            <a:spLocks noGrp="1"/>
          </p:cNvSpPr>
          <p:nvPr>
            <p:ph type="title" orient="vert"/>
          </p:nvPr>
        </p:nvSpPr>
        <p:spPr>
          <a:xfrm>
            <a:off x="8724900" y="365125"/>
            <a:ext cx="2628900" cy="5811838"/>
          </a:xfrm>
        </p:spPr>
        <p:txBody>
          <a:bodyPr vert="eaVert"/>
          <a:p>
            <a:r>
              <a:rPr lang="en-US"/>
              <a:t>Click to edit Master title style</a:t>
            </a:r>
            <a:endParaRPr lang="en-GB"/>
          </a:p>
        </p:txBody>
      </p:sp>
      <p:sp>
        <p:nvSpPr>
          <p:cNvPr id="1048660"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61" name="Date Placeholder 3"/>
          <p:cNvSpPr>
            <a:spLocks noGrp="1"/>
          </p:cNvSpPr>
          <p:nvPr>
            <p:ph type="dt" sz="half" idx="10"/>
          </p:nvPr>
        </p:nvSpPr>
        <p:spPr/>
        <p:txBody>
          <a:bodyPr/>
          <a:p>
            <a:fld id="{B4E0BF79-FAC6-4A96-8DE1-F7B82E2E1652}" type="datetimeFigureOut">
              <a:rPr lang="en-US" smtClean="0"/>
              <a:t>5/3/2022</a:t>
            </a:fld>
            <a:endParaRPr dirty="0" lang="en-US"/>
          </a:p>
        </p:txBody>
      </p:sp>
      <p:sp>
        <p:nvSpPr>
          <p:cNvPr id="1048662" name="Footer Placeholder 4"/>
          <p:cNvSpPr>
            <a:spLocks noGrp="1"/>
          </p:cNvSpPr>
          <p:nvPr>
            <p:ph type="ftr" sz="quarter" idx="11"/>
          </p:nvPr>
        </p:nvSpPr>
        <p:spPr/>
        <p:txBody>
          <a:bodyPr/>
          <a:p>
            <a:endParaRPr dirty="0" lang="en-US"/>
          </a:p>
        </p:txBody>
      </p:sp>
      <p:sp>
        <p:nvSpPr>
          <p:cNvPr id="1048663" name="Slide Number Placeholder 5"/>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4" name=""/>
        <p:cNvGrpSpPr/>
        <p:nvPr/>
      </p:nvGrpSpPr>
      <p:grpSpPr>
        <a:xfrm>
          <a:off x="0" y="0"/>
          <a:ext cx="0" cy="0"/>
          <a:chOff x="0" y="0"/>
          <a:chExt cx="0" cy="0"/>
        </a:xfrm>
      </p:grpSpPr>
      <p:sp>
        <p:nvSpPr>
          <p:cNvPr id="1048585" name="Title 1"/>
          <p:cNvSpPr>
            <a:spLocks noGrp="1"/>
          </p:cNvSpPr>
          <p:nvPr>
            <p:ph type="title"/>
          </p:nvPr>
        </p:nvSpPr>
        <p:spPr/>
        <p:txBody>
          <a:bodyPr/>
          <a:p>
            <a:r>
              <a:rPr lang="en-US"/>
              <a:t>Click to edit Master title style</a:t>
            </a:r>
            <a:endParaRPr lang="en-GB"/>
          </a:p>
        </p:txBody>
      </p:sp>
      <p:sp>
        <p:nvSpPr>
          <p:cNvPr id="1048586"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587" name="Date Placeholder 3"/>
          <p:cNvSpPr>
            <a:spLocks noGrp="1"/>
          </p:cNvSpPr>
          <p:nvPr>
            <p:ph type="dt" sz="half" idx="10"/>
          </p:nvPr>
        </p:nvSpPr>
        <p:spPr/>
        <p:txBody>
          <a:bodyPr/>
          <a:p>
            <a:fld id="{82FF5DD9-2C52-442D-92E2-8072C0C3D7CD}" type="datetimeFigureOut">
              <a:rPr lang="en-US" smtClean="0"/>
              <a:t>5/3/2022</a:t>
            </a:fld>
            <a:endParaRPr dirty="0" lang="en-US"/>
          </a:p>
        </p:txBody>
      </p:sp>
      <p:sp>
        <p:nvSpPr>
          <p:cNvPr id="1048588" name="Footer Placeholder 4"/>
          <p:cNvSpPr>
            <a:spLocks noGrp="1"/>
          </p:cNvSpPr>
          <p:nvPr>
            <p:ph type="ftr" sz="quarter" idx="11"/>
          </p:nvPr>
        </p:nvSpPr>
        <p:spPr/>
        <p:txBody>
          <a:bodyPr/>
          <a:p>
            <a:endParaRPr dirty="0" lang="en-US"/>
          </a:p>
        </p:txBody>
      </p:sp>
      <p:sp>
        <p:nvSpPr>
          <p:cNvPr id="1048589" name="Slide Number Placeholder 5"/>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81" name=""/>
        <p:cNvGrpSpPr/>
        <p:nvPr/>
      </p:nvGrpSpPr>
      <p:grpSpPr>
        <a:xfrm>
          <a:off x="0" y="0"/>
          <a:ext cx="0" cy="0"/>
          <a:chOff x="0" y="0"/>
          <a:chExt cx="0" cy="0"/>
        </a:xfrm>
      </p:grpSpPr>
      <p:sp>
        <p:nvSpPr>
          <p:cNvPr id="1048675"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1048676"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77" name="Date Placeholder 3"/>
          <p:cNvSpPr>
            <a:spLocks noGrp="1"/>
          </p:cNvSpPr>
          <p:nvPr>
            <p:ph type="dt" sz="half" idx="10"/>
          </p:nvPr>
        </p:nvSpPr>
        <p:spPr/>
        <p:txBody>
          <a:bodyPr/>
          <a:p>
            <a:fld id="{C44961B7-6B89-48AB-966F-622E2788EECC}" type="datetimeFigureOut">
              <a:rPr lang="en-US" smtClean="0"/>
              <a:t>5/3/2022</a:t>
            </a:fld>
            <a:endParaRPr dirty="0" lang="en-US"/>
          </a:p>
        </p:txBody>
      </p:sp>
      <p:sp>
        <p:nvSpPr>
          <p:cNvPr id="1048678" name="Footer Placeholder 4"/>
          <p:cNvSpPr>
            <a:spLocks noGrp="1"/>
          </p:cNvSpPr>
          <p:nvPr>
            <p:ph type="ftr" sz="quarter" idx="11"/>
          </p:nvPr>
        </p:nvSpPr>
        <p:spPr/>
        <p:txBody>
          <a:bodyPr/>
          <a:p>
            <a:endParaRPr dirty="0" lang="en-US"/>
          </a:p>
        </p:txBody>
      </p:sp>
      <p:sp>
        <p:nvSpPr>
          <p:cNvPr id="1048679" name="Slide Number Placeholder 5"/>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0" name=""/>
        <p:cNvGrpSpPr/>
        <p:nvPr/>
      </p:nvGrpSpPr>
      <p:grpSpPr>
        <a:xfrm>
          <a:off x="0" y="0"/>
          <a:ext cx="0" cy="0"/>
          <a:chOff x="0" y="0"/>
          <a:chExt cx="0" cy="0"/>
        </a:xfrm>
      </p:grpSpPr>
      <p:sp>
        <p:nvSpPr>
          <p:cNvPr id="1048617" name="Title 1"/>
          <p:cNvSpPr>
            <a:spLocks noGrp="1"/>
          </p:cNvSpPr>
          <p:nvPr>
            <p:ph type="title"/>
          </p:nvPr>
        </p:nvSpPr>
        <p:spPr/>
        <p:txBody>
          <a:bodyPr/>
          <a:p>
            <a:r>
              <a:rPr lang="en-US"/>
              <a:t>Click to edit Master title style</a:t>
            </a:r>
            <a:endParaRPr lang="en-GB"/>
          </a:p>
        </p:txBody>
      </p:sp>
      <p:sp>
        <p:nvSpPr>
          <p:cNvPr id="1048618"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19"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20" name="Date Placeholder 4"/>
          <p:cNvSpPr>
            <a:spLocks noGrp="1"/>
          </p:cNvSpPr>
          <p:nvPr>
            <p:ph type="dt" sz="half" idx="10"/>
          </p:nvPr>
        </p:nvSpPr>
        <p:spPr/>
        <p:txBody>
          <a:bodyPr/>
          <a:p>
            <a:fld id="{DBD3D6FB-79CC-4683-A046-BBE785BA1BED}" type="datetimeFigureOut">
              <a:rPr lang="en-US" smtClean="0"/>
              <a:t>5/3/2022</a:t>
            </a:fld>
            <a:endParaRPr dirty="0" lang="en-US"/>
          </a:p>
        </p:txBody>
      </p:sp>
      <p:sp>
        <p:nvSpPr>
          <p:cNvPr id="1048621" name="Footer Placeholder 5"/>
          <p:cNvSpPr>
            <a:spLocks noGrp="1"/>
          </p:cNvSpPr>
          <p:nvPr>
            <p:ph type="ftr" sz="quarter" idx="11"/>
          </p:nvPr>
        </p:nvSpPr>
        <p:spPr/>
        <p:txBody>
          <a:bodyPr/>
          <a:p>
            <a:endParaRPr dirty="0" lang="en-US"/>
          </a:p>
        </p:txBody>
      </p:sp>
      <p:sp>
        <p:nvSpPr>
          <p:cNvPr id="1048622" name="Slide Number Placeholder 6"/>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2" name=""/>
        <p:cNvGrpSpPr/>
        <p:nvPr/>
      </p:nvGrpSpPr>
      <p:grpSpPr>
        <a:xfrm>
          <a:off x="0" y="0"/>
          <a:ext cx="0" cy="0"/>
          <a:chOff x="0" y="0"/>
          <a:chExt cx="0" cy="0"/>
        </a:xfrm>
      </p:grpSpPr>
      <p:sp>
        <p:nvSpPr>
          <p:cNvPr id="1048680" name="Title 1"/>
          <p:cNvSpPr>
            <a:spLocks noGrp="1"/>
          </p:cNvSpPr>
          <p:nvPr>
            <p:ph type="title"/>
          </p:nvPr>
        </p:nvSpPr>
        <p:spPr>
          <a:xfrm>
            <a:off x="839788" y="365125"/>
            <a:ext cx="10515600" cy="1325563"/>
          </a:xfrm>
        </p:spPr>
        <p:txBody>
          <a:bodyPr/>
          <a:p>
            <a:r>
              <a:rPr lang="en-US"/>
              <a:t>Click to edit Master title style</a:t>
            </a:r>
            <a:endParaRPr lang="en-GB"/>
          </a:p>
        </p:txBody>
      </p:sp>
      <p:sp>
        <p:nvSpPr>
          <p:cNvPr id="1048681"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82"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83"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84"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85" name="Date Placeholder 6"/>
          <p:cNvSpPr>
            <a:spLocks noGrp="1"/>
          </p:cNvSpPr>
          <p:nvPr>
            <p:ph type="dt" sz="half" idx="10"/>
          </p:nvPr>
        </p:nvSpPr>
        <p:spPr/>
        <p:txBody>
          <a:bodyPr/>
          <a:p>
            <a:fld id="{9512B3E8-48F1-4B23-8498-D8A04A81EC9C}" type="datetimeFigureOut">
              <a:rPr lang="en-US" smtClean="0"/>
              <a:t>5/3/2022</a:t>
            </a:fld>
            <a:endParaRPr dirty="0" lang="en-US"/>
          </a:p>
        </p:txBody>
      </p:sp>
      <p:sp>
        <p:nvSpPr>
          <p:cNvPr id="1048686" name="Footer Placeholder 7"/>
          <p:cNvSpPr>
            <a:spLocks noGrp="1"/>
          </p:cNvSpPr>
          <p:nvPr>
            <p:ph type="ftr" sz="quarter" idx="11"/>
          </p:nvPr>
        </p:nvSpPr>
        <p:spPr/>
        <p:txBody>
          <a:bodyPr/>
          <a:p>
            <a:endParaRPr dirty="0" lang="en-US"/>
          </a:p>
        </p:txBody>
      </p:sp>
      <p:sp>
        <p:nvSpPr>
          <p:cNvPr id="1048687" name="Slide Number Placeholder 8"/>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77" name=""/>
        <p:cNvGrpSpPr/>
        <p:nvPr/>
      </p:nvGrpSpPr>
      <p:grpSpPr>
        <a:xfrm>
          <a:off x="0" y="0"/>
          <a:ext cx="0" cy="0"/>
          <a:chOff x="0" y="0"/>
          <a:chExt cx="0" cy="0"/>
        </a:xfrm>
      </p:grpSpPr>
      <p:sp>
        <p:nvSpPr>
          <p:cNvPr id="1048655" name="Title 1"/>
          <p:cNvSpPr>
            <a:spLocks noGrp="1"/>
          </p:cNvSpPr>
          <p:nvPr>
            <p:ph type="title"/>
          </p:nvPr>
        </p:nvSpPr>
        <p:spPr/>
        <p:txBody>
          <a:bodyPr/>
          <a:p>
            <a:r>
              <a:rPr lang="en-US"/>
              <a:t>Click to edit Master title style</a:t>
            </a:r>
            <a:endParaRPr lang="en-GB"/>
          </a:p>
        </p:txBody>
      </p:sp>
      <p:sp>
        <p:nvSpPr>
          <p:cNvPr id="1048656" name="Date Placeholder 2"/>
          <p:cNvSpPr>
            <a:spLocks noGrp="1"/>
          </p:cNvSpPr>
          <p:nvPr>
            <p:ph type="dt" sz="half" idx="10"/>
          </p:nvPr>
        </p:nvSpPr>
        <p:spPr/>
        <p:txBody>
          <a:bodyPr/>
          <a:p>
            <a:fld id="{10B90D90-AA62-404D-A741-635B4370F9CB}" type="datetimeFigureOut">
              <a:rPr lang="en-US" smtClean="0"/>
              <a:t>5/3/2022</a:t>
            </a:fld>
            <a:endParaRPr dirty="0" lang="en-US"/>
          </a:p>
        </p:txBody>
      </p:sp>
      <p:sp>
        <p:nvSpPr>
          <p:cNvPr id="1048657" name="Footer Placeholder 3"/>
          <p:cNvSpPr>
            <a:spLocks noGrp="1"/>
          </p:cNvSpPr>
          <p:nvPr>
            <p:ph type="ftr" sz="quarter" idx="11"/>
          </p:nvPr>
        </p:nvSpPr>
        <p:spPr/>
        <p:txBody>
          <a:bodyPr/>
          <a:p>
            <a:endParaRPr dirty="0" lang="en-US"/>
          </a:p>
        </p:txBody>
      </p:sp>
      <p:sp>
        <p:nvSpPr>
          <p:cNvPr id="1048658" name="Slide Number Placeholder 4"/>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4" name=""/>
        <p:cNvGrpSpPr/>
        <p:nvPr/>
      </p:nvGrpSpPr>
      <p:grpSpPr>
        <a:xfrm>
          <a:off x="0" y="0"/>
          <a:ext cx="0" cy="0"/>
          <a:chOff x="0" y="0"/>
          <a:chExt cx="0" cy="0"/>
        </a:xfrm>
      </p:grpSpPr>
      <p:sp>
        <p:nvSpPr>
          <p:cNvPr id="1048581" name="Date Placeholder 1"/>
          <p:cNvSpPr>
            <a:spLocks noGrp="1"/>
          </p:cNvSpPr>
          <p:nvPr>
            <p:ph type="dt" sz="half" idx="10"/>
          </p:nvPr>
        </p:nvSpPr>
        <p:spPr/>
        <p:txBody>
          <a:bodyPr/>
          <a:p>
            <a:fld id="{A57002E4-6836-46D1-9DBB-3C27C0DD3A89}" type="datetimeFigureOut">
              <a:rPr lang="en-US" smtClean="0"/>
              <a:t>5/3/2022</a:t>
            </a:fld>
            <a:endParaRPr dirty="0" lang="en-US"/>
          </a:p>
        </p:txBody>
      </p:sp>
      <p:sp>
        <p:nvSpPr>
          <p:cNvPr id="1048582" name="Footer Placeholder 2"/>
          <p:cNvSpPr>
            <a:spLocks noGrp="1"/>
          </p:cNvSpPr>
          <p:nvPr>
            <p:ph type="ftr" sz="quarter" idx="11"/>
          </p:nvPr>
        </p:nvSpPr>
        <p:spPr/>
        <p:txBody>
          <a:bodyPr/>
          <a:p>
            <a:endParaRPr dirty="0" lang="en-US"/>
          </a:p>
        </p:txBody>
      </p:sp>
      <p:sp>
        <p:nvSpPr>
          <p:cNvPr id="1048583" name="Slide Number Placeholder 3"/>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83" name=""/>
        <p:cNvGrpSpPr/>
        <p:nvPr/>
      </p:nvGrpSpPr>
      <p:grpSpPr>
        <a:xfrm>
          <a:off x="0" y="0"/>
          <a:ext cx="0" cy="0"/>
          <a:chOff x="0" y="0"/>
          <a:chExt cx="0" cy="0"/>
        </a:xfrm>
      </p:grpSpPr>
      <p:sp>
        <p:nvSpPr>
          <p:cNvPr id="104868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1048689"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69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91" name="Date Placeholder 4"/>
          <p:cNvSpPr>
            <a:spLocks noGrp="1"/>
          </p:cNvSpPr>
          <p:nvPr>
            <p:ph type="dt" sz="half" idx="10"/>
          </p:nvPr>
        </p:nvSpPr>
        <p:spPr/>
        <p:txBody>
          <a:bodyPr/>
          <a:p>
            <a:fld id="{1CF131DD-A141-4471-BCF9-C6073EDD7E20}" type="datetimeFigureOut">
              <a:rPr lang="en-US" smtClean="0"/>
              <a:t>5/3/2022</a:t>
            </a:fld>
            <a:endParaRPr dirty="0" lang="en-US"/>
          </a:p>
        </p:txBody>
      </p:sp>
      <p:sp>
        <p:nvSpPr>
          <p:cNvPr id="1048692" name="Footer Placeholder 5"/>
          <p:cNvSpPr>
            <a:spLocks noGrp="1"/>
          </p:cNvSpPr>
          <p:nvPr>
            <p:ph type="ftr" sz="quarter" idx="11"/>
          </p:nvPr>
        </p:nvSpPr>
        <p:spPr/>
        <p:txBody>
          <a:bodyPr/>
          <a:p>
            <a:endParaRPr dirty="0" lang="en-US"/>
          </a:p>
        </p:txBody>
      </p:sp>
      <p:sp>
        <p:nvSpPr>
          <p:cNvPr id="1048693" name="Slide Number Placeholder 6"/>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79" name=""/>
        <p:cNvGrpSpPr/>
        <p:nvPr/>
      </p:nvGrpSpPr>
      <p:grpSpPr>
        <a:xfrm>
          <a:off x="0" y="0"/>
          <a:ext cx="0" cy="0"/>
          <a:chOff x="0" y="0"/>
          <a:chExt cx="0" cy="0"/>
        </a:xfrm>
      </p:grpSpPr>
      <p:sp>
        <p:nvSpPr>
          <p:cNvPr id="104866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1048665"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GB"/>
          </a:p>
        </p:txBody>
      </p:sp>
      <p:sp>
        <p:nvSpPr>
          <p:cNvPr id="104866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67" name="Date Placeholder 4"/>
          <p:cNvSpPr>
            <a:spLocks noGrp="1"/>
          </p:cNvSpPr>
          <p:nvPr>
            <p:ph type="dt" sz="half" idx="10"/>
          </p:nvPr>
        </p:nvSpPr>
        <p:spPr/>
        <p:txBody>
          <a:bodyPr/>
          <a:p>
            <a:fld id="{AB334A90-EB03-42F3-8859-2C2B2724C058}" type="datetimeFigureOut">
              <a:rPr lang="en-US" smtClean="0"/>
              <a:t>5/3/2022</a:t>
            </a:fld>
            <a:endParaRPr dirty="0" lang="en-US"/>
          </a:p>
        </p:txBody>
      </p:sp>
      <p:sp>
        <p:nvSpPr>
          <p:cNvPr id="1048668" name="Footer Placeholder 5"/>
          <p:cNvSpPr>
            <a:spLocks noGrp="1"/>
          </p:cNvSpPr>
          <p:nvPr>
            <p:ph type="ftr" sz="quarter" idx="11"/>
          </p:nvPr>
        </p:nvSpPr>
        <p:spPr/>
        <p:txBody>
          <a:bodyPr/>
          <a:p>
            <a:endParaRPr dirty="0" lang="en-US"/>
          </a:p>
        </p:txBody>
      </p:sp>
      <p:sp>
        <p:nvSpPr>
          <p:cNvPr id="1048669" name="Slide Number Placeholder 6"/>
          <p:cNvSpPr>
            <a:spLocks noGrp="1"/>
          </p:cNvSpPr>
          <p:nvPr>
            <p:ph type="sldNum" sz="quarter" idx="12"/>
          </p:nvPr>
        </p:nvSpPr>
        <p:spPr/>
        <p:txBody>
          <a:bodyPr/>
          <a:p>
            <a:fld id="{4FAB73BC-B049-4115-A692-8D63A059BFB8}" type="slidenum">
              <a:rPr lang="en-US" smtClean="0"/>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dpi="0">
          <a:blip xmlns:r="http://schemas.openxmlformats.org/officeDocument/2006/relationships" r:embed="rId12">
            <a:lum/>
          </a:blip>
          <a:srcRect/>
          <a:stretch>
            <a:fillRect t="-9000" b="-1000"/>
          </a:stretch>
        </a:blipFill>
        <a:effectLst/>
      </p:bgPr>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endParaRPr lang="en-GB"/>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CBC48EC7-AF6A-48D3-8284-14BACBEBDD84}" type="datetimeFigureOut">
              <a:rPr lang="en-US" smtClean="0"/>
              <a:t>5/3/2022</a:t>
            </a:fld>
            <a:endParaRPr dirty="0"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4FAB73BC-B049-4115-A692-8D63A059BFB8}" type="slidenum">
              <a:rPr lang="en-US" smtClean="0"/>
              <a:t>‹#›</a:t>
            </a:fld>
            <a:endParaRPr dirty="0" lang="en-US"/>
          </a:p>
        </p:txBody>
      </p:sp>
    </p:spTree>
  </p:cSld>
  <p:clrMap accent1="accent1" accent2="accent2" accent3="accent3" accent4="accent4" accent5="accent5" accent6="accent6" bg1="lt1" bg2="lt2" tx1="dk1" tx2="dk2"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dt="0" ftr="0" hdr="0" sldNum="0"/>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jpeg"/><Relationship Id="rId3" Type="http://schemas.openxmlformats.org/officeDocument/2006/relationships/slideLayout" Target="../slideLayouts/slideLayout2.xml"/><Relationship Id="rId4"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hyperlink" Target="https://forms.office.com/r/7nHVcLMZrt" TargetMode="External"/><Relationship Id="rId2" Type="http://schemas.openxmlformats.org/officeDocument/2006/relationships/hyperlink" Target="https://tinyurl.com/KWL-Facilitators" TargetMode="External"/><Relationship Id="rId3" Type="http://schemas.openxmlformats.org/officeDocument/2006/relationships/image" Target="../media/image5.png"/><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dpi="0">
          <a:blip xmlns:r="http://schemas.openxmlformats.org/officeDocument/2006/relationships" r:embed="rId1">
            <a:lum/>
          </a:blip>
          <a:srcRect/>
          <a:stretch>
            <a:fillRect/>
          </a:stretch>
        </a:blipFill>
        <a:effectLst/>
      </p:bgPr>
    </p:bg>
    <p:spTree>
      <p:nvGrpSpPr>
        <p:cNvPr id="25" name=""/>
        <p:cNvGrpSpPr/>
        <p:nvPr/>
      </p:nvGrpSpPr>
      <p:grpSpPr>
        <a:xfrm>
          <a:off x="0" y="0"/>
          <a:ext cx="0" cy="0"/>
          <a:chOff x="0" y="0"/>
          <a:chExt cx="0" cy="0"/>
        </a:xfrm>
      </p:grpSpPr>
      <p:sp>
        <p:nvSpPr>
          <p:cNvPr id="1048584" name="Rectangle 3"/>
          <p:cNvSpPr/>
          <p:nvPr/>
        </p:nvSpPr>
        <p:spPr>
          <a:xfrm>
            <a:off x="2557670" y="2491409"/>
            <a:ext cx="6732104" cy="1755141"/>
          </a:xfrm>
          <a:prstGeom prst="rect"/>
          <a:noFill/>
        </p:spPr>
        <p:txBody>
          <a:bodyPr wrap="square">
            <a:spAutoFit/>
          </a:bodyPr>
          <a:p>
            <a:endParaRPr dirty="0" sz="3600" lang="en-GB">
              <a:latin typeface="Arial Rounded MT Bold" panose="020F0704030504030204" pitchFamily="34" charset="0"/>
            </a:endParaRPr>
          </a:p>
          <a:p>
            <a:endParaRPr dirty="0" sz="3600" lang="en-GB">
              <a:latin typeface="Arial Rounded MT Bold" panose="020F0704030504030204" pitchFamily="34" charset="0"/>
            </a:endParaRPr>
          </a:p>
          <a:p>
            <a:r>
              <a:rPr dirty="0" sz="4000" lang="en-GB">
                <a:latin typeface="Arial Rounded MT Bold" panose="020F0704030504030204" pitchFamily="34" charset="0"/>
              </a:rPr>
              <a:t>Professional Documents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08" name="Title 1"/>
          <p:cNvSpPr>
            <a:spLocks noGrp="1"/>
          </p:cNvSpPr>
          <p:nvPr>
            <p:ph type="title"/>
          </p:nvPr>
        </p:nvSpPr>
        <p:spPr>
          <a:xfrm>
            <a:off x="838200" y="365125"/>
            <a:ext cx="10515600" cy="721553"/>
          </a:xfrm>
        </p:spPr>
        <p:txBody>
          <a:bodyPr>
            <a:normAutofit/>
          </a:bodyPr>
          <a:p>
            <a:r>
              <a:rPr b="1" dirty="0" sz="3200" lang="en-GB">
                <a:latin typeface="Arial Rounded MT Bold" panose="020F0704030504030204" pitchFamily="34" charset="0"/>
              </a:rPr>
              <a:t>Scheme of work template</a:t>
            </a:r>
          </a:p>
        </p:txBody>
      </p:sp>
      <p:graphicFrame>
        <p:nvGraphicFramePr>
          <p:cNvPr id="4194305" name="Content Placeholder 3"/>
          <p:cNvGraphicFramePr>
            <a:graphicFrameLocks noGrp="1"/>
          </p:cNvGraphicFramePr>
          <p:nvPr>
            <p:ph idx="1"/>
          </p:nvPr>
        </p:nvGraphicFramePr>
        <p:xfrm>
          <a:off x="838198" y="980662"/>
          <a:ext cx="11353800" cy="4986118"/>
        </p:xfrm>
        <a:graphic>
          <a:graphicData uri="http://schemas.openxmlformats.org/drawingml/2006/table">
            <a:tbl>
              <a:tblPr firstRow="1" bandRow="1">
                <a:tableStyleId>{00A15C55-8517-42AA-B614-E9B94910E393}</a:tableStyleId>
              </a:tblPr>
              <a:tblGrid>
                <a:gridCol w="524112"/>
                <a:gridCol w="563808"/>
                <a:gridCol w="406265"/>
                <a:gridCol w="1073426"/>
                <a:gridCol w="1404730"/>
                <a:gridCol w="1775791"/>
                <a:gridCol w="689113"/>
                <a:gridCol w="1470992"/>
                <a:gridCol w="1709530"/>
                <a:gridCol w="1736033"/>
              </a:tblGrid>
              <a:tr h="1689164">
                <a:tc gridSpan="10">
                  <a:txBody>
                    <a:bodyPr/>
                    <a:p>
                      <a:pPr algn="l"/>
                      <a:r>
                        <a:rPr b="1" dirty="0" sz="2400" lang="en-GB">
                          <a:solidFill>
                            <a:schemeClr val="tx1"/>
                          </a:solidFill>
                          <a:latin typeface="Arial Black" panose="020B0A04020102020204" pitchFamily="34" charset="0"/>
                        </a:rPr>
                        <a:t>Institution:</a:t>
                      </a:r>
                    </a:p>
                    <a:p>
                      <a:pPr algn="l"/>
                      <a:r>
                        <a:rPr baseline="0" b="1" dirty="0" sz="2400" lang="en-GB">
                          <a:solidFill>
                            <a:schemeClr val="tx1"/>
                          </a:solidFill>
                          <a:latin typeface="Arial Black" panose="020B0A04020102020204" pitchFamily="34" charset="0"/>
                        </a:rPr>
                        <a:t>Subject/Learning area:</a:t>
                      </a:r>
                    </a:p>
                    <a:p>
                      <a:pPr algn="l"/>
                      <a:r>
                        <a:rPr baseline="0" b="1" dirty="0" sz="2400" lang="en-GB">
                          <a:solidFill>
                            <a:schemeClr val="tx1"/>
                          </a:solidFill>
                          <a:latin typeface="Arial Black" panose="020B0A04020102020204" pitchFamily="34" charset="0"/>
                        </a:rPr>
                        <a:t>Term:</a:t>
                      </a:r>
                    </a:p>
                    <a:p>
                      <a:pPr algn="l"/>
                      <a:r>
                        <a:rPr baseline="0" b="1" dirty="0" sz="2400" lang="en-GB">
                          <a:solidFill>
                            <a:schemeClr val="tx1"/>
                          </a:solidFill>
                          <a:latin typeface="Arial Black" panose="020B0A04020102020204" pitchFamily="34" charset="0"/>
                        </a:rPr>
                        <a:t>Year:</a:t>
                      </a:r>
                      <a:endParaRPr b="1" dirty="0" sz="2400" lang="en-GB">
                        <a:solidFill>
                          <a:schemeClr val="tx1"/>
                        </a:solidFill>
                        <a:latin typeface="Arial Black" panose="020B0A04020102020204" pitchFamily="34" charset="0"/>
                      </a:endParaRPr>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c hMerge="1">
                  <a:txBody>
                    <a:bodyPr/>
                    <a:p>
                      <a:endParaRPr dirty="0" lang="en-GB"/>
                    </a:p>
                  </a:txBody>
                </a:tc>
              </a:tr>
              <a:tr h="2566871">
                <a:tc>
                  <a:txBody>
                    <a:bodyPr/>
                    <a:p>
                      <a:r>
                        <a:rPr b="1" dirty="0" sz="1800" lang="en-GB">
                          <a:latin typeface="Arial Black" panose="020B0A04020102020204" pitchFamily="34" charset="0"/>
                        </a:rPr>
                        <a:t>We</a:t>
                      </a:r>
                    </a:p>
                    <a:p>
                      <a:r>
                        <a:rPr b="1" dirty="0" sz="1800" lang="en-GB">
                          <a:latin typeface="Arial Black" panose="020B0A04020102020204" pitchFamily="34" charset="0"/>
                        </a:rPr>
                        <a:t>e</a:t>
                      </a:r>
                    </a:p>
                    <a:p>
                      <a:r>
                        <a:rPr b="1" dirty="0" sz="1800" lang="en-GB">
                          <a:latin typeface="Arial Black" panose="020B0A04020102020204" pitchFamily="34" charset="0"/>
                        </a:rPr>
                        <a:t>k </a:t>
                      </a:r>
                    </a:p>
                  </a:txBody>
                </a:tc>
                <a:tc>
                  <a:txBody>
                    <a:bodyPr/>
                    <a:p>
                      <a:r>
                        <a:rPr b="1" dirty="0" sz="1800" lang="en-GB">
                          <a:solidFill>
                            <a:schemeClr val="tx1"/>
                          </a:solidFill>
                          <a:latin typeface="Arial Black" panose="020B0A04020102020204" pitchFamily="34" charset="0"/>
                        </a:rPr>
                        <a:t>L</a:t>
                      </a:r>
                    </a:p>
                    <a:p>
                      <a:r>
                        <a:rPr b="1" dirty="0" sz="1800" lang="en-GB">
                          <a:solidFill>
                            <a:schemeClr val="tx1"/>
                          </a:solidFill>
                          <a:latin typeface="Arial Black" panose="020B0A04020102020204" pitchFamily="34" charset="0"/>
                        </a:rPr>
                        <a:t>E</a:t>
                      </a:r>
                    </a:p>
                    <a:p>
                      <a:r>
                        <a:rPr b="1" dirty="0" sz="1800" lang="en-GB">
                          <a:solidFill>
                            <a:schemeClr val="tx1"/>
                          </a:solidFill>
                          <a:latin typeface="Arial Black" panose="020B0A04020102020204" pitchFamily="34" charset="0"/>
                        </a:rPr>
                        <a:t>s</a:t>
                      </a:r>
                    </a:p>
                    <a:p>
                      <a:r>
                        <a:rPr b="1" dirty="0" sz="1800" lang="en-GB">
                          <a:solidFill>
                            <a:schemeClr val="tx1"/>
                          </a:solidFill>
                          <a:latin typeface="Arial Black" panose="020B0A04020102020204" pitchFamily="34" charset="0"/>
                        </a:rPr>
                        <a:t>s</a:t>
                      </a:r>
                    </a:p>
                    <a:p>
                      <a:r>
                        <a:rPr b="1" dirty="0" sz="1800" lang="en-GB">
                          <a:solidFill>
                            <a:schemeClr val="tx1"/>
                          </a:solidFill>
                          <a:latin typeface="Arial Black" panose="020B0A04020102020204" pitchFamily="34" charset="0"/>
                        </a:rPr>
                        <a:t>o</a:t>
                      </a:r>
                    </a:p>
                    <a:p>
                      <a:r>
                        <a:rPr b="1" dirty="0" sz="1800" lang="en-GB">
                          <a:solidFill>
                            <a:schemeClr val="tx1"/>
                          </a:solidFill>
                          <a:latin typeface="Arial Black" panose="020B0A04020102020204" pitchFamily="34" charset="0"/>
                        </a:rPr>
                        <a:t>n </a:t>
                      </a:r>
                    </a:p>
                  </a:txBody>
                </a:tc>
                <a:tc>
                  <a:txBody>
                    <a:bodyPr/>
                    <a:p>
                      <a:r>
                        <a:rPr b="1" dirty="0" sz="1800" lang="en-GB">
                          <a:solidFill>
                            <a:schemeClr val="tx1"/>
                          </a:solidFill>
                          <a:latin typeface="Arial Black" panose="020B0A04020102020204" pitchFamily="34" charset="0"/>
                        </a:rPr>
                        <a:t>S</a:t>
                      </a:r>
                    </a:p>
                    <a:p>
                      <a:r>
                        <a:rPr b="1" dirty="0" sz="1800" lang="en-GB">
                          <a:solidFill>
                            <a:schemeClr val="tx1"/>
                          </a:solidFill>
                          <a:latin typeface="Arial Black" panose="020B0A04020102020204" pitchFamily="34" charset="0"/>
                        </a:rPr>
                        <a:t>t</a:t>
                      </a:r>
                    </a:p>
                    <a:p>
                      <a:r>
                        <a:rPr b="1" dirty="0" sz="1800" lang="en-GB">
                          <a:solidFill>
                            <a:schemeClr val="tx1"/>
                          </a:solidFill>
                          <a:latin typeface="Arial Black" panose="020B0A04020102020204" pitchFamily="34" charset="0"/>
                        </a:rPr>
                        <a:t>r</a:t>
                      </a:r>
                    </a:p>
                    <a:p>
                      <a:r>
                        <a:rPr b="1" dirty="0" sz="1800" lang="en-GB">
                          <a:solidFill>
                            <a:schemeClr val="tx1"/>
                          </a:solidFill>
                          <a:latin typeface="Arial Black" panose="020B0A04020102020204" pitchFamily="34" charset="0"/>
                        </a:rPr>
                        <a:t>a</a:t>
                      </a:r>
                    </a:p>
                    <a:p>
                      <a:r>
                        <a:rPr b="1" dirty="0" sz="1800" lang="en-GB">
                          <a:solidFill>
                            <a:schemeClr val="tx1"/>
                          </a:solidFill>
                          <a:latin typeface="Arial Black" panose="020B0A04020102020204" pitchFamily="34" charset="0"/>
                        </a:rPr>
                        <a:t>n</a:t>
                      </a:r>
                    </a:p>
                    <a:p>
                      <a:r>
                        <a:rPr b="1" dirty="0" sz="1800" lang="en-GB">
                          <a:solidFill>
                            <a:schemeClr val="tx1"/>
                          </a:solidFill>
                          <a:latin typeface="Arial Black" panose="020B0A04020102020204" pitchFamily="34" charset="0"/>
                        </a:rPr>
                        <a:t>d</a:t>
                      </a:r>
                      <a:r>
                        <a:rPr baseline="0" b="1" dirty="0" sz="1800" lang="en-GB">
                          <a:solidFill>
                            <a:schemeClr val="tx1"/>
                          </a:solidFill>
                          <a:latin typeface="Arial Black" panose="020B0A04020102020204" pitchFamily="34" charset="0"/>
                        </a:rPr>
                        <a:t> </a:t>
                      </a:r>
                      <a:endParaRPr b="1" dirty="0" sz="1800" lang="en-GB">
                        <a:solidFill>
                          <a:schemeClr val="tx1"/>
                        </a:solidFill>
                        <a:latin typeface="Arial Black" panose="020B0A04020102020204" pitchFamily="34" charset="0"/>
                      </a:endParaRPr>
                    </a:p>
                  </a:txBody>
                </a:tc>
                <a:tc>
                  <a:txBody>
                    <a:bodyPr/>
                    <a:p>
                      <a:r>
                        <a:rPr b="1" dirty="0" sz="1800" lang="en-GB">
                          <a:solidFill>
                            <a:schemeClr val="tx1"/>
                          </a:solidFill>
                          <a:latin typeface="Arial Black" panose="020B0A04020102020204" pitchFamily="34" charset="0"/>
                        </a:rPr>
                        <a:t>Sub</a:t>
                      </a:r>
                    </a:p>
                    <a:p>
                      <a:r>
                        <a:rPr b="1" dirty="0" sz="1800" lang="en-GB">
                          <a:solidFill>
                            <a:schemeClr val="tx1"/>
                          </a:solidFill>
                          <a:latin typeface="Arial Black" panose="020B0A04020102020204" pitchFamily="34" charset="0"/>
                        </a:rPr>
                        <a:t>strand </a:t>
                      </a:r>
                    </a:p>
                  </a:txBody>
                </a:tc>
                <a:tc>
                  <a:txBody>
                    <a:bodyPr/>
                    <a:p>
                      <a:r>
                        <a:rPr b="1" dirty="0" sz="1800" lang="en-GB">
                          <a:solidFill>
                            <a:schemeClr val="tx1"/>
                          </a:solidFill>
                          <a:latin typeface="Arial Black" panose="020B0A04020102020204" pitchFamily="34" charset="0"/>
                        </a:rPr>
                        <a:t>Specific learning outcome</a:t>
                      </a:r>
                    </a:p>
                  </a:txBody>
                </a:tc>
                <a:tc>
                  <a:txBody>
                    <a:bodyPr/>
                    <a:p>
                      <a:r>
                        <a:rPr b="1" dirty="0" sz="1800" lang="en-GB">
                          <a:solidFill>
                            <a:schemeClr val="tx1"/>
                          </a:solidFill>
                          <a:latin typeface="Arial Black" panose="020B0A04020102020204" pitchFamily="34" charset="0"/>
                        </a:rPr>
                        <a:t>Learning experiences </a:t>
                      </a:r>
                    </a:p>
                  </a:txBody>
                </a:tc>
                <a:tc>
                  <a:txBody>
                    <a:bodyPr/>
                    <a:p>
                      <a:r>
                        <a:rPr b="1" dirty="0" sz="1800" lang="en-GB">
                          <a:solidFill>
                            <a:schemeClr val="tx1"/>
                          </a:solidFill>
                          <a:latin typeface="Arial Black" panose="020B0A04020102020204" pitchFamily="34" charset="0"/>
                        </a:rPr>
                        <a:t>K</a:t>
                      </a:r>
                    </a:p>
                    <a:p>
                      <a:r>
                        <a:rPr b="1" dirty="0" sz="1800" lang="en-GB">
                          <a:solidFill>
                            <a:schemeClr val="tx1"/>
                          </a:solidFill>
                          <a:latin typeface="Arial Black" panose="020B0A04020102020204" pitchFamily="34" charset="0"/>
                        </a:rPr>
                        <a:t>I</a:t>
                      </a:r>
                    </a:p>
                    <a:p>
                      <a:r>
                        <a:rPr b="1" dirty="0" sz="1800" lang="en-GB">
                          <a:solidFill>
                            <a:schemeClr val="tx1"/>
                          </a:solidFill>
                          <a:latin typeface="Arial Black" panose="020B0A04020102020204" pitchFamily="34" charset="0"/>
                        </a:rPr>
                        <a:t>Q</a:t>
                      </a:r>
                    </a:p>
                  </a:txBody>
                </a:tc>
                <a:tc>
                  <a:txBody>
                    <a:bodyPr/>
                    <a:p>
                      <a:r>
                        <a:rPr b="1" dirty="0" sz="1800" lang="en-GB">
                          <a:solidFill>
                            <a:schemeClr val="tx1"/>
                          </a:solidFill>
                          <a:latin typeface="Arial Black" panose="020B0A04020102020204" pitchFamily="34" charset="0"/>
                        </a:rPr>
                        <a:t>Learning</a:t>
                      </a:r>
                      <a:r>
                        <a:rPr baseline="0" b="1" dirty="0" sz="1800" lang="en-GB">
                          <a:solidFill>
                            <a:schemeClr val="tx1"/>
                          </a:solidFill>
                          <a:latin typeface="Arial Black" panose="020B0A04020102020204" pitchFamily="34" charset="0"/>
                        </a:rPr>
                        <a:t> resources </a:t>
                      </a:r>
                      <a:endParaRPr b="1" dirty="0" sz="1800" lang="en-GB">
                        <a:solidFill>
                          <a:schemeClr val="tx1"/>
                        </a:solidFill>
                        <a:latin typeface="Arial Black" panose="020B0A04020102020204" pitchFamily="34" charset="0"/>
                      </a:endParaRPr>
                    </a:p>
                  </a:txBody>
                </a:tc>
                <a:tc>
                  <a:txBody>
                    <a:bodyPr/>
                    <a:p>
                      <a:r>
                        <a:rPr b="1" dirty="0" sz="1800" lang="en-GB">
                          <a:solidFill>
                            <a:schemeClr val="tx1"/>
                          </a:solidFill>
                          <a:latin typeface="Arial Black" panose="020B0A04020102020204" pitchFamily="34" charset="0"/>
                        </a:rPr>
                        <a:t>Assessment </a:t>
                      </a:r>
                    </a:p>
                  </a:txBody>
                </a:tc>
                <a:tc>
                  <a:txBody>
                    <a:bodyPr/>
                    <a:p>
                      <a:r>
                        <a:rPr b="1" dirty="0" sz="1800" lang="en-GB">
                          <a:solidFill>
                            <a:schemeClr val="tx1"/>
                          </a:solidFill>
                          <a:latin typeface="Arial Black" panose="020B0A04020102020204" pitchFamily="34" charset="0"/>
                        </a:rPr>
                        <a:t>Reflection</a:t>
                      </a:r>
                    </a:p>
                  </a:txBody>
                </a:tc>
              </a:tr>
              <a:tr h="730083">
                <a:tc>
                  <a:txBody>
                    <a:bodyPr/>
                    <a:p>
                      <a:endParaRPr lang="en-GB"/>
                    </a:p>
                  </a:txBody>
                </a:tc>
                <a:tc>
                  <a:txBody>
                    <a:bodyPr/>
                    <a:p>
                      <a:endParaRPr b="1" lang="en-GB">
                        <a:solidFill>
                          <a:schemeClr val="tx1"/>
                        </a:solidFill>
                        <a:latin typeface="Arial Black" panose="020B0A04020102020204" pitchFamily="34" charset="0"/>
                      </a:endParaRPr>
                    </a:p>
                  </a:txBody>
                </a:tc>
                <a:tc>
                  <a:txBody>
                    <a:bodyPr/>
                    <a:p>
                      <a:endParaRPr b="1"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c>
                  <a:txBody>
                    <a:bodyPr/>
                    <a:p>
                      <a:endParaRPr b="1" dirty="0" lang="en-GB">
                        <a:solidFill>
                          <a:schemeClr val="tx1"/>
                        </a:solidFill>
                        <a:latin typeface="Arial Black" panose="020B0A04020102020204" pitchFamily="34" charset="0"/>
                      </a:endParaRPr>
                    </a:p>
                  </a:txBody>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09" name="Title 1"/>
          <p:cNvSpPr>
            <a:spLocks noGrp="1"/>
          </p:cNvSpPr>
          <p:nvPr>
            <p:ph type="title"/>
          </p:nvPr>
        </p:nvSpPr>
        <p:spPr>
          <a:xfrm>
            <a:off x="1097280" y="286604"/>
            <a:ext cx="10058400" cy="614733"/>
          </a:xfrm>
        </p:spPr>
        <p:txBody>
          <a:bodyPr>
            <a:normAutofit fontScale="90000"/>
          </a:bodyPr>
          <a:p>
            <a:r>
              <a:rPr dirty="0" lang="en-GB">
                <a:latin typeface="Arial Rounded MT Bold" panose="020F0704030504030204" pitchFamily="34" charset="0"/>
              </a:rPr>
              <a:t>Lesson Plan</a:t>
            </a:r>
            <a:endParaRPr dirty="0" lang="en-US"/>
          </a:p>
        </p:txBody>
      </p:sp>
      <p:sp>
        <p:nvSpPr>
          <p:cNvPr id="1048610" name="Content Placeholder 2"/>
          <p:cNvSpPr>
            <a:spLocks noGrp="1"/>
          </p:cNvSpPr>
          <p:nvPr>
            <p:ph idx="1"/>
          </p:nvPr>
        </p:nvSpPr>
        <p:spPr>
          <a:xfrm>
            <a:off x="404948" y="901338"/>
            <a:ext cx="11665131" cy="4991462"/>
          </a:xfrm>
        </p:spPr>
        <p:txBody>
          <a:bodyPr>
            <a:noAutofit/>
          </a:bodyPr>
          <a:p>
            <a:pPr lvl="1">
              <a:lnSpc>
                <a:spcPct val="107000"/>
              </a:lnSpc>
              <a:spcBef>
                <a:spcPts val="0"/>
              </a:spcBef>
              <a:buFont typeface="Wingdings" panose="05000000000000000000" pitchFamily="2" charset="2"/>
              <a:buChar char="v"/>
            </a:pPr>
            <a:r>
              <a:rPr dirty="0" lang="en-US">
                <a:effectLst/>
                <a:latin typeface="Times New Roman" panose="02020603050405020304" pitchFamily="18" charset="0"/>
                <a:ea typeface="Calibri" panose="020F0502020204030204" pitchFamily="34" charset="0"/>
                <a:cs typeface="Times New Roman" panose="02020603050405020304" pitchFamily="18" charset="0"/>
              </a:rPr>
              <a:t> </a:t>
            </a: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A lesson plan is a breakdown of the scheme of work into teachable units.</a:t>
            </a:r>
            <a:endParaRPr dirty="0" sz="2800" lang="en-GB">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It shows what needs to be accomplished within the time allocated for the</a:t>
            </a:r>
          </a:p>
          <a:p>
            <a:pPr indent="0" lvl="1" marL="457200">
              <a:lnSpc>
                <a:spcPct val="107000"/>
              </a:lnSpc>
              <a:spcBef>
                <a:spcPts val="0"/>
              </a:spcBef>
              <a:buNone/>
            </a:pPr>
            <a:r>
              <a:rPr dirty="0" sz="2800" lang="en-US">
                <a:latin typeface="Times New Roman" panose="02020603050405020304" pitchFamily="18" charset="0"/>
                <a:ea typeface="Calibri" panose="020F0502020204030204" pitchFamily="34" charset="0"/>
                <a:cs typeface="Times New Roman" panose="02020603050405020304" pitchFamily="18" charset="0"/>
              </a:rPr>
              <a:t>   </a:t>
            </a: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lesson. </a:t>
            </a:r>
            <a:endParaRPr dirty="0" sz="2800" lang="en-GB">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It enables the teacher trainer to contextualise the lesson activities at a</a:t>
            </a:r>
          </a:p>
          <a:p>
            <a:pPr indent="0" lvl="1" marL="457200">
              <a:lnSpc>
                <a:spcPct val="107000"/>
              </a:lnSpc>
              <a:spcBef>
                <a:spcPts val="0"/>
              </a:spcBef>
              <a:buNone/>
            </a:pP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glance. </a:t>
            </a:r>
            <a:endParaRPr dirty="0" sz="2800" lang="en-GB">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Adopt </a:t>
            </a:r>
            <a:r>
              <a:rPr b="1" dirty="0" sz="2800" lang="en-US">
                <a:effectLst/>
                <a:latin typeface="Times New Roman" panose="02020603050405020304" pitchFamily="18" charset="0"/>
                <a:ea typeface="Calibri" panose="020F0502020204030204" pitchFamily="34" charset="0"/>
                <a:cs typeface="Times New Roman" panose="02020603050405020304" pitchFamily="18" charset="0"/>
              </a:rPr>
              <a:t>inquiry-based learning techniques </a:t>
            </a: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when planning, since they are</a:t>
            </a:r>
          </a:p>
          <a:p>
            <a:pPr indent="0" lvl="1" marL="457200">
              <a:lnSpc>
                <a:spcPct val="107000"/>
              </a:lnSpc>
              <a:spcBef>
                <a:spcPts val="0"/>
              </a:spcBef>
              <a:buNone/>
            </a:pPr>
            <a:r>
              <a:rPr dirty="0" sz="2800" lang="en-US">
                <a:latin typeface="Times New Roman" panose="02020603050405020304" pitchFamily="18" charset="0"/>
                <a:ea typeface="Calibri" panose="020F0502020204030204" pitchFamily="34" charset="0"/>
                <a:cs typeface="Times New Roman" panose="02020603050405020304" pitchFamily="18" charset="0"/>
              </a:rPr>
              <a:t>    </a:t>
            </a: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learner centred and key to successful implementation of the Competency</a:t>
            </a:r>
          </a:p>
          <a:p>
            <a:pPr indent="0" lvl="1" marL="457200">
              <a:lnSpc>
                <a:spcPct val="107000"/>
              </a:lnSpc>
              <a:spcBef>
                <a:spcPts val="0"/>
              </a:spcBef>
              <a:buNone/>
            </a:pPr>
            <a:r>
              <a:rPr dirty="0" sz="2800" lang="en-US">
                <a:latin typeface="Times New Roman" panose="02020603050405020304" pitchFamily="18" charset="0"/>
                <a:ea typeface="Calibri" panose="020F0502020204030204" pitchFamily="34" charset="0"/>
                <a:cs typeface="Times New Roman" panose="02020603050405020304" pitchFamily="18" charset="0"/>
              </a:rPr>
              <a:t>    </a:t>
            </a: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Based Learning.</a:t>
            </a:r>
            <a:endParaRPr dirty="0" sz="2800" lang="en-GB">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dirty="0" sz="2800" lang="en-US">
                <a:effectLst/>
                <a:latin typeface="Times New Roman" panose="02020603050405020304" pitchFamily="18" charset="0"/>
                <a:ea typeface="Calibri" panose="020F0502020204030204" pitchFamily="34" charset="0"/>
                <a:cs typeface="Times New Roman" panose="02020603050405020304" pitchFamily="18" charset="0"/>
              </a:rPr>
              <a:t> Establish the learning outcomes to be achieved during the lesson.</a:t>
            </a:r>
            <a:endParaRPr dirty="0" sz="2800" lang="en-GB">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11" name="Title 1"/>
          <p:cNvSpPr>
            <a:spLocks noGrp="1"/>
          </p:cNvSpPr>
          <p:nvPr>
            <p:ph type="title"/>
          </p:nvPr>
        </p:nvSpPr>
        <p:spPr>
          <a:xfrm>
            <a:off x="838200" y="325369"/>
            <a:ext cx="10515600" cy="1198631"/>
          </a:xfrm>
        </p:spPr>
        <p:txBody>
          <a:bodyPr>
            <a:normAutofit/>
          </a:bodyPr>
          <a:p>
            <a:r>
              <a:rPr b="1" dirty="0" sz="3600" lang="en-US"/>
              <a:t>Lesson plan cont’d</a:t>
            </a:r>
            <a:endParaRPr b="1" dirty="0" sz="3600" lang="en-GB"/>
          </a:p>
        </p:txBody>
      </p:sp>
      <p:sp>
        <p:nvSpPr>
          <p:cNvPr id="1048612" name="Content Placeholder 2"/>
          <p:cNvSpPr>
            <a:spLocks noGrp="1"/>
          </p:cNvSpPr>
          <p:nvPr>
            <p:ph idx="1"/>
          </p:nvPr>
        </p:nvSpPr>
        <p:spPr>
          <a:xfrm>
            <a:off x="838200" y="1524000"/>
            <a:ext cx="10515600" cy="4652963"/>
          </a:xfrm>
        </p:spPr>
        <p:txBody>
          <a:bodyPr>
            <a:normAutofit fontScale="96429" lnSpcReduction="20000"/>
          </a:bodyPr>
          <a:p>
            <a:pPr lvl="0" marR="0">
              <a:lnSpc>
                <a:spcPct val="107000"/>
              </a:lnSpc>
              <a:spcBef>
                <a:spcPts val="0"/>
              </a:spcBef>
              <a:spcAft>
                <a:spcPts val="0"/>
              </a:spcAft>
              <a:buFont typeface="Wingdings" panose="05000000000000000000" pitchFamily="2" charset="2"/>
              <a:buChar char="v"/>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Consider the learners’ ability, background and learning</a:t>
            </a:r>
          </a:p>
          <a:p>
            <a:pPr indent="0" lvl="0" marL="0" marR="0">
              <a:lnSpc>
                <a:spcPct val="107000"/>
              </a:lnSpc>
              <a:spcBef>
                <a:spcPts val="0"/>
              </a:spcBef>
              <a:spcAft>
                <a:spcPts val="0"/>
              </a:spcAft>
              <a:buNone/>
            </a:pPr>
            <a:r>
              <a:rPr dirty="0" sz="3200" lang="en-US">
                <a:latin typeface="Times New Roman" panose="02020603050405020304" pitchFamily="18" charset="0"/>
                <a:ea typeface="Calibri" panose="020F0502020204030204" pitchFamily="34" charset="0"/>
                <a:cs typeface="Times New Roman" panose="02020603050405020304" pitchFamily="18" charset="0"/>
              </a:rPr>
              <a:t>    </a:t>
            </a: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approach to use among others.</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Ensure the availability of relevant and appropriate materials</a:t>
            </a:r>
          </a:p>
          <a:p>
            <a:pPr indent="0" lvl="0" marL="0" marR="0">
              <a:lnSpc>
                <a:spcPct val="107000"/>
              </a:lnSpc>
              <a:spcBef>
                <a:spcPts val="0"/>
              </a:spcBef>
              <a:spcAft>
                <a:spcPts val="0"/>
              </a:spcAft>
              <a:buNone/>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for the lesson.</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Determine appropriate assessment methods to use.</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Lesson notes should be prepared for every lesson as they</a:t>
            </a:r>
          </a:p>
          <a:p>
            <a:pPr indent="0" lvl="0" marL="0" marR="0">
              <a:lnSpc>
                <a:spcPct val="107000"/>
              </a:lnSpc>
              <a:spcBef>
                <a:spcPts val="0"/>
              </a:spcBef>
              <a:spcAft>
                <a:spcPts val="0"/>
              </a:spcAft>
              <a:buNone/>
            </a:pPr>
            <a:r>
              <a:rPr dirty="0" sz="3200" lang="en-US">
                <a:effectLst/>
                <a:latin typeface="Times New Roman" panose="02020603050405020304" pitchFamily="18" charset="0"/>
                <a:ea typeface="Calibri" panose="020F0502020204030204" pitchFamily="34" charset="0"/>
                <a:cs typeface="Times New Roman" panose="02020603050405020304" pitchFamily="18" charset="0"/>
              </a:rPr>
              <a:t>     accompany the lesson plan.</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p>
            <a:endParaRPr dirty="0"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13" name="Title 1"/>
          <p:cNvSpPr>
            <a:spLocks noGrp="1"/>
          </p:cNvSpPr>
          <p:nvPr>
            <p:ph type="title"/>
          </p:nvPr>
        </p:nvSpPr>
        <p:spPr/>
        <p:txBody>
          <a:bodyPr/>
          <a:p>
            <a:r>
              <a:rPr b="1" dirty="0" lang="en-US"/>
              <a:t>Activity</a:t>
            </a:r>
            <a:endParaRPr b="1" dirty="0" lang="en-GB"/>
          </a:p>
        </p:txBody>
      </p:sp>
      <p:sp>
        <p:nvSpPr>
          <p:cNvPr id="1048614" name="Content Placeholder 2"/>
          <p:cNvSpPr>
            <a:spLocks noGrp="1"/>
          </p:cNvSpPr>
          <p:nvPr>
            <p:ph idx="1"/>
          </p:nvPr>
        </p:nvSpPr>
        <p:spPr/>
        <p:txBody>
          <a:bodyPr>
            <a:normAutofit/>
          </a:bodyPr>
          <a:p>
            <a:pPr indent="0" marL="0">
              <a:buNone/>
            </a:pPr>
            <a:r>
              <a:rPr b="1" dirty="0" sz="4000" lang="en-US">
                <a:solidFill>
                  <a:srgbClr val="7030A0"/>
                </a:solidFill>
              </a:rPr>
              <a:t>Which factors do we consider when developing a lesson plan?</a:t>
            </a:r>
            <a:endParaRPr b="1" dirty="0" sz="4000" lang="en-GB">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15" name="Title 1"/>
          <p:cNvSpPr>
            <a:spLocks noGrp="1"/>
          </p:cNvSpPr>
          <p:nvPr>
            <p:ph type="title"/>
          </p:nvPr>
        </p:nvSpPr>
        <p:spPr/>
        <p:txBody>
          <a:bodyPr/>
          <a:p>
            <a:r>
              <a:rPr dirty="0" sz="4400" lang="en-US">
                <a:latin typeface="Arial Rounded MT Bold" panose="020F0704030504030204" pitchFamily="34" charset="0"/>
              </a:rPr>
              <a:t>Factors to Consider when Developing a Lesson Plan</a:t>
            </a:r>
            <a:endParaRPr b="1" dirty="0" lang="en-GB"/>
          </a:p>
        </p:txBody>
      </p:sp>
      <p:sp>
        <p:nvSpPr>
          <p:cNvPr id="1048616" name="Content Placeholder 2"/>
          <p:cNvSpPr>
            <a:spLocks noGrp="1"/>
          </p:cNvSpPr>
          <p:nvPr>
            <p:ph idx="1"/>
          </p:nvPr>
        </p:nvSpPr>
        <p:spPr/>
        <p:txBody>
          <a:bodyPr/>
          <a:p>
            <a:r>
              <a:rPr dirty="0" lang="en-US"/>
              <a:t>Age of the learner</a:t>
            </a:r>
          </a:p>
          <a:p>
            <a:r>
              <a:rPr dirty="0" lang="en-US"/>
              <a:t>Nature of the learner</a:t>
            </a:r>
          </a:p>
          <a:p>
            <a:r>
              <a:rPr dirty="0" lang="en-US"/>
              <a:t>Level/grade/year of the learner </a:t>
            </a:r>
          </a:p>
          <a:p>
            <a:r>
              <a:rPr dirty="0" lang="en-US"/>
              <a:t>Learner’s entry behaviour</a:t>
            </a:r>
          </a:p>
          <a:p>
            <a:r>
              <a:rPr dirty="0" lang="en-US"/>
              <a:t>Available learning resources</a:t>
            </a:r>
          </a:p>
          <a:p>
            <a:r>
              <a:rPr dirty="0" lang="en-US"/>
              <a:t>What will be learnt</a:t>
            </a:r>
          </a:p>
          <a:p>
            <a:r>
              <a:rPr dirty="0" lang="en-US"/>
              <a:t>Learning environment</a:t>
            </a:r>
            <a:endParaRPr dirty="0"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23" name="Title 1"/>
          <p:cNvSpPr>
            <a:spLocks noGrp="1"/>
          </p:cNvSpPr>
          <p:nvPr>
            <p:ph type="title"/>
          </p:nvPr>
        </p:nvSpPr>
        <p:spPr>
          <a:xfrm>
            <a:off x="715699" y="432097"/>
            <a:ext cx="11390812" cy="831421"/>
          </a:xfrm>
        </p:spPr>
        <p:txBody>
          <a:bodyPr>
            <a:noAutofit/>
          </a:bodyPr>
          <a:p>
            <a:r>
              <a:rPr dirty="0" sz="3600" lang="en-US">
                <a:latin typeface="Arial Rounded MT Bold" panose="020F0704030504030204" pitchFamily="34" charset="0"/>
              </a:rPr>
              <a:t>Other aspects to Consider when Developing a Lesson Plan</a:t>
            </a:r>
          </a:p>
        </p:txBody>
      </p:sp>
      <p:sp>
        <p:nvSpPr>
          <p:cNvPr id="1048624" name="Content Placeholder 3"/>
          <p:cNvSpPr>
            <a:spLocks noGrp="1"/>
          </p:cNvSpPr>
          <p:nvPr>
            <p:ph sz="half" idx="1"/>
          </p:nvPr>
        </p:nvSpPr>
        <p:spPr>
          <a:xfrm>
            <a:off x="846666" y="1666075"/>
            <a:ext cx="5188371" cy="4486109"/>
          </a:xfrm>
        </p:spPr>
        <p:txBody>
          <a:bodyPr>
            <a:normAutofit fontScale="78571" lnSpcReduction="20000"/>
          </a:bodyPr>
          <a:p>
            <a:pPr indent="0" marL="0">
              <a:lnSpc>
                <a:spcPct val="160000"/>
              </a:lnSpc>
              <a:buNone/>
            </a:pPr>
            <a:r>
              <a:rPr dirty="0" sz="2800" lang="en-US"/>
              <a:t>1</a:t>
            </a:r>
            <a:r>
              <a:rPr b="1" dirty="0" sz="2800" lang="en-US">
                <a:latin typeface="Bahnschrift" panose="020B0502040204020203" pitchFamily="34" charset="0"/>
              </a:rPr>
              <a:t>) </a:t>
            </a:r>
            <a:r>
              <a:rPr dirty="0" lang="en-US">
                <a:latin typeface="Bahnschrift" panose="020B0502040204020203" pitchFamily="34" charset="0"/>
              </a:rPr>
              <a:t>The specific learning outcome(s)</a:t>
            </a:r>
          </a:p>
          <a:p>
            <a:pPr indent="0" marL="0">
              <a:lnSpc>
                <a:spcPct val="160000"/>
              </a:lnSpc>
              <a:buNone/>
            </a:pPr>
            <a:r>
              <a:rPr dirty="0" lang="en-US">
                <a:latin typeface="Bahnschrift" panose="020B0502040204020203" pitchFamily="34" charset="0"/>
              </a:rPr>
              <a:t>2) Learning experiences: how the specific</a:t>
            </a:r>
          </a:p>
          <a:p>
            <a:pPr indent="0" marL="0">
              <a:lnSpc>
                <a:spcPct val="160000"/>
              </a:lnSpc>
              <a:buNone/>
            </a:pPr>
            <a:r>
              <a:rPr dirty="0" lang="en-US">
                <a:latin typeface="Bahnschrift" panose="020B0502040204020203" pitchFamily="34" charset="0"/>
              </a:rPr>
              <a:t>    learning outcome(s) will be achieved</a:t>
            </a:r>
          </a:p>
          <a:p>
            <a:pPr indent="0" marL="0">
              <a:lnSpc>
                <a:spcPct val="160000"/>
              </a:lnSpc>
              <a:buNone/>
            </a:pPr>
            <a:r>
              <a:rPr dirty="0" lang="en-US">
                <a:latin typeface="Bahnschrift" panose="020B0502040204020203" pitchFamily="34" charset="0"/>
              </a:rPr>
              <a:t>3) Key Inquiry Question(s)</a:t>
            </a:r>
          </a:p>
          <a:p>
            <a:pPr indent="0" marL="0">
              <a:lnSpc>
                <a:spcPct val="160000"/>
              </a:lnSpc>
              <a:buNone/>
            </a:pPr>
            <a:r>
              <a:rPr dirty="0" lang="en-US">
                <a:latin typeface="Bahnschrift" panose="020B0502040204020203" pitchFamily="34" charset="0"/>
              </a:rPr>
              <a:t>4) Integration of ICT in the lesson plan</a:t>
            </a:r>
          </a:p>
          <a:p>
            <a:pPr indent="0" marL="0">
              <a:lnSpc>
                <a:spcPct val="160000"/>
              </a:lnSpc>
              <a:buNone/>
            </a:pPr>
            <a:r>
              <a:rPr dirty="0" lang="en-US">
                <a:latin typeface="Bahnschrift" panose="020B0502040204020203" pitchFamily="34" charset="0"/>
              </a:rPr>
              <a:t>5) Learning Resources</a:t>
            </a:r>
          </a:p>
          <a:p>
            <a:pPr indent="0" marL="0">
              <a:lnSpc>
                <a:spcPct val="160000"/>
              </a:lnSpc>
              <a:buNone/>
            </a:pPr>
            <a:r>
              <a:rPr dirty="0" lang="en-US">
                <a:latin typeface="Bahnschrift" panose="020B0502040204020203" pitchFamily="34" charset="0"/>
              </a:rPr>
              <a:t>6) Core competences to be developed</a:t>
            </a:r>
          </a:p>
          <a:p>
            <a:pPr>
              <a:lnSpc>
                <a:spcPct val="160000"/>
              </a:lnSpc>
            </a:pPr>
            <a:endParaRPr b="1" dirty="0" lang="en-US"/>
          </a:p>
        </p:txBody>
      </p:sp>
      <p:sp>
        <p:nvSpPr>
          <p:cNvPr id="1048625" name="Content Placeholder 4"/>
          <p:cNvSpPr>
            <a:spLocks noGrp="1"/>
          </p:cNvSpPr>
          <p:nvPr>
            <p:ph sz="half" idx="2"/>
          </p:nvPr>
        </p:nvSpPr>
        <p:spPr>
          <a:xfrm>
            <a:off x="6366933" y="1624130"/>
            <a:ext cx="4978401" cy="5069394"/>
          </a:xfrm>
        </p:spPr>
        <p:txBody>
          <a:bodyPr>
            <a:normAutofit fontScale="89286" lnSpcReduction="20000"/>
          </a:bodyPr>
          <a:p>
            <a:pPr indent="0" marL="0">
              <a:lnSpc>
                <a:spcPct val="160000"/>
              </a:lnSpc>
              <a:buNone/>
            </a:pPr>
            <a:r>
              <a:rPr dirty="0" sz="2800" lang="en-US">
                <a:latin typeface="Bahnschrift SemiBold" panose="020B0502040204020203" pitchFamily="34" charset="0"/>
              </a:rPr>
              <a:t>7) </a:t>
            </a:r>
            <a:r>
              <a:rPr dirty="0" sz="3000" lang="en-US">
                <a:latin typeface="Bahnschrift" panose="020B0502040204020203" pitchFamily="34" charset="0"/>
              </a:rPr>
              <a:t>Values</a:t>
            </a:r>
          </a:p>
          <a:p>
            <a:pPr indent="0" marL="0">
              <a:lnSpc>
                <a:spcPct val="160000"/>
              </a:lnSpc>
              <a:buNone/>
            </a:pPr>
            <a:r>
              <a:rPr dirty="0" sz="3000" lang="en-US">
                <a:latin typeface="Bahnschrift" panose="020B0502040204020203" pitchFamily="34" charset="0"/>
              </a:rPr>
              <a:t>8) Assessment: a way of measuring</a:t>
            </a:r>
          </a:p>
          <a:p>
            <a:pPr indent="0" marL="0">
              <a:lnSpc>
                <a:spcPct val="160000"/>
              </a:lnSpc>
              <a:buNone/>
            </a:pPr>
            <a:r>
              <a:rPr dirty="0" sz="3000" lang="en-US">
                <a:latin typeface="Bahnschrift" panose="020B0502040204020203" pitchFamily="34" charset="0"/>
              </a:rPr>
              <a:t>     how well the outcome was attained;</a:t>
            </a:r>
          </a:p>
          <a:p>
            <a:pPr indent="0" marL="0">
              <a:lnSpc>
                <a:spcPct val="160000"/>
              </a:lnSpc>
              <a:buNone/>
            </a:pPr>
            <a:r>
              <a:rPr dirty="0" sz="3000" lang="en-US">
                <a:latin typeface="Bahnschrift" panose="020B0502040204020203" pitchFamily="34" charset="0"/>
              </a:rPr>
              <a:t>     test, worksheet and homework</a:t>
            </a:r>
          </a:p>
          <a:p>
            <a:pPr indent="0" marL="0">
              <a:lnSpc>
                <a:spcPct val="160000"/>
              </a:lnSpc>
              <a:buNone/>
            </a:pPr>
            <a:r>
              <a:rPr dirty="0" sz="3000" lang="en-US">
                <a:latin typeface="Bahnschrift" panose="020B0502040204020203" pitchFamily="34" charset="0"/>
              </a:rPr>
              <a:t>     among others</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26" name="Title 1"/>
          <p:cNvSpPr>
            <a:spLocks noGrp="1"/>
          </p:cNvSpPr>
          <p:nvPr>
            <p:ph type="title"/>
          </p:nvPr>
        </p:nvSpPr>
        <p:spPr/>
        <p:txBody>
          <a:bodyPr/>
          <a:p>
            <a:r>
              <a:rPr b="1" dirty="0" lang="en-US"/>
              <a:t>Brainstorming session</a:t>
            </a:r>
            <a:endParaRPr b="1" dirty="0" lang="en-GB"/>
          </a:p>
        </p:txBody>
      </p:sp>
      <p:sp>
        <p:nvSpPr>
          <p:cNvPr id="1048627" name="Content Placeholder 2"/>
          <p:cNvSpPr>
            <a:spLocks noGrp="1"/>
          </p:cNvSpPr>
          <p:nvPr>
            <p:ph idx="1"/>
          </p:nvPr>
        </p:nvSpPr>
        <p:spPr/>
        <p:txBody>
          <a:bodyPr>
            <a:normAutofit/>
          </a:bodyPr>
          <a:p>
            <a:pPr indent="0" marL="0">
              <a:buNone/>
            </a:pPr>
            <a:endParaRPr dirty="0" sz="4000" lang="en-US">
              <a:solidFill>
                <a:srgbClr val="7030A0"/>
              </a:solidFill>
            </a:endParaRPr>
          </a:p>
          <a:p>
            <a:pPr indent="0" marL="0">
              <a:buNone/>
            </a:pPr>
            <a:r>
              <a:rPr dirty="0" sz="4000" lang="en-US">
                <a:solidFill>
                  <a:srgbClr val="7030A0"/>
                </a:solidFill>
              </a:rPr>
              <a:t>What makes the revised lesson plan different from the older version?</a:t>
            </a:r>
            <a:endParaRPr dirty="0" sz="4000" lang="en-GB">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28" name="Title 1"/>
          <p:cNvSpPr>
            <a:spLocks noGrp="1"/>
          </p:cNvSpPr>
          <p:nvPr>
            <p:ph type="title"/>
          </p:nvPr>
        </p:nvSpPr>
        <p:spPr>
          <a:xfrm>
            <a:off x="838200" y="365125"/>
            <a:ext cx="10515600" cy="1609449"/>
          </a:xfrm>
        </p:spPr>
        <p:txBody>
          <a:bodyPr>
            <a:normAutofit fontScale="90000"/>
          </a:bodyPr>
          <a:p>
            <a:r>
              <a:rPr dirty="0" sz="4400" lang="en-GB">
                <a:latin typeface="Arial Rounded MT Bold" panose="020F0704030504030204" pitchFamily="34" charset="0"/>
              </a:rPr>
              <a:t>Components of a Lesson plan</a:t>
            </a:r>
            <a:br>
              <a:rPr dirty="0" sz="4400" lang="en-GB">
                <a:latin typeface="Arial Rounded MT Bold" panose="020F0704030504030204" pitchFamily="34" charset="0"/>
              </a:rPr>
            </a:br>
            <a:br>
              <a:rPr dirty="0" sz="4400" lang="en-GB">
                <a:latin typeface="Arial Rounded MT Bold" panose="020F0704030504030204" pitchFamily="34" charset="0"/>
              </a:rPr>
            </a:br>
            <a:r>
              <a:rPr dirty="0" sz="4400" lang="en-GB">
                <a:latin typeface="Arial Rounded MT Bold" panose="020F0704030504030204" pitchFamily="34" charset="0"/>
              </a:rPr>
              <a:t>Administrative details</a:t>
            </a:r>
            <a:endParaRPr dirty="0" lang="en-GB"/>
          </a:p>
        </p:txBody>
      </p:sp>
      <p:graphicFrame>
        <p:nvGraphicFramePr>
          <p:cNvPr id="4194306" name="Content Placeholder 3"/>
          <p:cNvGraphicFramePr>
            <a:graphicFrameLocks noGrp="1"/>
          </p:cNvGraphicFramePr>
          <p:nvPr>
            <p:ph idx="1"/>
          </p:nvPr>
        </p:nvGraphicFramePr>
        <p:xfrm>
          <a:off x="1086678" y="2332383"/>
          <a:ext cx="8913619" cy="2941982"/>
        </p:xfrm>
        <a:graphic>
          <a:graphicData uri="http://schemas.openxmlformats.org/drawingml/2006/table">
            <a:tbl>
              <a:tblPr bandRow="1">
                <a:tableStyleId>{5C22544A-7EE6-4342-B048-85BDC9FD1C3A}</a:tableStyleId>
              </a:tblPr>
              <a:tblGrid>
                <a:gridCol w="2196394"/>
                <a:gridCol w="1029596"/>
                <a:gridCol w="2194149"/>
                <a:gridCol w="1484244"/>
                <a:gridCol w="1197630"/>
                <a:gridCol w="811606"/>
              </a:tblGrid>
              <a:tr h="1473855">
                <a:tc>
                  <a:txBody>
                    <a:bodyPr/>
                    <a:p>
                      <a:pPr algn="l" marL="0" marR="0">
                        <a:lnSpc>
                          <a:spcPct val="107000"/>
                        </a:lnSpc>
                        <a:spcBef>
                          <a:spcPts val="0"/>
                        </a:spcBef>
                        <a:spcAft>
                          <a:spcPts val="0"/>
                        </a:spcAft>
                      </a:pPr>
                      <a:r>
                        <a:rPr dirty="0" sz="3200" lang="en-GB">
                          <a:effectLst/>
                        </a:rPr>
                        <a:t>Name of Institution</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r>
                        <a:rPr dirty="0" sz="3200" lang="en-GB">
                          <a:effectLst/>
                        </a:rPr>
                        <a:t>Year</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r>
                        <a:rPr dirty="0" sz="2800" lang="en-GB">
                          <a:effectLst/>
                        </a:rPr>
                        <a:t>Subject/</a:t>
                      </a:r>
                    </a:p>
                    <a:p>
                      <a:pPr algn="l" marL="0" marR="0">
                        <a:lnSpc>
                          <a:spcPct val="107000"/>
                        </a:lnSpc>
                        <a:spcBef>
                          <a:spcPts val="0"/>
                        </a:spcBef>
                        <a:spcAft>
                          <a:spcPts val="0"/>
                        </a:spcAft>
                      </a:pPr>
                      <a:r>
                        <a:rPr dirty="0" sz="2800" lang="en-GB">
                          <a:effectLst/>
                        </a:rPr>
                        <a:t>Learning Area</a:t>
                      </a:r>
                    </a:p>
                    <a:p>
                      <a:pPr algn="l" marL="0" marR="0">
                        <a:lnSpc>
                          <a:spcPct val="107000"/>
                        </a:lnSpc>
                        <a:spcBef>
                          <a:spcPts val="0"/>
                        </a:spcBef>
                        <a:spcAft>
                          <a:spcPts val="0"/>
                        </a:spcAft>
                      </a:pPr>
                      <a:r>
                        <a:rPr dirty="0" sz="1200" lang="en-GB">
                          <a:effectLst/>
                        </a:rPr>
                        <a:t> </a:t>
                      </a: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r>
                        <a:rPr sz="3200" lang="en-GB">
                          <a:effectLst/>
                        </a:rPr>
                        <a:t>Date</a:t>
                      </a:r>
                      <a:endParaRPr sz="32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r>
                        <a:rPr sz="3200" lang="en-GB">
                          <a:effectLst/>
                        </a:rPr>
                        <a:t>Time</a:t>
                      </a:r>
                      <a:endParaRPr sz="32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r>
                        <a:rPr dirty="0" sz="3200" lang="en-GB">
                          <a:effectLst/>
                        </a:rPr>
                        <a:t>Roll</a:t>
                      </a:r>
                    </a:p>
                    <a:p>
                      <a:pPr algn="l" marL="0" marR="0">
                        <a:lnSpc>
                          <a:spcPct val="107000"/>
                        </a:lnSpc>
                        <a:spcBef>
                          <a:spcPts val="0"/>
                        </a:spcBef>
                        <a:spcAft>
                          <a:spcPts val="0"/>
                        </a:spcAft>
                      </a:pPr>
                      <a:r>
                        <a:rPr dirty="0" sz="3200" lang="en-GB">
                          <a:effectLst/>
                        </a:rPr>
                        <a:t> </a:t>
                      </a:r>
                      <a:endParaRPr dirty="0" sz="32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r>
              <a:tr h="1468127">
                <a:tc>
                  <a:txBody>
                    <a:bodyPr/>
                    <a:p>
                      <a:pPr algn="l"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l"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just"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just"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p>
                      <a:pPr algn="ctr" marL="0" marR="0">
                        <a:lnSpc>
                          <a:spcPct val="107000"/>
                        </a:lnSpc>
                        <a:spcBef>
                          <a:spcPts val="0"/>
                        </a:spcBef>
                        <a:spcAft>
                          <a:spcPts val="0"/>
                        </a:spcAft>
                      </a:pPr>
                      <a:endParaRPr dirty="0" sz="1100" lang="en-GB">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29" name="Title 1"/>
          <p:cNvSpPr>
            <a:spLocks noGrp="1"/>
          </p:cNvSpPr>
          <p:nvPr>
            <p:ph type="title"/>
          </p:nvPr>
        </p:nvSpPr>
        <p:spPr>
          <a:xfrm>
            <a:off x="835377" y="286604"/>
            <a:ext cx="11234703" cy="549420"/>
          </a:xfrm>
          <a:solidFill>
            <a:srgbClr val="FFC000"/>
          </a:solidFill>
        </p:spPr>
        <p:txBody>
          <a:bodyPr>
            <a:normAutofit/>
          </a:bodyPr>
          <a:p>
            <a:r>
              <a:rPr dirty="0" sz="3600" lang="en-GB">
                <a:latin typeface="Arial Rounded MT Bold" panose="020F0704030504030204" pitchFamily="34" charset="0"/>
              </a:rPr>
              <a:t>Components of a Lesson Plan</a:t>
            </a:r>
            <a:endParaRPr dirty="0" sz="3600" lang="en-US">
              <a:latin typeface="Arial Rounded MT Bold" panose="020F0704030504030204" pitchFamily="34" charset="0"/>
            </a:endParaRPr>
          </a:p>
        </p:txBody>
      </p:sp>
      <p:sp>
        <p:nvSpPr>
          <p:cNvPr id="1048630" name="Content Placeholder 2"/>
          <p:cNvSpPr>
            <a:spLocks noGrp="1"/>
          </p:cNvSpPr>
          <p:nvPr>
            <p:ph sz="half" idx="1"/>
          </p:nvPr>
        </p:nvSpPr>
        <p:spPr>
          <a:xfrm>
            <a:off x="835378" y="1162595"/>
            <a:ext cx="5447856" cy="5211700"/>
          </a:xfrm>
          <a:solidFill>
            <a:schemeClr val="accent2">
              <a:lumMod val="20000"/>
              <a:lumOff val="80000"/>
            </a:schemeClr>
          </a:solidFill>
        </p:spPr>
        <p:txBody>
          <a:bodyPr>
            <a:noAutofit/>
          </a:bodyPr>
          <a:p>
            <a:pPr>
              <a:buFont typeface="Wingdings" panose="05000000000000000000" pitchFamily="2" charset="2"/>
              <a:buChar char="v"/>
            </a:pPr>
            <a:r>
              <a:rPr dirty="0" lang="en-US">
                <a:latin typeface="Bahnschrift" panose="020B0502040204020203" pitchFamily="34" charset="0"/>
              </a:rPr>
              <a:t>Strand</a:t>
            </a:r>
          </a:p>
          <a:p>
            <a:pPr>
              <a:buFont typeface="Wingdings" panose="05000000000000000000" pitchFamily="2" charset="2"/>
              <a:buChar char="v"/>
            </a:pPr>
            <a:r>
              <a:rPr dirty="0" lang="en-US">
                <a:latin typeface="Bahnschrift" panose="020B0502040204020203" pitchFamily="34" charset="0"/>
              </a:rPr>
              <a:t> Sub strand</a:t>
            </a:r>
          </a:p>
          <a:p>
            <a:pPr>
              <a:buFont typeface="Wingdings" panose="05000000000000000000" pitchFamily="2" charset="2"/>
              <a:buChar char="v"/>
            </a:pPr>
            <a:r>
              <a:rPr dirty="0" lang="en-US">
                <a:latin typeface="Bahnschrift" panose="020B0502040204020203" pitchFamily="34" charset="0"/>
              </a:rPr>
              <a:t> Specific Learning</a:t>
            </a:r>
          </a:p>
          <a:p>
            <a:pPr indent="0" marL="0">
              <a:buNone/>
            </a:pPr>
            <a:r>
              <a:rPr dirty="0" lang="en-US">
                <a:latin typeface="Bahnschrift" panose="020B0502040204020203" pitchFamily="34" charset="0"/>
              </a:rPr>
              <a:t>    Outcomes</a:t>
            </a:r>
          </a:p>
          <a:p>
            <a:pPr>
              <a:buFont typeface="Wingdings" panose="05000000000000000000" pitchFamily="2" charset="2"/>
              <a:buChar char="v"/>
            </a:pPr>
            <a:r>
              <a:rPr dirty="0" lang="en-US">
                <a:latin typeface="Bahnschrift" panose="020B0502040204020203" pitchFamily="34" charset="0"/>
              </a:rPr>
              <a:t> Key Inquiry Question</a:t>
            </a:r>
          </a:p>
          <a:p>
            <a:pPr>
              <a:buFont typeface="Wingdings" panose="05000000000000000000" pitchFamily="2" charset="2"/>
              <a:buChar char="v"/>
            </a:pPr>
            <a:r>
              <a:rPr dirty="0" lang="en-US">
                <a:latin typeface="Bahnschrift" panose="020B0502040204020203" pitchFamily="34" charset="0"/>
              </a:rPr>
              <a:t> Learning Resources</a:t>
            </a:r>
          </a:p>
          <a:p>
            <a:pPr>
              <a:buFont typeface="Wingdings" panose="05000000000000000000" pitchFamily="2" charset="2"/>
              <a:buChar char="v"/>
            </a:pPr>
            <a:r>
              <a:rPr dirty="0" lang="en-US">
                <a:latin typeface="Bahnschrift" panose="020B0502040204020203" pitchFamily="34" charset="0"/>
              </a:rPr>
              <a:t>Organisation of learning</a:t>
            </a:r>
          </a:p>
        </p:txBody>
      </p:sp>
      <p:sp>
        <p:nvSpPr>
          <p:cNvPr id="1048631" name="Content Placeholder 3"/>
          <p:cNvSpPr>
            <a:spLocks noGrp="1"/>
          </p:cNvSpPr>
          <p:nvPr>
            <p:ph sz="half" idx="2"/>
          </p:nvPr>
        </p:nvSpPr>
        <p:spPr>
          <a:xfrm>
            <a:off x="5724938" y="836022"/>
            <a:ext cx="6345143" cy="5538273"/>
          </a:xfrm>
          <a:solidFill>
            <a:schemeClr val="accent2">
              <a:lumMod val="20000"/>
              <a:lumOff val="80000"/>
            </a:schemeClr>
          </a:solidFill>
        </p:spPr>
        <p:txBody>
          <a:bodyPr>
            <a:normAutofit fontScale="42857" lnSpcReduction="20000"/>
          </a:bodyPr>
          <a:p>
            <a:pPr>
              <a:buFont typeface="Wingdings" panose="05000000000000000000" pitchFamily="2" charset="2"/>
              <a:buChar char="v"/>
            </a:pPr>
            <a:r>
              <a:rPr dirty="0" sz="5900" lang="en-US">
                <a:latin typeface="Bahnschrift" panose="020B0502040204020203" pitchFamily="34" charset="0"/>
              </a:rPr>
              <a:t>Introduction</a:t>
            </a:r>
          </a:p>
          <a:p>
            <a:pPr>
              <a:buFont typeface="Wingdings" panose="05000000000000000000" pitchFamily="2" charset="2"/>
              <a:buChar char="v"/>
            </a:pPr>
            <a:r>
              <a:rPr dirty="0" sz="5900" lang="en-US">
                <a:latin typeface="Bahnschrift" panose="020B0502040204020203" pitchFamily="34" charset="0"/>
              </a:rPr>
              <a:t>Lesson development</a:t>
            </a:r>
          </a:p>
          <a:p>
            <a:pPr lvl="2">
              <a:buFont typeface="Wingdings" panose="05000000000000000000" pitchFamily="2" charset="2"/>
              <a:buChar char="ü"/>
            </a:pPr>
            <a:r>
              <a:rPr dirty="0" sz="5900" lang="en-US">
                <a:latin typeface="Bahnschrift" panose="020B0502040204020203" pitchFamily="34" charset="0"/>
              </a:rPr>
              <a:t>Step 1</a:t>
            </a:r>
          </a:p>
          <a:p>
            <a:pPr lvl="2">
              <a:buFont typeface="Wingdings" panose="05000000000000000000" pitchFamily="2" charset="2"/>
              <a:buChar char="ü"/>
            </a:pPr>
            <a:r>
              <a:rPr dirty="0" sz="5900" lang="en-US">
                <a:latin typeface="Bahnschrift" panose="020B0502040204020203" pitchFamily="34" charset="0"/>
              </a:rPr>
              <a:t>Step 2</a:t>
            </a:r>
          </a:p>
          <a:p>
            <a:pPr lvl="2">
              <a:buFont typeface="Wingdings" panose="05000000000000000000" pitchFamily="2" charset="2"/>
              <a:buChar char="ü"/>
            </a:pPr>
            <a:r>
              <a:rPr dirty="0" sz="5900" lang="en-US">
                <a:latin typeface="Bahnschrift" panose="020B0502040204020203" pitchFamily="34" charset="0"/>
              </a:rPr>
              <a:t>Step 3</a:t>
            </a:r>
          </a:p>
          <a:p>
            <a:pPr lvl="2">
              <a:buFont typeface="Wingdings" panose="05000000000000000000" pitchFamily="2" charset="2"/>
              <a:buChar char="ü"/>
            </a:pPr>
            <a:r>
              <a:rPr dirty="0" sz="5900" lang="en-US">
                <a:latin typeface="Bahnschrift" panose="020B0502040204020203" pitchFamily="34" charset="0"/>
              </a:rPr>
              <a:t> </a:t>
            </a:r>
          </a:p>
          <a:p>
            <a:pPr indent="0" marL="0">
              <a:buNone/>
            </a:pPr>
            <a:r>
              <a:rPr dirty="0" sz="5900" lang="en-US">
                <a:solidFill>
                  <a:srgbClr val="0070C0"/>
                </a:solidFill>
                <a:latin typeface="Bahnschrift" panose="020B0502040204020203" pitchFamily="34" charset="0"/>
              </a:rPr>
              <a:t>(</a:t>
            </a:r>
            <a:r>
              <a:rPr b="1" dirty="0" sz="5900" i="1" lang="en-US">
                <a:solidFill>
                  <a:schemeClr val="accent1"/>
                </a:solidFill>
                <a:latin typeface="Times New Roman" panose="02020603050405020304" pitchFamily="18" charset="0"/>
                <a:cs typeface="Times New Roman" panose="02020603050405020304" pitchFamily="18" charset="0"/>
              </a:rPr>
              <a:t>Which core competences, PCIs and values have been incorporated in each step e.g. </a:t>
            </a:r>
            <a:r>
              <a:rPr b="1" dirty="0" sz="5900" i="1" lang="en-GB">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The core competency of learning to learn will be developed as the teacher conducts research online on a given concept or skill)</a:t>
            </a:r>
            <a:endParaRPr dirty="0" sz="5900" i="1" lang="en-GB">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0" marL="0">
              <a:buNone/>
            </a:pPr>
            <a:endParaRPr dirty="0" sz="5900" lang="en-US">
              <a:solidFill>
                <a:srgbClr val="0070C0"/>
              </a:solidFill>
              <a:latin typeface="Bahnschrift" panose="020B0502040204020203" pitchFamily="34" charset="0"/>
            </a:endParaRPr>
          </a:p>
          <a:p>
            <a:pPr>
              <a:buFont typeface="Wingdings" panose="05000000000000000000" pitchFamily="2" charset="2"/>
              <a:buChar char="v"/>
            </a:pPr>
            <a:r>
              <a:rPr dirty="0" sz="5900" lang="en-US">
                <a:latin typeface="Bahnschrift" panose="020B0502040204020203" pitchFamily="34" charset="0"/>
              </a:rPr>
              <a:t>Extended Activity</a:t>
            </a:r>
          </a:p>
          <a:p>
            <a:pPr>
              <a:buFont typeface="Wingdings" panose="05000000000000000000" pitchFamily="2" charset="2"/>
              <a:buChar char="v"/>
            </a:pPr>
            <a:r>
              <a:rPr dirty="0" sz="5900" lang="en-US">
                <a:latin typeface="Bahnschrift" panose="020B0502040204020203" pitchFamily="34" charset="0"/>
              </a:rPr>
              <a:t> Conclusion</a:t>
            </a:r>
          </a:p>
          <a:p>
            <a:pPr>
              <a:buFont typeface="Wingdings" panose="05000000000000000000" pitchFamily="2" charset="2"/>
              <a:buChar char="v"/>
            </a:pPr>
            <a:r>
              <a:rPr dirty="0" sz="5900" lang="en-US">
                <a:latin typeface="Bahnschrift" panose="020B0502040204020203" pitchFamily="34" charset="0"/>
              </a:rPr>
              <a:t> Reflection</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32" name="Content Placeholder 2"/>
          <p:cNvSpPr>
            <a:spLocks noGrp="1"/>
          </p:cNvSpPr>
          <p:nvPr>
            <p:ph sz="half" idx="1"/>
          </p:nvPr>
        </p:nvSpPr>
        <p:spPr>
          <a:xfrm>
            <a:off x="838200" y="384314"/>
            <a:ext cx="5181600" cy="5792650"/>
          </a:xfrm>
        </p:spPr>
        <p:txBody>
          <a:bodyPr>
            <a:normAutofit/>
          </a:bodyPr>
          <a:p>
            <a:pPr indent="0" marL="0">
              <a:buNone/>
            </a:pPr>
            <a:r>
              <a:rPr dirty="0" sz="4000" lang="en-US">
                <a:solidFill>
                  <a:srgbClr val="FFC000"/>
                </a:solidFill>
              </a:rPr>
              <a:t>Organisation of learning</a:t>
            </a:r>
          </a:p>
          <a:p>
            <a:r>
              <a:rPr dirty="0" sz="4000" lang="en-US"/>
              <a:t>Where will it take place?</a:t>
            </a:r>
          </a:p>
          <a:p>
            <a:r>
              <a:rPr dirty="0" sz="4000" lang="en-US"/>
              <a:t>How will learners be organised? e.g. group work, pair work</a:t>
            </a:r>
            <a:endParaRPr dirty="0" sz="4000" lang="en-GB"/>
          </a:p>
        </p:txBody>
      </p:sp>
      <p:sp>
        <p:nvSpPr>
          <p:cNvPr id="1048633" name="Content Placeholder 3"/>
          <p:cNvSpPr>
            <a:spLocks noGrp="1"/>
          </p:cNvSpPr>
          <p:nvPr>
            <p:ph sz="half" idx="2"/>
          </p:nvPr>
        </p:nvSpPr>
        <p:spPr>
          <a:xfrm>
            <a:off x="6172200" y="212036"/>
            <a:ext cx="5181600" cy="5964928"/>
          </a:xfrm>
        </p:spPr>
        <p:txBody>
          <a:bodyPr>
            <a:noAutofit/>
          </a:bodyPr>
          <a:p>
            <a:pPr indent="0" marL="0">
              <a:buNone/>
            </a:pPr>
            <a:r>
              <a:rPr dirty="0" sz="4000" lang="en-US">
                <a:solidFill>
                  <a:srgbClr val="FFC000"/>
                </a:solidFill>
              </a:rPr>
              <a:t>Extended Activity</a:t>
            </a:r>
          </a:p>
          <a:p>
            <a:pPr indent="0" marL="0">
              <a:buNone/>
            </a:pPr>
            <a:r>
              <a:rPr dirty="0" sz="4000" lang="en-US"/>
              <a:t>These are activities that will be given in the form of assignment, take away etc. Since some of the learning outcomes may not be achieved within the allocated time, e.g. project work, creative writing etc. </a:t>
            </a:r>
            <a:endParaRPr dirty="0" sz="4000"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590" name="Title 1"/>
          <p:cNvSpPr>
            <a:spLocks noGrp="1"/>
          </p:cNvSpPr>
          <p:nvPr>
            <p:ph type="title"/>
          </p:nvPr>
        </p:nvSpPr>
        <p:spPr>
          <a:xfrm>
            <a:off x="479377" y="764704"/>
            <a:ext cx="3363170" cy="2183042"/>
          </a:xfrm>
        </p:spPr>
        <p:txBody>
          <a:bodyPr anchor="b" bIns="45720" lIns="91440" rIns="91440" rtlCol="0" tIns="45720" vert="horz">
            <a:normAutofit/>
          </a:bodyPr>
          <a:p>
            <a:r>
              <a:rPr b="1" dirty="0" sz="4000" lang="en-US">
                <a:effectLst>
                  <a:outerShdw algn="tl" blurRad="38100" dir="2700000" dist="38100">
                    <a:srgbClr val="000000">
                      <a:alpha val="43137"/>
                    </a:srgbClr>
                  </a:outerShdw>
                </a:effectLst>
              </a:rPr>
              <a:t>KWL</a:t>
            </a:r>
            <a:endParaRPr dirty="0" sz="4000" lang="en-US"/>
          </a:p>
        </p:txBody>
      </p:sp>
      <p:pic>
        <p:nvPicPr>
          <p:cNvPr id="2097152" name="Picture 15"/>
          <p:cNvPicPr>
            <a:picLocks noChangeAspect="1"/>
          </p:cNvPicPr>
          <p:nvPr/>
        </p:nvPicPr>
        <p:blipFill>
          <a:blip xmlns:r="http://schemas.openxmlformats.org/officeDocument/2006/relationships" r:embed="rId1"/>
          <a:stretch>
            <a:fillRect/>
          </a:stretch>
        </p:blipFill>
        <p:spPr>
          <a:xfrm>
            <a:off x="5196964" y="1108946"/>
            <a:ext cx="1846470" cy="1846470"/>
          </a:xfrm>
          <a:prstGeom prst="rect"/>
        </p:spPr>
      </p:pic>
      <p:sp>
        <p:nvSpPr>
          <p:cNvPr id="1048591" name="TextBox 8"/>
          <p:cNvSpPr txBox="1"/>
          <p:nvPr/>
        </p:nvSpPr>
        <p:spPr>
          <a:xfrm>
            <a:off x="479376" y="3122675"/>
            <a:ext cx="5690043" cy="2277321"/>
          </a:xfrm>
          <a:prstGeom prst="rect"/>
        </p:spPr>
        <p:txBody>
          <a:bodyPr anchorCtr="0" bIns="45720" compatLnSpc="1" forceAA="0" fromWordArt="0" horzOverflow="overflow" lIns="91440" numCol="1" rIns="91440" rot="0" rtlCol="0" spcCol="0" spcFirstLastPara="0" tIns="45720" vert="horz" vertOverflow="overflow">
            <a:prstTxWarp prst="textNoShape"/>
            <a:normAutofit/>
          </a:bodyPr>
          <a:p>
            <a:pPr indent="-228600" marL="169545">
              <a:lnSpc>
                <a:spcPct val="90000"/>
              </a:lnSpc>
              <a:spcBef>
                <a:spcPts val="200"/>
              </a:spcBef>
              <a:spcAft>
                <a:spcPts val="200"/>
              </a:spcAft>
              <a:buFont typeface="Arial" panose="020B0604020202020204" pitchFamily="34" charset="0"/>
              <a:buChar char="•"/>
            </a:pPr>
            <a:r>
              <a:rPr b="1" dirty="0" sz="2400" lang="en-US"/>
              <a:t>1. What </a:t>
            </a:r>
            <a:r>
              <a:rPr b="1" dirty="0" sz="2400" i="1" lang="en-US"/>
              <a:t>I know</a:t>
            </a:r>
            <a:r>
              <a:rPr b="1" dirty="0" sz="2400" lang="en-US"/>
              <a:t> about ….........</a:t>
            </a:r>
            <a:endParaRPr dirty="0" sz="2400" lang="en-US"/>
          </a:p>
          <a:p>
            <a:pPr indent="-228600" marL="228600">
              <a:lnSpc>
                <a:spcPct val="90000"/>
              </a:lnSpc>
              <a:spcBef>
                <a:spcPts val="200"/>
              </a:spcBef>
              <a:spcAft>
                <a:spcPts val="200"/>
              </a:spcAft>
              <a:buFont typeface="Arial" panose="020B0604020202020204" pitchFamily="34" charset="0"/>
              <a:buChar char="•"/>
            </a:pPr>
            <a:r>
              <a:rPr b="1" dirty="0" sz="2400" lang="en-US"/>
              <a:t>2. What </a:t>
            </a:r>
            <a:r>
              <a:rPr b="1" dirty="0" sz="2400" i="1" lang="en-US"/>
              <a:t>I want to know</a:t>
            </a:r>
            <a:r>
              <a:rPr b="1" dirty="0" sz="2400" lang="en-US"/>
              <a:t> about …............</a:t>
            </a:r>
            <a:endParaRPr dirty="0" sz="2400" lang="en-US"/>
          </a:p>
        </p:txBody>
      </p:sp>
      <p:pic>
        <p:nvPicPr>
          <p:cNvPr id="2097153" name="Picture 8" descr="Icon  Description automatically generated"/>
          <p:cNvPicPr>
            <a:picLocks noChangeAspect="1" noGrp="1"/>
          </p:cNvPicPr>
          <p:nvPr>
            <p:ph idx="1"/>
          </p:nvPr>
        </p:nvPicPr>
        <p:blipFill>
          <a:blip xmlns:r="http://schemas.openxmlformats.org/officeDocument/2006/relationships" r:embed="rId2"/>
          <a:stretch>
            <a:fillRect/>
          </a:stretch>
        </p:blipFill>
        <p:spPr>
          <a:xfrm>
            <a:off x="8276706" y="2102491"/>
            <a:ext cx="2260176" cy="3217333"/>
          </a:xfrm>
          <a:prstGeom prst="rec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34" name="Title 1"/>
          <p:cNvSpPr>
            <a:spLocks noGrp="1"/>
          </p:cNvSpPr>
          <p:nvPr>
            <p:ph type="title"/>
          </p:nvPr>
        </p:nvSpPr>
        <p:spPr>
          <a:xfrm>
            <a:off x="834887" y="286604"/>
            <a:ext cx="10694504" cy="1006620"/>
          </a:xfrm>
          <a:solidFill>
            <a:schemeClr val="accent2">
              <a:lumMod val="20000"/>
              <a:lumOff val="80000"/>
            </a:schemeClr>
          </a:solidFill>
        </p:spPr>
        <p:txBody>
          <a:bodyPr/>
          <a:p>
            <a:r>
              <a:rPr dirty="0" lang="en-GB">
                <a:solidFill>
                  <a:srgbClr val="E94DD3"/>
                </a:solidFill>
                <a:latin typeface="Arial Rounded MT Bold" panose="020F0704030504030204" pitchFamily="34" charset="0"/>
              </a:rPr>
              <a:t>Activity</a:t>
            </a:r>
            <a:endParaRPr dirty="0" lang="en-US"/>
          </a:p>
        </p:txBody>
      </p:sp>
      <p:sp>
        <p:nvSpPr>
          <p:cNvPr id="1048635" name="Content Placeholder 2"/>
          <p:cNvSpPr>
            <a:spLocks noGrp="1"/>
          </p:cNvSpPr>
          <p:nvPr>
            <p:ph idx="1"/>
          </p:nvPr>
        </p:nvSpPr>
        <p:spPr>
          <a:xfrm>
            <a:off x="692331" y="1528355"/>
            <a:ext cx="11181806" cy="4728754"/>
          </a:xfrm>
        </p:spPr>
        <p:txBody>
          <a:bodyPr>
            <a:normAutofit/>
          </a:bodyPr>
          <a:p>
            <a:pPr indent="0" marL="0">
              <a:buNone/>
            </a:pPr>
            <a:r>
              <a:rPr b="1" dirty="0" sz="4000" i="1" lang="en-GB">
                <a:solidFill>
                  <a:srgbClr val="7030A0"/>
                </a:solidFill>
                <a:latin typeface="Times New Roman" panose="02020603050405020304" pitchFamily="18" charset="0"/>
                <a:cs typeface="Times New Roman" panose="02020603050405020304" pitchFamily="18" charset="0"/>
              </a:rPr>
              <a:t>Using the curriculum designs:</a:t>
            </a:r>
          </a:p>
          <a:p>
            <a:pPr indent="-742950" marL="742950">
              <a:buFont typeface="+mj-lt"/>
              <a:buAutoNum type="arabicPeriod"/>
            </a:pPr>
            <a:r>
              <a:rPr b="1" dirty="0" sz="4000" i="1" lang="en-GB">
                <a:solidFill>
                  <a:srgbClr val="7030A0"/>
                </a:solidFill>
                <a:latin typeface="Times New Roman" panose="02020603050405020304" pitchFamily="18" charset="0"/>
                <a:cs typeface="Times New Roman" panose="02020603050405020304" pitchFamily="18" charset="0"/>
              </a:rPr>
              <a:t>Develop a scheme of work for one week in your  subject</a:t>
            </a:r>
          </a:p>
          <a:p>
            <a:pPr indent="-742950" marL="742950">
              <a:buFont typeface="+mj-lt"/>
              <a:buAutoNum type="arabicPeriod"/>
            </a:pPr>
            <a:r>
              <a:rPr b="1" dirty="0" sz="4000" i="1" lang="en-GB">
                <a:solidFill>
                  <a:srgbClr val="7030A0"/>
                </a:solidFill>
                <a:latin typeface="Times New Roman" panose="02020603050405020304" pitchFamily="18" charset="0"/>
                <a:cs typeface="Times New Roman" panose="02020603050405020304" pitchFamily="18" charset="0"/>
              </a:rPr>
              <a:t>From the scheme of work develop a lesson plan</a:t>
            </a:r>
          </a:p>
          <a:p>
            <a:pPr indent="-742950" marL="742950">
              <a:buFont typeface="+mj-lt"/>
              <a:buAutoNum type="arabicPeriod"/>
            </a:pPr>
            <a:r>
              <a:rPr b="1" dirty="0" sz="4000" i="1" lang="en-GB">
                <a:solidFill>
                  <a:srgbClr val="7030A0"/>
                </a:solidFill>
                <a:latin typeface="Times New Roman" panose="02020603050405020304" pitchFamily="18" charset="0"/>
                <a:cs typeface="Times New Roman" panose="02020603050405020304" pitchFamily="18" charset="0"/>
              </a:rPr>
              <a:t>In groups critique the scheme of work and </a:t>
            </a:r>
          </a:p>
          <a:p>
            <a:pPr indent="0" marL="0">
              <a:buNone/>
            </a:pPr>
            <a:r>
              <a:rPr b="1" dirty="0" sz="4000" i="1" lang="en-GB">
                <a:solidFill>
                  <a:srgbClr val="7030A0"/>
                </a:solidFill>
                <a:latin typeface="Times New Roman" panose="02020603050405020304" pitchFamily="18" charset="0"/>
                <a:cs typeface="Times New Roman" panose="02020603050405020304" pitchFamily="18" charset="0"/>
              </a:rPr>
              <a:t>      lesson plan developed</a:t>
            </a:r>
          </a:p>
          <a:p>
            <a:pPr>
              <a:lnSpc>
                <a:spcPct val="150000"/>
              </a:lnSpc>
              <a:buFont typeface="Wingdings" panose="05000000000000000000" pitchFamily="2" charset="2"/>
              <a:buChar char="q"/>
            </a:pPr>
            <a:endParaRPr b="1" dirty="0" sz="2800" lang="en-US">
              <a:latin typeface="Bahnschrift" panose="020B0502040204020203"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36" name="Title 1"/>
          <p:cNvSpPr>
            <a:spLocks noGrp="1"/>
          </p:cNvSpPr>
          <p:nvPr>
            <p:ph type="title"/>
          </p:nvPr>
        </p:nvSpPr>
        <p:spPr>
          <a:xfrm>
            <a:off x="1097280" y="286603"/>
            <a:ext cx="10058400" cy="875991"/>
          </a:xfrm>
        </p:spPr>
        <p:txBody>
          <a:bodyPr/>
          <a:p>
            <a:r>
              <a:rPr dirty="0" lang="en-GB">
                <a:latin typeface="Arial Rounded MT Bold" panose="020F0704030504030204" pitchFamily="34" charset="0"/>
              </a:rPr>
              <a:t>Record of Work</a:t>
            </a:r>
          </a:p>
        </p:txBody>
      </p:sp>
      <p:sp>
        <p:nvSpPr>
          <p:cNvPr id="1048637" name="Content Placeholder 2"/>
          <p:cNvSpPr>
            <a:spLocks noGrp="1"/>
          </p:cNvSpPr>
          <p:nvPr>
            <p:ph idx="1"/>
          </p:nvPr>
        </p:nvSpPr>
        <p:spPr>
          <a:xfrm>
            <a:off x="1219200" y="1162594"/>
            <a:ext cx="9875520" cy="5125664"/>
          </a:xfrm>
        </p:spPr>
        <p:txBody>
          <a:bodyPr>
            <a:noAutofit/>
          </a:bodyPr>
          <a:p>
            <a:pPr indent="0" marL="0">
              <a:buNone/>
            </a:pPr>
            <a:r>
              <a:rPr dirty="0" sz="2800" lang="en-GB">
                <a:latin typeface="Bahnschrift" panose="020B0502040204020203" pitchFamily="34" charset="0"/>
              </a:rPr>
              <a:t>Provides evidence of work covered by the teacher </a:t>
            </a:r>
          </a:p>
          <a:p>
            <a:pPr indent="0" marL="0">
              <a:buNone/>
            </a:pPr>
            <a:r>
              <a:rPr b="1" dirty="0" sz="2800" lang="en-GB">
                <a:latin typeface="Bahnschrift" panose="020B0502040204020203" pitchFamily="34" charset="0"/>
              </a:rPr>
              <a:t>Components</a:t>
            </a:r>
          </a:p>
          <a:p>
            <a:pPr lvl="1">
              <a:lnSpc>
                <a:spcPct val="150000"/>
              </a:lnSpc>
              <a:buFont typeface="Wingdings" panose="05000000000000000000" pitchFamily="2" charset="2"/>
              <a:buChar char="v"/>
            </a:pPr>
            <a:r>
              <a:rPr dirty="0" sz="2600" lang="en-GB">
                <a:latin typeface="Bahnschrift" panose="020B0502040204020203" pitchFamily="34" charset="0"/>
              </a:rPr>
              <a:t> Administrative details</a:t>
            </a:r>
          </a:p>
          <a:p>
            <a:pPr lvl="1">
              <a:lnSpc>
                <a:spcPct val="150000"/>
              </a:lnSpc>
              <a:buFont typeface="Wingdings" panose="05000000000000000000" pitchFamily="2" charset="2"/>
              <a:buChar char="v"/>
            </a:pPr>
            <a:r>
              <a:rPr dirty="0" sz="2600" lang="en-GB">
                <a:latin typeface="Bahnschrift" panose="020B0502040204020203" pitchFamily="34" charset="0"/>
              </a:rPr>
              <a:t> Time frame</a:t>
            </a:r>
          </a:p>
          <a:p>
            <a:pPr lvl="1">
              <a:lnSpc>
                <a:spcPct val="150000"/>
              </a:lnSpc>
              <a:buFont typeface="Wingdings" panose="05000000000000000000" pitchFamily="2" charset="2"/>
              <a:buChar char="v"/>
            </a:pPr>
            <a:r>
              <a:rPr dirty="0" sz="2600" lang="en-GB">
                <a:latin typeface="Bahnschrift" panose="020B0502040204020203" pitchFamily="34" charset="0"/>
              </a:rPr>
              <a:t> Lesson </a:t>
            </a:r>
          </a:p>
          <a:p>
            <a:pPr lvl="1">
              <a:lnSpc>
                <a:spcPct val="150000"/>
              </a:lnSpc>
              <a:buFont typeface="Wingdings" panose="05000000000000000000" pitchFamily="2" charset="2"/>
              <a:buChar char="v"/>
            </a:pPr>
            <a:r>
              <a:rPr dirty="0" sz="2600" lang="en-GB">
                <a:latin typeface="Bahnschrift" panose="020B0502040204020203" pitchFamily="34" charset="0"/>
              </a:rPr>
              <a:t> Work done</a:t>
            </a:r>
          </a:p>
          <a:p>
            <a:pPr lvl="1">
              <a:lnSpc>
                <a:spcPct val="150000"/>
              </a:lnSpc>
              <a:buFont typeface="Wingdings" panose="05000000000000000000" pitchFamily="2" charset="2"/>
              <a:buChar char="v"/>
            </a:pPr>
            <a:r>
              <a:rPr dirty="0" sz="2600" lang="en-GB">
                <a:latin typeface="Bahnschrift" panose="020B0502040204020203" pitchFamily="34" charset="0"/>
              </a:rPr>
              <a:t> Reflection</a:t>
            </a:r>
          </a:p>
          <a:p>
            <a:pPr lvl="1">
              <a:lnSpc>
                <a:spcPct val="150000"/>
              </a:lnSpc>
              <a:buFont typeface="Wingdings" panose="05000000000000000000" pitchFamily="2" charset="2"/>
              <a:buChar char="v"/>
            </a:pPr>
            <a:r>
              <a:rPr dirty="0" sz="2600" lang="en-GB">
                <a:latin typeface="Bahnschrift" panose="020B0502040204020203" pitchFamily="34" charset="0"/>
              </a:rPr>
              <a:t> Signature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38" name="Title 1"/>
          <p:cNvSpPr>
            <a:spLocks noGrp="1"/>
          </p:cNvSpPr>
          <p:nvPr>
            <p:ph type="title"/>
          </p:nvPr>
        </p:nvSpPr>
        <p:spPr>
          <a:xfrm>
            <a:off x="1209818" y="496958"/>
            <a:ext cx="10515600" cy="1914938"/>
          </a:xfrm>
          <a:solidFill>
            <a:schemeClr val="accent2">
              <a:lumMod val="40000"/>
              <a:lumOff val="60000"/>
            </a:schemeClr>
          </a:solidFill>
        </p:spPr>
        <p:txBody>
          <a:bodyPr>
            <a:noAutofit/>
          </a:bodyPr>
          <a:p>
            <a:br>
              <a:rPr b="1" dirty="0" sz="2800" lang="en-US">
                <a:latin typeface="Arial Black" panose="020B0A04020102020204" pitchFamily="34" charset="0"/>
              </a:rPr>
            </a:br>
            <a:br>
              <a:rPr b="1" dirty="0" sz="2800" lang="en-US">
                <a:latin typeface="Arial Black" panose="020B0A04020102020204" pitchFamily="34" charset="0"/>
              </a:rPr>
            </a:br>
            <a:r>
              <a:rPr b="1" dirty="0" sz="2800" lang="en-US">
                <a:latin typeface="Arial Black" panose="020B0A04020102020204" pitchFamily="34" charset="0"/>
              </a:rPr>
              <a:t>A record of work should have the following:</a:t>
            </a:r>
            <a:br>
              <a:rPr b="1" dirty="0" sz="2800" lang="en-US">
                <a:latin typeface="Arial Black" panose="020B0A04020102020204" pitchFamily="34" charset="0"/>
              </a:rPr>
            </a:br>
            <a:r>
              <a:rPr dirty="0" sz="2400" lang="en-US">
                <a:latin typeface="Times New Roman" panose="02020603050405020304" pitchFamily="18" charset="0"/>
                <a:cs typeface="Times New Roman" panose="02020603050405020304" pitchFamily="18" charset="0"/>
              </a:rPr>
              <a:t>Administrative Details</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School: Patience Junior Secondary School</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Year: 2</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Subject: Mandarin</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Strand: Listening and speaking</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Sub strand: Physical appearance </a:t>
            </a:r>
            <a:br>
              <a:rPr dirty="0" sz="2400" lang="en-US">
                <a:latin typeface="Times New Roman" panose="02020603050405020304" pitchFamily="18" charset="0"/>
                <a:cs typeface="Times New Roman" panose="02020603050405020304" pitchFamily="18" charset="0"/>
              </a:rPr>
            </a:br>
            <a:r>
              <a:rPr dirty="0" sz="2400" lang="en-US">
                <a:latin typeface="Times New Roman" panose="02020603050405020304" pitchFamily="18" charset="0"/>
                <a:cs typeface="Times New Roman" panose="02020603050405020304" pitchFamily="18" charset="0"/>
              </a:rPr>
              <a:t>Name of Teacher : John </a:t>
            </a:r>
            <a:r>
              <a:rPr dirty="0" sz="2400" lang="en-US" err="1">
                <a:latin typeface="Times New Roman" panose="02020603050405020304" pitchFamily="18" charset="0"/>
                <a:cs typeface="Times New Roman" panose="02020603050405020304" pitchFamily="18" charset="0"/>
              </a:rPr>
              <a:t>Nyamai</a:t>
            </a:r>
            <a:br>
              <a:rPr dirty="0" sz="2800" lang="en-US">
                <a:latin typeface="Times New Roman" panose="02020603050405020304" pitchFamily="18" charset="0"/>
                <a:cs typeface="Times New Roman" panose="02020603050405020304" pitchFamily="18" charset="0"/>
              </a:rPr>
            </a:br>
            <a:endParaRPr dirty="0" sz="2800" lang="en-GB">
              <a:latin typeface="Times New Roman" panose="02020603050405020304" pitchFamily="18" charset="0"/>
              <a:cs typeface="Times New Roman" panose="02020603050405020304" pitchFamily="18" charset="0"/>
            </a:endParaRPr>
          </a:p>
        </p:txBody>
      </p:sp>
      <p:sp>
        <p:nvSpPr>
          <p:cNvPr id="1048639" name="Content Placeholder 2"/>
          <p:cNvSpPr>
            <a:spLocks noGrp="1"/>
          </p:cNvSpPr>
          <p:nvPr>
            <p:ph idx="1"/>
          </p:nvPr>
        </p:nvSpPr>
        <p:spPr>
          <a:xfrm>
            <a:off x="838200" y="2438400"/>
            <a:ext cx="10887218" cy="3738562"/>
          </a:xfrm>
        </p:spPr>
        <p:txBody>
          <a:bodyPr/>
          <a:p>
            <a:pPr indent="0" marL="0">
              <a:buNone/>
            </a:pPr>
            <a:endParaRPr dirty="0" lang="en-GB"/>
          </a:p>
          <a:p>
            <a:pPr indent="0" marL="0">
              <a:buNone/>
            </a:pPr>
            <a:endParaRPr dirty="0" lang="en-GB"/>
          </a:p>
        </p:txBody>
      </p:sp>
      <p:graphicFrame>
        <p:nvGraphicFramePr>
          <p:cNvPr id="4194307" name="Table 6"/>
          <p:cNvGraphicFramePr>
            <a:graphicFrameLocks noGrp="1"/>
          </p:cNvGraphicFramePr>
          <p:nvPr/>
        </p:nvGraphicFramePr>
        <p:xfrm>
          <a:off x="1209819" y="3103808"/>
          <a:ext cx="10515599" cy="3349854"/>
        </p:xfrm>
        <a:graphic>
          <a:graphicData uri="http://schemas.openxmlformats.org/drawingml/2006/table">
            <a:tbl>
              <a:tblPr firstRow="1" firstCol="1" bandRow="1">
                <a:tableStyleId>{5C22544A-7EE6-4342-B048-85BDC9FD1C3A}</a:tableStyleId>
              </a:tblPr>
              <a:tblGrid>
                <a:gridCol w="1188500"/>
                <a:gridCol w="3296814"/>
                <a:gridCol w="2998292"/>
                <a:gridCol w="1484244"/>
                <a:gridCol w="1547749"/>
              </a:tblGrid>
              <a:tr h="279275">
                <a:tc>
                  <a:txBody>
                    <a:bodyPr/>
                    <a:p>
                      <a:pPr marL="0" marR="0">
                        <a:lnSpc>
                          <a:spcPct val="107000"/>
                        </a:lnSpc>
                        <a:spcBef>
                          <a:spcPts val="0"/>
                        </a:spcBef>
                        <a:spcAft>
                          <a:spcPts val="800"/>
                        </a:spcAft>
                      </a:pPr>
                      <a:r>
                        <a:rPr dirty="0" sz="2400" lang="en-US">
                          <a:effectLst/>
                        </a:rPr>
                        <a:t>Date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800"/>
                        </a:spcAft>
                      </a:pPr>
                      <a:r>
                        <a:rPr dirty="0" sz="2400" lang="en-US">
                          <a:effectLst/>
                        </a:rPr>
                        <a:t>Lesson</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800"/>
                        </a:spcAft>
                      </a:pPr>
                      <a:r>
                        <a:rPr dirty="0" sz="2400" lang="en-US">
                          <a:effectLst/>
                        </a:rPr>
                        <a:t>Record of work done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800"/>
                        </a:spcAft>
                      </a:pPr>
                      <a:r>
                        <a:rPr sz="2400" lang="en-US">
                          <a:effectLst/>
                        </a:rPr>
                        <a:t>Reflection </a:t>
                      </a:r>
                      <a:endParaRPr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800"/>
                        </a:spcAft>
                      </a:pPr>
                      <a:r>
                        <a:rPr dirty="0" sz="2400" lang="en-US">
                          <a:effectLst/>
                        </a:rPr>
                        <a:t>Signature</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504544">
                <a:tc>
                  <a:txBody>
                    <a:bodyPr/>
                    <a:p>
                      <a:pPr algn="just" marL="0" marR="0">
                        <a:lnSpc>
                          <a:spcPct val="150000"/>
                        </a:lnSpc>
                        <a:spcBef>
                          <a:spcPts val="0"/>
                        </a:spcBef>
                        <a:spcAft>
                          <a:spcPts val="0"/>
                        </a:spcAft>
                      </a:pPr>
                      <a:r>
                        <a:rPr dirty="0" sz="2400" kern="1200" lang="en-US">
                          <a:effectLst/>
                        </a:rPr>
                        <a:t>21/04/2021</a:t>
                      </a:r>
                      <a:endParaRPr dirty="0" sz="2400" lang="en-GB">
                        <a:effectLst/>
                      </a:endParaRPr>
                    </a:p>
                    <a:p>
                      <a:pPr marL="0" marR="0">
                        <a:lnSpc>
                          <a:spcPct val="107000"/>
                        </a:lnSpc>
                        <a:spcBef>
                          <a:spcPts val="0"/>
                        </a:spcBef>
                        <a:spcAft>
                          <a:spcPts val="0"/>
                        </a:spcAft>
                      </a:pPr>
                      <a:r>
                        <a:rPr dirty="0" sz="2400" kern="12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gn="l" defTabSz="914400" eaLnBrk="1" fontAlgn="auto" hangingPunct="1" indent="0" latinLnBrk="0" lvl="0" marL="0" marR="0" rtl="0">
                        <a:lnSpc>
                          <a:spcPct val="107000"/>
                        </a:lnSpc>
                        <a:spcBef>
                          <a:spcPts val="0"/>
                        </a:spcBef>
                        <a:spcAft>
                          <a:spcPts val="0"/>
                        </a:spcAft>
                        <a:buClrTx/>
                        <a:buSzTx/>
                        <a:buFontTx/>
                        <a:buNone/>
                      </a:pPr>
                      <a:r>
                        <a:rPr dirty="0" sz="2000" kern="1200" lang="en-GB">
                          <a:solidFill>
                            <a:schemeClr val="dk1"/>
                          </a:solidFill>
                          <a:effectLst/>
                          <a:latin typeface="+mn-lt"/>
                          <a:ea typeface="+mn-ea"/>
                          <a:cs typeface="+mn-cs"/>
                        </a:rPr>
                        <a:t>Describe physical characteristics fluently</a:t>
                      </a:r>
                    </a:p>
                  </a:txBody>
                  <a:tcPr marL="68580" marR="68580" marT="0" marB="0"/>
                </a:tc>
                <a:tc>
                  <a:txBody>
                    <a:bodyPr/>
                    <a:p>
                      <a:pPr algn="l" defTabSz="914400" eaLnBrk="1" fontAlgn="auto" hangingPunct="1" indent="0" latinLnBrk="0" lvl="0" marL="0" marR="0" rtl="0">
                        <a:lnSpc>
                          <a:spcPct val="107000"/>
                        </a:lnSpc>
                        <a:spcBef>
                          <a:spcPts val="0"/>
                        </a:spcBef>
                        <a:spcAft>
                          <a:spcPts val="0"/>
                        </a:spcAft>
                        <a:buClrTx/>
                        <a:buSzTx/>
                        <a:buFontTx/>
                        <a:buNone/>
                      </a:pPr>
                      <a:r>
                        <a:rPr dirty="0" sz="2000" kern="1200" lang="en-GB">
                          <a:solidFill>
                            <a:schemeClr val="dk1"/>
                          </a:solidFill>
                          <a:effectLst/>
                          <a:latin typeface="+mn-lt"/>
                          <a:ea typeface="+mn-ea"/>
                          <a:cs typeface="+mn-cs"/>
                        </a:rPr>
                        <a:t>Selected appropriate adjectives to describe physical characteristics</a:t>
                      </a:r>
                      <a:r>
                        <a:rPr baseline="0" dirty="0" sz="2000" kern="1200" lang="en-GB">
                          <a:solidFill>
                            <a:schemeClr val="dk1"/>
                          </a:solidFill>
                          <a:effectLst/>
                          <a:latin typeface="+mn-lt"/>
                          <a:ea typeface="+mn-ea"/>
                          <a:cs typeface="+mn-cs"/>
                        </a:rPr>
                        <a:t>  fluently</a:t>
                      </a:r>
                      <a:r>
                        <a:rPr dirty="0" sz="2000" kern="1200" lang="en-GB">
                          <a:solidFill>
                            <a:schemeClr val="dk1"/>
                          </a:solidFill>
                          <a:effectLst/>
                          <a:latin typeface="+mn-lt"/>
                          <a:ea typeface="+mn-ea"/>
                          <a:cs typeface="+mn-cs"/>
                        </a:rPr>
                        <a:t> </a:t>
                      </a:r>
                    </a:p>
                  </a:txBody>
                  <a:tcPr marL="68580" marR="68580" marT="0" marB="0"/>
                </a:tc>
                <a:tc>
                  <a:txBody>
                    <a:bodyPr/>
                    <a:p>
                      <a:pPr marL="0" marR="0">
                        <a:lnSpc>
                          <a:spcPct val="107000"/>
                        </a:lnSpc>
                        <a:spcBef>
                          <a:spcPts val="0"/>
                        </a:spcBef>
                        <a:spcAft>
                          <a:spcPts val="0"/>
                        </a:spcAft>
                      </a:pPr>
                      <a:r>
                        <a:rPr dirty="0" sz="24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dirty="0" sz="24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52511">
                <a:tc>
                  <a:txBody>
                    <a:bodyPr/>
                    <a:p>
                      <a:pPr algn="just" marL="0" marR="0">
                        <a:lnSpc>
                          <a:spcPct val="150000"/>
                        </a:lnSpc>
                        <a:spcBef>
                          <a:spcPts val="0"/>
                        </a:spcBef>
                        <a:spcAft>
                          <a:spcPts val="0"/>
                        </a:spcAft>
                      </a:pPr>
                      <a:r>
                        <a:rPr dirty="0" sz="2400" kern="1200" lang="en-US">
                          <a:effectLst/>
                        </a:rPr>
                        <a:t>22/04/2021</a:t>
                      </a:r>
                      <a:endParaRPr dirty="0" sz="2400" lang="en-GB">
                        <a:effectLst/>
                      </a:endParaRPr>
                    </a:p>
                    <a:p>
                      <a:pPr marL="0" marR="0">
                        <a:lnSpc>
                          <a:spcPct val="107000"/>
                        </a:lnSpc>
                        <a:spcBef>
                          <a:spcPts val="0"/>
                        </a:spcBef>
                        <a:spcAft>
                          <a:spcPts val="0"/>
                        </a:spcAft>
                      </a:pPr>
                      <a:r>
                        <a:rPr dirty="0" sz="2400" kern="12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algn="l" defTabSz="914400" eaLnBrk="1" fontAlgn="auto" hangingPunct="1" indent="0" latinLnBrk="0" lvl="0" marL="0" marR="0" rtl="0">
                        <a:lnSpc>
                          <a:spcPct val="107000"/>
                        </a:lnSpc>
                        <a:spcBef>
                          <a:spcPts val="0"/>
                        </a:spcBef>
                        <a:spcAft>
                          <a:spcPts val="0"/>
                        </a:spcAft>
                        <a:buClrTx/>
                        <a:buSzTx/>
                        <a:buFontTx/>
                        <a:buNone/>
                      </a:pPr>
                      <a:endParaRPr dirty="0" sz="1800" kern="1200" lang="en-GB">
                        <a:solidFill>
                          <a:schemeClr val="dk1"/>
                        </a:solidFill>
                        <a:effectLst/>
                        <a:latin typeface="+mn-lt"/>
                        <a:ea typeface="+mn-ea"/>
                        <a:cs typeface="+mn-cs"/>
                      </a:endParaRPr>
                    </a:p>
                  </a:txBody>
                  <a:tcPr marL="68580" marR="68580" marT="0" marB="0"/>
                </a:tc>
                <a:tc>
                  <a:txBody>
                    <a:bodyPr/>
                    <a:p>
                      <a:pPr algn="l" defTabSz="914400" eaLnBrk="1" fontAlgn="auto" hangingPunct="1" indent="0" latinLnBrk="0" lvl="0" marL="0" marR="0" rtl="0">
                        <a:lnSpc>
                          <a:spcPct val="107000"/>
                        </a:lnSpc>
                        <a:spcBef>
                          <a:spcPts val="0"/>
                        </a:spcBef>
                        <a:spcAft>
                          <a:spcPts val="0"/>
                        </a:spcAft>
                        <a:buClrTx/>
                        <a:buSzTx/>
                        <a:buFontTx/>
                        <a:buNone/>
                      </a:pPr>
                      <a:endParaRPr dirty="0" sz="1800" kern="1200" lang="en-GB">
                        <a:solidFill>
                          <a:schemeClr val="dk1"/>
                        </a:solidFill>
                        <a:effectLst/>
                        <a:latin typeface="+mn-lt"/>
                        <a:ea typeface="+mn-ea"/>
                        <a:cs typeface="+mn-cs"/>
                      </a:endParaRPr>
                    </a:p>
                  </a:txBody>
                  <a:tcPr marL="68580" marR="68580" marT="0" marB="0"/>
                </a:tc>
                <a:tc>
                  <a:txBody>
                    <a:bodyPr/>
                    <a:p>
                      <a:pPr marL="0" marR="0">
                        <a:lnSpc>
                          <a:spcPct val="107000"/>
                        </a:lnSpc>
                        <a:spcBef>
                          <a:spcPts val="0"/>
                        </a:spcBef>
                        <a:spcAft>
                          <a:spcPts val="0"/>
                        </a:spcAft>
                      </a:pPr>
                      <a:r>
                        <a:rPr dirty="0" sz="24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dirty="0" sz="2400" lang="en-US">
                          <a:effectLst/>
                        </a:rPr>
                        <a:t>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40" name="Title 1"/>
          <p:cNvSpPr>
            <a:spLocks noGrp="1"/>
          </p:cNvSpPr>
          <p:nvPr>
            <p:ph type="title"/>
          </p:nvPr>
        </p:nvSpPr>
        <p:spPr>
          <a:xfrm>
            <a:off x="1097280" y="286604"/>
            <a:ext cx="10058400" cy="797614"/>
          </a:xfrm>
        </p:spPr>
        <p:txBody>
          <a:bodyPr>
            <a:normAutofit/>
          </a:bodyPr>
          <a:p>
            <a:r>
              <a:rPr b="1" dirty="0" sz="4000" lang="en-US">
                <a:latin typeface="Arial Rounded MT Bold" panose="020F0704030504030204" pitchFamily="34" charset="0"/>
              </a:rPr>
              <a:t>Importance of Records of Work</a:t>
            </a:r>
            <a:endParaRPr dirty="0" sz="4000" lang="en-US"/>
          </a:p>
        </p:txBody>
      </p:sp>
      <p:sp>
        <p:nvSpPr>
          <p:cNvPr id="1048641" name="Content Placeholder 2"/>
          <p:cNvSpPr>
            <a:spLocks noGrp="1"/>
          </p:cNvSpPr>
          <p:nvPr>
            <p:ph idx="1"/>
          </p:nvPr>
        </p:nvSpPr>
        <p:spPr>
          <a:xfrm>
            <a:off x="1230489" y="1240971"/>
            <a:ext cx="10617521" cy="4821162"/>
          </a:xfrm>
        </p:spPr>
        <p:txBody>
          <a:bodyPr>
            <a:normAutofit/>
          </a:bodyPr>
          <a:p>
            <a:pPr lvl="0" marR="0">
              <a:lnSpc>
                <a:spcPct val="107000"/>
              </a:lnSpc>
              <a:spcBef>
                <a:spcPts val="0"/>
              </a:spcBef>
              <a:spcAft>
                <a:spcPts val="0"/>
              </a:spcAft>
              <a:buFont typeface="Wingdings" panose="05000000000000000000" pitchFamily="2" charset="2"/>
              <a:buChar char="v"/>
            </a:pPr>
            <a:r>
              <a:rPr dirty="0" sz="2400" lang="en-GB">
                <a:effectLst/>
                <a:latin typeface="Times New Roman" panose="02020603050405020304" pitchFamily="18" charset="0"/>
                <a:ea typeface="Calibri" panose="020F0502020204030204" pitchFamily="34" charset="0"/>
                <a:cs typeface="Times New Roman" panose="02020603050405020304" pitchFamily="18" charset="0"/>
              </a:rPr>
              <a:t>Provides evidence of work covered by the teacher </a:t>
            </a: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and ensures.  </a:t>
            </a:r>
            <a:r>
              <a:rPr b="1" dirty="0" sz="2400" lang="en-US">
                <a:effectLst/>
                <a:latin typeface="Times New Roman" panose="02020603050405020304" pitchFamily="18" charset="0"/>
                <a:ea typeface="Calibri" panose="020F0502020204030204" pitchFamily="34" charset="0"/>
                <a:cs typeface="Times New Roman" panose="02020603050405020304" pitchFamily="18" charset="0"/>
              </a:rPr>
              <a:t>accountability and transparency </a:t>
            </a: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of work covered by the teacher</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Involves storing and managing records appropriately so that the information will be available when needed.</a:t>
            </a:r>
          </a:p>
          <a:p>
            <a:pPr lvl="0" marR="0">
              <a:lnSpc>
                <a:spcPct val="107000"/>
              </a:lnSpc>
              <a:spcBef>
                <a:spcPts val="0"/>
              </a:spcBef>
              <a:spcAft>
                <a:spcPts val="0"/>
              </a:spcAft>
              <a:buFont typeface="Wingdings" panose="05000000000000000000" pitchFamily="2" charset="2"/>
              <a:buChar char="v"/>
            </a:pP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Provides </a:t>
            </a:r>
            <a:r>
              <a:rPr b="1" dirty="0" sz="2400" lang="en-US">
                <a:effectLst/>
                <a:latin typeface="Times New Roman" panose="02020603050405020304" pitchFamily="18" charset="0"/>
                <a:ea typeface="Calibri" panose="020F0502020204030204" pitchFamily="34" charset="0"/>
                <a:cs typeface="Times New Roman" panose="02020603050405020304" pitchFamily="18" charset="0"/>
              </a:rPr>
              <a:t>continuity</a:t>
            </a: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 of teaching of a particular class since a new teacher is able to  trace where to start teaching a class.</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Allows both teacher learner to reassess the teaching-learning relationship.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Helps identify the learner </a:t>
            </a:r>
            <a:r>
              <a:rPr b="1" dirty="0" sz="2400" lang="en-US">
                <a:effectLst/>
                <a:latin typeface="Times New Roman" panose="02020603050405020304" pitchFamily="18" charset="0"/>
                <a:ea typeface="Calibri" panose="020F0502020204030204" pitchFamily="34" charset="0"/>
                <a:cs typeface="Times New Roman" panose="02020603050405020304" pitchFamily="18" charset="0"/>
              </a:rPr>
              <a:t>who needs more help, guidance and support </a:t>
            </a: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and helps them understand what they need to do next to improve their work.</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p>
            <a:pPr lvl="0" marR="0">
              <a:lnSpc>
                <a:spcPct val="107000"/>
              </a:lnSpc>
              <a:spcBef>
                <a:spcPts val="0"/>
              </a:spcBef>
              <a:spcAft>
                <a:spcPts val="0"/>
              </a:spcAft>
              <a:buFont typeface="Wingdings" panose="05000000000000000000" pitchFamily="2" charset="2"/>
              <a:buChar char="v"/>
            </a:pP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Effectively monitor the </a:t>
            </a:r>
            <a:r>
              <a:rPr b="1" dirty="0" sz="2400" lang="en-US">
                <a:effectLst/>
                <a:latin typeface="Times New Roman" panose="02020603050405020304" pitchFamily="18" charset="0"/>
                <a:ea typeface="Calibri" panose="020F0502020204030204" pitchFamily="34" charset="0"/>
                <a:cs typeface="Times New Roman" panose="02020603050405020304" pitchFamily="18" charset="0"/>
              </a:rPr>
              <a:t>progress of the teacher</a:t>
            </a:r>
            <a:r>
              <a:rPr dirty="0" sz="2400" lang="en-US">
                <a:effectLst/>
                <a:latin typeface="Times New Roman" panose="02020603050405020304" pitchFamily="18" charset="0"/>
                <a:ea typeface="Calibri" panose="020F0502020204030204" pitchFamily="34" charset="0"/>
                <a:cs typeface="Times New Roman" panose="02020603050405020304" pitchFamily="18" charset="0"/>
              </a:rPr>
              <a:t>, for planning and decision making.  </a:t>
            </a:r>
            <a:endParaRPr dirty="0" sz="2400" lang="en-GB">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42" name="Title 1"/>
          <p:cNvSpPr>
            <a:spLocks noGrp="1"/>
          </p:cNvSpPr>
          <p:nvPr>
            <p:ph type="title"/>
          </p:nvPr>
        </p:nvSpPr>
        <p:spPr>
          <a:solidFill>
            <a:schemeClr val="accent2">
              <a:lumMod val="20000"/>
              <a:lumOff val="80000"/>
            </a:schemeClr>
          </a:solidFill>
        </p:spPr>
        <p:txBody>
          <a:bodyPr/>
          <a:p>
            <a:r>
              <a:rPr b="1" dirty="0" lang="en-US"/>
              <a:t>Activity</a:t>
            </a:r>
            <a:endParaRPr b="1" dirty="0" lang="en-GB"/>
          </a:p>
        </p:txBody>
      </p:sp>
      <p:sp>
        <p:nvSpPr>
          <p:cNvPr id="1048643" name="Content Placeholder 2"/>
          <p:cNvSpPr>
            <a:spLocks noGrp="1"/>
          </p:cNvSpPr>
          <p:nvPr>
            <p:ph idx="1"/>
          </p:nvPr>
        </p:nvSpPr>
        <p:spPr/>
        <p:txBody>
          <a:bodyPr/>
          <a:p>
            <a:pPr indent="0" marL="0">
              <a:buNone/>
            </a:pPr>
            <a:r>
              <a:rPr b="1" dirty="0" sz="4000" i="1" lang="en-US">
                <a:solidFill>
                  <a:srgbClr val="7030A0"/>
                </a:solidFill>
                <a:latin typeface="Bahnschrift" panose="020B0502040204020203" pitchFamily="34" charset="0"/>
              </a:rPr>
              <a:t>In groups prepare a record of work for 1 week and report during  plenary</a:t>
            </a:r>
          </a:p>
          <a:p>
            <a:pPr indent="0" marL="0">
              <a:buNone/>
            </a:pPr>
            <a:endParaRPr dirty="0"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44" name="Title 1"/>
          <p:cNvSpPr>
            <a:spLocks noGrp="1"/>
          </p:cNvSpPr>
          <p:nvPr>
            <p:ph type="title"/>
          </p:nvPr>
        </p:nvSpPr>
        <p:spPr/>
        <p:txBody>
          <a:bodyPr/>
          <a:p>
            <a:r>
              <a:rPr b="1" dirty="0" lang="en-US"/>
              <a:t>Activity</a:t>
            </a:r>
            <a:endParaRPr b="1" dirty="0" lang="en-GB"/>
          </a:p>
        </p:txBody>
      </p:sp>
      <p:sp>
        <p:nvSpPr>
          <p:cNvPr id="1048645" name="Content Placeholder 2"/>
          <p:cNvSpPr>
            <a:spLocks noGrp="1"/>
          </p:cNvSpPr>
          <p:nvPr>
            <p:ph idx="1"/>
          </p:nvPr>
        </p:nvSpPr>
        <p:spPr/>
        <p:txBody>
          <a:bodyPr/>
          <a:p>
            <a:pPr indent="0" marL="0">
              <a:buNone/>
            </a:pPr>
            <a:r>
              <a:rPr b="1" dirty="0" sz="2800" lang="en-US">
                <a:solidFill>
                  <a:srgbClr val="7030A0"/>
                </a:solidFill>
              </a:rPr>
              <a:t>In Groups of 10-12:</a:t>
            </a:r>
          </a:p>
          <a:p>
            <a:pPr indent="-742950" marL="742950">
              <a:buFont typeface="+mj-lt"/>
              <a:buAutoNum type="alphaLcParenR"/>
            </a:pPr>
            <a:r>
              <a:rPr b="1" dirty="0" sz="2800" lang="en-US">
                <a:solidFill>
                  <a:srgbClr val="7030A0"/>
                </a:solidFill>
              </a:rPr>
              <a:t>Prepare a one week scheme of work for the strand/sub strands provided. (15 minutes)</a:t>
            </a:r>
          </a:p>
          <a:p>
            <a:pPr indent="-742950" marL="742950">
              <a:buFont typeface="+mj-lt"/>
              <a:buAutoNum type="alphaLcParenR"/>
            </a:pPr>
            <a:r>
              <a:rPr b="1" dirty="0" sz="2800" lang="en-US">
                <a:solidFill>
                  <a:srgbClr val="7030A0"/>
                </a:solidFill>
              </a:rPr>
              <a:t>Prepare a lesson plan based on the scheme of work you have prepared. (15 minutes)</a:t>
            </a:r>
          </a:p>
          <a:p>
            <a:endParaRPr dirty="0"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46" name="Title 1"/>
          <p:cNvSpPr>
            <a:spLocks noGrp="1"/>
          </p:cNvSpPr>
          <p:nvPr>
            <p:ph type="title"/>
          </p:nvPr>
        </p:nvSpPr>
        <p:spPr/>
        <p:txBody>
          <a:bodyPr/>
          <a:p>
            <a:r>
              <a:rPr b="1" dirty="0" lang="en-US"/>
              <a:t>Activity contd</a:t>
            </a:r>
            <a:endParaRPr b="1" dirty="0" lang="en-GB"/>
          </a:p>
        </p:txBody>
      </p:sp>
      <p:sp>
        <p:nvSpPr>
          <p:cNvPr id="1048647" name="Content Placeholder 2"/>
          <p:cNvSpPr>
            <a:spLocks noGrp="1"/>
          </p:cNvSpPr>
          <p:nvPr>
            <p:ph idx="1"/>
          </p:nvPr>
        </p:nvSpPr>
        <p:spPr/>
        <p:txBody>
          <a:bodyPr/>
          <a:p>
            <a:pPr indent="0" marL="0">
              <a:buNone/>
            </a:pPr>
            <a:r>
              <a:rPr b="1" dirty="0" sz="2800" lang="en-US">
                <a:solidFill>
                  <a:srgbClr val="7030A0"/>
                </a:solidFill>
              </a:rPr>
              <a:t>c) Post the scheme of work and the lesson plan on the</a:t>
            </a:r>
          </a:p>
          <a:p>
            <a:pPr indent="0" marL="0">
              <a:buNone/>
            </a:pPr>
            <a:r>
              <a:rPr b="1" dirty="0" sz="2800" lang="en-US">
                <a:solidFill>
                  <a:srgbClr val="7030A0"/>
                </a:solidFill>
              </a:rPr>
              <a:t>    classroom/lecture hall wall.(5 minutes)</a:t>
            </a:r>
            <a:endParaRPr b="1" dirty="0" sz="2800" lang="en-GB">
              <a:solidFill>
                <a:srgbClr val="7030A0"/>
              </a:solidFill>
            </a:endParaRPr>
          </a:p>
          <a:p>
            <a:pPr indent="0" marL="0">
              <a:buNone/>
            </a:pPr>
            <a:r>
              <a:rPr b="1" dirty="0" sz="2800" lang="en-US">
                <a:solidFill>
                  <a:srgbClr val="7030A0"/>
                </a:solidFill>
              </a:rPr>
              <a:t>d) Take a gallery walk and note down your</a:t>
            </a:r>
          </a:p>
          <a:p>
            <a:pPr indent="0" marL="0">
              <a:buNone/>
            </a:pPr>
            <a:r>
              <a:rPr b="1" dirty="0" sz="2800" lang="en-US">
                <a:solidFill>
                  <a:srgbClr val="7030A0"/>
                </a:solidFill>
              </a:rPr>
              <a:t>     observations (strengths/ weaknesses).(20 minutes)</a:t>
            </a:r>
          </a:p>
          <a:p>
            <a:pPr indent="0" marL="0">
              <a:buNone/>
            </a:pPr>
            <a:r>
              <a:rPr b="1" dirty="0" sz="2800" lang="en-US">
                <a:solidFill>
                  <a:srgbClr val="7030A0"/>
                </a:solidFill>
              </a:rPr>
              <a:t>e) Discuss any emerging issues at plenary.(20 minutes)</a:t>
            </a:r>
          </a:p>
          <a:p>
            <a:pPr indent="0" marL="0">
              <a:buNone/>
            </a:pPr>
            <a:r>
              <a:rPr b="1" dirty="0" sz="2800" lang="en-US">
                <a:solidFill>
                  <a:srgbClr val="7030A0"/>
                </a:solidFill>
              </a:rPr>
              <a:t>f) Presentation of a model lesson plan(20 minutes)</a:t>
            </a:r>
            <a:endParaRPr b="1" dirty="0" sz="2800" lang="en-GB">
              <a:solidFill>
                <a:srgbClr val="7030A0"/>
              </a:solidFill>
            </a:endParaRPr>
          </a:p>
          <a:p>
            <a:endParaRPr dirty="0"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grpSp>
        <p:nvGrpSpPr>
          <p:cNvPr id="74" name="Group 7"/>
          <p:cNvGrpSpPr/>
          <p:nvPr/>
        </p:nvGrpSpPr>
        <p:grpSpPr>
          <a:xfrm>
            <a:off x="1199456" y="1124745"/>
            <a:ext cx="8990375" cy="3981824"/>
            <a:chOff x="0" y="-77185"/>
            <a:chExt cx="3231462" cy="1016093"/>
          </a:xfrm>
          <a:solidFill>
            <a:sysClr lastClr="FFFFFF" val="window"/>
          </a:solidFill>
        </p:grpSpPr>
        <p:sp>
          <p:nvSpPr>
            <p:cNvPr id="1048648" name="Text Box 476"/>
            <p:cNvSpPr txBox="1"/>
            <p:nvPr/>
          </p:nvSpPr>
          <p:spPr>
            <a:xfrm>
              <a:off x="717470" y="-77185"/>
              <a:ext cx="2513992" cy="1016093"/>
            </a:xfrm>
            <a:prstGeom prst="roundRect"/>
            <a:solidFill>
              <a:srgbClr val="00B0F0"/>
            </a:solidFill>
            <a:ln w="12700" cap="flat" cmpd="sng" algn="ctr">
              <a:noFill/>
              <a:prstDash val="solid"/>
              <a:miter lim="800000"/>
            </a:ln>
            <a:effectLst/>
          </p:spPr>
          <p:txBody>
            <a:bodyPr anchor="t" anchorCtr="0" bIns="45720" compatLnSpc="1" forceAA="0" fromWordArt="0" lIns="91440" numCol="1" rIns="91440" rot="0" rtlCol="0" spcCol="0" spcFirstLastPara="0" tIns="45720" vert="horz" wrap="square">
              <a:prstTxWarp prst="textNoShape"/>
              <a:noAutofit/>
            </a:bodyPr>
            <a:p>
              <a:pPr>
                <a:lnSpc>
                  <a:spcPct val="150000"/>
                </a:lnSpc>
                <a:spcBef>
                  <a:spcPts val="200"/>
                </a:spcBef>
              </a:pPr>
              <a:r>
                <a:rPr b="1" dirty="0" sz="2000" lang="en" u="sng">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Self-Reflection</a:t>
              </a:r>
              <a:r>
                <a:rPr b="1" dirty="0" sz="2000" lang="en">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 </a:t>
              </a:r>
              <a:r>
                <a:rPr b="1" dirty="0" sz="2000" lang="en-US">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 </a:t>
              </a:r>
              <a:endParaRPr b="1" dirty="0" sz="2000" lang="en-KE">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endParaRPr>
            </a:p>
            <a:p>
              <a:pPr>
                <a:lnSpc>
                  <a:spcPct val="115000"/>
                </a:lnSpc>
                <a:spcAft>
                  <a:spcPts val="800"/>
                </a:spcAft>
              </a:pPr>
              <a:r>
                <a:rPr dirty="0" lang="en">
                  <a:effectLst/>
                  <a:latin typeface="Albertus MT Std Light"/>
                  <a:ea typeface="Calibri" panose="020F0502020204030204" pitchFamily="34" charset="0"/>
                  <a:cs typeface="Times New Roman" panose="02020603050405020304" pitchFamily="18" charset="0"/>
                </a:rPr>
                <a:t>1. I learnt…….</a:t>
              </a:r>
              <a:r>
                <a:rPr dirty="0" lang="en-US">
                  <a:effectLst/>
                  <a:latin typeface="Albertus MT Std Light"/>
                  <a:ea typeface="Calibri" panose="020F0502020204030204" pitchFamily="34" charset="0"/>
                  <a:cs typeface="Times New Roman" panose="02020603050405020304" pitchFamily="18" charset="0"/>
                </a:rPr>
                <a:t> </a:t>
              </a:r>
              <a:endParaRPr dirty="0" lang="en-KE">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dirty="0" lang="en">
                  <a:effectLst/>
                  <a:latin typeface="Albertus MT Std Light"/>
                  <a:ea typeface="Calibri" panose="020F0502020204030204" pitchFamily="34" charset="0"/>
                  <a:cs typeface="Times New Roman" panose="02020603050405020304" pitchFamily="18" charset="0"/>
                </a:rPr>
                <a:t>2. I need to learn more about…….</a:t>
              </a:r>
              <a:endParaRPr dirty="0" lang="en-KE">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dirty="0" lang="en">
                  <a:effectLst/>
                  <a:latin typeface="Albertus MT Std Light"/>
                  <a:ea typeface="Calibri" panose="020F0502020204030204" pitchFamily="34" charset="0"/>
                  <a:cs typeface="Times New Roman" panose="02020603050405020304" pitchFamily="18" charset="0"/>
                </a:rPr>
                <a:t>3.How I will apply what I have learnt</a:t>
              </a:r>
              <a:endParaRPr dirty="0" lang="en-KE">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dirty="0" lang="en">
                  <a:effectLst/>
                  <a:latin typeface="Albertus MT Std Light"/>
                  <a:ea typeface="Calibri" panose="020F0502020204030204" pitchFamily="34" charset="0"/>
                  <a:cs typeface="Times New Roman" panose="02020603050405020304" pitchFamily="18" charset="0"/>
                </a:rPr>
                <a:t>Suggestions I have for improvement of the session</a:t>
              </a:r>
              <a:endParaRPr dirty="0" lang="en-KE">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dirty="0" sz="2800" i="1" lang="en">
                  <a:effectLst/>
                  <a:highlight>
                    <a:srgbClr val="FFFF00"/>
                  </a:highlight>
                  <a:latin typeface="Albertus MT Std Light"/>
                  <a:ea typeface="Calibri" panose="020F0502020204030204" pitchFamily="34" charset="0"/>
                  <a:cs typeface="Times New Roman" panose="02020603050405020304" pitchFamily="18" charset="0"/>
                </a:rPr>
                <a:t>Upload your responses </a:t>
              </a:r>
              <a:r>
                <a:rPr dirty="0" sz="2800" i="1" lang="en-US">
                  <a:effectLst/>
                  <a:highlight>
                    <a:srgbClr val="FFFF00"/>
                  </a:highlight>
                  <a:latin typeface="Albertus MT Std Light"/>
                  <a:ea typeface="Calibri" panose="020F0502020204030204" pitchFamily="34" charset="0"/>
                  <a:cs typeface="Times New Roman" panose="02020603050405020304" pitchFamily="18" charset="0"/>
                </a:rPr>
                <a:t>on </a:t>
              </a:r>
              <a:r>
                <a:rPr dirty="0" sz="2400" i="1" lang="en-US">
                  <a:highlight>
                    <a:srgbClr val="FFFF00"/>
                  </a:highlight>
                  <a:latin typeface="Times New Roman" panose="02020603050405020304" pitchFamily="18" charset="0"/>
                  <a:cs typeface="Times New Roman" panose="02020603050405020304" pitchFamily="18" charset="0"/>
                  <a:hlinkClick r:id="rId1"/>
                </a:rPr>
                <a:t>https://forms.office.com/r/7nHVcLMZrt</a:t>
              </a:r>
              <a:r>
                <a:rPr dirty="0" sz="2400" i="1" lang="en-US">
                  <a:highlight>
                    <a:srgbClr val="FFFF00"/>
                  </a:highlight>
                  <a:latin typeface="Times New Roman" panose="02020603050405020304" pitchFamily="18" charset="0"/>
                  <a:cs typeface="Times New Roman" panose="02020603050405020304" pitchFamily="18" charset="0"/>
                </a:rPr>
                <a:t> </a:t>
              </a:r>
              <a:endParaRPr dirty="0" sz="2400" i="1" lang="en-KE">
                <a:highlight>
                  <a:srgbClr val="FFFF00"/>
                </a:highlight>
                <a:latin typeface="Times New Roman" panose="02020603050405020304" pitchFamily="18" charset="0"/>
                <a:cs typeface="Times New Roman" panose="02020603050405020304" pitchFamily="18" charset="0"/>
              </a:endParaRPr>
            </a:p>
            <a:p>
              <a:pPr>
                <a:lnSpc>
                  <a:spcPct val="115000"/>
                </a:lnSpc>
                <a:spcAft>
                  <a:spcPts val="800"/>
                </a:spcAft>
              </a:pPr>
              <a:endParaRPr dirty="0" sz="2800" lang="en-KE">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dirty="0" sz="1800" lang="en-US">
                  <a:effectLst/>
                  <a:latin typeface="Calibri" panose="020F0502020204030204" pitchFamily="34" charset="0"/>
                  <a:ea typeface="Calibri" panose="020F0502020204030204" pitchFamily="34" charset="0"/>
                  <a:cs typeface="Times New Roman" panose="02020603050405020304" pitchFamily="18" charset="0"/>
                </a:rPr>
                <a:t> </a:t>
              </a:r>
              <a:r>
                <a:rPr dirty="0" i="1" lang="en-US">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Facilitators to use this link to View Responses: </a:t>
              </a:r>
              <a:r>
                <a:rPr dirty="0" i="1" lang="en-US">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hlinkClick r:id="rId2"/>
                </a:rPr>
                <a:t>https://tinyurl.com/KWL-Facilitators</a:t>
              </a:r>
              <a:r>
                <a:rPr dirty="0" i="1" lang="en-US">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dirty="0" i="1" lang="en-KE">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097154" name="Picture 9" descr="Reflection Icons - Download Free Vector Icons | Noun Project"/>
            <p:cNvPicPr>
              <a:picLocks noChangeAspect="1"/>
            </p:cNvPicPr>
            <p:nvPr/>
          </p:nvPicPr>
          <p:blipFill>
            <a:blip xmlns:r="http://schemas.openxmlformats.org/officeDocument/2006/relationships" r:embed="rId3" cstate="print">
              <a:lum bright="70000" contrast="-70000"/>
            </a:blip>
            <a:srcRect/>
            <a:stretch>
              <a:fillRect/>
            </a:stretch>
          </p:blipFill>
          <p:spPr bwMode="auto">
            <a:xfrm>
              <a:off x="0" y="-1"/>
              <a:ext cx="647700" cy="861726"/>
            </a:xfrm>
            <a:prstGeom prst="roundRect"/>
            <a:solidFill>
              <a:srgbClr val="002060"/>
            </a:solidFill>
            <a:ln w="12700" cap="flat" cmpd="sng" algn="ctr">
              <a:noFill/>
              <a:prstDash val="solid"/>
              <a:miter lim="800000"/>
            </a:ln>
            <a:effectLst/>
          </p:spPr>
        </p:pic>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49" name="Content Placeholder 2"/>
          <p:cNvSpPr>
            <a:spLocks noGrp="1"/>
          </p:cNvSpPr>
          <p:nvPr>
            <p:ph idx="1"/>
          </p:nvPr>
        </p:nvSpPr>
        <p:spPr>
          <a:xfrm>
            <a:off x="838200" y="1812373"/>
            <a:ext cx="10515600" cy="4351338"/>
          </a:xfrm>
        </p:spPr>
        <p:txBody>
          <a:bodyPr/>
          <a:p>
            <a:endParaRPr dirty="0" lang="en-US"/>
          </a:p>
          <a:p>
            <a:pPr algn="ctr" indent="0" marL="0">
              <a:buNone/>
            </a:pPr>
            <a:r>
              <a:rPr dirty="0" sz="3600" lang="en-US">
                <a:solidFill>
                  <a:srgbClr val="00B0F0"/>
                </a:solidFill>
                <a:latin typeface="Times New Roman" panose="02020603050405020304" pitchFamily="18" charset="0"/>
                <a:cs typeface="Times New Roman" panose="02020603050405020304" pitchFamily="18" charset="0"/>
              </a:rPr>
              <a:t>The End</a:t>
            </a:r>
            <a:endParaRPr dirty="0" sz="3600" lang="en-GB">
              <a:solidFill>
                <a:srgbClr val="00B0F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595" name="Title 2"/>
          <p:cNvSpPr>
            <a:spLocks noGrp="1"/>
          </p:cNvSpPr>
          <p:nvPr>
            <p:ph type="title"/>
          </p:nvPr>
        </p:nvSpPr>
        <p:spPr>
          <a:xfrm>
            <a:off x="1097280" y="286604"/>
            <a:ext cx="10058400" cy="818654"/>
          </a:xfrm>
        </p:spPr>
        <p:txBody>
          <a:bodyPr/>
          <a:p>
            <a:r>
              <a:rPr b="1" dirty="0" lang="en-US"/>
              <a:t>Reflection</a:t>
            </a:r>
            <a:endParaRPr b="1" dirty="0" lang="en-GB"/>
          </a:p>
        </p:txBody>
      </p:sp>
      <p:graphicFrame>
        <p:nvGraphicFramePr>
          <p:cNvPr id="4194304" name="Diagram 5"/>
          <p:cNvGraphicFramePr>
            <a:graphicFrameLocks/>
          </p:cNvGraphicFramePr>
          <p:nvPr/>
        </p:nvGraphicFramePr>
        <p:xfrm>
          <a:off x="1881809" y="1105257"/>
          <a:ext cx="8998226" cy="4844969"/>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596" name="Title 1"/>
          <p:cNvSpPr>
            <a:spLocks noGrp="1"/>
          </p:cNvSpPr>
          <p:nvPr>
            <p:ph type="title"/>
          </p:nvPr>
        </p:nvSpPr>
        <p:spPr/>
        <p:txBody>
          <a:bodyPr>
            <a:normAutofit/>
          </a:bodyPr>
          <a:p>
            <a:r>
              <a:rPr b="1" dirty="0" sz="5400" lang="en-US"/>
              <a:t>Activity</a:t>
            </a:r>
            <a:endParaRPr b="1" dirty="0" sz="5400" lang="en-GB"/>
          </a:p>
        </p:txBody>
      </p:sp>
      <p:sp>
        <p:nvSpPr>
          <p:cNvPr id="1048597" name="Content Placeholder 2"/>
          <p:cNvSpPr>
            <a:spLocks noGrp="1"/>
          </p:cNvSpPr>
          <p:nvPr>
            <p:ph idx="1"/>
          </p:nvPr>
        </p:nvSpPr>
        <p:spPr/>
        <p:txBody>
          <a:bodyPr>
            <a:normAutofit/>
          </a:bodyPr>
          <a:p>
            <a:pPr indent="0" marL="0">
              <a:buNone/>
            </a:pPr>
            <a:endParaRPr b="1" dirty="0" sz="3600" lang="en-US">
              <a:solidFill>
                <a:srgbClr val="7030A0"/>
              </a:solidFill>
            </a:endParaRPr>
          </a:p>
          <a:p>
            <a:pPr indent="0" marL="0">
              <a:buNone/>
            </a:pPr>
            <a:r>
              <a:rPr b="1" dirty="0" sz="3200" lang="en-US">
                <a:solidFill>
                  <a:srgbClr val="7030A0"/>
                </a:solidFill>
              </a:rPr>
              <a:t>What are  your experiences or observations with regard to preparation and use of professional documents?</a:t>
            </a:r>
            <a:endParaRPr b="1" dirty="0" sz="3200" lang="en-GB">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598" name="Title 1"/>
          <p:cNvSpPr>
            <a:spLocks noGrp="1"/>
          </p:cNvSpPr>
          <p:nvPr>
            <p:ph type="title"/>
          </p:nvPr>
        </p:nvSpPr>
        <p:spPr/>
        <p:txBody>
          <a:bodyPr/>
          <a:p>
            <a:r>
              <a:rPr b="1" dirty="0" lang="en-US"/>
              <a:t>Activity</a:t>
            </a:r>
            <a:endParaRPr b="1" dirty="0" lang="en-GB"/>
          </a:p>
        </p:txBody>
      </p:sp>
      <p:sp>
        <p:nvSpPr>
          <p:cNvPr id="1048599" name="Content Placeholder 2"/>
          <p:cNvSpPr>
            <a:spLocks noGrp="1"/>
          </p:cNvSpPr>
          <p:nvPr>
            <p:ph idx="1"/>
          </p:nvPr>
        </p:nvSpPr>
        <p:spPr/>
        <p:txBody>
          <a:bodyPr>
            <a:normAutofit/>
          </a:bodyPr>
          <a:p>
            <a:pPr indent="0" marL="0">
              <a:buNone/>
            </a:pPr>
            <a:r>
              <a:rPr dirty="0" sz="4400" lang="en-US">
                <a:solidFill>
                  <a:srgbClr val="7030A0"/>
                </a:solidFill>
                <a:latin typeface="Times New Roman" panose="02020603050405020304" pitchFamily="18" charset="0"/>
                <a:cs typeface="Times New Roman" panose="02020603050405020304" pitchFamily="18" charset="0"/>
              </a:rPr>
              <a:t>What innovative strategies can we employ when writing professional documents?</a:t>
            </a:r>
            <a:endParaRPr dirty="0" sz="4400" lang="en-GB">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00" name="Title 1"/>
          <p:cNvSpPr>
            <a:spLocks noGrp="1"/>
          </p:cNvSpPr>
          <p:nvPr>
            <p:ph type="title"/>
          </p:nvPr>
        </p:nvSpPr>
        <p:spPr>
          <a:xfrm>
            <a:off x="235131" y="1"/>
            <a:ext cx="10920549" cy="966650"/>
          </a:xfrm>
        </p:spPr>
        <p:txBody>
          <a:bodyPr>
            <a:normAutofit/>
          </a:bodyPr>
          <a:p>
            <a:pPr algn="ctr"/>
            <a:r>
              <a:rPr dirty="0" sz="3200" lang="en-US">
                <a:latin typeface="Arial Rounded MT Bold" panose="020F0704030504030204" pitchFamily="34" charset="0"/>
              </a:rPr>
              <a:t>Introduction</a:t>
            </a:r>
          </a:p>
        </p:txBody>
      </p:sp>
      <p:sp>
        <p:nvSpPr>
          <p:cNvPr id="1048601" name="Content Placeholder 2"/>
          <p:cNvSpPr>
            <a:spLocks noGrp="1"/>
          </p:cNvSpPr>
          <p:nvPr>
            <p:ph idx="1"/>
          </p:nvPr>
        </p:nvSpPr>
        <p:spPr>
          <a:xfrm>
            <a:off x="844062" y="1139483"/>
            <a:ext cx="11043138" cy="5065374"/>
          </a:xfrm>
        </p:spPr>
        <p:txBody>
          <a:bodyPr>
            <a:normAutofit/>
          </a:bodyPr>
          <a:p>
            <a:pPr>
              <a:lnSpc>
                <a:spcPct val="100000"/>
              </a:lnSpc>
              <a:buFont typeface="Wingdings" panose="05000000000000000000" pitchFamily="2" charset="2"/>
              <a:buChar char="v"/>
            </a:pPr>
            <a:r>
              <a:rPr dirty="0" sz="2800" lang="en-US">
                <a:latin typeface="Bahnschrift" panose="020B0502040204020203" pitchFamily="34" charset="0"/>
                <a:ea typeface="Tahoma" panose="020B0604030504040204" pitchFamily="34" charset="0"/>
                <a:cs typeface="Tahoma" panose="020B0604030504040204" pitchFamily="34" charset="0"/>
              </a:rPr>
              <a:t> Professional documents are official documents developed to</a:t>
            </a:r>
          </a:p>
          <a:p>
            <a:pPr indent="0" marL="0">
              <a:lnSpc>
                <a:spcPct val="100000"/>
              </a:lnSpc>
              <a:buNone/>
            </a:pPr>
            <a:r>
              <a:rPr dirty="0" lang="en-US">
                <a:latin typeface="Bahnschrift" panose="020B0502040204020203" pitchFamily="34" charset="0"/>
                <a:ea typeface="Tahoma" panose="020B0604030504040204" pitchFamily="34" charset="0"/>
                <a:cs typeface="Tahoma" panose="020B0604030504040204" pitchFamily="34" charset="0"/>
              </a:rPr>
              <a:t>   </a:t>
            </a:r>
            <a:r>
              <a:rPr dirty="0" sz="2800" lang="en-US">
                <a:latin typeface="Bahnschrift" panose="020B0502040204020203" pitchFamily="34" charset="0"/>
                <a:ea typeface="Tahoma" panose="020B0604030504040204" pitchFamily="34" charset="0"/>
                <a:cs typeface="Tahoma" panose="020B0604030504040204" pitchFamily="34" charset="0"/>
              </a:rPr>
              <a:t> make learning </a:t>
            </a:r>
            <a:r>
              <a:rPr b="1" dirty="0" sz="2800" lang="en-US">
                <a:latin typeface="Bahnschrift" panose="020B0502040204020203" pitchFamily="34" charset="0"/>
                <a:ea typeface="Tahoma" panose="020B0604030504040204" pitchFamily="34" charset="0"/>
                <a:cs typeface="Tahoma" panose="020B0604030504040204" pitchFamily="34" charset="0"/>
              </a:rPr>
              <a:t>efficient</a:t>
            </a:r>
            <a:r>
              <a:rPr dirty="0" sz="2800" lang="en-US">
                <a:latin typeface="Bahnschrift" panose="020B0502040204020203" pitchFamily="34" charset="0"/>
                <a:ea typeface="Tahoma" panose="020B0604030504040204" pitchFamily="34" charset="0"/>
                <a:cs typeface="Tahoma" panose="020B0604030504040204" pitchFamily="34" charset="0"/>
              </a:rPr>
              <a:t> and </a:t>
            </a:r>
            <a:r>
              <a:rPr b="1" dirty="0" sz="2800" lang="en-US">
                <a:latin typeface="Bahnschrift" panose="020B0502040204020203" pitchFamily="34" charset="0"/>
                <a:ea typeface="Tahoma" panose="020B0604030504040204" pitchFamily="34" charset="0"/>
                <a:cs typeface="Tahoma" panose="020B0604030504040204" pitchFamily="34" charset="0"/>
              </a:rPr>
              <a:t>effective</a:t>
            </a:r>
            <a:r>
              <a:rPr dirty="0" sz="2800" lang="en-US">
                <a:latin typeface="Bahnschrift" panose="020B0502040204020203" pitchFamily="34" charset="0"/>
                <a:ea typeface="Tahoma" panose="020B0604030504040204" pitchFamily="34" charset="0"/>
                <a:cs typeface="Tahoma" panose="020B0604030504040204" pitchFamily="34" charset="0"/>
              </a:rPr>
              <a:t> as the teacher</a:t>
            </a:r>
          </a:p>
          <a:p>
            <a:pPr indent="0" marL="0">
              <a:lnSpc>
                <a:spcPct val="100000"/>
              </a:lnSpc>
              <a:buNone/>
            </a:pPr>
            <a:r>
              <a:rPr dirty="0" sz="2800" lang="en-US">
                <a:latin typeface="Bahnschrift" panose="020B0502040204020203" pitchFamily="34" charset="0"/>
                <a:ea typeface="Tahoma" panose="020B0604030504040204" pitchFamily="34" charset="0"/>
                <a:cs typeface="Tahoma" panose="020B0604030504040204" pitchFamily="34" charset="0"/>
              </a:rPr>
              <a:t>    implements the Curriculum. </a:t>
            </a:r>
          </a:p>
          <a:p>
            <a:pPr>
              <a:lnSpc>
                <a:spcPct val="100000"/>
              </a:lnSpc>
              <a:buFont typeface="Wingdings" panose="05000000000000000000" pitchFamily="2" charset="2"/>
              <a:buChar char="v"/>
            </a:pPr>
            <a:r>
              <a:rPr dirty="0" sz="2800" lang="en-US">
                <a:latin typeface="Bahnschrift" panose="020B0502040204020203" pitchFamily="34" charset="0"/>
                <a:ea typeface="Tahoma" panose="020B0604030504040204" pitchFamily="34" charset="0"/>
                <a:cs typeface="Tahoma" panose="020B0604030504040204" pitchFamily="34" charset="0"/>
              </a:rPr>
              <a:t> Development guided by the </a:t>
            </a:r>
            <a:r>
              <a:rPr b="1" dirty="0" sz="2800" lang="en-US">
                <a:latin typeface="Bahnschrift" panose="020B0502040204020203" pitchFamily="34" charset="0"/>
                <a:ea typeface="Tahoma" panose="020B0604030504040204" pitchFamily="34" charset="0"/>
                <a:cs typeface="Tahoma" panose="020B0604030504040204" pitchFamily="34" charset="0"/>
              </a:rPr>
              <a:t>curriculum designs </a:t>
            </a:r>
            <a:r>
              <a:rPr dirty="0" sz="2800" lang="en-US">
                <a:latin typeface="Bahnschrift" panose="020B0502040204020203" pitchFamily="34" charset="0"/>
                <a:ea typeface="Tahoma" panose="020B0604030504040204" pitchFamily="34" charset="0"/>
                <a:cs typeface="Tahoma" panose="020B0604030504040204" pitchFamily="34" charset="0"/>
              </a:rPr>
              <a:t>thereby</a:t>
            </a:r>
          </a:p>
          <a:p>
            <a:pPr indent="0" marL="0">
              <a:lnSpc>
                <a:spcPct val="100000"/>
              </a:lnSpc>
              <a:buNone/>
            </a:pPr>
            <a:r>
              <a:rPr dirty="0" lang="en-US">
                <a:latin typeface="Bahnschrift" panose="020B0502040204020203" pitchFamily="34" charset="0"/>
                <a:ea typeface="Tahoma" panose="020B0604030504040204" pitchFamily="34" charset="0"/>
                <a:cs typeface="Tahoma" panose="020B0604030504040204" pitchFamily="34" charset="0"/>
              </a:rPr>
              <a:t>    </a:t>
            </a:r>
            <a:r>
              <a:rPr dirty="0" sz="2800" lang="en-US">
                <a:latin typeface="Bahnschrift" panose="020B0502040204020203" pitchFamily="34" charset="0"/>
                <a:ea typeface="Tahoma" panose="020B0604030504040204" pitchFamily="34" charset="0"/>
                <a:cs typeface="Tahoma" panose="020B0604030504040204" pitchFamily="34" charset="0"/>
              </a:rPr>
              <a:t> enhancing the teacher’s understanding of the designs. </a:t>
            </a:r>
          </a:p>
          <a:p>
            <a:pPr>
              <a:lnSpc>
                <a:spcPct val="100000"/>
              </a:lnSpc>
              <a:buFont typeface="Wingdings" panose="05000000000000000000" pitchFamily="2" charset="2"/>
              <a:buChar char="v"/>
            </a:pPr>
            <a:r>
              <a:rPr dirty="0" sz="2800" lang="en-US">
                <a:latin typeface="Bahnschrift" panose="020B0502040204020203" pitchFamily="34" charset="0"/>
                <a:ea typeface="Tahoma" panose="020B0604030504040204" pitchFamily="34" charset="0"/>
                <a:cs typeface="Tahoma" panose="020B0604030504040204" pitchFamily="34" charset="0"/>
              </a:rPr>
              <a:t> Lay the foundation for sound </a:t>
            </a:r>
            <a:r>
              <a:rPr b="1" dirty="0" sz="2800" lang="en-US">
                <a:latin typeface="Bahnschrift" panose="020B0502040204020203" pitchFamily="34" charset="0"/>
                <a:ea typeface="Tahoma" panose="020B0604030504040204" pitchFamily="34" charset="0"/>
                <a:cs typeface="Tahoma" panose="020B0604030504040204" pitchFamily="34" charset="0"/>
              </a:rPr>
              <a:t>administration, planning, evaluation</a:t>
            </a:r>
          </a:p>
          <a:p>
            <a:pPr indent="0" marL="0">
              <a:lnSpc>
                <a:spcPct val="100000"/>
              </a:lnSpc>
              <a:buNone/>
            </a:pPr>
            <a:r>
              <a:rPr b="1" dirty="0" lang="en-US">
                <a:latin typeface="Bahnschrift" panose="020B0502040204020203" pitchFamily="34" charset="0"/>
                <a:ea typeface="Tahoma" panose="020B0604030504040204" pitchFamily="34" charset="0"/>
                <a:cs typeface="Tahoma" panose="020B0604030504040204" pitchFamily="34" charset="0"/>
              </a:rPr>
              <a:t>   </a:t>
            </a:r>
            <a:r>
              <a:rPr b="1" dirty="0" sz="2800" lang="en-US">
                <a:latin typeface="Bahnschrift" panose="020B0502040204020203" pitchFamily="34" charset="0"/>
                <a:ea typeface="Tahoma" panose="020B0604030504040204" pitchFamily="34" charset="0"/>
                <a:cs typeface="Tahoma" panose="020B0604030504040204" pitchFamily="34" charset="0"/>
              </a:rPr>
              <a:t> </a:t>
            </a:r>
            <a:r>
              <a:rPr dirty="0" sz="2800" lang="en-US">
                <a:latin typeface="Bahnschrift" panose="020B0502040204020203" pitchFamily="34" charset="0"/>
                <a:ea typeface="Tahoma" panose="020B0604030504040204" pitchFamily="34" charset="0"/>
                <a:cs typeface="Tahoma" panose="020B0604030504040204" pitchFamily="34" charset="0"/>
              </a:rPr>
              <a:t>and</a:t>
            </a:r>
            <a:r>
              <a:rPr b="1" dirty="0" sz="2800" lang="en-US">
                <a:latin typeface="Bahnschrift" panose="020B0502040204020203" pitchFamily="34" charset="0"/>
                <a:ea typeface="Tahoma" panose="020B0604030504040204" pitchFamily="34" charset="0"/>
                <a:cs typeface="Tahoma" panose="020B0604030504040204" pitchFamily="34" charset="0"/>
              </a:rPr>
              <a:t> monitoring of curriculum delivery.</a:t>
            </a:r>
          </a:p>
          <a:p>
            <a:pPr>
              <a:lnSpc>
                <a:spcPct val="100000"/>
              </a:lnSpc>
              <a:buFont typeface="Wingdings" panose="05000000000000000000" pitchFamily="2" charset="2"/>
              <a:buChar char="v"/>
            </a:pPr>
            <a:r>
              <a:rPr dirty="0" sz="2800" lang="en-US">
                <a:latin typeface="Bahnschrift" panose="020B0502040204020203" pitchFamily="34" charset="0"/>
                <a:ea typeface="Tahoma" panose="020B0604030504040204" pitchFamily="34" charset="0"/>
                <a:cs typeface="Tahoma" panose="020B0604030504040204" pitchFamily="34" charset="0"/>
              </a:rPr>
              <a:t> </a:t>
            </a:r>
            <a:r>
              <a:rPr dirty="0" lang="en-US">
                <a:latin typeface="Bahnschrift" panose="020B0502040204020203" pitchFamily="34" charset="0"/>
                <a:ea typeface="Tahoma" panose="020B0604030504040204" pitchFamily="34" charset="0"/>
                <a:cs typeface="Tahoma" panose="020B0604030504040204" pitchFamily="34" charset="0"/>
              </a:rPr>
              <a:t>Teachers should </a:t>
            </a:r>
            <a:r>
              <a:rPr dirty="0" sz="2800" lang="en-US">
                <a:latin typeface="Bahnschrift" panose="020B0502040204020203" pitchFamily="34" charset="0"/>
                <a:ea typeface="Tahoma" panose="020B0604030504040204" pitchFamily="34" charset="0"/>
                <a:cs typeface="Tahoma" panose="020B0604030504040204" pitchFamily="34" charset="0"/>
              </a:rPr>
              <a:t>prepare and use the</a:t>
            </a:r>
          </a:p>
          <a:p>
            <a:pPr indent="0" marL="0">
              <a:lnSpc>
                <a:spcPct val="100000"/>
              </a:lnSpc>
              <a:buNone/>
            </a:pPr>
            <a:r>
              <a:rPr dirty="0" lang="en-US">
                <a:latin typeface="Bahnschrift" panose="020B0502040204020203" pitchFamily="34" charset="0"/>
                <a:ea typeface="Tahoma" panose="020B0604030504040204" pitchFamily="34" charset="0"/>
                <a:cs typeface="Tahoma" panose="020B0604030504040204" pitchFamily="34" charset="0"/>
              </a:rPr>
              <a:t>    </a:t>
            </a:r>
            <a:r>
              <a:rPr dirty="0" sz="2800" lang="en-US">
                <a:latin typeface="Bahnschrift" panose="020B0502040204020203" pitchFamily="34" charset="0"/>
                <a:ea typeface="Tahoma" panose="020B0604030504040204" pitchFamily="34" charset="0"/>
                <a:cs typeface="Tahoma" panose="020B0604030504040204" pitchFamily="34" charset="0"/>
              </a:rPr>
              <a:t>professional documents in their day-to-day teaching</a:t>
            </a:r>
            <a:r>
              <a:rPr dirty="0" lang="en-US">
                <a:latin typeface="Bahnschrift" panose="020B0502040204020203" pitchFamily="34" charset="0"/>
                <a:ea typeface="Tahoma" panose="020B0604030504040204" pitchFamily="34" charset="0"/>
                <a:cs typeface="Tahoma" panose="020B0604030504040204" pitchFamily="34" charset="0"/>
              </a:rPr>
              <a:t>.</a:t>
            </a:r>
            <a:endParaRPr dirty="0" sz="2800" lang="en-US">
              <a:latin typeface="Bahnschrift" panose="020B0502040204020203" pitchFamily="34" charset="0"/>
              <a:ea typeface="Tahoma" panose="020B0604030504040204" pitchFamily="34" charset="0"/>
              <a:cs typeface="Tahoma" panose="020B0604030504040204" pitchFamily="34" charset="0"/>
            </a:endParaRPr>
          </a:p>
          <a:p>
            <a:pPr>
              <a:lnSpc>
                <a:spcPct val="100000"/>
              </a:lnSpc>
              <a:buFont typeface="Wingdings" panose="05000000000000000000" pitchFamily="2" charset="2"/>
              <a:buChar char="v"/>
            </a:pPr>
            <a:endParaRPr dirty="0" sz="2800" lang="en-US">
              <a:solidFill>
                <a:srgbClr val="FF0000"/>
              </a:solidFill>
              <a:latin typeface="Bahnschrift" panose="020B0502040204020203" pitchFamily="34" charset="0"/>
              <a:ea typeface="Tahoma" panose="020B0604030504040204" pitchFamily="34" charset="0"/>
              <a:cs typeface="Tahom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02" name="Title 1"/>
          <p:cNvSpPr>
            <a:spLocks noGrp="1"/>
          </p:cNvSpPr>
          <p:nvPr>
            <p:ph type="title"/>
          </p:nvPr>
        </p:nvSpPr>
        <p:spPr/>
        <p:txBody>
          <a:bodyPr>
            <a:normAutofit/>
          </a:bodyPr>
          <a:p>
            <a:r>
              <a:rPr dirty="0" sz="3600" lang="en-GB">
                <a:latin typeface="Arial Rounded MT Bold" panose="020F0704030504030204" pitchFamily="34" charset="0"/>
              </a:rPr>
              <a:t>Types of Professional Documents</a:t>
            </a:r>
          </a:p>
        </p:txBody>
      </p:sp>
      <p:sp>
        <p:nvSpPr>
          <p:cNvPr id="1048603" name="Content Placeholder 2"/>
          <p:cNvSpPr>
            <a:spLocks noGrp="1"/>
          </p:cNvSpPr>
          <p:nvPr>
            <p:ph idx="1"/>
          </p:nvPr>
        </p:nvSpPr>
        <p:spPr/>
        <p:txBody>
          <a:bodyPr>
            <a:normAutofit/>
          </a:bodyPr>
          <a:p>
            <a:pPr algn="just" lvl="0">
              <a:lnSpc>
                <a:spcPct val="107000"/>
              </a:lnSpc>
              <a:buFont typeface="Wingdings" panose="05000000000000000000" pitchFamily="2" charset="2"/>
              <a:buChar char="v"/>
            </a:pPr>
            <a:r>
              <a:rPr dirty="0" sz="3200" lang="en-GB">
                <a:latin typeface="Bahnschrift" panose="020B0502040204020203" pitchFamily="34" charset="0"/>
                <a:ea typeface="Times New Roman" panose="02020603050405020304" pitchFamily="18" charset="0"/>
                <a:cs typeface="Times New Roman" panose="02020603050405020304" pitchFamily="18" charset="0"/>
              </a:rPr>
              <a:t>Schemes of work</a:t>
            </a:r>
            <a:endParaRPr dirty="0" sz="3200" lang="en-GB">
              <a:latin typeface="Bahnschrift" panose="020B0502040204020203" pitchFamily="34" charset="0"/>
              <a:ea typeface="Calibri" panose="020F0502020204030204" pitchFamily="34" charset="0"/>
              <a:cs typeface="Times New Roman" panose="02020603050405020304" pitchFamily="18" charset="0"/>
            </a:endParaRPr>
          </a:p>
          <a:p>
            <a:pPr algn="just" lvl="0">
              <a:lnSpc>
                <a:spcPct val="107000"/>
              </a:lnSpc>
              <a:buFont typeface="Wingdings" panose="05000000000000000000" pitchFamily="2" charset="2"/>
              <a:buChar char="v"/>
            </a:pPr>
            <a:r>
              <a:rPr dirty="0" sz="3200" lang="en-GB">
                <a:latin typeface="Bahnschrift" panose="020B0502040204020203" pitchFamily="34" charset="0"/>
                <a:ea typeface="Times New Roman" panose="02020603050405020304" pitchFamily="18" charset="0"/>
                <a:cs typeface="Times New Roman" panose="02020603050405020304" pitchFamily="18" charset="0"/>
              </a:rPr>
              <a:t>Lesson plan</a:t>
            </a:r>
            <a:endParaRPr dirty="0" sz="3200" lang="en-GB">
              <a:latin typeface="Bahnschrift" panose="020B0502040204020203" pitchFamily="34" charset="0"/>
              <a:ea typeface="Calibri" panose="020F0502020204030204" pitchFamily="34" charset="0"/>
              <a:cs typeface="Times New Roman" panose="02020603050405020304" pitchFamily="18" charset="0"/>
            </a:endParaRPr>
          </a:p>
          <a:p>
            <a:pPr algn="just" lvl="0">
              <a:lnSpc>
                <a:spcPct val="107000"/>
              </a:lnSpc>
              <a:buFont typeface="Wingdings" panose="05000000000000000000" pitchFamily="2" charset="2"/>
              <a:buChar char="v"/>
            </a:pPr>
            <a:r>
              <a:rPr dirty="0" sz="3200" lang="en-GB">
                <a:latin typeface="Bahnschrift" panose="020B0502040204020203" pitchFamily="34" charset="0"/>
                <a:ea typeface="Times New Roman" panose="02020603050405020304" pitchFamily="18" charset="0"/>
                <a:cs typeface="Times New Roman" panose="02020603050405020304" pitchFamily="18" charset="0"/>
              </a:rPr>
              <a:t>Record of work</a:t>
            </a:r>
            <a:endParaRPr dirty="0" sz="3200" lang="en-GB">
              <a:latin typeface="Bahnschrift" panose="020B0502040204020203" pitchFamily="34" charset="0"/>
              <a:ea typeface="Calibri" panose="020F0502020204030204" pitchFamily="34" charset="0"/>
              <a:cs typeface="Times New Roman" panose="02020603050405020304" pitchFamily="18" charset="0"/>
            </a:endParaRPr>
          </a:p>
          <a:p>
            <a:pPr algn="just" lvl="0">
              <a:lnSpc>
                <a:spcPct val="107000"/>
              </a:lnSpc>
              <a:spcAft>
                <a:spcPts val="800"/>
              </a:spcAft>
              <a:buFont typeface="Wingdings" panose="05000000000000000000" pitchFamily="2" charset="2"/>
              <a:buChar char="v"/>
            </a:pPr>
            <a:r>
              <a:rPr sz="3200" lang="en-GB">
                <a:latin typeface="Bahnschrift" panose="020B0502040204020203" pitchFamily="34" charset="0"/>
                <a:ea typeface="Calibri" panose="020F0502020204030204" pitchFamily="34" charset="0"/>
                <a:cs typeface="Times New Roman" panose="02020603050405020304" pitchFamily="18" charset="0"/>
              </a:rPr>
              <a:t>Individualised </a:t>
            </a:r>
            <a:r>
              <a:rPr dirty="0" sz="3200" lang="en-GB">
                <a:latin typeface="Bahnschrift" panose="020B0502040204020203" pitchFamily="34" charset="0"/>
                <a:ea typeface="Calibri" panose="020F0502020204030204" pitchFamily="34" charset="0"/>
                <a:cs typeface="Times New Roman" panose="02020603050405020304" pitchFamily="18" charset="0"/>
              </a:rPr>
              <a:t>Education Programme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04" name="Title 1"/>
          <p:cNvSpPr>
            <a:spLocks noGrp="1"/>
          </p:cNvSpPr>
          <p:nvPr>
            <p:ph type="title"/>
          </p:nvPr>
        </p:nvSpPr>
        <p:spPr/>
        <p:txBody>
          <a:bodyPr>
            <a:normAutofit/>
          </a:bodyPr>
          <a:p>
            <a:pPr algn="ctr"/>
            <a:r>
              <a:rPr dirty="0" sz="3600" lang="en-GB">
                <a:latin typeface="Arial Rounded MT Bold" panose="020F0704030504030204" pitchFamily="34" charset="0"/>
              </a:rPr>
              <a:t>Schemes of work</a:t>
            </a:r>
          </a:p>
        </p:txBody>
      </p:sp>
      <p:sp>
        <p:nvSpPr>
          <p:cNvPr id="1048605" name="Content Placeholder 2"/>
          <p:cNvSpPr>
            <a:spLocks noGrp="1"/>
          </p:cNvSpPr>
          <p:nvPr>
            <p:ph idx="1"/>
          </p:nvPr>
        </p:nvSpPr>
        <p:spPr>
          <a:xfrm>
            <a:off x="627017" y="1484243"/>
            <a:ext cx="11194869" cy="4746739"/>
          </a:xfrm>
        </p:spPr>
        <p:txBody>
          <a:bodyPr>
            <a:normAutofit fontScale="89286" lnSpcReduction="10000"/>
          </a:bodyPr>
          <a:p>
            <a:pPr>
              <a:lnSpc>
                <a:spcPct val="150000"/>
              </a:lnSpc>
              <a:buFont typeface="Wingdings" panose="05000000000000000000" pitchFamily="2" charset="2"/>
              <a:buChar char="v"/>
            </a:pPr>
            <a:r>
              <a:rPr dirty="0" sz="2800" lang="en-GB">
                <a:latin typeface="Bahnschrift" panose="020B0502040204020203" pitchFamily="34" charset="0"/>
              </a:rPr>
              <a:t> </a:t>
            </a:r>
            <a:r>
              <a:rPr dirty="0" sz="3500" lang="en-GB">
                <a:latin typeface="Bahnschrift" panose="020B0502040204020203" pitchFamily="34" charset="0"/>
              </a:rPr>
              <a:t>Developed from the curriculum designs</a:t>
            </a:r>
          </a:p>
          <a:p>
            <a:pPr>
              <a:lnSpc>
                <a:spcPct val="150000"/>
              </a:lnSpc>
              <a:buFont typeface="Wingdings" panose="05000000000000000000" pitchFamily="2" charset="2"/>
              <a:buChar char="v"/>
            </a:pPr>
            <a:r>
              <a:rPr dirty="0" sz="3500" lang="en-GB">
                <a:latin typeface="Bahnschrift" panose="020B0502040204020203" pitchFamily="34" charset="0"/>
              </a:rPr>
              <a:t> </a:t>
            </a:r>
            <a:r>
              <a:rPr b="1" dirty="0" sz="3500" lang="en-GB">
                <a:latin typeface="Bahnschrift" panose="020B0502040204020203" pitchFamily="34" charset="0"/>
              </a:rPr>
              <a:t>Plan</a:t>
            </a:r>
            <a:r>
              <a:rPr dirty="0" sz="3500" lang="en-GB">
                <a:latin typeface="Bahnschrift" panose="020B0502040204020203" pitchFamily="34" charset="0"/>
              </a:rPr>
              <a:t> of how learning shall be </a:t>
            </a:r>
            <a:r>
              <a:rPr b="1" dirty="0" sz="3500" lang="en-GB">
                <a:latin typeface="Bahnschrift" panose="020B0502040204020203" pitchFamily="34" charset="0"/>
              </a:rPr>
              <a:t>organised</a:t>
            </a:r>
            <a:r>
              <a:rPr dirty="0" sz="3500" lang="en-GB">
                <a:latin typeface="Bahnschrift" panose="020B0502040204020203" pitchFamily="34" charset="0"/>
              </a:rPr>
              <a:t> within the </a:t>
            </a:r>
            <a:r>
              <a:rPr b="1" dirty="0" sz="3500" lang="en-GB">
                <a:latin typeface="Bahnschrift" panose="020B0502040204020203" pitchFamily="34" charset="0"/>
              </a:rPr>
              <a:t>allocated</a:t>
            </a:r>
          </a:p>
          <a:p>
            <a:pPr indent="0" marL="0">
              <a:lnSpc>
                <a:spcPct val="150000"/>
              </a:lnSpc>
              <a:buNone/>
            </a:pPr>
            <a:r>
              <a:rPr b="1" dirty="0" sz="3500" lang="en-GB">
                <a:solidFill>
                  <a:srgbClr val="FF0000"/>
                </a:solidFill>
                <a:latin typeface="Bahnschrift" panose="020B0502040204020203" pitchFamily="34" charset="0"/>
              </a:rPr>
              <a:t>    </a:t>
            </a:r>
            <a:r>
              <a:rPr dirty="0" sz="3500" lang="en-GB">
                <a:solidFill>
                  <a:srgbClr val="FF0000"/>
                </a:solidFill>
                <a:latin typeface="Bahnschrift" panose="020B0502040204020203" pitchFamily="34" charset="0"/>
              </a:rPr>
              <a:t> </a:t>
            </a:r>
            <a:r>
              <a:rPr b="1" dirty="0" sz="3500" lang="en-GB">
                <a:latin typeface="Bahnschrift" panose="020B0502040204020203" pitchFamily="34" charset="0"/>
              </a:rPr>
              <a:t>time</a:t>
            </a:r>
          </a:p>
          <a:p>
            <a:pPr>
              <a:lnSpc>
                <a:spcPct val="150000"/>
              </a:lnSpc>
              <a:buFont typeface="Wingdings" panose="05000000000000000000" pitchFamily="2" charset="2"/>
              <a:buChar char="v"/>
            </a:pPr>
            <a:r>
              <a:rPr dirty="0" sz="3500" lang="en-GB">
                <a:latin typeface="Bahnschrift" panose="020B0502040204020203" pitchFamily="34" charset="0"/>
              </a:rPr>
              <a:t>  Allows the teacher to manage the time appropriately</a:t>
            </a:r>
          </a:p>
          <a:p>
            <a:pPr>
              <a:lnSpc>
                <a:spcPct val="150000"/>
              </a:lnSpc>
              <a:buFont typeface="Wingdings" panose="05000000000000000000" pitchFamily="2" charset="2"/>
              <a:buChar char="v"/>
            </a:pPr>
            <a:r>
              <a:rPr dirty="0" sz="3500" lang="en-GB">
                <a:latin typeface="Bahnschrift" panose="020B0502040204020203" pitchFamily="34" charset="0"/>
              </a:rPr>
              <a:t>  All aspects of the learning process are thought through in</a:t>
            </a:r>
          </a:p>
          <a:p>
            <a:pPr indent="0" marL="0">
              <a:lnSpc>
                <a:spcPct val="150000"/>
              </a:lnSpc>
              <a:buNone/>
            </a:pPr>
            <a:r>
              <a:rPr dirty="0" sz="3500" lang="en-GB">
                <a:latin typeface="Bahnschrift" panose="020B0502040204020203" pitchFamily="34" charset="0"/>
              </a:rPr>
              <a:t>    advance</a:t>
            </a:r>
          </a:p>
          <a:p>
            <a:pPr>
              <a:buFont typeface="Wingdings" panose="05000000000000000000" pitchFamily="2" charset="2"/>
              <a:buChar char="v"/>
            </a:pPr>
            <a:endParaRPr dirty="0" sz="2800" lang="en-GB">
              <a:latin typeface="Bahnschrift" panose="020B0502040204020203" pitchFamily="34" charset="0"/>
            </a:endParaRPr>
          </a:p>
          <a:p>
            <a:pPr>
              <a:buFont typeface="Wingdings" panose="05000000000000000000" pitchFamily="2" charset="2"/>
              <a:buChar char="v"/>
            </a:pPr>
            <a:endParaRPr dirty="0" sz="2800" lang="en-GB">
              <a:latin typeface="Bahnschrift" panose="020B0502040204020203" pitchFamily="34" charset="0"/>
            </a:endParaRPr>
          </a:p>
          <a:p>
            <a:endParaRPr dirty="0" sz="2800" lang="en-GB">
              <a:latin typeface="Bahnschrift" panose="020B0502040204020203" pitchFamily="34" charset="0"/>
            </a:endParaRPr>
          </a:p>
          <a:p>
            <a:endParaRPr dirty="0" sz="2800" lang="en-GB">
              <a:latin typeface="Bahnschrift" panose="020B0502040204020203"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06" name="Title 1"/>
          <p:cNvSpPr>
            <a:spLocks noGrp="1"/>
          </p:cNvSpPr>
          <p:nvPr>
            <p:ph type="title"/>
          </p:nvPr>
        </p:nvSpPr>
        <p:spPr/>
        <p:txBody>
          <a:bodyPr>
            <a:normAutofit/>
          </a:bodyPr>
          <a:p>
            <a:r>
              <a:rPr b="1" dirty="0" sz="3600" lang="en-US">
                <a:latin typeface="Times New Roman" panose="02020603050405020304" pitchFamily="18" charset="0"/>
                <a:cs typeface="Times New Roman" panose="02020603050405020304" pitchFamily="18" charset="0"/>
              </a:rPr>
              <a:t>Components of a scheme of work contd</a:t>
            </a:r>
            <a:endParaRPr b="1" dirty="0" sz="3600" lang="en-GB">
              <a:latin typeface="Times New Roman" panose="02020603050405020304" pitchFamily="18" charset="0"/>
              <a:cs typeface="Times New Roman" panose="02020603050405020304" pitchFamily="18" charset="0"/>
            </a:endParaRPr>
          </a:p>
        </p:txBody>
      </p:sp>
      <p:sp>
        <p:nvSpPr>
          <p:cNvPr id="1048607" name="Content Placeholder 2"/>
          <p:cNvSpPr>
            <a:spLocks noGrp="1"/>
          </p:cNvSpPr>
          <p:nvPr>
            <p:ph idx="1"/>
          </p:nvPr>
        </p:nvSpPr>
        <p:spPr>
          <a:xfrm>
            <a:off x="1097280" y="1845734"/>
            <a:ext cx="10058400" cy="4463626"/>
          </a:xfrm>
        </p:spPr>
        <p:txBody>
          <a:bodyPr>
            <a:noAutofit/>
          </a:bodyPr>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Specific Learning Outcomes</a:t>
            </a:r>
          </a:p>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Learning Experiences</a:t>
            </a:r>
          </a:p>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Key Inquiry Questions</a:t>
            </a:r>
          </a:p>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Learning Resources</a:t>
            </a:r>
          </a:p>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Assessment</a:t>
            </a:r>
          </a:p>
          <a:p>
            <a:pPr algn="just" lvl="0">
              <a:lnSpc>
                <a:spcPct val="115000"/>
              </a:lnSpc>
              <a:buClr>
                <a:prstClr val="black">
                  <a:lumMod val="85000"/>
                  <a:lumOff val="15000"/>
                </a:prstClr>
              </a:buClr>
              <a:buFont typeface="Wingdings" panose="05000000000000000000" pitchFamily="2" charset="2"/>
              <a:buChar char="v"/>
            </a:pPr>
            <a:r>
              <a:rPr dirty="0" sz="2800" lang="en-GB">
                <a:solidFill>
                  <a:prstClr val="black"/>
                </a:solidFill>
                <a:latin typeface="Bahnschrift" panose="020B0502040204020203" pitchFamily="34" charset="0"/>
                <a:ea typeface="Calibri" panose="020F0502020204030204" pitchFamily="34" charset="0"/>
                <a:cs typeface="Times New Roman" panose="02020603050405020304" pitchFamily="18" charset="0"/>
              </a:rPr>
              <a:t> Reflection</a:t>
            </a:r>
          </a:p>
          <a:p>
            <a:endParaRPr b="1" dirty="0" sz="3200" lang="en-GB"/>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creator>CPH2239</dc:creator>
  <dcterms:created xsi:type="dcterms:W3CDTF">2022-05-04T10:42:37Z</dcterms:created>
  <dcterms:modified xsi:type="dcterms:W3CDTF">2022-05-04T10:42:37Z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ec25aae5d04846b88d12a8d2e4ebddc7</vt:lpwstr>
  </property>
</Properties>
</file>