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slideMasters/slideMaster2.xml" ContentType="application/vnd.openxmlformats-officedocument.presentationml.slideMaster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4.xml" ContentType="application/vnd.openxmlformats-officedocument.theme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firstSlideNum="1" rtl="0" saveSubsetFonts="0" serverZoom="0" showSpecialPlsOnTitleSld="1">
  <p:sldMasterIdLst>
    <p:sldMasterId id="2147483648" r:id="rId1"/>
    <p:sldMasterId id="2147483661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</p:sldIdLst>
  <p:sldSz type="screen4x3" cy="6858000" cx="9144000"/>
  <p:notesSz cx="6858000" cy="9144000"/>
  <p:defaultTextStyle>
    <a:lvl1pPr algn="l" fontAlgn="base" indent="0" latinLnBrk="1" marL="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0" charset="0"/>
        <a:ea typeface="Arial" pitchFamily="0" charset="0"/>
        <a:sym typeface="Arial" pitchFamily="0" charset="0"/>
      </a:defRPr>
    </a:lvl1pPr>
    <a:lvl2pPr algn="l" fontAlgn="base" indent="0" latinLnBrk="1" marL="4572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0" charset="0"/>
        <a:ea typeface="Arial" pitchFamily="0" charset="0"/>
        <a:sym typeface="Arial" pitchFamily="0" charset="0"/>
      </a:defRPr>
    </a:lvl2pPr>
    <a:lvl3pPr algn="l" fontAlgn="base" indent="0" latinLnBrk="1" marL="9144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0" charset="0"/>
        <a:ea typeface="Arial" pitchFamily="0" charset="0"/>
        <a:sym typeface="Arial" pitchFamily="0" charset="0"/>
      </a:defRPr>
    </a:lvl3pPr>
    <a:lvl4pPr algn="l" fontAlgn="base" indent="0" latinLnBrk="1" marL="13716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0" charset="0"/>
        <a:ea typeface="Arial" pitchFamily="0" charset="0"/>
        <a:sym typeface="Arial" pitchFamily="0" charset="0"/>
      </a:defRPr>
    </a:lvl4pPr>
    <a:lvl5pPr algn="l" fontAlgn="base" indent="0" latinLnBrk="1" marL="18288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0" charset="0"/>
        <a:ea typeface="Arial" pitchFamily="0" charset="0"/>
        <a:sym typeface="Arial" pitchFamily="0" charset="0"/>
      </a:defRPr>
    </a:lvl5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 showOutlineIcons="1" snapVertSplitter="0" vertBarState="restored" horzBarState="restored" preferSingleView="0">
    <p:restoredLeft sz="15620"/>
    <p:restoredTop sz="94660"/>
  </p:normalViewPr>
  <p:slideViewPr>
    <p:cSldViewPr showGuides="0" snapToGrid="1" snapToObjects="0">
      <p:cViewPr varScale="1">
        <p:scale>
          <a:sx n="69" d="100"/>
          <a:sy n="69" d="100"/>
        </p:scale>
        <p:origin x="-1380" y="-90"/>
      </p:cViewPr>
      <p:guideLst>
        <p:guide orient="horz" pos="2160"/>
        <p:guide orient="vert" pos="2880"/>
      </p:guideLst>
    </p:cSldViewPr>
  </p:slideViewPr>
  <p:gridSpacing cx="0" cy="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tableStyles" Target="tableStyles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4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4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84" name=""/>
          <p:cNvSpPr/>
          <p:nvPr>
            <p:ph type="hdr" sz="quarter" idx="0"/>
          </p:nvPr>
        </p:nvSpPr>
        <p:spPr>
          <a:xfrm rot="0">
            <a:off x="0" y="0"/>
            <a:ext cx="29718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eaLnBrk="1" hangingPunct="1" latinLnBrk="1" lvl="0"/>
            <a:endParaRPr altLang="en-US" sz="1200" lang="en-US"/>
          </a:p>
        </p:txBody>
      </p:sp>
      <p:sp>
        <p:nvSpPr>
          <p:cNvPr id="1048785" name=""/>
          <p:cNvSpPr/>
          <p:nvPr>
            <p:ph type="dt" sz="full" idx="1"/>
          </p:nvPr>
        </p:nvSpPr>
        <p:spPr>
          <a:xfrm rot="0">
            <a:off x="3884612" y="0"/>
            <a:ext cx="29718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algn="r" eaLnBrk="1" hangingPunct="1" latinLnBrk="1" lvl="0"/>
            <a:fld id="{566ABCEB-ACFC-4714-9973-3DA970169C29}" type="datetime1">
              <a:rPr altLang="en-US" sz="1200" lang="en-US"/>
              <a:pPr algn="r" eaLnBrk="1" hangingPunct="1" latinLnBrk="1" lvl="0"/>
            </a:fld>
            <a:endParaRPr altLang="en-US" sz="1200" lang="en-US"/>
          </a:p>
        </p:txBody>
      </p:sp>
      <p:sp>
        <p:nvSpPr>
          <p:cNvPr id="1048786" name=""/>
          <p:cNvSpPr/>
          <p:nvPr>
            <p:ph type="sldImg" sz="full" idx="2"/>
          </p:nvPr>
        </p:nvSpPr>
        <p:spPr>
          <a:xfrm rot="0">
            <a:off x="1143000" y="685800"/>
            <a:ext cx="4572000" cy="3429000"/>
          </a:xfrm>
          <a:prstGeom prst="rect"/>
          <a:noFill/>
          <a:ln w="12700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 anchor="ctr" bIns="45720" lIns="91440" rIns="91440" tIns="45720" vert="horz"/>
          <a:p/>
        </p:txBody>
      </p:sp>
      <p:sp>
        <p:nvSpPr>
          <p:cNvPr id="1048787" name=""/>
          <p:cNvSpPr/>
          <p:nvPr>
            <p:ph type="body" sz="quarter" idx="3"/>
          </p:nvPr>
        </p:nvSpPr>
        <p:spPr>
          <a:xfrm rot="0">
            <a:off x="685800" y="4343400"/>
            <a:ext cx="5486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lvl="0"/>
            <a:r>
              <a:rPr altLang="en-US" lang="en-US"/>
              <a:t>Click to edit Master text styles</a:t>
            </a:r>
          </a:p>
          <a:p>
            <a:pPr lvl="1"/>
            <a:r>
              <a:rPr altLang="en-US" lang="en-US"/>
              <a:t>Second level</a:t>
            </a:r>
          </a:p>
          <a:p>
            <a:pPr lvl="2"/>
            <a:r>
              <a:rPr altLang="en-US" lang="en-US"/>
              <a:t>Third level</a:t>
            </a:r>
          </a:p>
          <a:p>
            <a:pPr lvl="3"/>
            <a:r>
              <a:rPr altLang="en-US" lang="en-US"/>
              <a:t>Fourth level</a:t>
            </a:r>
          </a:p>
          <a:p>
            <a:pPr lvl="4"/>
            <a:r>
              <a:rPr altLang="en-US" lang="en-US"/>
              <a:t>Fifth level</a:t>
            </a:r>
          </a:p>
        </p:txBody>
      </p:sp>
      <p:sp>
        <p:nvSpPr>
          <p:cNvPr id="1048788" name=""/>
          <p:cNvSpPr/>
          <p:nvPr>
            <p:ph type="ftr" sz="quarter" idx="4"/>
          </p:nvPr>
        </p:nvSpPr>
        <p:spPr>
          <a:xfrm rot="0">
            <a:off x="0" y="8685212"/>
            <a:ext cx="29718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eaLnBrk="1" hangingPunct="1" latinLnBrk="1" lvl="0"/>
            <a:endParaRPr altLang="en-US" sz="1200" lang="en-US"/>
          </a:p>
        </p:txBody>
      </p:sp>
      <p:sp>
        <p:nvSpPr>
          <p:cNvPr id="1048789" name=""/>
          <p:cNvSpPr/>
          <p:nvPr>
            <p:ph type="sldNum" sz="quarter" idx="5"/>
          </p:nvPr>
        </p:nvSpPr>
        <p:spPr>
          <a:xfrm rot="0">
            <a:off x="3884612" y="8685212"/>
            <a:ext cx="29718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algn="r" eaLnBrk="1" hangingPunct="1" latinLnBrk="1" lvl="0"/>
            <a:fld id="{566ABCEB-ACFC-4714-9973-3DA970169C29}" type="slidenum">
              <a:rPr altLang="en-US" sz="1200" lang="en-US"/>
              <a:pPr algn="r" eaLnBrk="1" hangingPunct="1" latinLnBrk="1" lvl="0"/>
            </a:fld>
            <a:endParaRPr altLang="en-US" sz="1200" lang="en-US"/>
          </a:p>
        </p:txBody>
      </p:sp>
    </p:spTree>
  </p:cSld>
  <p:clrMap accent1="dk1" accent2="dk1" accent3="dk1" accent4="dk1" accent5="dk1" accent6="dk1" bg1="dk1" bg2="dk1" tx1="dk1" tx2="dk1" hlink="dk1" folHlink="dk1"/>
  <p:notesStyle>
    <a:lvl1pPr algn="l" fontAlgn="base" indent="0" latinLnBrk="1" marL="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Calibri" pitchFamily="34" charset="0"/>
        <a:sym typeface="Arial" pitchFamily="0" charset="0"/>
      </a:defRPr>
    </a:lvl1pPr>
    <a:lvl2pPr algn="l" fontAlgn="base" indent="0" latinLnBrk="1" marL="45720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Calibri" pitchFamily="34" charset="0"/>
        <a:sym typeface="Arial" pitchFamily="0" charset="0"/>
      </a:defRPr>
    </a:lvl2pPr>
    <a:lvl3pPr algn="l" fontAlgn="base" indent="0" latinLnBrk="1" marL="91440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Calibri" pitchFamily="34" charset="0"/>
        <a:sym typeface="Arial" pitchFamily="0" charset="0"/>
      </a:defRPr>
    </a:lvl3pPr>
    <a:lvl4pPr algn="l" fontAlgn="base" indent="0" latinLnBrk="1" marL="137160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Calibri" pitchFamily="34" charset="0"/>
        <a:sym typeface="Arial" pitchFamily="0" charset="0"/>
      </a:defRPr>
    </a:lvl4pPr>
    <a:lvl5pPr algn="l" fontAlgn="base" indent="0" latinLnBrk="1" marL="182880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Calibri" pitchFamily="34" charset="0"/>
        <a:sym typeface="Arial" pitchFamily="0" charset="0"/>
      </a:defRPr>
    </a:lvl5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</Relationships>
</file>

<file path=ppt/notesSlides/_rels/notesSlide3.xml.rels><?xml version="1.0" encoding="UTF-8" standalone="yes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2" name=""/>
          <p:cNvSpPr/>
          <p:nvPr>
            <p:ph type="sldImg" sz="full" idx="0"/>
          </p:nvPr>
        </p:nvSpPr>
        <p:spPr bwMode="auto">
          <a:xfrm rot="0">
            <a:off x="1143000" y="685800"/>
            <a:ext cx="4572000" cy="3429000"/>
          </a:xfrm>
          <a:prstGeom prst="rect"/>
          <a:noFill/>
          <a:ln w="9525" cap="flat" cmpd="sng">
            <a:solidFill>
              <a:srgbClr val="000000">
                <a:alpha val="100000"/>
              </a:srgbClr>
            </a:solidFill>
            <a:prstDash val="solid"/>
            <a:miter/>
          </a:ln>
        </p:spPr>
        <p:txBody>
          <a:bodyPr anchor="ctr" bIns="45720" lIns="91440" rIns="91440" tIns="45720" vert="horz"/>
          <a:p/>
        </p:txBody>
      </p:sp>
      <p:sp>
        <p:nvSpPr>
          <p:cNvPr id="1048633" name=""/>
          <p:cNvSpPr/>
          <p:nvPr>
            <p:ph type="body" sz="full" idx="1"/>
          </p:nvPr>
        </p:nvSpPr>
        <p:spPr bwMode="auto">
          <a:xfrm rot="0">
            <a:off x="685800" y="4343400"/>
            <a:ext cx="5486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eaLnBrk="1" hangingPunct="1" latinLnBrk="1" lvl="0">
              <a:spcBef>
                <a:spcPct val="0"/>
              </a:spcBef>
            </a:pPr>
            <a:endParaRPr altLang="en-US" lang="en-US"/>
          </a:p>
        </p:txBody>
      </p:sp>
      <p:sp>
        <p:nvSpPr>
          <p:cNvPr id="1048634" name=""/>
          <p:cNvSpPr txBox="1"/>
          <p:nvPr/>
        </p:nvSpPr>
        <p:spPr>
          <a:xfrm rot="0">
            <a:off x="3884612" y="8685212"/>
            <a:ext cx="29718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algn="r" eaLnBrk="1" hangingPunct="1" latinLnBrk="1" lvl="0"/>
            <a:fld id="{566ABCEB-ACFC-4714-9973-3DA970169C29}" type="slidenum">
              <a:rPr altLang="en-US" sz="1200" lang="en-US"/>
              <a:pPr algn="r" eaLnBrk="1" hangingPunct="1" latinLnBrk="1" lvl="0"/>
            </a:fld>
            <a:endParaRPr altLang="en-US" sz="1200"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9" name=""/>
          <p:cNvSpPr/>
          <p:nvPr>
            <p:ph type="sldImg" sz="full" idx="0"/>
          </p:nvPr>
        </p:nvSpPr>
        <p:spPr bwMode="auto">
          <a:xfrm rot="0">
            <a:off x="1143000" y="685800"/>
            <a:ext cx="4572000" cy="3429000"/>
          </a:xfrm>
          <a:prstGeom prst="rect"/>
          <a:noFill/>
          <a:ln w="9525" cap="flat" cmpd="sng">
            <a:solidFill>
              <a:srgbClr val="000000">
                <a:alpha val="100000"/>
              </a:srgbClr>
            </a:solidFill>
            <a:prstDash val="solid"/>
            <a:miter/>
          </a:ln>
        </p:spPr>
        <p:txBody>
          <a:bodyPr anchor="ctr" bIns="45720" lIns="91440" rIns="91440" tIns="45720" vert="horz"/>
          <a:p/>
        </p:txBody>
      </p:sp>
      <p:sp>
        <p:nvSpPr>
          <p:cNvPr id="1048640" name=""/>
          <p:cNvSpPr/>
          <p:nvPr>
            <p:ph type="body" sz="full" idx="1"/>
          </p:nvPr>
        </p:nvSpPr>
        <p:spPr bwMode="auto">
          <a:xfrm rot="0">
            <a:off x="685800" y="4343400"/>
            <a:ext cx="5486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endParaRPr altLang="en-US" lang="en-US"/>
          </a:p>
        </p:txBody>
      </p:sp>
      <p:sp>
        <p:nvSpPr>
          <p:cNvPr id="1048641" name=""/>
          <p:cNvSpPr txBox="1"/>
          <p:nvPr/>
        </p:nvSpPr>
        <p:spPr>
          <a:xfrm rot="0">
            <a:off x="3884612" y="8685212"/>
            <a:ext cx="29718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algn="r" eaLnBrk="1" hangingPunct="1" latinLnBrk="1" lvl="0"/>
            <a:fld id="{566ABCEB-ACFC-4714-9973-3DA970169C29}" type="slidenum">
              <a:rPr altLang="en-US" sz="1200" lang="en-US"/>
              <a:pPr algn="r" eaLnBrk="1" hangingPunct="1" latinLnBrk="1" lvl="0"/>
            </a:fld>
            <a:endParaRPr altLang="en-US" sz="1200"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46" name=""/>
          <p:cNvSpPr/>
          <p:nvPr>
            <p:ph type="sldImg" sz="full" idx="0"/>
          </p:nvPr>
        </p:nvSpPr>
        <p:spPr bwMode="auto">
          <a:xfrm rot="0">
            <a:off x="1143000" y="685800"/>
            <a:ext cx="4572000" cy="3429000"/>
          </a:xfrm>
          <a:prstGeom prst="rect"/>
          <a:noFill/>
          <a:ln w="9525" cap="flat" cmpd="sng">
            <a:solidFill>
              <a:srgbClr val="000000">
                <a:alpha val="100000"/>
              </a:srgbClr>
            </a:solidFill>
            <a:prstDash val="solid"/>
            <a:miter/>
          </a:ln>
        </p:spPr>
        <p:txBody>
          <a:bodyPr anchor="ctr" bIns="45720" lIns="91440" rIns="91440" tIns="45720" vert="horz"/>
          <a:p/>
        </p:txBody>
      </p:sp>
      <p:sp>
        <p:nvSpPr>
          <p:cNvPr id="1048647" name=""/>
          <p:cNvSpPr/>
          <p:nvPr>
            <p:ph type="body" sz="full" idx="1"/>
          </p:nvPr>
        </p:nvSpPr>
        <p:spPr bwMode="auto">
          <a:xfrm rot="0">
            <a:off x="685800" y="4343400"/>
            <a:ext cx="5486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endParaRPr altLang="en-US" lang="en-US"/>
          </a:p>
        </p:txBody>
      </p:sp>
      <p:sp>
        <p:nvSpPr>
          <p:cNvPr id="1048648" name=""/>
          <p:cNvSpPr txBox="1"/>
          <p:nvPr/>
        </p:nvSpPr>
        <p:spPr>
          <a:xfrm rot="0">
            <a:off x="3884612" y="8685212"/>
            <a:ext cx="29718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algn="r" eaLnBrk="1" hangingPunct="1" latinLnBrk="1" lvl="0"/>
            <a:fld id="{566ABCEB-ACFC-4714-9973-3DA970169C29}" type="slidenum">
              <a:rPr altLang="en-US" sz="1200" lang="en-US"/>
              <a:pPr algn="r" eaLnBrk="1" hangingPunct="1" latinLnBrk="1" lvl="0"/>
            </a:fld>
            <a:endParaRPr altLang="en-US" sz="1200"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solidFill>
          <a:schemeClr val="lt1"/>
        </a:solidFill>
      </p:bgPr>
    </p:bg>
    <p:spTree>
      <p:nvGrpSpPr>
        <p:cNvPr id="3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grpSp>
        <p:nvGrpSpPr>
          <p:cNvPr id="37" name=""/>
          <p:cNvGrpSpPr/>
          <p:nvPr/>
        </p:nvGrpSpPr>
        <p:grpSpPr>
          <a:xfrm rot="0">
            <a:off x="0" y="2438400"/>
            <a:ext cx="9009062" cy="1052512"/>
            <a:chOff x="0" y="1536"/>
            <a:chExt cx="5675" cy="663"/>
          </a:xfrm>
        </p:grpSpPr>
        <p:grpSp>
          <p:nvGrpSpPr>
            <p:cNvPr id="38" name=""/>
            <p:cNvGrpSpPr/>
            <p:nvPr/>
          </p:nvGrpSpPr>
          <p:grpSpPr>
            <a:xfrm rot="0"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048588" name=""/>
              <p:cNvSpPr/>
              <p:nvPr/>
            </p:nvSpPr>
            <p:spPr>
              <a:xfrm rot="0">
                <a:off x="720" y="336"/>
                <a:ext cx="384" cy="432"/>
              </a:xfrm>
              <a:prstGeom prst="rect"/>
              <a:solidFill>
                <a:schemeClr val="folHlink"/>
              </a:solidFill>
              <a:ln>
                <a:noFill/>
              </a:ln>
            </p:spPr>
            <p:txBody>
              <a:bodyPr anchor="ctr" bIns="45720" lIns="91440" rIns="91440" tIns="45720" vert="horz" wrap="none"/>
              <a:lstStyle>
                <a:lvl1pPr algn="l" eaLnBrk="1" fontAlgn="base" hangingPunct="1" indent="0" latinLnBrk="1" marL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Tahoma" pitchFamily="34" charset="0"/>
                    <a:ea typeface="Arial" pitchFamily="0" charset="0"/>
                    <a:sym typeface="Arial" pitchFamily="0" charset="0"/>
                  </a:defRPr>
                </a:lvl1pPr>
                <a:lvl2pPr algn="l" eaLnBrk="1" fontAlgn="base" hangingPunct="1" indent="0" latinLnBrk="1" marL="4572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Tahoma" pitchFamily="34" charset="0"/>
                    <a:ea typeface="Arial" pitchFamily="0" charset="0"/>
                    <a:sym typeface="Arial" pitchFamily="0" charset="0"/>
                  </a:defRPr>
                </a:lvl2pPr>
                <a:lvl3pPr algn="l" eaLnBrk="1" fontAlgn="base" hangingPunct="1" indent="0" latinLnBrk="1" marL="9144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Tahoma" pitchFamily="34" charset="0"/>
                    <a:ea typeface="Arial" pitchFamily="0" charset="0"/>
                    <a:sym typeface="Arial" pitchFamily="0" charset="0"/>
                  </a:defRPr>
                </a:lvl3pPr>
                <a:lvl4pPr algn="l" eaLnBrk="1" fontAlgn="base" hangingPunct="1" indent="0" latinLnBrk="1" marL="13716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Tahoma" pitchFamily="34" charset="0"/>
                    <a:ea typeface="Arial" pitchFamily="0" charset="0"/>
                    <a:sym typeface="Arial" pitchFamily="0" charset="0"/>
                  </a:defRPr>
                </a:lvl4pPr>
                <a:lvl5pPr algn="l" eaLnBrk="1" fontAlgn="base" hangingPunct="1" indent="0" latinLnBrk="1" marL="18288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Tahoma" pitchFamily="34" charset="0"/>
                    <a:ea typeface="Arial" pitchFamily="0" charset="0"/>
                    <a:sym typeface="Arial" pitchFamily="0" charset="0"/>
                  </a:defRPr>
                </a:lvl5pPr>
              </a:lstStyle>
              <a:p>
                <a:pPr eaLnBrk="1" hangingPunct="1" latinLnBrk="1" lvl="0"/>
                <a:endParaRPr altLang="en-US" lang="en-US">
                  <a:latin typeface="Tahoma" pitchFamily="34" charset="0"/>
                </a:endParaRPr>
              </a:p>
            </p:txBody>
          </p:sp>
          <p:sp>
            <p:nvSpPr>
              <p:cNvPr id="1048589" name=""/>
              <p:cNvSpPr/>
              <p:nvPr/>
            </p:nvSpPr>
            <p:spPr>
              <a:xfrm rot="0">
                <a:off x="1056" y="336"/>
                <a:ext cx="288" cy="432"/>
              </a:xfrm>
              <a:prstGeom prst="rect"/>
              <a:gradFill rotWithShape="0">
                <a:gsLst>
                  <a:gs pos="0">
                    <a:schemeClr val="folHlink">
                      <a:alpha val="100000"/>
                    </a:schemeClr>
                  </a:gs>
                  <a:gs pos="100000">
                    <a:schemeClr val="lt1">
                      <a:alpha val="100000"/>
                    </a:schemeClr>
                  </a:gs>
                </a:gsLst>
                <a:lin ang="0" scaled="1"/>
              </a:gradFill>
              <a:ln>
                <a:noFill/>
              </a:ln>
            </p:spPr>
            <p:txBody>
              <a:bodyPr anchor="ctr" bIns="45720" lIns="91440" rIns="91440" tIns="45720" vert="horz" wrap="none"/>
              <a:lstStyle>
                <a:lvl1pPr algn="l" eaLnBrk="1" fontAlgn="base" hangingPunct="1" indent="0" latinLnBrk="1" marL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Tahoma" pitchFamily="34" charset="0"/>
                    <a:ea typeface="Arial" pitchFamily="0" charset="0"/>
                    <a:sym typeface="Arial" pitchFamily="0" charset="0"/>
                  </a:defRPr>
                </a:lvl1pPr>
                <a:lvl2pPr algn="l" eaLnBrk="1" fontAlgn="base" hangingPunct="1" indent="0" latinLnBrk="1" marL="4572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Tahoma" pitchFamily="34" charset="0"/>
                    <a:ea typeface="Arial" pitchFamily="0" charset="0"/>
                    <a:sym typeface="Arial" pitchFamily="0" charset="0"/>
                  </a:defRPr>
                </a:lvl2pPr>
                <a:lvl3pPr algn="l" eaLnBrk="1" fontAlgn="base" hangingPunct="1" indent="0" latinLnBrk="1" marL="9144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Tahoma" pitchFamily="34" charset="0"/>
                    <a:ea typeface="Arial" pitchFamily="0" charset="0"/>
                    <a:sym typeface="Arial" pitchFamily="0" charset="0"/>
                  </a:defRPr>
                </a:lvl3pPr>
                <a:lvl4pPr algn="l" eaLnBrk="1" fontAlgn="base" hangingPunct="1" indent="0" latinLnBrk="1" marL="13716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Tahoma" pitchFamily="34" charset="0"/>
                    <a:ea typeface="Arial" pitchFamily="0" charset="0"/>
                    <a:sym typeface="Arial" pitchFamily="0" charset="0"/>
                  </a:defRPr>
                </a:lvl4pPr>
                <a:lvl5pPr algn="l" eaLnBrk="1" fontAlgn="base" hangingPunct="1" indent="0" latinLnBrk="1" marL="18288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Tahoma" pitchFamily="34" charset="0"/>
                    <a:ea typeface="Arial" pitchFamily="0" charset="0"/>
                    <a:sym typeface="Arial" pitchFamily="0" charset="0"/>
                  </a:defRPr>
                </a:lvl5pPr>
              </a:lstStyle>
              <a:p>
                <a:pPr eaLnBrk="1" hangingPunct="1" latinLnBrk="1" lvl="0"/>
                <a:endParaRPr altLang="en-US" lang="en-US">
                  <a:latin typeface="Tahoma" pitchFamily="34" charset="0"/>
                </a:endParaRPr>
              </a:p>
            </p:txBody>
          </p:sp>
        </p:grpSp>
        <p:grpSp>
          <p:nvGrpSpPr>
            <p:cNvPr id="39" name=""/>
            <p:cNvGrpSpPr/>
            <p:nvPr/>
          </p:nvGrpSpPr>
          <p:grpSpPr>
            <a:xfrm rot="0"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48590" name=""/>
              <p:cNvSpPr/>
              <p:nvPr/>
            </p:nvSpPr>
            <p:spPr>
              <a:xfrm rot="0">
                <a:off x="912" y="2640"/>
                <a:ext cx="384" cy="432"/>
              </a:xfrm>
              <a:prstGeom prst="rect"/>
              <a:solidFill>
                <a:schemeClr val="accent2"/>
              </a:solidFill>
              <a:ln>
                <a:noFill/>
              </a:ln>
            </p:spPr>
            <p:txBody>
              <a:bodyPr anchor="ctr" bIns="45720" lIns="91440" rIns="91440" tIns="45720" vert="horz" wrap="none"/>
              <a:lstStyle>
                <a:lvl1pPr algn="l" eaLnBrk="1" fontAlgn="base" hangingPunct="1" indent="0" latinLnBrk="1" marL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Tahoma" pitchFamily="34" charset="0"/>
                    <a:ea typeface="Arial" pitchFamily="0" charset="0"/>
                    <a:sym typeface="Arial" pitchFamily="0" charset="0"/>
                  </a:defRPr>
                </a:lvl1pPr>
                <a:lvl2pPr algn="l" eaLnBrk="1" fontAlgn="base" hangingPunct="1" indent="0" latinLnBrk="1" marL="4572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Tahoma" pitchFamily="34" charset="0"/>
                    <a:ea typeface="Arial" pitchFamily="0" charset="0"/>
                    <a:sym typeface="Arial" pitchFamily="0" charset="0"/>
                  </a:defRPr>
                </a:lvl2pPr>
                <a:lvl3pPr algn="l" eaLnBrk="1" fontAlgn="base" hangingPunct="1" indent="0" latinLnBrk="1" marL="9144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Tahoma" pitchFamily="34" charset="0"/>
                    <a:ea typeface="Arial" pitchFamily="0" charset="0"/>
                    <a:sym typeface="Arial" pitchFamily="0" charset="0"/>
                  </a:defRPr>
                </a:lvl3pPr>
                <a:lvl4pPr algn="l" eaLnBrk="1" fontAlgn="base" hangingPunct="1" indent="0" latinLnBrk="1" marL="13716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Tahoma" pitchFamily="34" charset="0"/>
                    <a:ea typeface="Arial" pitchFamily="0" charset="0"/>
                    <a:sym typeface="Arial" pitchFamily="0" charset="0"/>
                  </a:defRPr>
                </a:lvl4pPr>
                <a:lvl5pPr algn="l" eaLnBrk="1" fontAlgn="base" hangingPunct="1" indent="0" latinLnBrk="1" marL="18288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Tahoma" pitchFamily="34" charset="0"/>
                    <a:ea typeface="Arial" pitchFamily="0" charset="0"/>
                    <a:sym typeface="Arial" pitchFamily="0" charset="0"/>
                  </a:defRPr>
                </a:lvl5pPr>
              </a:lstStyle>
              <a:p>
                <a:pPr eaLnBrk="1" hangingPunct="1" latinLnBrk="1" lvl="0"/>
                <a:endParaRPr altLang="en-US" lang="en-US">
                  <a:latin typeface="Tahoma" pitchFamily="34" charset="0"/>
                </a:endParaRPr>
              </a:p>
            </p:txBody>
          </p:sp>
          <p:sp>
            <p:nvSpPr>
              <p:cNvPr id="1048591" name=""/>
              <p:cNvSpPr/>
              <p:nvPr/>
            </p:nvSpPr>
            <p:spPr>
              <a:xfrm rot="0">
                <a:off x="1249" y="2640"/>
                <a:ext cx="335" cy="432"/>
              </a:xfrm>
              <a:prstGeom prst="rect"/>
              <a:gradFill rotWithShape="0">
                <a:gsLst>
                  <a:gs pos="0">
                    <a:schemeClr val="accent2">
                      <a:alpha val="100000"/>
                    </a:schemeClr>
                  </a:gs>
                  <a:gs pos="100000">
                    <a:schemeClr val="lt1">
                      <a:alpha val="100000"/>
                    </a:schemeClr>
                  </a:gs>
                </a:gsLst>
                <a:lin ang="0" scaled="1"/>
              </a:gradFill>
              <a:ln>
                <a:noFill/>
              </a:ln>
            </p:spPr>
            <p:txBody>
              <a:bodyPr anchor="ctr" bIns="45720" lIns="91440" rIns="91440" tIns="45720" vert="horz" wrap="none"/>
              <a:lstStyle>
                <a:lvl1pPr algn="l" eaLnBrk="1" fontAlgn="base" hangingPunct="1" indent="0" latinLnBrk="1" marL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Tahoma" pitchFamily="34" charset="0"/>
                    <a:ea typeface="Arial" pitchFamily="0" charset="0"/>
                    <a:sym typeface="Arial" pitchFamily="0" charset="0"/>
                  </a:defRPr>
                </a:lvl1pPr>
                <a:lvl2pPr algn="l" eaLnBrk="1" fontAlgn="base" hangingPunct="1" indent="0" latinLnBrk="1" marL="4572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Tahoma" pitchFamily="34" charset="0"/>
                    <a:ea typeface="Arial" pitchFamily="0" charset="0"/>
                    <a:sym typeface="Arial" pitchFamily="0" charset="0"/>
                  </a:defRPr>
                </a:lvl2pPr>
                <a:lvl3pPr algn="l" eaLnBrk="1" fontAlgn="base" hangingPunct="1" indent="0" latinLnBrk="1" marL="9144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Tahoma" pitchFamily="34" charset="0"/>
                    <a:ea typeface="Arial" pitchFamily="0" charset="0"/>
                    <a:sym typeface="Arial" pitchFamily="0" charset="0"/>
                  </a:defRPr>
                </a:lvl3pPr>
                <a:lvl4pPr algn="l" eaLnBrk="1" fontAlgn="base" hangingPunct="1" indent="0" latinLnBrk="1" marL="13716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Tahoma" pitchFamily="34" charset="0"/>
                    <a:ea typeface="Arial" pitchFamily="0" charset="0"/>
                    <a:sym typeface="Arial" pitchFamily="0" charset="0"/>
                  </a:defRPr>
                </a:lvl4pPr>
                <a:lvl5pPr algn="l" eaLnBrk="1" fontAlgn="base" hangingPunct="1" indent="0" latinLnBrk="1" marL="18288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Tahoma" pitchFamily="34" charset="0"/>
                    <a:ea typeface="Arial" pitchFamily="0" charset="0"/>
                    <a:sym typeface="Arial" pitchFamily="0" charset="0"/>
                  </a:defRPr>
                </a:lvl5pPr>
              </a:lstStyle>
              <a:p>
                <a:pPr eaLnBrk="1" hangingPunct="1" latinLnBrk="1" lvl="0"/>
                <a:endParaRPr altLang="en-US" lang="en-US">
                  <a:latin typeface="Tahoma" pitchFamily="34" charset="0"/>
                </a:endParaRPr>
              </a:p>
            </p:txBody>
          </p:sp>
        </p:grpSp>
        <p:sp>
          <p:nvSpPr>
            <p:cNvPr id="1048592" name=""/>
            <p:cNvSpPr/>
            <p:nvPr/>
          </p:nvSpPr>
          <p:spPr>
            <a:xfrm rot="0">
              <a:off x="0" y="1824"/>
              <a:ext cx="353" cy="266"/>
            </a:xfrm>
            <a:prstGeom prst="rect"/>
            <a:gradFill rotWithShape="0">
              <a:gsLst>
                <a:gs pos="0">
                  <a:schemeClr val="lt1">
                    <a:alpha val="100000"/>
                  </a:schemeClr>
                </a:gs>
                <a:gs pos="100000">
                  <a:schemeClr val="hlink">
                    <a:alpha val="100000"/>
                  </a:schemeClr>
                </a:gs>
              </a:gsLst>
              <a:lin ang="18900000" scaled="1"/>
            </a:gradFill>
            <a:ln>
              <a:noFill/>
            </a:ln>
          </p:spPr>
          <p:txBody>
            <a:bodyPr anchor="ctr" bIns="45720" lIns="91440" rIns="91440" tIns="45720" vert="horz" wrap="none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Tahoma" pitchFamily="34" charset="0"/>
                  <a:ea typeface="Arial" pitchFamily="0" charset="0"/>
                  <a:sym typeface="Arial" pitchFamily="0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Tahoma" pitchFamily="34" charset="0"/>
                  <a:ea typeface="Arial" pitchFamily="0" charset="0"/>
                  <a:sym typeface="Arial" pitchFamily="0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Tahoma" pitchFamily="34" charset="0"/>
                  <a:ea typeface="Arial" pitchFamily="0" charset="0"/>
                  <a:sym typeface="Arial" pitchFamily="0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Tahoma" pitchFamily="34" charset="0"/>
                  <a:ea typeface="Arial" pitchFamily="0" charset="0"/>
                  <a:sym typeface="Arial" pitchFamily="0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Tahoma" pitchFamily="34" charset="0"/>
                  <a:ea typeface="Arial" pitchFamily="0" charset="0"/>
                  <a:sym typeface="Arial" pitchFamily="0" charset="0"/>
                </a:defRPr>
              </a:lvl5pPr>
            </a:lstStyle>
            <a:p>
              <a:pPr eaLnBrk="1" hangingPunct="1" latinLnBrk="1" lvl="0"/>
              <a:endParaRPr altLang="en-US" lang="en-US">
                <a:latin typeface="Tahoma" pitchFamily="34" charset="0"/>
              </a:endParaRPr>
            </a:p>
          </p:txBody>
        </p:sp>
        <p:sp>
          <p:nvSpPr>
            <p:cNvPr id="1048593" name=""/>
            <p:cNvSpPr/>
            <p:nvPr/>
          </p:nvSpPr>
          <p:spPr>
            <a:xfrm rot="0">
              <a:off x="400" y="1536"/>
              <a:ext cx="20" cy="663"/>
            </a:xfrm>
            <a:prstGeom prst="rect"/>
            <a:solidFill>
              <a:schemeClr val="dk2"/>
            </a:solidFill>
            <a:ln>
              <a:noFill/>
            </a:ln>
          </p:spPr>
          <p:txBody>
            <a:bodyPr anchor="ctr" bIns="45720" lIns="91440" rIns="91440" tIns="45720" vert="horz" wrap="none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Tahoma" pitchFamily="34" charset="0"/>
                  <a:ea typeface="Arial" pitchFamily="0" charset="0"/>
                  <a:sym typeface="Arial" pitchFamily="0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Tahoma" pitchFamily="34" charset="0"/>
                  <a:ea typeface="Arial" pitchFamily="0" charset="0"/>
                  <a:sym typeface="Arial" pitchFamily="0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Tahoma" pitchFamily="34" charset="0"/>
                  <a:ea typeface="Arial" pitchFamily="0" charset="0"/>
                  <a:sym typeface="Arial" pitchFamily="0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Tahoma" pitchFamily="34" charset="0"/>
                  <a:ea typeface="Arial" pitchFamily="0" charset="0"/>
                  <a:sym typeface="Arial" pitchFamily="0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Tahoma" pitchFamily="34" charset="0"/>
                  <a:ea typeface="Arial" pitchFamily="0" charset="0"/>
                  <a:sym typeface="Arial" pitchFamily="0" charset="0"/>
                </a:defRPr>
              </a:lvl5pPr>
            </a:lstStyle>
            <a:p>
              <a:pPr eaLnBrk="1" hangingPunct="1" latinLnBrk="1" lvl="0"/>
              <a:endParaRPr altLang="en-US" lang="en-US">
                <a:latin typeface="Tahoma" pitchFamily="34" charset="0"/>
              </a:endParaRPr>
            </a:p>
          </p:txBody>
        </p:sp>
        <p:sp>
          <p:nvSpPr>
            <p:cNvPr id="1048594" name=""/>
            <p:cNvSpPr/>
            <p:nvPr/>
          </p:nvSpPr>
          <p:spPr>
            <a:xfrm rot="0" flipV="1">
              <a:off x="199" y="2054"/>
              <a:ext cx="5476" cy="35"/>
            </a:xfrm>
            <a:prstGeom prst="rect"/>
            <a:gradFill rotWithShape="0">
              <a:gsLst>
                <a:gs pos="0">
                  <a:schemeClr val="dk2"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0" scaled="1"/>
            </a:gradFill>
            <a:ln>
              <a:noFill/>
            </a:ln>
          </p:spPr>
          <p:txBody>
            <a:bodyPr anchor="ctr" bIns="45720" lIns="91440" rIns="91440" tIns="45720" vert="horz" wrap="none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Tahoma" pitchFamily="34" charset="0"/>
                  <a:ea typeface="Arial" pitchFamily="0" charset="0"/>
                  <a:sym typeface="Arial" pitchFamily="0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Tahoma" pitchFamily="34" charset="0"/>
                  <a:ea typeface="Arial" pitchFamily="0" charset="0"/>
                  <a:sym typeface="Arial" pitchFamily="0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Tahoma" pitchFamily="34" charset="0"/>
                  <a:ea typeface="Arial" pitchFamily="0" charset="0"/>
                  <a:sym typeface="Arial" pitchFamily="0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Tahoma" pitchFamily="34" charset="0"/>
                  <a:ea typeface="Arial" pitchFamily="0" charset="0"/>
                  <a:sym typeface="Arial" pitchFamily="0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Tahoma" pitchFamily="34" charset="0"/>
                  <a:ea typeface="Arial" pitchFamily="0" charset="0"/>
                  <a:sym typeface="Arial" pitchFamily="0" charset="0"/>
                </a:defRPr>
              </a:lvl5pPr>
            </a:lstStyle>
            <a:p>
              <a:pPr eaLnBrk="1" hangingPunct="1" latinLnBrk="1" lvl="0"/>
              <a:endParaRPr altLang="en-US" lang="en-US">
                <a:latin typeface="Tahoma" pitchFamily="34" charset="0"/>
              </a:endParaRPr>
            </a:p>
          </p:txBody>
        </p:sp>
      </p:grpSp>
      <p:sp>
        <p:nvSpPr>
          <p:cNvPr id="1048597" name=""/>
          <p:cNvSpPr/>
          <p:nvPr>
            <p:ph type="dt" sz="half" idx="2"/>
          </p:nvPr>
        </p:nvSpPr>
        <p:spPr>
          <a:xfrm rot="0">
            <a:off x="990600" y="62484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400" lang="en-US">
                <a:solidFill>
                  <a:schemeClr val="dk2"/>
                </a:solidFill>
                <a:latin typeface="Tahoma" pitchFamily="34" charset="0"/>
              </a:rPr>
              <a:pPr eaLnBrk="1" hangingPunct="1" latinLnBrk="1" lvl="0"/>
            </a:fld>
            <a:endParaRPr altLang="en-US" sz="1400" lang="en-US">
              <a:solidFill>
                <a:schemeClr val="dk2"/>
              </a:solidFill>
              <a:latin typeface="Tahoma" pitchFamily="34" charset="0"/>
            </a:endParaRPr>
          </a:p>
        </p:txBody>
      </p:sp>
      <p:sp>
        <p:nvSpPr>
          <p:cNvPr id="1048598" name=""/>
          <p:cNvSpPr/>
          <p:nvPr>
            <p:ph type="ftr" sz="quarter" idx="3"/>
          </p:nvPr>
        </p:nvSpPr>
        <p:spPr>
          <a:xfrm rot="0">
            <a:off x="3429000" y="62484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400" lang="en-US">
              <a:solidFill>
                <a:schemeClr val="dk2"/>
              </a:solidFill>
              <a:latin typeface="Tahoma" pitchFamily="34" charset="0"/>
            </a:endParaRPr>
          </a:p>
        </p:txBody>
      </p:sp>
      <p:sp>
        <p:nvSpPr>
          <p:cNvPr id="1048599" name=""/>
          <p:cNvSpPr/>
          <p:nvPr>
            <p:ph type="sldNum" sz="quarter" idx="4"/>
          </p:nvPr>
        </p:nvSpPr>
        <p:spPr>
          <a:xfrm rot="0">
            <a:off x="6858000" y="62484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400" lang="en-US">
                <a:solidFill>
                  <a:schemeClr val="dk2"/>
                </a:solidFill>
                <a:latin typeface="Tahoma" pitchFamily="34" charset="0"/>
              </a:rPr>
              <a:pPr algn="r" eaLnBrk="1" hangingPunct="1" latinLnBrk="1" lvl="0"/>
            </a:fld>
            <a:endParaRPr altLang="en-US" sz="1400" lang="en-US">
              <a:solidFill>
                <a:schemeClr val="dk2"/>
              </a:solidFill>
              <a:latin typeface="Tahoma" pitchFamily="34" charset="0"/>
            </a:endParaRPr>
          </a:p>
        </p:txBody>
      </p:sp>
      <p:sp>
        <p:nvSpPr>
          <p:cNvPr id="10486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Font typeface="Wingdings" pitchFamily="2" charset="2"/>
              <a:buNone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6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7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5" name=""/>
          <p:cNvSpPr/>
          <p:nvPr>
            <p:ph type="dt" sz="half" idx="2"/>
          </p:nvPr>
        </p:nvSpPr>
        <p:spPr>
          <a:xfrm rot="0">
            <a:off x="1162050" y="6243637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400" lang="en-US">
                <a:latin typeface="Tahoma" pitchFamily="34" charset="0"/>
              </a:rPr>
              <a:pPr eaLnBrk="1" hangingPunct="1" latinLnBrk="1" lvl="0"/>
            </a:fld>
            <a:endParaRPr altLang="en-US" sz="1400" lang="en-US">
              <a:latin typeface="Tahoma" pitchFamily="34" charset="0"/>
            </a:endParaRPr>
          </a:p>
        </p:txBody>
      </p:sp>
      <p:sp>
        <p:nvSpPr>
          <p:cNvPr id="1048587" name=""/>
          <p:cNvSpPr/>
          <p:nvPr>
            <p:ph type="sldNum" sz="quarter" idx="4"/>
          </p:nvPr>
        </p:nvSpPr>
        <p:spPr>
          <a:xfrm rot="0">
            <a:off x="7042150" y="6243637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400" lang="en-US">
                <a:latin typeface="Tahoma" pitchFamily="34" charset="0"/>
              </a:rPr>
              <a:pPr algn="r" eaLnBrk="1" hangingPunct="1" latinLnBrk="1" lvl="0"/>
            </a:fld>
            <a:endParaRPr altLang="en-US" sz="1400" lang="en-US">
              <a:latin typeface="Tahoma" pitchFamily="34" charset="0"/>
            </a:endParaRPr>
          </a:p>
        </p:txBody>
      </p:sp>
      <p:sp>
        <p:nvSpPr>
          <p:cNvPr id="1048586" name=""/>
          <p:cNvSpPr/>
          <p:nvPr>
            <p:ph type="ftr" sz="quarter" idx="3"/>
          </p:nvPr>
        </p:nvSpPr>
        <p:spPr>
          <a:xfrm rot="0">
            <a:off x="3657600" y="6243637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400" lang="en-US">
              <a:latin typeface="Tahoma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0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81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5" name=""/>
          <p:cNvSpPr/>
          <p:nvPr>
            <p:ph type="dt" sz="half" idx="2"/>
          </p:nvPr>
        </p:nvSpPr>
        <p:spPr>
          <a:xfrm rot="0">
            <a:off x="1162050" y="6243637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400" lang="en-US">
                <a:latin typeface="Tahoma" pitchFamily="34" charset="0"/>
              </a:rPr>
              <a:pPr eaLnBrk="1" hangingPunct="1" latinLnBrk="1" lvl="0"/>
            </a:fld>
            <a:endParaRPr altLang="en-US" sz="1400" lang="en-US">
              <a:latin typeface="Tahoma" pitchFamily="34" charset="0"/>
            </a:endParaRPr>
          </a:p>
        </p:txBody>
      </p:sp>
      <p:sp>
        <p:nvSpPr>
          <p:cNvPr id="1048587" name=""/>
          <p:cNvSpPr/>
          <p:nvPr>
            <p:ph type="sldNum" sz="quarter" idx="4"/>
          </p:nvPr>
        </p:nvSpPr>
        <p:spPr>
          <a:xfrm rot="0">
            <a:off x="7042150" y="6243637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400" lang="en-US">
                <a:latin typeface="Tahoma" pitchFamily="34" charset="0"/>
              </a:rPr>
              <a:pPr algn="r" eaLnBrk="1" hangingPunct="1" latinLnBrk="1" lvl="0"/>
            </a:fld>
            <a:endParaRPr altLang="en-US" sz="1400" lang="en-US">
              <a:latin typeface="Tahoma" pitchFamily="34" charset="0"/>
            </a:endParaRPr>
          </a:p>
        </p:txBody>
      </p:sp>
      <p:sp>
        <p:nvSpPr>
          <p:cNvPr id="1048586" name=""/>
          <p:cNvSpPr/>
          <p:nvPr>
            <p:ph type="ftr" sz="quarter" idx="3"/>
          </p:nvPr>
        </p:nvSpPr>
        <p:spPr>
          <a:xfrm rot="0">
            <a:off x="3657600" y="6243637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400" lang="en-US">
              <a:latin typeface="Tahoma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bl">
  <p:cSld name="Title and Table">
    <p:spTree>
      <p:nvGrpSpPr>
        <p:cNvPr id="1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8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algn="l" defTabSz="914400" eaLnBrk="0" fontAlgn="base" hangingPunct="0" indent="-342900" latinLnBrk="0" lvl="0" marL="34290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baseline="0" b="0" cap="none" dirty="0" sz="3200" i="0" kern="0" kumimoji="0" lang="en-US" noProof="0" normalizeH="0" spc="0" strike="noStrike" u="none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table</a:t>
            </a:r>
            <a:endParaRPr baseline="0" b="0" cap="none" dirty="0" sz="3200" i="0" kern="0" kumimoji="0" lang="en-US" noProof="0" normalizeH="0" spc="0" strike="noStrike" u="none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585" name=""/>
          <p:cNvSpPr/>
          <p:nvPr>
            <p:ph type="dt" sz="half" idx="2"/>
          </p:nvPr>
        </p:nvSpPr>
        <p:spPr>
          <a:xfrm rot="0">
            <a:off x="1162050" y="6243637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400" lang="en-US">
                <a:latin typeface="Tahoma" pitchFamily="34" charset="0"/>
              </a:rPr>
              <a:pPr eaLnBrk="1" hangingPunct="1" latinLnBrk="1" lvl="0"/>
            </a:fld>
            <a:endParaRPr altLang="en-US" sz="1400" lang="en-US">
              <a:latin typeface="Tahoma" pitchFamily="34" charset="0"/>
            </a:endParaRPr>
          </a:p>
        </p:txBody>
      </p:sp>
      <p:sp>
        <p:nvSpPr>
          <p:cNvPr id="1048587" name=""/>
          <p:cNvSpPr/>
          <p:nvPr>
            <p:ph type="sldNum" sz="quarter" idx="4"/>
          </p:nvPr>
        </p:nvSpPr>
        <p:spPr>
          <a:xfrm rot="0">
            <a:off x="7042150" y="6243637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400" lang="en-US">
                <a:latin typeface="Tahoma" pitchFamily="34" charset="0"/>
              </a:rPr>
              <a:pPr algn="r" eaLnBrk="1" hangingPunct="1" latinLnBrk="1" lvl="0"/>
            </a:fld>
            <a:endParaRPr altLang="en-US" sz="1400" lang="en-US">
              <a:latin typeface="Tahoma" pitchFamily="34" charset="0"/>
            </a:endParaRPr>
          </a:p>
        </p:txBody>
      </p:sp>
      <p:sp>
        <p:nvSpPr>
          <p:cNvPr id="1048586" name=""/>
          <p:cNvSpPr/>
          <p:nvPr>
            <p:ph type="ftr" sz="quarter" idx="3"/>
          </p:nvPr>
        </p:nvSpPr>
        <p:spPr>
          <a:xfrm rot="0">
            <a:off x="3657600" y="6243637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400" lang="en-US">
              <a:latin typeface="Tahoma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solidFill>
          <a:schemeClr val="lt1"/>
        </a:solidFill>
      </p:bgPr>
    </p:bg>
    <p:spTree>
      <p:nvGrpSpPr>
        <p:cNvPr id="10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9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</a:endParaRPr>
          </a:p>
        </p:txBody>
      </p:sp>
      <p:sp>
        <p:nvSpPr>
          <p:cNvPr id="104869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</a:endParaRPr>
          </a:p>
        </p:txBody>
      </p:sp>
      <p:sp>
        <p:nvSpPr>
          <p:cNvPr id="104870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</a:endParaRPr>
          </a:p>
        </p:txBody>
      </p:sp>
      <p:sp>
        <p:nvSpPr>
          <p:cNvPr id="1048702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701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solidFill>
          <a:schemeClr val="lt1"/>
        </a:solidFill>
      </p:bgPr>
    </p:bg>
    <p:spTree>
      <p:nvGrpSpPr>
        <p:cNvPr id="11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05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</a:endParaRPr>
          </a:p>
        </p:txBody>
      </p:sp>
      <p:sp>
        <p:nvSpPr>
          <p:cNvPr id="1048706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</a:endParaRPr>
          </a:p>
        </p:txBody>
      </p:sp>
      <p:sp>
        <p:nvSpPr>
          <p:cNvPr id="1048707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</a:endParaRPr>
          </a:p>
        </p:txBody>
      </p:sp>
      <p:sp>
        <p:nvSpPr>
          <p:cNvPr id="104870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solidFill>
          <a:schemeClr val="lt1"/>
        </a:solidFill>
      </p:bgPr>
    </p:bg>
    <p:spTree>
      <p:nvGrpSpPr>
        <p:cNvPr id="11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12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</a:endParaRPr>
          </a:p>
        </p:txBody>
      </p:sp>
      <p:sp>
        <p:nvSpPr>
          <p:cNvPr id="1048713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</a:endParaRPr>
          </a:p>
        </p:txBody>
      </p:sp>
      <p:sp>
        <p:nvSpPr>
          <p:cNvPr id="1048714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</a:endParaRPr>
          </a:p>
        </p:txBody>
      </p:sp>
      <p:sp>
        <p:nvSpPr>
          <p:cNvPr id="1048716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15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solidFill>
          <a:schemeClr val="lt1"/>
        </a:solidFill>
      </p:bgPr>
    </p:bg>
    <p:spTree>
      <p:nvGrpSpPr>
        <p:cNvPr id="11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19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</a:endParaRPr>
          </a:p>
        </p:txBody>
      </p:sp>
      <p:sp>
        <p:nvSpPr>
          <p:cNvPr id="1048720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</a:endParaRPr>
          </a:p>
        </p:txBody>
      </p:sp>
      <p:sp>
        <p:nvSpPr>
          <p:cNvPr id="1048721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</a:endParaRPr>
          </a:p>
        </p:txBody>
      </p:sp>
      <p:sp>
        <p:nvSpPr>
          <p:cNvPr id="104872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2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2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solidFill>
          <a:schemeClr val="lt1"/>
        </a:solidFill>
      </p:bgPr>
    </p:bg>
    <p:spTree>
      <p:nvGrpSpPr>
        <p:cNvPr id="11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27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</a:endParaRPr>
          </a:p>
        </p:txBody>
      </p:sp>
      <p:sp>
        <p:nvSpPr>
          <p:cNvPr id="1048728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</a:endParaRPr>
          </a:p>
        </p:txBody>
      </p:sp>
      <p:sp>
        <p:nvSpPr>
          <p:cNvPr id="1048729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</a:endParaRPr>
          </a:p>
        </p:txBody>
      </p:sp>
      <p:sp>
        <p:nvSpPr>
          <p:cNvPr id="1048734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3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32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31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3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solidFill>
          <a:schemeClr val="lt1"/>
        </a:solidFill>
      </p:bgPr>
    </p:bg>
    <p:spTree>
      <p:nvGrpSpPr>
        <p:cNvPr id="12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37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</a:endParaRPr>
          </a:p>
        </p:txBody>
      </p:sp>
      <p:sp>
        <p:nvSpPr>
          <p:cNvPr id="1048738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</a:endParaRPr>
          </a:p>
        </p:txBody>
      </p:sp>
      <p:sp>
        <p:nvSpPr>
          <p:cNvPr id="1048739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</a:endParaRPr>
          </a:p>
        </p:txBody>
      </p:sp>
      <p:sp>
        <p:nvSpPr>
          <p:cNvPr id="104874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solidFill>
          <a:schemeClr val="lt1"/>
        </a:solidFill>
      </p:bgPr>
    </p:bg>
    <p:spTree>
      <p:nvGrpSpPr>
        <p:cNvPr id="9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74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</a:endParaRPr>
          </a:p>
        </p:txBody>
      </p:sp>
      <p:sp>
        <p:nvSpPr>
          <p:cNvPr id="1048675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</a:endParaRPr>
          </a:p>
        </p:txBody>
      </p:sp>
      <p:sp>
        <p:nvSpPr>
          <p:cNvPr id="1048676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07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5" name=""/>
          <p:cNvSpPr/>
          <p:nvPr>
            <p:ph type="dt" sz="half" idx="2"/>
          </p:nvPr>
        </p:nvSpPr>
        <p:spPr>
          <a:xfrm rot="0">
            <a:off x="1162050" y="6243637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400" lang="en-US">
                <a:latin typeface="Tahoma" pitchFamily="34" charset="0"/>
              </a:rPr>
              <a:pPr eaLnBrk="1" hangingPunct="1" latinLnBrk="1" lvl="0"/>
            </a:fld>
            <a:endParaRPr altLang="en-US" sz="1400" lang="en-US">
              <a:latin typeface="Tahoma" pitchFamily="34" charset="0"/>
            </a:endParaRPr>
          </a:p>
        </p:txBody>
      </p:sp>
      <p:sp>
        <p:nvSpPr>
          <p:cNvPr id="1048587" name=""/>
          <p:cNvSpPr/>
          <p:nvPr>
            <p:ph type="sldNum" sz="quarter" idx="4"/>
          </p:nvPr>
        </p:nvSpPr>
        <p:spPr>
          <a:xfrm rot="0">
            <a:off x="7042150" y="6243637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400" lang="en-US">
                <a:latin typeface="Tahoma" pitchFamily="34" charset="0"/>
              </a:rPr>
              <a:pPr algn="r" eaLnBrk="1" hangingPunct="1" latinLnBrk="1" lvl="0"/>
            </a:fld>
            <a:endParaRPr altLang="en-US" sz="1400" lang="en-US">
              <a:latin typeface="Tahoma" pitchFamily="34" charset="0"/>
            </a:endParaRPr>
          </a:p>
        </p:txBody>
      </p:sp>
      <p:sp>
        <p:nvSpPr>
          <p:cNvPr id="1048586" name=""/>
          <p:cNvSpPr/>
          <p:nvPr>
            <p:ph type="ftr" sz="quarter" idx="3"/>
          </p:nvPr>
        </p:nvSpPr>
        <p:spPr>
          <a:xfrm rot="0">
            <a:off x="3657600" y="6243637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400" lang="en-US">
              <a:latin typeface="Tahoma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solidFill>
          <a:schemeClr val="lt1"/>
        </a:solidFill>
      </p:bgPr>
    </p:bg>
    <p:spTree>
      <p:nvGrpSpPr>
        <p:cNvPr id="12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43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</a:endParaRPr>
          </a:p>
        </p:txBody>
      </p:sp>
      <p:sp>
        <p:nvSpPr>
          <p:cNvPr id="1048744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</a:endParaRPr>
          </a:p>
        </p:txBody>
      </p:sp>
      <p:sp>
        <p:nvSpPr>
          <p:cNvPr id="1048745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</a:endParaRPr>
          </a:p>
        </p:txBody>
      </p:sp>
      <p:sp>
        <p:nvSpPr>
          <p:cNvPr id="1048748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47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46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solidFill>
          <a:schemeClr val="lt1"/>
        </a:solidFill>
      </p:bgPr>
    </p:bg>
    <p:spTree>
      <p:nvGrpSpPr>
        <p:cNvPr id="12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51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</a:endParaRPr>
          </a:p>
        </p:txBody>
      </p:sp>
      <p:sp>
        <p:nvSpPr>
          <p:cNvPr id="1048752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</a:endParaRPr>
          </a:p>
        </p:txBody>
      </p:sp>
      <p:sp>
        <p:nvSpPr>
          <p:cNvPr id="1048753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</a:endParaRPr>
          </a:p>
        </p:txBody>
      </p:sp>
      <p:sp>
        <p:nvSpPr>
          <p:cNvPr id="1048756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55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bIns="45720" lIns="91440" rIns="91440" rtlCol="0" tIns="45720" vert="horz">
            <a:normAutofit/>
          </a:bodyPr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</a:pPr>
            <a:endParaRPr baseline="0" b="0" cap="none" sz="3200" i="0" kern="1200" kumimoji="0" lang="en-US" noProof="0" normalizeH="0" spc="0" strike="noStrike" u="none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754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solidFill>
          <a:schemeClr val="lt1"/>
        </a:solidFill>
      </p:bgPr>
    </p:bg>
    <p:spTree>
      <p:nvGrpSpPr>
        <p:cNvPr id="13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59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</a:endParaRPr>
          </a:p>
        </p:txBody>
      </p:sp>
      <p:sp>
        <p:nvSpPr>
          <p:cNvPr id="1048760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</a:endParaRPr>
          </a:p>
        </p:txBody>
      </p:sp>
      <p:sp>
        <p:nvSpPr>
          <p:cNvPr id="1048761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</a:endParaRPr>
          </a:p>
        </p:txBody>
      </p:sp>
      <p:sp>
        <p:nvSpPr>
          <p:cNvPr id="104876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6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solidFill>
          <a:schemeClr val="lt1"/>
        </a:solidFill>
      </p:bgPr>
    </p:bg>
    <p:spTree>
      <p:nvGrpSpPr>
        <p:cNvPr id="10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91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</a:endParaRPr>
          </a:p>
        </p:txBody>
      </p:sp>
      <p:sp>
        <p:nvSpPr>
          <p:cNvPr id="1048692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</a:endParaRPr>
          </a:p>
        </p:txBody>
      </p:sp>
      <p:sp>
        <p:nvSpPr>
          <p:cNvPr id="1048693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</a:endParaRPr>
          </a:p>
        </p:txBody>
      </p:sp>
      <p:sp>
        <p:nvSpPr>
          <p:cNvPr id="10486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94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1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4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65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/>
            </a:lvl1pPr>
            <a:lvl2pPr indent="0" marL="457200">
              <a:buNone/>
              <a:defRPr sz="1800"/>
            </a:lvl2pPr>
            <a:lvl3pPr indent="0" marL="914400">
              <a:buNone/>
              <a:defRPr sz="1600"/>
            </a:lvl3pPr>
            <a:lvl4pPr indent="0" marL="1371600">
              <a:buNone/>
              <a:defRPr sz="1400"/>
            </a:lvl4pPr>
            <a:lvl5pPr indent="0" marL="1828800">
              <a:buNone/>
              <a:defRPr sz="1400"/>
            </a:lvl5pPr>
            <a:lvl6pPr indent="0" marL="2286000">
              <a:buNone/>
              <a:defRPr sz="1400"/>
            </a:lvl6pPr>
            <a:lvl7pPr indent="0" marL="2743200">
              <a:buNone/>
              <a:defRPr sz="1400"/>
            </a:lvl7pPr>
            <a:lvl8pPr indent="0" marL="3200400">
              <a:buNone/>
              <a:defRPr sz="1400"/>
            </a:lvl8pPr>
            <a:lvl9pPr indent="0" marL="365760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585" name=""/>
          <p:cNvSpPr/>
          <p:nvPr>
            <p:ph type="dt" sz="half" idx="2"/>
          </p:nvPr>
        </p:nvSpPr>
        <p:spPr>
          <a:xfrm rot="0">
            <a:off x="1162050" y="6243637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400" lang="en-US">
                <a:latin typeface="Tahoma" pitchFamily="34" charset="0"/>
              </a:rPr>
              <a:pPr eaLnBrk="1" hangingPunct="1" latinLnBrk="1" lvl="0"/>
            </a:fld>
            <a:endParaRPr altLang="en-US" sz="1400" lang="en-US">
              <a:latin typeface="Tahoma" pitchFamily="34" charset="0"/>
            </a:endParaRPr>
          </a:p>
        </p:txBody>
      </p:sp>
      <p:sp>
        <p:nvSpPr>
          <p:cNvPr id="1048587" name=""/>
          <p:cNvSpPr/>
          <p:nvPr>
            <p:ph type="sldNum" sz="quarter" idx="4"/>
          </p:nvPr>
        </p:nvSpPr>
        <p:spPr>
          <a:xfrm rot="0">
            <a:off x="7042150" y="6243637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400" lang="en-US">
                <a:latin typeface="Tahoma" pitchFamily="34" charset="0"/>
              </a:rPr>
              <a:pPr algn="r" eaLnBrk="1" hangingPunct="1" latinLnBrk="1" lvl="0"/>
            </a:fld>
            <a:endParaRPr altLang="en-US" sz="1400" lang="en-US">
              <a:latin typeface="Tahoma" pitchFamily="34" charset="0"/>
            </a:endParaRPr>
          </a:p>
        </p:txBody>
      </p:sp>
      <p:sp>
        <p:nvSpPr>
          <p:cNvPr id="1048586" name=""/>
          <p:cNvSpPr/>
          <p:nvPr>
            <p:ph type="ftr" sz="quarter" idx="3"/>
          </p:nvPr>
        </p:nvSpPr>
        <p:spPr>
          <a:xfrm rot="0">
            <a:off x="3657600" y="6243637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400" lang="en-US">
              <a:latin typeface="Tahoma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7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0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1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5" name=""/>
          <p:cNvSpPr/>
          <p:nvPr>
            <p:ph type="dt" sz="half" idx="2"/>
          </p:nvPr>
        </p:nvSpPr>
        <p:spPr>
          <a:xfrm rot="0">
            <a:off x="1162050" y="6243637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400" lang="en-US">
                <a:latin typeface="Tahoma" pitchFamily="34" charset="0"/>
              </a:rPr>
              <a:pPr eaLnBrk="1" hangingPunct="1" latinLnBrk="1" lvl="0"/>
            </a:fld>
            <a:endParaRPr altLang="en-US" sz="1400" lang="en-US">
              <a:latin typeface="Tahoma" pitchFamily="34" charset="0"/>
            </a:endParaRPr>
          </a:p>
        </p:txBody>
      </p:sp>
      <p:sp>
        <p:nvSpPr>
          <p:cNvPr id="1048587" name=""/>
          <p:cNvSpPr/>
          <p:nvPr>
            <p:ph type="sldNum" sz="quarter" idx="4"/>
          </p:nvPr>
        </p:nvSpPr>
        <p:spPr>
          <a:xfrm rot="0">
            <a:off x="7042150" y="6243637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400" lang="en-US">
                <a:latin typeface="Tahoma" pitchFamily="34" charset="0"/>
              </a:rPr>
              <a:pPr algn="r" eaLnBrk="1" hangingPunct="1" latinLnBrk="1" lvl="0"/>
            </a:fld>
            <a:endParaRPr altLang="en-US" sz="1400" lang="en-US">
              <a:latin typeface="Tahoma" pitchFamily="34" charset="0"/>
            </a:endParaRPr>
          </a:p>
        </p:txBody>
      </p:sp>
      <p:sp>
        <p:nvSpPr>
          <p:cNvPr id="1048586" name=""/>
          <p:cNvSpPr/>
          <p:nvPr>
            <p:ph type="ftr" sz="quarter" idx="3"/>
          </p:nvPr>
        </p:nvSpPr>
        <p:spPr>
          <a:xfrm rot="0">
            <a:off x="3657600" y="6243637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400" lang="en-US">
              <a:latin typeface="Tahoma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6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68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6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70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5" name=""/>
          <p:cNvSpPr/>
          <p:nvPr>
            <p:ph type="dt" sz="half" idx="2"/>
          </p:nvPr>
        </p:nvSpPr>
        <p:spPr>
          <a:xfrm rot="0">
            <a:off x="1162050" y="6243637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400" lang="en-US">
                <a:latin typeface="Tahoma" pitchFamily="34" charset="0"/>
              </a:rPr>
              <a:pPr eaLnBrk="1" hangingPunct="1" latinLnBrk="1" lvl="0"/>
            </a:fld>
            <a:endParaRPr altLang="en-US" sz="1400" lang="en-US">
              <a:latin typeface="Tahoma" pitchFamily="34" charset="0"/>
            </a:endParaRPr>
          </a:p>
        </p:txBody>
      </p:sp>
      <p:sp>
        <p:nvSpPr>
          <p:cNvPr id="1048587" name=""/>
          <p:cNvSpPr/>
          <p:nvPr>
            <p:ph type="sldNum" sz="quarter" idx="4"/>
          </p:nvPr>
        </p:nvSpPr>
        <p:spPr>
          <a:xfrm rot="0">
            <a:off x="7042150" y="6243637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400" lang="en-US">
                <a:latin typeface="Tahoma" pitchFamily="34" charset="0"/>
              </a:rPr>
              <a:pPr algn="r" eaLnBrk="1" hangingPunct="1" latinLnBrk="1" lvl="0"/>
            </a:fld>
            <a:endParaRPr altLang="en-US" sz="1400" lang="en-US">
              <a:latin typeface="Tahoma" pitchFamily="34" charset="0"/>
            </a:endParaRPr>
          </a:p>
        </p:txBody>
      </p:sp>
      <p:sp>
        <p:nvSpPr>
          <p:cNvPr id="1048586" name=""/>
          <p:cNvSpPr/>
          <p:nvPr>
            <p:ph type="ftr" sz="quarter" idx="3"/>
          </p:nvPr>
        </p:nvSpPr>
        <p:spPr>
          <a:xfrm rot="0">
            <a:off x="3657600" y="6243637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400" lang="en-US">
              <a:latin typeface="Tahoma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5" name=""/>
          <p:cNvSpPr/>
          <p:nvPr>
            <p:ph type="dt" sz="half" idx="2"/>
          </p:nvPr>
        </p:nvSpPr>
        <p:spPr>
          <a:xfrm rot="0">
            <a:off x="1162050" y="6243637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400" lang="en-US">
                <a:latin typeface="Tahoma" pitchFamily="34" charset="0"/>
              </a:rPr>
              <a:pPr eaLnBrk="1" hangingPunct="1" latinLnBrk="1" lvl="0"/>
            </a:fld>
            <a:endParaRPr altLang="en-US" sz="1400" lang="en-US">
              <a:latin typeface="Tahoma" pitchFamily="34" charset="0"/>
            </a:endParaRPr>
          </a:p>
        </p:txBody>
      </p:sp>
      <p:sp>
        <p:nvSpPr>
          <p:cNvPr id="1048587" name=""/>
          <p:cNvSpPr/>
          <p:nvPr>
            <p:ph type="sldNum" sz="quarter" idx="4"/>
          </p:nvPr>
        </p:nvSpPr>
        <p:spPr>
          <a:xfrm rot="0">
            <a:off x="7042150" y="6243637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400" lang="en-US">
                <a:latin typeface="Tahoma" pitchFamily="34" charset="0"/>
              </a:rPr>
              <a:pPr algn="r" eaLnBrk="1" hangingPunct="1" latinLnBrk="1" lvl="0"/>
            </a:fld>
            <a:endParaRPr altLang="en-US" sz="1400" lang="en-US">
              <a:latin typeface="Tahoma" pitchFamily="34" charset="0"/>
            </a:endParaRPr>
          </a:p>
        </p:txBody>
      </p:sp>
      <p:sp>
        <p:nvSpPr>
          <p:cNvPr id="1048586" name=""/>
          <p:cNvSpPr/>
          <p:nvPr>
            <p:ph type="ftr" sz="quarter" idx="3"/>
          </p:nvPr>
        </p:nvSpPr>
        <p:spPr>
          <a:xfrm rot="0">
            <a:off x="3657600" y="6243637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400" lang="en-US">
              <a:latin typeface="Tahoma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8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5" name=""/>
          <p:cNvSpPr/>
          <p:nvPr>
            <p:ph type="dt" sz="half" idx="2"/>
          </p:nvPr>
        </p:nvSpPr>
        <p:spPr>
          <a:xfrm rot="0">
            <a:off x="1162050" y="6243637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400" lang="en-US">
                <a:latin typeface="Tahoma" pitchFamily="34" charset="0"/>
              </a:rPr>
              <a:pPr eaLnBrk="1" hangingPunct="1" latinLnBrk="1" lvl="0"/>
            </a:fld>
            <a:endParaRPr altLang="en-US" sz="1400" lang="en-US">
              <a:latin typeface="Tahoma" pitchFamily="34" charset="0"/>
            </a:endParaRPr>
          </a:p>
        </p:txBody>
      </p:sp>
      <p:sp>
        <p:nvSpPr>
          <p:cNvPr id="1048587" name=""/>
          <p:cNvSpPr/>
          <p:nvPr>
            <p:ph type="sldNum" sz="quarter" idx="4"/>
          </p:nvPr>
        </p:nvSpPr>
        <p:spPr>
          <a:xfrm rot="0">
            <a:off x="7042150" y="6243637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400" lang="en-US">
                <a:latin typeface="Tahoma" pitchFamily="34" charset="0"/>
              </a:rPr>
              <a:pPr algn="r" eaLnBrk="1" hangingPunct="1" latinLnBrk="1" lvl="0"/>
            </a:fld>
            <a:endParaRPr altLang="en-US" sz="1400" lang="en-US">
              <a:latin typeface="Tahoma" pitchFamily="34" charset="0"/>
            </a:endParaRPr>
          </a:p>
        </p:txBody>
      </p:sp>
      <p:sp>
        <p:nvSpPr>
          <p:cNvPr id="1048586" name=""/>
          <p:cNvSpPr/>
          <p:nvPr>
            <p:ph type="ftr" sz="quarter" idx="3"/>
          </p:nvPr>
        </p:nvSpPr>
        <p:spPr>
          <a:xfrm rot="0">
            <a:off x="3657600" y="6243637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400" lang="en-US">
              <a:latin typeface="Tahoma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7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7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585" name=""/>
          <p:cNvSpPr/>
          <p:nvPr>
            <p:ph type="dt" sz="half" idx="2"/>
          </p:nvPr>
        </p:nvSpPr>
        <p:spPr>
          <a:xfrm rot="0">
            <a:off x="1162050" y="6243637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400" lang="en-US">
                <a:latin typeface="Tahoma" pitchFamily="34" charset="0"/>
              </a:rPr>
              <a:pPr eaLnBrk="1" hangingPunct="1" latinLnBrk="1" lvl="0"/>
            </a:fld>
            <a:endParaRPr altLang="en-US" sz="1400" lang="en-US">
              <a:latin typeface="Tahoma" pitchFamily="34" charset="0"/>
            </a:endParaRPr>
          </a:p>
        </p:txBody>
      </p:sp>
      <p:sp>
        <p:nvSpPr>
          <p:cNvPr id="1048587" name=""/>
          <p:cNvSpPr/>
          <p:nvPr>
            <p:ph type="sldNum" sz="quarter" idx="4"/>
          </p:nvPr>
        </p:nvSpPr>
        <p:spPr>
          <a:xfrm rot="0">
            <a:off x="7042150" y="6243637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400" lang="en-US">
                <a:latin typeface="Tahoma" pitchFamily="34" charset="0"/>
              </a:rPr>
              <a:pPr algn="r" eaLnBrk="1" hangingPunct="1" latinLnBrk="1" lvl="0"/>
            </a:fld>
            <a:endParaRPr altLang="en-US" sz="1400" lang="en-US">
              <a:latin typeface="Tahoma" pitchFamily="34" charset="0"/>
            </a:endParaRPr>
          </a:p>
        </p:txBody>
      </p:sp>
      <p:sp>
        <p:nvSpPr>
          <p:cNvPr id="1048586" name=""/>
          <p:cNvSpPr/>
          <p:nvPr>
            <p:ph type="ftr" sz="quarter" idx="3"/>
          </p:nvPr>
        </p:nvSpPr>
        <p:spPr>
          <a:xfrm rot="0">
            <a:off x="3657600" y="6243637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400" lang="en-US">
              <a:latin typeface="Tahoma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5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76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anchor="t" anchorCtr="0" bIns="45720" compatLnSpc="1" lIns="91440" numCol="1" rIns="91440" tIns="45720" vert="horz" wrap="square">
            <a:prstTxWarp prst="textNoShape"/>
          </a:bodyPr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pPr algn="l" defTabSz="914400" eaLnBrk="0" fontAlgn="base" hangingPunct="0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baseline="0" b="0" cap="none" dirty="0" sz="3200" i="0" kern="0" kumimoji="0" lang="en-US" noProof="0" normalizeH="0" spc="0" strike="noStrike" u="none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baseline="0" b="0" cap="none" dirty="0" sz="3200" i="0" kern="0" kumimoji="0" lang="en-US" noProof="0" normalizeH="0" spc="0" strike="noStrike" u="none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777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585" name=""/>
          <p:cNvSpPr/>
          <p:nvPr>
            <p:ph type="dt" sz="half" idx="2"/>
          </p:nvPr>
        </p:nvSpPr>
        <p:spPr>
          <a:xfrm rot="0">
            <a:off x="1162050" y="6243637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400" lang="en-US">
                <a:latin typeface="Tahoma" pitchFamily="34" charset="0"/>
              </a:rPr>
              <a:pPr eaLnBrk="1" hangingPunct="1" latinLnBrk="1" lvl="0"/>
            </a:fld>
            <a:endParaRPr altLang="en-US" sz="1400" lang="en-US">
              <a:latin typeface="Tahoma" pitchFamily="34" charset="0"/>
            </a:endParaRPr>
          </a:p>
        </p:txBody>
      </p:sp>
      <p:sp>
        <p:nvSpPr>
          <p:cNvPr id="1048587" name=""/>
          <p:cNvSpPr/>
          <p:nvPr>
            <p:ph type="sldNum" sz="quarter" idx="4"/>
          </p:nvPr>
        </p:nvSpPr>
        <p:spPr>
          <a:xfrm rot="0">
            <a:off x="7042150" y="6243637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400" lang="en-US">
                <a:latin typeface="Tahoma" pitchFamily="34" charset="0"/>
              </a:rPr>
              <a:pPr algn="r" eaLnBrk="1" hangingPunct="1" latinLnBrk="1" lvl="0"/>
            </a:fld>
            <a:endParaRPr altLang="en-US" sz="1400" lang="en-US">
              <a:latin typeface="Tahoma" pitchFamily="34" charset="0"/>
            </a:endParaRPr>
          </a:p>
        </p:txBody>
      </p:sp>
      <p:sp>
        <p:nvSpPr>
          <p:cNvPr id="1048586" name=""/>
          <p:cNvSpPr/>
          <p:nvPr>
            <p:ph type="ftr" sz="quarter" idx="3"/>
          </p:nvPr>
        </p:nvSpPr>
        <p:spPr>
          <a:xfrm rot="0">
            <a:off x="3657600" y="6243637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400" lang="en-US">
              <a:latin typeface="Tahoma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/Relationships>
</file>

<file path=ppt/slideMasters/_rels/slideMaster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solidFill>
          <a:schemeClr val="lt1"/>
        </a:solidFill>
      </p:bgPr>
    </p:bg>
    <p:spTree>
      <p:nvGrpSpPr>
        <p:cNvPr id="3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76" name=""/>
          <p:cNvSpPr/>
          <p:nvPr/>
        </p:nvSpPr>
        <p:spPr bwMode="ltGray">
          <a:xfrm rot="0">
            <a:off x="417512" y="1098550"/>
            <a:ext cx="438150" cy="474662"/>
          </a:xfrm>
          <a:prstGeom prst="rect"/>
          <a:solidFill>
            <a:schemeClr val="accent2"/>
          </a:solidFill>
          <a:ln>
            <a:noFill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2400" lang="en-US">
              <a:latin typeface="Tahoma" pitchFamily="34" charset="0"/>
            </a:endParaRPr>
          </a:p>
        </p:txBody>
      </p:sp>
      <p:sp>
        <p:nvSpPr>
          <p:cNvPr id="1048577" name=""/>
          <p:cNvSpPr/>
          <p:nvPr/>
        </p:nvSpPr>
        <p:spPr bwMode="ltGray">
          <a:xfrm rot="0">
            <a:off x="800100" y="1098550"/>
            <a:ext cx="328612" cy="474662"/>
          </a:xfrm>
          <a:prstGeom prst="rect"/>
          <a:gradFill rotWithShape="0">
            <a:gsLst>
              <a:gs pos="0">
                <a:schemeClr val="accent2">
                  <a:alpha val="100000"/>
                </a:schemeClr>
              </a:gs>
              <a:gs pos="100000">
                <a:schemeClr val="lt1">
                  <a:alpha val="100000"/>
                </a:schemeClr>
              </a:gs>
            </a:gsLst>
            <a:lin ang="0" scaled="1"/>
          </a:gradFill>
          <a:ln>
            <a:noFill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2400" lang="en-US">
              <a:latin typeface="Tahoma" pitchFamily="34" charset="0"/>
            </a:endParaRPr>
          </a:p>
        </p:txBody>
      </p:sp>
      <p:sp>
        <p:nvSpPr>
          <p:cNvPr id="1048578" name=""/>
          <p:cNvSpPr/>
          <p:nvPr/>
        </p:nvSpPr>
        <p:spPr bwMode="ltGray">
          <a:xfrm rot="0">
            <a:off x="541337" y="1520825"/>
            <a:ext cx="422275" cy="474662"/>
          </a:xfrm>
          <a:prstGeom prst="rect"/>
          <a:solidFill>
            <a:schemeClr val="folHlink"/>
          </a:solidFill>
          <a:ln>
            <a:noFill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2400" lang="en-US">
              <a:latin typeface="Tahoma" pitchFamily="34" charset="0"/>
            </a:endParaRPr>
          </a:p>
        </p:txBody>
      </p:sp>
      <p:sp>
        <p:nvSpPr>
          <p:cNvPr id="1048579" name=""/>
          <p:cNvSpPr/>
          <p:nvPr/>
        </p:nvSpPr>
        <p:spPr bwMode="ltGray">
          <a:xfrm rot="0">
            <a:off x="911225" y="1520825"/>
            <a:ext cx="368300" cy="474662"/>
          </a:xfrm>
          <a:prstGeom prst="rect"/>
          <a:gradFill rotWithShape="0">
            <a:gsLst>
              <a:gs pos="0">
                <a:schemeClr val="folHlink">
                  <a:alpha val="100000"/>
                </a:schemeClr>
              </a:gs>
              <a:gs pos="100000">
                <a:schemeClr val="lt1">
                  <a:alpha val="100000"/>
                </a:schemeClr>
              </a:gs>
            </a:gsLst>
            <a:lin ang="0" scaled="1"/>
          </a:gradFill>
          <a:ln>
            <a:noFill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2400" lang="en-US">
              <a:latin typeface="Tahoma" pitchFamily="34" charset="0"/>
            </a:endParaRPr>
          </a:p>
        </p:txBody>
      </p:sp>
      <p:sp>
        <p:nvSpPr>
          <p:cNvPr id="1048580" name=""/>
          <p:cNvSpPr/>
          <p:nvPr/>
        </p:nvSpPr>
        <p:spPr bwMode="ltGray">
          <a:xfrm rot="0">
            <a:off x="127000" y="1447800"/>
            <a:ext cx="560387" cy="422275"/>
          </a:xfrm>
          <a:prstGeom prst="rect"/>
          <a:gradFill rotWithShape="0">
            <a:gsLst>
              <a:gs pos="0">
                <a:schemeClr val="lt1">
                  <a:alpha val="100000"/>
                </a:schemeClr>
              </a:gs>
              <a:gs pos="100000">
                <a:schemeClr val="hlink">
                  <a:alpha val="100000"/>
                </a:schemeClr>
              </a:gs>
            </a:gsLst>
            <a:lin ang="18900000" scaled="1"/>
          </a:gradFill>
          <a:ln>
            <a:noFill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2400" lang="en-US">
              <a:latin typeface="Tahoma" pitchFamily="34" charset="0"/>
            </a:endParaRPr>
          </a:p>
        </p:txBody>
      </p:sp>
      <p:sp>
        <p:nvSpPr>
          <p:cNvPr id="1048581" name=""/>
          <p:cNvSpPr/>
          <p:nvPr/>
        </p:nvSpPr>
        <p:spPr bwMode="gray">
          <a:xfrm rot="0">
            <a:off x="762000" y="990600"/>
            <a:ext cx="31750" cy="1052512"/>
          </a:xfrm>
          <a:prstGeom prst="rect"/>
          <a:solidFill>
            <a:schemeClr val="dk2"/>
          </a:solidFill>
          <a:ln>
            <a:noFill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2400" lang="en-US">
              <a:latin typeface="Tahoma" pitchFamily="34" charset="0"/>
            </a:endParaRPr>
          </a:p>
        </p:txBody>
      </p:sp>
      <p:sp>
        <p:nvSpPr>
          <p:cNvPr id="1048582" name=""/>
          <p:cNvSpPr/>
          <p:nvPr/>
        </p:nvSpPr>
        <p:spPr bwMode="gray">
          <a:xfrm rot="0">
            <a:off x="442912" y="1781175"/>
            <a:ext cx="8226425" cy="31750"/>
          </a:xfrm>
          <a:prstGeom prst="rect"/>
          <a:gradFill rotWithShape="0">
            <a:gsLst>
              <a:gs pos="0">
                <a:schemeClr val="dk2">
                  <a:alpha val="100000"/>
                </a:schemeClr>
              </a:gs>
              <a:gs pos="100000">
                <a:schemeClr val="lt1">
                  <a:alpha val="100000"/>
                </a:schemeClr>
              </a:gs>
            </a:gsLst>
            <a:lin ang="0" scaled="1"/>
          </a:gradFill>
          <a:ln>
            <a:noFill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2400" lang="en-US">
              <a:latin typeface="Tahoma" pitchFamily="34" charset="0"/>
            </a:endParaRPr>
          </a:p>
        </p:txBody>
      </p:sp>
      <p:sp>
        <p:nvSpPr>
          <p:cNvPr id="1048583" name=""/>
          <p:cNvSpPr/>
          <p:nvPr>
            <p:ph type="title" sz="full" idx="0"/>
          </p:nvPr>
        </p:nvSpPr>
        <p:spPr>
          <a:xfrm rot="0">
            <a:off x="1150937" y="214312"/>
            <a:ext cx="7793037" cy="146208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lvl="0"/>
            <a:r>
              <a:rPr altLang="en-US" lang="en-US"/>
              <a:t>Click to edit Master title style</a:t>
            </a:r>
          </a:p>
        </p:txBody>
      </p:sp>
      <p:sp>
        <p:nvSpPr>
          <p:cNvPr id="1048584" name=""/>
          <p:cNvSpPr/>
          <p:nvPr>
            <p:ph type="body" sz="full" idx="1"/>
          </p:nvPr>
        </p:nvSpPr>
        <p:spPr>
          <a:xfrm rot="0">
            <a:off x="1182687" y="2017712"/>
            <a:ext cx="7772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lvl="0"/>
            <a:r>
              <a:rPr altLang="en-US" lang="en-US"/>
              <a:t>Click to edit Master text styles</a:t>
            </a:r>
          </a:p>
          <a:p>
            <a:pPr lvl="1"/>
            <a:r>
              <a:rPr altLang="en-US" lang="en-US"/>
              <a:t>Second level</a:t>
            </a:r>
          </a:p>
          <a:p>
            <a:pPr lvl="2"/>
            <a:r>
              <a:rPr altLang="en-US" lang="en-US"/>
              <a:t>Third level</a:t>
            </a:r>
          </a:p>
          <a:p>
            <a:pPr lvl="3"/>
            <a:r>
              <a:rPr altLang="en-US" lang="en-US"/>
              <a:t>Fourth level</a:t>
            </a:r>
          </a:p>
          <a:p>
            <a:pPr lvl="4"/>
            <a:r>
              <a:rPr altLang="en-US" lang="en-US"/>
              <a:t>Fifth level</a:t>
            </a:r>
          </a:p>
        </p:txBody>
      </p:sp>
      <p:sp>
        <p:nvSpPr>
          <p:cNvPr id="1048585" name=""/>
          <p:cNvSpPr/>
          <p:nvPr>
            <p:ph type="dt" sz="half" idx="2"/>
          </p:nvPr>
        </p:nvSpPr>
        <p:spPr>
          <a:xfrm rot="0">
            <a:off x="1162050" y="6243637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400" lang="en-US">
                <a:latin typeface="Tahoma" pitchFamily="34" charset="0"/>
              </a:rPr>
              <a:pPr eaLnBrk="1" hangingPunct="1" latinLnBrk="1" lvl="0"/>
            </a:fld>
            <a:endParaRPr altLang="en-US" sz="1400" lang="en-US">
              <a:latin typeface="Tahoma" pitchFamily="34" charset="0"/>
            </a:endParaRPr>
          </a:p>
        </p:txBody>
      </p:sp>
      <p:sp>
        <p:nvSpPr>
          <p:cNvPr id="1048586" name=""/>
          <p:cNvSpPr/>
          <p:nvPr>
            <p:ph type="ftr" sz="quarter" idx="3"/>
          </p:nvPr>
        </p:nvSpPr>
        <p:spPr>
          <a:xfrm rot="0">
            <a:off x="3657600" y="6243637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400" lang="en-US">
              <a:latin typeface="Tahoma" pitchFamily="34" charset="0"/>
            </a:endParaRPr>
          </a:p>
        </p:txBody>
      </p:sp>
      <p:sp>
        <p:nvSpPr>
          <p:cNvPr id="1048587" name=""/>
          <p:cNvSpPr/>
          <p:nvPr>
            <p:ph type="sldNum" sz="quarter" idx="4"/>
          </p:nvPr>
        </p:nvSpPr>
        <p:spPr>
          <a:xfrm rot="0">
            <a:off x="7042150" y="6243637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400" lang="en-US">
                <a:latin typeface="Tahoma" pitchFamily="34" charset="0"/>
              </a:rPr>
              <a:pPr algn="r" eaLnBrk="1" hangingPunct="1" latinLnBrk="1" lvl="0"/>
            </a:fld>
            <a:endParaRPr altLang="en-US" sz="1400" lang="en-US">
              <a:latin typeface="Tahoma" pitchFamily="34" charset="0"/>
            </a:endParaRPr>
          </a:p>
        </p:txBody>
      </p:sp>
    </p:spTree>
  </p:cSld>
  <p:clrMap accent1="accent1" accent2="accent2" accent3="accent3" accent4="accent4" accent5="accent5" accent6="accent6" bg1="lt1" bg2="dk2" tx1="dk1" tx2="lt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sldNum="0"/>
  <p:txStyles>
    <p:titleStyle>
      <a:lvl1pPr algn="l" eaLnBrk="0" fontAlgn="base" hangingPunct="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eaLnBrk="0" fontAlgn="base" hangingPunct="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eaLnBrk="0" fontAlgn="base" hangingPunct="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eaLnBrk="0" fontAlgn="base" hangingPunct="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eaLnBrk="0" fontAlgn="base" hangingPunct="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algn="l" eaLnBrk="1" fontAlgn="base" hangingPunct="1" marL="45720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algn="l" eaLnBrk="1" fontAlgn="base" hangingPunct="1" marL="91440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algn="l" eaLnBrk="1" fontAlgn="base" hangingPunct="1" marL="137160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algn="l" eaLnBrk="1" fontAlgn="base" hangingPunct="1" marL="182880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algn="l" eaLnBrk="0" fontAlgn="base" hangingPunct="0" indent="-342900" marL="342900" rtl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algn="l" eaLnBrk="0" fontAlgn="base" hangingPunct="0" indent="-285750" marL="742950" rtl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algn="l" eaLnBrk="0" fontAlgn="base" hangingPunct="0" indent="-228600" marL="1143000" rtl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algn="l" eaLnBrk="0" fontAlgn="base" hangingPunct="0" indent="-228600" marL="1600200" rtl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algn="l" eaLnBrk="0" fontAlgn="base" hangingPunct="0" indent="-228600" marL="2057400" rtl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algn="l" eaLnBrk="1" fontAlgn="base" hangingPunct="1" indent="-228600" marL="2514600" rtl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algn="l" eaLnBrk="1" fontAlgn="base" hangingPunct="1" indent="-228600" marL="2971800" rtl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algn="l" eaLnBrk="1" fontAlgn="base" hangingPunct="1" indent="-228600" marL="3429000" rtl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algn="l" eaLnBrk="1" fontAlgn="base" hangingPunct="1" indent="-228600" marL="3886200" rtl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solidFill>
          <a:schemeClr val="lt1"/>
        </a:solidFill>
      </p:bgPr>
    </p:bg>
    <p:spTree>
      <p:nvGrpSpPr>
        <p:cNvPr id="9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67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p>
            <a:pPr lvl="0"/>
            <a:r>
              <a:rPr altLang="en-US" lang="en-US"/>
              <a:t>Click to edit Master title style</a:t>
            </a:r>
          </a:p>
        </p:txBody>
      </p:sp>
      <p:sp>
        <p:nvSpPr>
          <p:cNvPr id="1048668" name=""/>
          <p:cNvSpPr/>
          <p:nvPr>
            <p:ph type="body"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lvl="0"/>
            <a:r>
              <a:rPr altLang="en-US" lang="en-US"/>
              <a:t>Click to edit Master text styles</a:t>
            </a:r>
          </a:p>
          <a:p>
            <a:pPr lvl="1"/>
            <a:r>
              <a:rPr altLang="en-US" lang="en-US"/>
              <a:t>Second level</a:t>
            </a:r>
          </a:p>
          <a:p>
            <a:pPr lvl="2"/>
            <a:r>
              <a:rPr altLang="en-US" lang="en-US"/>
              <a:t>Third level</a:t>
            </a:r>
          </a:p>
          <a:p>
            <a:pPr lvl="3"/>
            <a:r>
              <a:rPr altLang="en-US" lang="en-US"/>
              <a:t>Fourth level</a:t>
            </a:r>
          </a:p>
          <a:p>
            <a:pPr lvl="4"/>
            <a:r>
              <a:rPr altLang="en-US" lang="en-US"/>
              <a:t>Fifth level</a:t>
            </a:r>
          </a:p>
        </p:txBody>
      </p:sp>
      <p:sp>
        <p:nvSpPr>
          <p:cNvPr id="1048669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670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671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 accent1="accent1" accent2="accent2" accent3="accent3" accent4="accent4" accent5="accent5" accent6="accent6" bg1="lt1" bg2="dk2" tx1="dk1" tx2="lt2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dt="0" ftr="0" sldNum="0"/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342900" latinLnBrk="0" marL="342900" rtl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slideLayout" Target="../slideLayouts/slideLayout7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9.xml"/></Relationships>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02" name=""/>
          <p:cNvSpPr/>
          <p:nvPr>
            <p:ph type="ctrTitle" sz="full" idx="4294967295"/>
          </p:nvPr>
        </p:nvSpPr>
        <p:spPr>
          <a:xfrm rot="0">
            <a:off x="990600" y="1676400"/>
            <a:ext cx="7772400" cy="146208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>
              <a:defRPr sz="4400"/>
            </a:lvl1pPr>
          </a:lstStyle>
          <a:p>
            <a:pPr eaLnBrk="1" hangingPunct="1" latinLnBrk="1" lvl="0"/>
            <a:r>
              <a:rPr altLang="en-US" lang="en-US"/>
              <a:t>Properties of Bacteria, Viruses &amp; Fungi</a:t>
            </a:r>
          </a:p>
        </p:txBody>
      </p:sp>
    </p:spTree>
  </p:cSld>
  <p:clrMapOvr>
    <a:masterClrMapping/>
  </p:clrMapOvr>
  <p:timing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7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0" name=""/>
          <p:cNvSpPr/>
          <p:nvPr>
            <p:ph type="title" sz="full" idx="0"/>
          </p:nvPr>
        </p:nvSpPr>
        <p:spPr>
          <a:xfrm rot="0">
            <a:off x="1150937" y="214312"/>
            <a:ext cx="7793037" cy="146208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</a:lstStyle>
          <a:p>
            <a:pPr eaLnBrk="1" hangingPunct="1" latinLnBrk="1" lvl="0"/>
            <a:r>
              <a:rPr altLang="en-US" lang="en-US"/>
              <a:t>Gram positive cocci</a:t>
            </a:r>
          </a:p>
        </p:txBody>
      </p:sp>
      <p:sp>
        <p:nvSpPr>
          <p:cNvPr id="1048621" name=""/>
          <p:cNvSpPr/>
          <p:nvPr>
            <p:ph sz="full" idx="1"/>
          </p:nvPr>
        </p:nvSpPr>
        <p:spPr>
          <a:xfrm rot="0">
            <a:off x="457200" y="2017712"/>
            <a:ext cx="8497888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atinLnBrk="1" lvl="0"/>
            <a:r>
              <a:rPr altLang="en-US" lang="en-US"/>
              <a:t>Staphylococci </a:t>
            </a:r>
          </a:p>
          <a:p>
            <a:pPr eaLnBrk="1" hangingPunct="1" latinLnBrk="1" lvl="0"/>
            <a:r>
              <a:rPr altLang="en-US" lang="en-US"/>
              <a:t>Streptococci </a:t>
            </a:r>
          </a:p>
          <a:p>
            <a:pPr eaLnBrk="1" hangingPunct="1" latinLnBrk="1" lvl="0"/>
            <a:r>
              <a:rPr altLang="en-US" lang="en-US"/>
              <a:t>Enterococci </a:t>
            </a:r>
          </a:p>
        </p:txBody>
      </p:sp>
    </p:spTree>
  </p:cSld>
  <p:clrMapOvr>
    <a:masterClrMapping/>
  </p:clrMapOvr>
  <p:timing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7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2" name=""/>
          <p:cNvSpPr/>
          <p:nvPr>
            <p:ph type="title" sz="full" idx="0"/>
          </p:nvPr>
        </p:nvSpPr>
        <p:spPr>
          <a:xfrm rot="0">
            <a:off x="1150937" y="214312"/>
            <a:ext cx="7793037" cy="146208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</a:lstStyle>
          <a:p>
            <a:pPr eaLnBrk="1" hangingPunct="1" latinLnBrk="1" lvl="0"/>
            <a:r>
              <a:rPr altLang="en-US" lang="en-US"/>
              <a:t>Gram positive bacilli</a:t>
            </a:r>
          </a:p>
        </p:txBody>
      </p:sp>
      <p:sp>
        <p:nvSpPr>
          <p:cNvPr id="1048623" name=""/>
          <p:cNvSpPr/>
          <p:nvPr>
            <p:ph sz="full" idx="1"/>
          </p:nvPr>
        </p:nvSpPr>
        <p:spPr>
          <a:xfrm rot="0">
            <a:off x="0" y="2057400"/>
            <a:ext cx="92202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atinLnBrk="1" lvl="0"/>
            <a:r>
              <a:rPr altLang="en-US" b="1" lang="en-US"/>
              <a:t>Clostridium:</a:t>
            </a:r>
          </a:p>
          <a:p>
            <a:pPr eaLnBrk="1" hangingPunct="1" latinLnBrk="1" lvl="0">
              <a:buFontTx/>
              <a:buChar char="-"/>
            </a:pPr>
            <a:r>
              <a:rPr altLang="en-US" lang="en-US"/>
              <a:t>C. deficile- </a:t>
            </a:r>
            <a:r>
              <a:rPr altLang="en-US" sz="2800" lang="en-US"/>
              <a:t>severe GE</a:t>
            </a:r>
          </a:p>
          <a:p>
            <a:pPr eaLnBrk="1" hangingPunct="1" latinLnBrk="1" lvl="0">
              <a:buFontTx/>
              <a:buChar char="-"/>
            </a:pPr>
            <a:r>
              <a:rPr altLang="en-US" lang="en-US"/>
              <a:t>C. perfringens- </a:t>
            </a:r>
            <a:r>
              <a:rPr altLang="en-US" sz="2800" lang="en-US"/>
              <a:t>Gas gangrene</a:t>
            </a:r>
          </a:p>
          <a:p>
            <a:pPr eaLnBrk="1" hangingPunct="1" latinLnBrk="1" lvl="0">
              <a:buFontTx/>
              <a:buChar char="-"/>
            </a:pPr>
            <a:r>
              <a:rPr altLang="en-US" lang="en-US"/>
              <a:t>C. tetani- </a:t>
            </a:r>
            <a:r>
              <a:rPr altLang="en-US" sz="2800" lang="en-US"/>
              <a:t>tetanus</a:t>
            </a:r>
          </a:p>
          <a:p>
            <a:pPr eaLnBrk="1" hangingPunct="1" latinLnBrk="1" lvl="0">
              <a:buFontTx/>
              <a:buChar char="-"/>
            </a:pPr>
            <a:r>
              <a:rPr altLang="en-US" lang="en-US"/>
              <a:t>C. botulinum- </a:t>
            </a:r>
            <a:r>
              <a:rPr altLang="en-US" sz="2800" lang="en-US"/>
              <a:t>food poisoning; </a:t>
            </a:r>
            <a:r>
              <a:rPr altLang="en-US" sz="2000" i="1" lang="en-US">
                <a:effectLst>
                  <a:outerShdw algn="tl" blurRad="38100" dir="2700000" dist="38100">
                    <a:srgbClr val="C0C0C0"/>
                  </a:outerShdw>
                </a:effectLst>
              </a:rPr>
              <a:t>neurotoxin=paralysis</a:t>
            </a:r>
          </a:p>
          <a:p>
            <a:pPr eaLnBrk="1" hangingPunct="1" latinLnBrk="1" lvl="0">
              <a:buFont typeface="Wingdings 2" pitchFamily="18" charset="2"/>
              <a:buChar char="Â"/>
            </a:pPr>
            <a:r>
              <a:rPr altLang="en-US" b="1" lang="en-US"/>
              <a:t>Corynebacterium diphtheriae</a:t>
            </a:r>
          </a:p>
          <a:p>
            <a:pPr eaLnBrk="1" hangingPunct="1" latinLnBrk="1" lvl="0">
              <a:buFont typeface="Wingdings 2" pitchFamily="18" charset="2"/>
              <a:buChar char="Â"/>
            </a:pPr>
            <a:r>
              <a:rPr altLang="en-US" b="1" lang="en-US"/>
              <a:t>Bacillus anthrasis</a:t>
            </a:r>
          </a:p>
        </p:txBody>
      </p:sp>
    </p:spTree>
  </p:cSld>
  <p:clrMapOvr>
    <a:masterClrMapping/>
  </p:clrMapOvr>
  <p:timing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7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4" name=""/>
          <p:cNvSpPr/>
          <p:nvPr>
            <p:ph type="title" sz="full" idx="0"/>
          </p:nvPr>
        </p:nvSpPr>
        <p:spPr>
          <a:xfrm rot="0">
            <a:off x="1150937" y="214312"/>
            <a:ext cx="7793037" cy="146208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</a:lstStyle>
          <a:p>
            <a:pPr eaLnBrk="1" hangingPunct="1" latinLnBrk="1" lvl="0"/>
            <a:r>
              <a:rPr altLang="en-US" lang="en-US"/>
              <a:t>Gram negative cocci</a:t>
            </a:r>
          </a:p>
        </p:txBody>
      </p:sp>
      <p:sp>
        <p:nvSpPr>
          <p:cNvPr id="1048625" name=""/>
          <p:cNvSpPr/>
          <p:nvPr>
            <p:ph sz="full" idx="1"/>
          </p:nvPr>
        </p:nvSpPr>
        <p:spPr>
          <a:xfrm rot="0">
            <a:off x="1182687" y="2017712"/>
            <a:ext cx="7772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atinLnBrk="1" lvl="0"/>
            <a:r>
              <a:rPr altLang="en-US" lang="en-US"/>
              <a:t>Neisseria meningitidis</a:t>
            </a:r>
          </a:p>
          <a:p>
            <a:pPr eaLnBrk="1" hangingPunct="1" latinLnBrk="1" lvl="0"/>
            <a:r>
              <a:rPr altLang="en-US" lang="en-US"/>
              <a:t>Neisseria gonorrhoeae</a:t>
            </a:r>
          </a:p>
        </p:txBody>
      </p:sp>
    </p:spTree>
  </p:cSld>
  <p:clrMapOvr>
    <a:masterClrMapping/>
  </p:clrMapOvr>
  <p:timing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7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6" name=""/>
          <p:cNvSpPr/>
          <p:nvPr>
            <p:ph type="title" sz="full" idx="0"/>
          </p:nvPr>
        </p:nvSpPr>
        <p:spPr>
          <a:xfrm rot="0">
            <a:off x="1150937" y="214312"/>
            <a:ext cx="7793037" cy="146208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</a:lstStyle>
          <a:p>
            <a:pPr eaLnBrk="1" hangingPunct="1" latinLnBrk="1" lvl="0"/>
            <a:r>
              <a:rPr altLang="en-US" lang="en-US"/>
              <a:t>Gram negative bacilli</a:t>
            </a:r>
          </a:p>
        </p:txBody>
      </p:sp>
      <p:sp>
        <p:nvSpPr>
          <p:cNvPr id="1048627" name=""/>
          <p:cNvSpPr/>
          <p:nvPr>
            <p:ph sz="half" idx="1"/>
          </p:nvPr>
        </p:nvSpPr>
        <p:spPr>
          <a:xfrm rot="0">
            <a:off x="304800" y="1752600"/>
            <a:ext cx="40386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indent="-34290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n"/>
              <a:defRPr sz="2800">
                <a:solidFill>
                  <a:schemeClr val="dk1"/>
                </a:solidFill>
              </a:defRPr>
            </a:lvl1pPr>
            <a:lvl2pPr indent="-285750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n"/>
              <a:defRPr sz="2400">
                <a:solidFill>
                  <a:schemeClr val="dk1"/>
                </a:solidFill>
              </a:defRPr>
            </a:lvl2pPr>
            <a:lvl3pPr indent="-228600"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n"/>
              <a:defRPr sz="2000">
                <a:solidFill>
                  <a:schemeClr val="dk1"/>
                </a:solidFill>
              </a:defRPr>
            </a:lvl3pPr>
            <a:lvl4pPr indent="-228600"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1800">
                <a:solidFill>
                  <a:schemeClr val="dk1"/>
                </a:solidFill>
              </a:defRPr>
            </a:lvl4pPr>
            <a:lvl5pPr indent="-228600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n"/>
              <a:defRPr sz="1800">
                <a:solidFill>
                  <a:schemeClr val="dk1"/>
                </a:solidFill>
              </a:defRPr>
            </a:lvl5pPr>
          </a:lstStyle>
          <a:p>
            <a:pPr eaLnBrk="1" hangingPunct="1" latinLnBrk="1" lvl="0"/>
            <a:endParaRPr altLang="en-US" lang="en-US"/>
          </a:p>
          <a:p>
            <a:pPr eaLnBrk="1" hangingPunct="1" latinLnBrk="1" lvl="0"/>
            <a:r>
              <a:rPr altLang="en-US" lang="en-US"/>
              <a:t>Escherichia coli</a:t>
            </a:r>
          </a:p>
          <a:p>
            <a:pPr eaLnBrk="1" hangingPunct="1" latinLnBrk="1" lvl="0"/>
            <a:r>
              <a:rPr altLang="en-US" lang="en-US"/>
              <a:t>Klebsiella pneumoniae</a:t>
            </a:r>
          </a:p>
          <a:p>
            <a:pPr eaLnBrk="1" hangingPunct="1" latinLnBrk="1" lvl="0"/>
            <a:r>
              <a:rPr altLang="en-US" lang="en-US"/>
              <a:t>Proteus species</a:t>
            </a:r>
          </a:p>
          <a:p>
            <a:pPr eaLnBrk="1" hangingPunct="1" latinLnBrk="1" lvl="0"/>
            <a:r>
              <a:rPr altLang="en-US" lang="en-US"/>
              <a:t>Salmonella typhi &amp; paratyphi- </a:t>
            </a:r>
            <a:r>
              <a:rPr altLang="en-US" sz="2000" lang="en-US"/>
              <a:t>typhoid</a:t>
            </a:r>
          </a:p>
          <a:p>
            <a:pPr eaLnBrk="1" hangingPunct="1" latinLnBrk="1" lvl="0"/>
            <a:r>
              <a:rPr altLang="en-US" lang="en-US"/>
              <a:t>Shigella- </a:t>
            </a:r>
            <a:r>
              <a:rPr altLang="en-US" sz="2000" lang="en-US"/>
              <a:t>bacillary dysentry</a:t>
            </a:r>
          </a:p>
          <a:p>
            <a:pPr eaLnBrk="1" hangingPunct="1" latinLnBrk="1" lvl="0"/>
            <a:r>
              <a:rPr altLang="en-US" lang="en-US"/>
              <a:t>Pseudomonas aeruginosa</a:t>
            </a:r>
          </a:p>
        </p:txBody>
      </p:sp>
      <p:sp>
        <p:nvSpPr>
          <p:cNvPr id="1048628" name=""/>
          <p:cNvSpPr/>
          <p:nvPr>
            <p:ph sz="half" idx="2"/>
          </p:nvPr>
        </p:nvSpPr>
        <p:spPr>
          <a:xfrm rot="0">
            <a:off x="4724400" y="1828800"/>
            <a:ext cx="4230687" cy="430371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indent="-34290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n"/>
              <a:defRPr sz="2800">
                <a:solidFill>
                  <a:schemeClr val="dk1"/>
                </a:solidFill>
              </a:defRPr>
            </a:lvl1pPr>
            <a:lvl2pPr indent="-285750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n"/>
              <a:defRPr sz="2400">
                <a:solidFill>
                  <a:schemeClr val="dk1"/>
                </a:solidFill>
              </a:defRPr>
            </a:lvl2pPr>
            <a:lvl3pPr indent="-228600"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n"/>
              <a:defRPr sz="2000">
                <a:solidFill>
                  <a:schemeClr val="dk1"/>
                </a:solidFill>
              </a:defRPr>
            </a:lvl3pPr>
            <a:lvl4pPr indent="-228600"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1800">
                <a:solidFill>
                  <a:schemeClr val="dk1"/>
                </a:solidFill>
              </a:defRPr>
            </a:lvl4pPr>
            <a:lvl5pPr indent="-228600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n"/>
              <a:defRPr sz="1800">
                <a:solidFill>
                  <a:schemeClr val="dk1"/>
                </a:solidFill>
              </a:defRPr>
            </a:lvl5pPr>
          </a:lstStyle>
          <a:p>
            <a:pPr eaLnBrk="1" hangingPunct="1" latinLnBrk="1" lvl="0"/>
            <a:r>
              <a:rPr altLang="en-US" lang="en-US"/>
              <a:t>Mycobacterium tuberculosis &amp; leprae</a:t>
            </a:r>
          </a:p>
          <a:p>
            <a:pPr eaLnBrk="1" hangingPunct="1" latinLnBrk="1" lvl="0"/>
            <a:r>
              <a:rPr altLang="en-US" lang="en-US"/>
              <a:t>Bordetella pertussis- </a:t>
            </a:r>
            <a:r>
              <a:rPr altLang="en-US" sz="2000" lang="en-US"/>
              <a:t>whooping cough</a:t>
            </a:r>
          </a:p>
          <a:p>
            <a:pPr eaLnBrk="1" hangingPunct="1" latinLnBrk="1" lvl="0"/>
            <a:r>
              <a:rPr altLang="en-US" lang="en-US"/>
              <a:t>Yersinia pestis- </a:t>
            </a:r>
            <a:r>
              <a:rPr altLang="en-US" sz="2000" lang="en-US"/>
              <a:t>plague</a:t>
            </a:r>
            <a:r>
              <a:rPr altLang="en-US" lang="en-US"/>
              <a:t> </a:t>
            </a:r>
          </a:p>
          <a:p>
            <a:pPr eaLnBrk="1" hangingPunct="1" latinLnBrk="1" lvl="0"/>
            <a:r>
              <a:rPr altLang="en-US" lang="en-US"/>
              <a:t>Vibrio cholerae</a:t>
            </a:r>
          </a:p>
          <a:p>
            <a:pPr eaLnBrk="1" hangingPunct="1" latinLnBrk="1" lvl="0"/>
            <a:r>
              <a:rPr altLang="en-US" lang="en-US"/>
              <a:t>Helicobacter pylori</a:t>
            </a:r>
          </a:p>
          <a:p>
            <a:pPr eaLnBrk="1" hangingPunct="1" latinLnBrk="1" lvl="0"/>
            <a:r>
              <a:rPr altLang="en-US" lang="en-US"/>
              <a:t>Hemophilus influenzae</a:t>
            </a:r>
          </a:p>
          <a:p>
            <a:pPr eaLnBrk="1" hangingPunct="1" latinLnBrk="1" lvl="0"/>
            <a:endParaRPr altLang="en-US" lang="en-US"/>
          </a:p>
        </p:txBody>
      </p:sp>
    </p:spTree>
  </p:cSld>
  <p:clrMapOvr>
    <a:masterClrMapping/>
  </p:clrMapOvr>
  <p:timing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7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5" name=""/>
          <p:cNvSpPr/>
          <p:nvPr>
            <p:ph type="title" sz="full" idx="0"/>
          </p:nvPr>
        </p:nvSpPr>
        <p:spPr>
          <a:xfrm rot="0">
            <a:off x="1150937" y="214312"/>
            <a:ext cx="7793037" cy="451008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</a:lstStyle>
          <a:p>
            <a:pPr eaLnBrk="1" hangingPunct="1" latinLnBrk="1" lvl="0"/>
            <a:r>
              <a:rPr altLang="en-US" sz="8000" lang="en-US"/>
              <a:t>Viruses </a:t>
            </a:r>
          </a:p>
        </p:txBody>
      </p:sp>
      <p:sp>
        <p:nvSpPr>
          <p:cNvPr id="1048636" name=""/>
          <p:cNvSpPr/>
          <p:nvPr>
            <p:ph sz="full" idx="1"/>
          </p:nvPr>
        </p:nvSpPr>
        <p:spPr>
          <a:xfrm rot="0">
            <a:off x="1182687" y="2017712"/>
            <a:ext cx="7772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atinLnBrk="1" lvl="0">
              <a:buNone/>
            </a:pPr>
            <a:r>
              <a:rPr altLang="en-US" lang="en-US"/>
              <a:t>.</a:t>
            </a:r>
          </a:p>
        </p:txBody>
      </p:sp>
    </p:spTree>
  </p:cSld>
  <p:clrMapOvr>
    <a:masterClrMapping/>
  </p:clrMapOvr>
  <p:timing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7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7" name=""/>
          <p:cNvSpPr/>
          <p:nvPr>
            <p:ph type="title" sz="full" idx="0"/>
          </p:nvPr>
        </p:nvSpPr>
        <p:spPr>
          <a:xfrm rot="0">
            <a:off x="1150937" y="214312"/>
            <a:ext cx="7793037" cy="146208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</a:lstStyle>
          <a:p>
            <a:pPr eaLnBrk="1" hangingPunct="1" latinLnBrk="1" lvl="0"/>
            <a:r>
              <a:rPr altLang="en-US" lang="en-US"/>
              <a:t>The viruses</a:t>
            </a:r>
          </a:p>
        </p:txBody>
      </p:sp>
      <p:sp>
        <p:nvSpPr>
          <p:cNvPr id="1048638" name=""/>
          <p:cNvSpPr/>
          <p:nvPr>
            <p:ph sz="full" idx="1"/>
          </p:nvPr>
        </p:nvSpPr>
        <p:spPr>
          <a:xfrm rot="0">
            <a:off x="457200" y="1676400"/>
            <a:ext cx="8497888" cy="445928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atinLnBrk="1" lvl="0"/>
            <a:r>
              <a:rPr altLang="en-US" sz="2800" lang="en-US"/>
              <a:t>Viruses are simply a piece of genetic material inside a coat of protein</a:t>
            </a:r>
          </a:p>
          <a:p>
            <a:pPr eaLnBrk="1" hangingPunct="1" latinLnBrk="1" lvl="0"/>
            <a:endParaRPr altLang="en-US" sz="2800" lang="en-US"/>
          </a:p>
          <a:p>
            <a:pPr eaLnBrk="1" hangingPunct="1" latinLnBrk="1" lvl="0"/>
            <a:r>
              <a:rPr altLang="en-US" sz="2800" lang="en-US"/>
              <a:t>They have no structures for making their own constituents or for metabolism, hence depend entirely on the host cell for their multiplication </a:t>
            </a:r>
            <a:r>
              <a:rPr altLang="en-US" sz="2400" i="1" lang="en-US">
                <a:solidFill>
                  <a:srgbClr val="FF0000"/>
                </a:solidFill>
              </a:rPr>
              <a:t>(“intracellular parasites”) </a:t>
            </a:r>
          </a:p>
          <a:p>
            <a:pPr eaLnBrk="1" hangingPunct="1" latinLnBrk="1" lvl="0"/>
            <a:endParaRPr altLang="en-US" sz="2800" lang="en-US"/>
          </a:p>
          <a:p>
            <a:pPr eaLnBrk="1" hangingPunct="1" latinLnBrk="1" lvl="0"/>
            <a:r>
              <a:rPr altLang="en-US" sz="2800" lang="en-US"/>
              <a:t>The living host cell provides the energy, synthetic machinery &amp; materials needed for the synthesis of viral proteins &amp; nucleic acids</a:t>
            </a:r>
          </a:p>
        </p:txBody>
      </p:sp>
    </p:spTree>
  </p:cSld>
  <p:clrMapOvr>
    <a:masterClrMapping/>
  </p:clrMapOvr>
  <p:timing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8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42" name=""/>
          <p:cNvSpPr/>
          <p:nvPr>
            <p:ph type="title" sz="full" idx="0"/>
          </p:nvPr>
        </p:nvSpPr>
        <p:spPr>
          <a:xfrm rot="0">
            <a:off x="1150937" y="214312"/>
            <a:ext cx="7793037" cy="146208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</a:lstStyle>
          <a:p>
            <a:pPr eaLnBrk="1" hangingPunct="1" latinLnBrk="1" lvl="0"/>
            <a:r>
              <a:rPr altLang="en-US" lang="en-US"/>
              <a:t>The viral structure </a:t>
            </a:r>
          </a:p>
        </p:txBody>
      </p:sp>
      <p:sp>
        <p:nvSpPr>
          <p:cNvPr id="1048643" name=""/>
          <p:cNvSpPr/>
          <p:nvPr>
            <p:ph sz="full" idx="1"/>
          </p:nvPr>
        </p:nvSpPr>
        <p:spPr>
          <a:xfrm rot="0">
            <a:off x="457200" y="2017712"/>
            <a:ext cx="8497888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atinLnBrk="1" lvl="0"/>
            <a:r>
              <a:rPr altLang="en-US" b="1" lang="en-US"/>
              <a:t>A protein coat- </a:t>
            </a:r>
            <a:r>
              <a:rPr altLang="en-US" lang="en-US"/>
              <a:t>called the CAPSID</a:t>
            </a:r>
          </a:p>
          <a:p>
            <a:pPr eaLnBrk="1" hangingPunct="1" latinLnBrk="1" lvl="0"/>
            <a:endParaRPr altLang="en-US" sz="2800" lang="en-US"/>
          </a:p>
          <a:p>
            <a:pPr eaLnBrk="1" hangingPunct="1" latinLnBrk="1" lvl="0"/>
            <a:r>
              <a:rPr altLang="en-US" sz="2800" lang="en-US"/>
              <a:t>All viruses have a protein receptor binding site on their surface which reacts with corresponding receptors on the surface of a host cell</a:t>
            </a:r>
          </a:p>
          <a:p>
            <a:pPr eaLnBrk="1" hangingPunct="1" latinLnBrk="1" lvl="0"/>
            <a:endParaRPr altLang="en-US" sz="2800" lang="en-US"/>
          </a:p>
          <a:p>
            <a:pPr eaLnBrk="1" hangingPunct="1" latinLnBrk="1" lvl="0"/>
            <a:r>
              <a:rPr altLang="en-US" sz="2800" lang="en-US"/>
              <a:t>Viruses are able to invade only those cells that carry the appropriate receptors on their surface </a:t>
            </a:r>
            <a:r>
              <a:rPr altLang="en-US" sz="2400" i="1" lang="en-US">
                <a:solidFill>
                  <a:srgbClr val="FF0000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(e.g. the HIV binds to CD4 receptors on the T-helper cell &amp; other immune cells)</a:t>
            </a:r>
          </a:p>
        </p:txBody>
      </p:sp>
    </p:spTree>
  </p:cSld>
  <p:clrMapOvr>
    <a:masterClrMapping/>
  </p:clrMapOvr>
  <p:timing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8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44" name=""/>
          <p:cNvSpPr/>
          <p:nvPr>
            <p:ph type="title" sz="full" idx="0"/>
          </p:nvPr>
        </p:nvSpPr>
        <p:spPr>
          <a:xfrm rot="0">
            <a:off x="1150937" y="214312"/>
            <a:ext cx="7793037" cy="146208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</a:lstStyle>
          <a:p>
            <a:pPr eaLnBrk="1" hangingPunct="1" latinLnBrk="1" lvl="0"/>
            <a:r>
              <a:rPr altLang="en-US" lang="en-US"/>
              <a:t>Viral structure cont’d….</a:t>
            </a:r>
          </a:p>
        </p:txBody>
      </p:sp>
      <p:sp>
        <p:nvSpPr>
          <p:cNvPr id="1048645" name=""/>
          <p:cNvSpPr/>
          <p:nvPr>
            <p:ph sz="full" idx="1"/>
          </p:nvPr>
        </p:nvSpPr>
        <p:spPr>
          <a:xfrm rot="0">
            <a:off x="304800" y="2017712"/>
            <a:ext cx="8650288" cy="453548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atinLnBrk="1" lvl="0"/>
            <a:r>
              <a:rPr altLang="en-US" lang="en-US"/>
              <a:t>Inside the capsid is the genetic material of the virus; can either be DNA or RNA; viruses NEVER contain both types of nucleic acid </a:t>
            </a:r>
            <a:r>
              <a:rPr altLang="en-US" sz="2800" i="1" lang="en-US">
                <a:solidFill>
                  <a:srgbClr val="C00000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(THIS IS THE MAJOR DIFFERENCE WITH OTHER LIVING CELLS) </a:t>
            </a:r>
          </a:p>
          <a:p>
            <a:pPr eaLnBrk="1" hangingPunct="1" latinLnBrk="1" lvl="0"/>
            <a:endParaRPr altLang="en-US" lang="en-US"/>
          </a:p>
          <a:p>
            <a:pPr eaLnBrk="1" hangingPunct="1" latinLnBrk="1" lvl="0"/>
            <a:r>
              <a:rPr altLang="en-US" lang="en-US"/>
              <a:t>Some viruses have an envelope around them (e.g. Herpes virus, Retrovirus, Rabies virus)</a:t>
            </a:r>
          </a:p>
        </p:txBody>
      </p:sp>
    </p:spTree>
  </p:cSld>
  <p:clrMapOvr>
    <a:masterClrMapping/>
  </p:clrMapOvr>
  <p:timing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8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pic>
        <p:nvPicPr>
          <p:cNvPr id="2097154" name="" descr="rabies bullet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1828800" y="3990975"/>
            <a:ext cx="5715000" cy="2409825"/>
          </a:xfrm>
          <a:prstGeom prst="rect"/>
          <a:noFill/>
          <a:ln>
            <a:noFill/>
          </a:ln>
        </p:spPr>
      </p:pic>
      <p:pic>
        <p:nvPicPr>
          <p:cNvPr id="2097155" name="" descr="adenodr2"/>
          <p:cNvPicPr>
            <a:picLocks/>
          </p:cNvPicPr>
          <p:nvPr/>
        </p:nvPicPr>
        <p:blipFill>
          <a:blip xmlns:r="http://schemas.openxmlformats.org/officeDocument/2006/relationships" r:embed="rId2"/>
          <a:srcRect l="0" t="0" r="0" b="0"/>
          <a:stretch>
            <a:fillRect/>
          </a:stretch>
        </p:blipFill>
        <p:spPr>
          <a:xfrm rot="0">
            <a:off x="5410200" y="127000"/>
            <a:ext cx="3276600" cy="2976562"/>
          </a:xfrm>
          <a:prstGeom prst="rect"/>
          <a:noFill/>
          <a:ln>
            <a:noFill/>
          </a:ln>
        </p:spPr>
      </p:pic>
      <p:grpSp>
        <p:nvGrpSpPr>
          <p:cNvPr id="87" name=""/>
          <p:cNvGrpSpPr/>
          <p:nvPr/>
        </p:nvGrpSpPr>
        <p:grpSpPr>
          <a:xfrm rot="0">
            <a:off x="0" y="152400"/>
            <a:ext cx="4511675" cy="3641725"/>
            <a:chOff x="1632" y="2400"/>
            <a:chExt cx="2173" cy="1857"/>
          </a:xfrm>
        </p:grpSpPr>
        <p:pic>
          <p:nvPicPr>
            <p:cNvPr id="2097156" name="" descr="HIV-1-mature-High-res-PPT"/>
            <p:cNvPicPr>
              <a:picLocks/>
            </p:cNvPicPr>
            <p:nvPr/>
          </p:nvPicPr>
          <p:blipFill>
            <a:blip xmlns:r="http://schemas.openxmlformats.org/officeDocument/2006/relationships" r:embed="rId3"/>
            <a:srcRect l="0" t="0" r="0" b="0"/>
            <a:stretch>
              <a:fillRect/>
            </a:stretch>
          </p:blipFill>
          <p:spPr>
            <a:xfrm rot="0">
              <a:off x="1789" y="2400"/>
              <a:ext cx="2016" cy="1650"/>
            </a:xfrm>
            <a:prstGeom prst="rect"/>
            <a:noFill/>
            <a:ln>
              <a:noFill/>
            </a:ln>
          </p:spPr>
        </p:pic>
        <p:sp>
          <p:nvSpPr>
            <p:cNvPr id="1048649" name=""/>
            <p:cNvSpPr txBox="1"/>
            <p:nvPr/>
          </p:nvSpPr>
          <p:spPr>
            <a:xfrm rot="0">
              <a:off x="1632" y="4015"/>
              <a:ext cx="2075" cy="242"/>
            </a:xfrm>
            <a:prstGeom prst="rect"/>
            <a:noFill/>
            <a:ln>
              <a:noFill/>
            </a:ln>
          </p:spPr>
          <p:txBody>
            <a:bodyPr anchor="t" bIns="51938" lIns="103876" rIns="103876" tIns="51938" vert="horz" wrap="none">
              <a:spAutoFit/>
            </a:bodyPr>
            <a:lstStyle>
              <a:lvl1pPr algn="l" fontAlgn="base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0" charset="0"/>
                  <a:ea typeface="Arial" pitchFamily="0" charset="0"/>
                  <a:sym typeface="Arial" pitchFamily="0" charset="0"/>
                </a:defRPr>
              </a:lvl1pPr>
              <a:lvl2pPr algn="l" fontAlgn="base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0" charset="0"/>
                  <a:ea typeface="Arial" pitchFamily="0" charset="0"/>
                  <a:sym typeface="Arial" pitchFamily="0" charset="0"/>
                </a:defRPr>
              </a:lvl2pPr>
              <a:lvl3pPr algn="l" fontAlgn="base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0" charset="0"/>
                  <a:ea typeface="Arial" pitchFamily="0" charset="0"/>
                  <a:sym typeface="Arial" pitchFamily="0" charset="0"/>
                </a:defRPr>
              </a:lvl3pPr>
              <a:lvl4pPr algn="l" fontAlgn="base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0" charset="0"/>
                  <a:ea typeface="Arial" pitchFamily="0" charset="0"/>
                  <a:sym typeface="Arial" pitchFamily="0" charset="0"/>
                </a:defRPr>
              </a:lvl4pPr>
              <a:lvl5pPr algn="l" fontAlgn="base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0" charset="0"/>
                  <a:ea typeface="Arial" pitchFamily="0" charset="0"/>
                  <a:sym typeface="Arial" pitchFamily="0" charset="0"/>
                </a:defRPr>
              </a:lvl5pPr>
            </a:lstStyle>
            <a:p>
              <a:pPr lvl="0"/>
              <a:r>
                <a:rPr altLang="en-US" sz="2400" lang="en-US">
                  <a:effectLst>
                    <a:outerShdw algn="tl" blurRad="38100" dir="2700000" dist="38100">
                      <a:srgbClr val="C0C0C0"/>
                    </a:outerShdw>
                  </a:effectLst>
                  <a:latin typeface="Tahoma" pitchFamily="34" charset="0"/>
                </a:rPr>
                <a:t>HIV-1 and Other Retroviruses</a:t>
              </a:r>
            </a:p>
          </p:txBody>
        </p:sp>
      </p:grpSp>
      <p:sp>
        <p:nvSpPr>
          <p:cNvPr id="1048650" name=""/>
          <p:cNvSpPr txBox="1"/>
          <p:nvPr/>
        </p:nvSpPr>
        <p:spPr>
          <a:xfrm rot="0">
            <a:off x="5953125" y="3276600"/>
            <a:ext cx="1981200" cy="461962"/>
          </a:xfrm>
          <a:prstGeom prst="rect"/>
          <a:noFill/>
          <a:ln>
            <a:noFill/>
          </a:ln>
        </p:spPr>
        <p:txBody>
          <a:bodyPr anchor="t" bIns="45720" lIns="91440" rIns="91440" tIns="45720" vert="horz" wrap="none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atinLnBrk="1" lvl="0"/>
            <a:r>
              <a:rPr altLang="en-US" sz="2400" lang="en-US">
                <a:effectLst>
                  <a:outerShdw algn="tl" blurRad="38100" dir="2700000" dist="38100">
                    <a:srgbClr val="C0C0C0"/>
                  </a:outerShdw>
                </a:effectLst>
                <a:latin typeface="Tahoma" pitchFamily="34" charset="0"/>
              </a:rPr>
              <a:t>Adenoviruses</a:t>
            </a:r>
          </a:p>
        </p:txBody>
      </p:sp>
      <p:sp>
        <p:nvSpPr>
          <p:cNvPr id="1048651" name=""/>
          <p:cNvSpPr txBox="1"/>
          <p:nvPr/>
        </p:nvSpPr>
        <p:spPr>
          <a:xfrm rot="0">
            <a:off x="2524125" y="6264275"/>
            <a:ext cx="3298825" cy="461962"/>
          </a:xfrm>
          <a:prstGeom prst="rect"/>
          <a:noFill/>
          <a:ln>
            <a:noFill/>
          </a:ln>
        </p:spPr>
        <p:txBody>
          <a:bodyPr anchor="t" bIns="45720" lIns="91440" rIns="91440" tIns="45720" vert="horz" wrap="none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atinLnBrk="1" lvl="0"/>
            <a:r>
              <a:rPr altLang="en-US" sz="2400" lang="en-US">
                <a:effectLst>
                  <a:outerShdw algn="tl" blurRad="38100" dir="2700000" dist="38100">
                    <a:srgbClr val="C0C0C0"/>
                  </a:outerShdw>
                </a:effectLst>
                <a:latin typeface="Tahoma" pitchFamily="34" charset="0"/>
              </a:rPr>
              <a:t>Rhabdoviruses (rabies)</a:t>
            </a:r>
          </a:p>
        </p:txBody>
      </p:sp>
    </p:spTree>
  </p:cSld>
  <p:clrMapOvr>
    <a:masterClrMapping/>
  </p:clrMapOvr>
  <p:timing>
    <p:tnLst>
      <p:par>
        <p:cTn dur="indefinite" id="1" nodeType="tmRoot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dur="500" id="7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dur="500" id="12"/>
                                        <p:tgtEl>
                                          <p:spTgt spid="2097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dur="500" id="15"/>
                                        <p:tgtEl>
                                          <p:spTgt spid="1048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8" nodeType="click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dur="500" id="20"/>
                                        <p:tgtEl>
                                          <p:spTgt spid="209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dur="500" id="23"/>
                                        <p:tgtEl>
                                          <p:spTgt spid="1048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50" grpId="0" uiExpand="0" build="whole"/>
      <p:bldP spid="1048651" grpId="0" uiExpand="0" build="whol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8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52" name=""/>
          <p:cNvSpPr/>
          <p:nvPr>
            <p:ph type="title" sz="full" idx="0"/>
          </p:nvPr>
        </p:nvSpPr>
        <p:spPr>
          <a:xfrm rot="0">
            <a:off x="1150937" y="214312"/>
            <a:ext cx="7793037" cy="146208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</a:lstStyle>
          <a:p>
            <a:pPr eaLnBrk="1" hangingPunct="1" latinLnBrk="1" lvl="0"/>
            <a:r>
              <a:rPr altLang="en-US" lang="en-US"/>
              <a:t>HIV Structure</a:t>
            </a:r>
          </a:p>
        </p:txBody>
      </p:sp>
      <p:sp>
        <p:nvSpPr>
          <p:cNvPr id="1048653" name=""/>
          <p:cNvSpPr/>
          <p:nvPr>
            <p:ph type="body" sz="full" idx="1"/>
          </p:nvPr>
        </p:nvSpPr>
        <p:spPr>
          <a:xfrm rot="0">
            <a:off x="4953000" y="1905000"/>
            <a:ext cx="3810000" cy="32766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atinLnBrk="1" lvl="0"/>
            <a:r>
              <a:rPr altLang="en-US" sz="2800" lang="en-US"/>
              <a:t>HIV is composed of three main layers:  </a:t>
            </a:r>
          </a:p>
          <a:p>
            <a:pPr eaLnBrk="1" hangingPunct="1" latinLnBrk="1" lvl="1"/>
            <a:r>
              <a:rPr altLang="en-US" lang="en-US"/>
              <a:t>Envelope</a:t>
            </a:r>
          </a:p>
          <a:p>
            <a:pPr eaLnBrk="1" hangingPunct="1" latinLnBrk="1" lvl="1"/>
            <a:r>
              <a:rPr altLang="en-US" lang="en-US"/>
              <a:t>Viral Matrix</a:t>
            </a:r>
          </a:p>
          <a:p>
            <a:pPr eaLnBrk="1" hangingPunct="1" latinLnBrk="1" lvl="1"/>
            <a:r>
              <a:rPr altLang="en-US" lang="en-US"/>
              <a:t>Core</a:t>
            </a:r>
          </a:p>
          <a:p>
            <a:pPr eaLnBrk="1" hangingPunct="1" latinLnBrk="1" lvl="1">
              <a:buFontTx/>
              <a:buNone/>
            </a:pPr>
            <a:endParaRPr altLang="en-US" lang="en-US"/>
          </a:p>
        </p:txBody>
      </p:sp>
      <p:pic>
        <p:nvPicPr>
          <p:cNvPr id="2097157" name="" descr="http://www.brown.edu/Courses/Bio_160/Projects1999/hiv/images/Virion2.jpg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381000" y="2209800"/>
            <a:ext cx="4572000" cy="4343400"/>
          </a:xfrm>
          <a:prstGeom prst="rect"/>
          <a:noFill/>
          <a:ln>
            <a:noFill/>
          </a:ln>
        </p:spPr>
      </p:pic>
      <p:sp>
        <p:nvSpPr>
          <p:cNvPr id="1048654" name=""/>
          <p:cNvSpPr txBox="1"/>
          <p:nvPr/>
        </p:nvSpPr>
        <p:spPr>
          <a:xfrm rot="0">
            <a:off x="990600" y="5638800"/>
            <a:ext cx="7467600" cy="369887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atinLnBrk="1" lvl="0">
              <a:spcBef>
                <a:spcPct val="50000"/>
              </a:spcBef>
            </a:pPr>
            <a:r>
              <a:rPr altLang="en-US" lang="en-US">
                <a:latin typeface="Tahoma" pitchFamily="34" charset="0"/>
              </a:rPr>
              <a:t>.</a:t>
            </a:r>
          </a:p>
        </p:txBody>
      </p:sp>
      <p:sp>
        <p:nvSpPr>
          <p:cNvPr id="1048655" name=""/>
          <p:cNvSpPr txBox="1"/>
          <p:nvPr/>
        </p:nvSpPr>
        <p:spPr>
          <a:xfrm rot="0">
            <a:off x="1162050" y="6243637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atinLnBrk="1" lvl="0"/>
            <a:r>
              <a:rPr altLang="en-US" sz="1400" lang="en-US">
                <a:latin typeface="Tahoma" pitchFamily="34" charset="0"/>
              </a:rPr>
              <a:t>2</a:t>
            </a:r>
          </a:p>
        </p:txBody>
      </p:sp>
      <p:sp>
        <p:nvSpPr>
          <p:cNvPr id="1048656" name=""/>
          <p:cNvSpPr txBox="1"/>
          <p:nvPr/>
        </p:nvSpPr>
        <p:spPr>
          <a:xfrm rot="0">
            <a:off x="3657600" y="6243637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algn="ctr" eaLnBrk="1" hangingPunct="1" latinLnBrk="1" lvl="0"/>
            <a:r>
              <a:rPr altLang="en-US" sz="1400" lang="en-US">
                <a:latin typeface="Tahoma" pitchFamily="34" charset="0"/>
              </a:rPr>
              <a:t>.</a:t>
            </a:r>
          </a:p>
        </p:txBody>
      </p:sp>
    </p:spTree>
  </p:cSld>
  <p:clrMapOvr>
    <a:masterClrMapping/>
  </p:clrMapOvr>
  <p:timing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04" name=""/>
          <p:cNvSpPr/>
          <p:nvPr>
            <p:ph type="title" sz="full" idx="0"/>
          </p:nvPr>
        </p:nvSpPr>
        <p:spPr>
          <a:xfrm rot="0">
            <a:off x="1150937" y="214312"/>
            <a:ext cx="7793037" cy="146208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</a:lstStyle>
          <a:p>
            <a:r>
              <a:rPr altLang="en-US" lang="en-US"/>
              <a:t>Objectives </a:t>
            </a:r>
          </a:p>
        </p:txBody>
      </p:sp>
      <p:sp>
        <p:nvSpPr>
          <p:cNvPr id="1048605" name=""/>
          <p:cNvSpPr/>
          <p:nvPr>
            <p:ph sz="full" idx="1"/>
          </p:nvPr>
        </p:nvSpPr>
        <p:spPr>
          <a:xfrm rot="0">
            <a:off x="685800" y="2017712"/>
            <a:ext cx="8269287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lvl="0"/>
            <a:r>
              <a:rPr altLang="en-US" lang="en-US"/>
              <a:t>Describe the properties/ characteristics of:</a:t>
            </a:r>
          </a:p>
          <a:p>
            <a:pPr lvl="0">
              <a:buFont typeface="Tahoma" pitchFamily="34" charset="0"/>
              <a:buAutoNum type="arabicPeriod" startAt="1"/>
            </a:pPr>
            <a:r>
              <a:rPr altLang="en-US" sz="2800" lang="en-US"/>
              <a:t>Bacteria</a:t>
            </a:r>
          </a:p>
          <a:p>
            <a:pPr lvl="0">
              <a:buFont typeface="Tahoma" pitchFamily="34" charset="0"/>
              <a:buAutoNum type="arabicPeriod" startAt="1"/>
            </a:pPr>
            <a:r>
              <a:rPr altLang="en-US" sz="2800" lang="en-US"/>
              <a:t>Viruses </a:t>
            </a:r>
          </a:p>
          <a:p>
            <a:pPr lvl="0">
              <a:buFont typeface="Tahoma" pitchFamily="34" charset="0"/>
              <a:buAutoNum type="arabicPeriod" startAt="1"/>
            </a:pPr>
            <a:r>
              <a:rPr altLang="en-US" sz="2800" lang="en-US"/>
              <a:t>Fungi</a:t>
            </a:r>
          </a:p>
          <a:p>
            <a:pPr lvl="0"/>
            <a:endParaRPr altLang="en-US" lang="en-US"/>
          </a:p>
          <a:p>
            <a:pPr lvl="0"/>
            <a:r>
              <a:rPr altLang="en-US" sz="2800" lang="en-US"/>
              <a:t>List the common bacterial and viral diseases and their causative microorganisms</a:t>
            </a:r>
          </a:p>
        </p:txBody>
      </p:sp>
    </p:spTree>
  </p:cSld>
  <p:clrMapOvr>
    <a:masterClrMapping/>
  </p:clrMapOvr>
  <p:timing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9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57" name=""/>
          <p:cNvSpPr/>
          <p:nvPr>
            <p:ph type="title" sz="full" idx="0"/>
          </p:nvPr>
        </p:nvSpPr>
        <p:spPr>
          <a:xfrm rot="0">
            <a:off x="1150937" y="214312"/>
            <a:ext cx="7793037" cy="146208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</a:lstStyle>
          <a:p>
            <a:pPr eaLnBrk="1" hangingPunct="1" latinLnBrk="1" lvl="0"/>
            <a:r>
              <a:rPr altLang="en-US" lang="en-IE"/>
              <a:t>Bacteria</a:t>
            </a:r>
          </a:p>
        </p:txBody>
      </p:sp>
      <p:sp>
        <p:nvSpPr>
          <p:cNvPr id="1048658" name=""/>
          <p:cNvSpPr/>
          <p:nvPr>
            <p:ph type="body" sz="full" idx="1"/>
          </p:nvPr>
        </p:nvSpPr>
        <p:spPr>
          <a:xfrm rot="0">
            <a:off x="457200" y="1752600"/>
            <a:ext cx="8001000" cy="4876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atinLnBrk="1" lvl="0">
              <a:lnSpc>
                <a:spcPct val="90000"/>
              </a:lnSpc>
              <a:buFontTx/>
              <a:buNone/>
            </a:pPr>
            <a:r>
              <a:rPr altLang="en-US" sz="2800" lang="en-IE"/>
              <a:t>      Diseases caused by bacteria include:</a:t>
            </a:r>
          </a:p>
          <a:p>
            <a:pPr eaLnBrk="1" hangingPunct="1" latinLnBrk="1" lvl="1">
              <a:lnSpc>
                <a:spcPct val="90000"/>
              </a:lnSpc>
              <a:buSzPct val="50000"/>
              <a:buFontTx/>
              <a:buChar char="o"/>
            </a:pPr>
            <a:r>
              <a:rPr altLang="en-US" b="1" sz="2400" lang="en-GB"/>
              <a:t>anthrax</a:t>
            </a:r>
            <a:r>
              <a:rPr altLang="en-US" sz="2400" lang="en-GB"/>
              <a:t> (</a:t>
            </a:r>
            <a:r>
              <a:rPr altLang="en-US" sz="2400" i="1" lang="en-GB"/>
              <a:t>Bacillus anthracis</a:t>
            </a:r>
            <a:r>
              <a:rPr altLang="en-US" sz="2400" lang="en-IE"/>
              <a:t>)</a:t>
            </a:r>
          </a:p>
          <a:p>
            <a:pPr eaLnBrk="1" hangingPunct="1" latinLnBrk="1" lvl="1">
              <a:lnSpc>
                <a:spcPct val="90000"/>
              </a:lnSpc>
              <a:buSzPct val="50000"/>
              <a:buFontTx/>
              <a:buChar char="o"/>
            </a:pPr>
            <a:r>
              <a:rPr altLang="en-US" b="1" sz="2400" lang="en-GB"/>
              <a:t>bubonic plague</a:t>
            </a:r>
            <a:r>
              <a:rPr altLang="en-US" sz="2400" lang="en-GB"/>
              <a:t> (</a:t>
            </a:r>
            <a:r>
              <a:rPr altLang="en-US" sz="2400" i="1" lang="en-GB"/>
              <a:t>Yersinia pestis</a:t>
            </a:r>
            <a:r>
              <a:rPr altLang="en-US" sz="2400" lang="en-IE"/>
              <a:t>)</a:t>
            </a:r>
          </a:p>
          <a:p>
            <a:pPr eaLnBrk="1" hangingPunct="1" latinLnBrk="1" lvl="1">
              <a:lnSpc>
                <a:spcPct val="90000"/>
              </a:lnSpc>
              <a:buSzPct val="50000"/>
              <a:buFontTx/>
              <a:buChar char="o"/>
            </a:pPr>
            <a:r>
              <a:rPr altLang="en-US" b="1" sz="2400" lang="en-GB"/>
              <a:t>cholera</a:t>
            </a:r>
            <a:r>
              <a:rPr altLang="en-US" sz="2400" lang="en-GB"/>
              <a:t> (</a:t>
            </a:r>
            <a:r>
              <a:rPr altLang="en-US" sz="2400" i="1" lang="en-GB"/>
              <a:t>Vibrio cholerae</a:t>
            </a:r>
            <a:r>
              <a:rPr altLang="en-US" sz="2400" lang="en-IE"/>
              <a:t>)</a:t>
            </a:r>
          </a:p>
          <a:p>
            <a:pPr eaLnBrk="1" hangingPunct="1" latinLnBrk="1" lvl="1">
              <a:lnSpc>
                <a:spcPct val="90000"/>
              </a:lnSpc>
              <a:buSzPct val="50000"/>
              <a:buFontTx/>
              <a:buChar char="o"/>
            </a:pPr>
            <a:r>
              <a:rPr altLang="en-US" b="1" sz="2400" lang="en-GB"/>
              <a:t>diphtheria</a:t>
            </a:r>
            <a:r>
              <a:rPr altLang="en-US" sz="2400" lang="en-GB"/>
              <a:t> (</a:t>
            </a:r>
            <a:r>
              <a:rPr altLang="en-US" sz="2400" i="1" lang="en-IE"/>
              <a:t>Corynebacterium diphtheriae)</a:t>
            </a:r>
          </a:p>
          <a:p>
            <a:pPr eaLnBrk="1" hangingPunct="1" latinLnBrk="1" lvl="1">
              <a:lnSpc>
                <a:spcPct val="90000"/>
              </a:lnSpc>
              <a:buSzPct val="50000"/>
              <a:buFontTx/>
              <a:buChar char="o"/>
            </a:pPr>
            <a:r>
              <a:rPr altLang="en-US" b="1" sz="2400" lang="en-GB"/>
              <a:t>gonorrhoea</a:t>
            </a:r>
            <a:r>
              <a:rPr altLang="en-US" sz="2400" lang="en-GB"/>
              <a:t> </a:t>
            </a:r>
            <a:r>
              <a:rPr altLang="en-US" sz="2400" i="1" lang="en-IE"/>
              <a:t>(Neisseria gonorrhoeae)</a:t>
            </a:r>
          </a:p>
          <a:p>
            <a:pPr eaLnBrk="1" hangingPunct="1" latinLnBrk="1" lvl="1">
              <a:lnSpc>
                <a:spcPct val="90000"/>
              </a:lnSpc>
              <a:buSzPct val="50000"/>
              <a:buFontTx/>
              <a:buChar char="o"/>
            </a:pPr>
            <a:r>
              <a:rPr altLang="en-US" b="1" sz="2400" lang="en-GB"/>
              <a:t>leprosy</a:t>
            </a:r>
            <a:r>
              <a:rPr altLang="en-US" sz="2400" lang="en-GB"/>
              <a:t> (</a:t>
            </a:r>
            <a:r>
              <a:rPr altLang="en-US" sz="2400" i="1" lang="en-GB"/>
              <a:t>Mycobacteria leprae</a:t>
            </a:r>
            <a:r>
              <a:rPr altLang="en-US" sz="2400" lang="en-IE"/>
              <a:t>)</a:t>
            </a:r>
          </a:p>
          <a:p>
            <a:pPr eaLnBrk="1" hangingPunct="1" latinLnBrk="1" lvl="1">
              <a:lnSpc>
                <a:spcPct val="90000"/>
              </a:lnSpc>
              <a:buSzPct val="50000"/>
              <a:buFontTx/>
              <a:buChar char="o"/>
            </a:pPr>
            <a:r>
              <a:rPr altLang="en-US" b="1" sz="2400" lang="en-GB"/>
              <a:t>syphilis</a:t>
            </a:r>
            <a:r>
              <a:rPr altLang="en-US" sz="2400" lang="en-GB"/>
              <a:t> (</a:t>
            </a:r>
            <a:r>
              <a:rPr altLang="en-US" sz="2400" i="1" lang="en-GB"/>
              <a:t>Treponema pallidum</a:t>
            </a:r>
            <a:r>
              <a:rPr altLang="en-US" sz="2400" lang="en-IE"/>
              <a:t>)</a:t>
            </a:r>
          </a:p>
          <a:p>
            <a:pPr eaLnBrk="1" hangingPunct="1" latinLnBrk="1" lvl="1">
              <a:lnSpc>
                <a:spcPct val="90000"/>
              </a:lnSpc>
              <a:buSzPct val="50000"/>
              <a:buFontTx/>
              <a:buChar char="o"/>
            </a:pPr>
            <a:r>
              <a:rPr altLang="en-US" b="1" sz="2400" lang="en-GB"/>
              <a:t>tetanus</a:t>
            </a:r>
            <a:r>
              <a:rPr altLang="en-US" sz="2400" lang="en-GB"/>
              <a:t> (</a:t>
            </a:r>
            <a:r>
              <a:rPr altLang="en-US" sz="2400" i="1" lang="en-GB"/>
              <a:t>Clostridium tetani</a:t>
            </a:r>
            <a:r>
              <a:rPr altLang="en-US" sz="2400" lang="en-IE"/>
              <a:t>)</a:t>
            </a:r>
          </a:p>
          <a:p>
            <a:pPr eaLnBrk="1" hangingPunct="1" latinLnBrk="1" lvl="1">
              <a:lnSpc>
                <a:spcPct val="90000"/>
              </a:lnSpc>
              <a:buSzPct val="50000"/>
              <a:buFontTx/>
              <a:buChar char="o"/>
            </a:pPr>
            <a:r>
              <a:rPr altLang="en-US" b="1" sz="2400" lang="en-GB"/>
              <a:t>tuberculosis</a:t>
            </a:r>
            <a:r>
              <a:rPr altLang="en-US" sz="2400" lang="en-GB"/>
              <a:t> (</a:t>
            </a:r>
            <a:r>
              <a:rPr altLang="en-US" sz="2400" i="1" lang="en-GB"/>
              <a:t>Mycobacteria tuberculosis</a:t>
            </a:r>
            <a:r>
              <a:rPr altLang="en-US" sz="2400" lang="en-IE"/>
              <a:t>)</a:t>
            </a:r>
          </a:p>
          <a:p>
            <a:pPr eaLnBrk="1" hangingPunct="1" latinLnBrk="1" lvl="1">
              <a:lnSpc>
                <a:spcPct val="90000"/>
              </a:lnSpc>
              <a:buSzPct val="50000"/>
              <a:buFontTx/>
              <a:buChar char="o"/>
            </a:pPr>
            <a:r>
              <a:rPr altLang="en-US" b="1" sz="2400" lang="en-GB"/>
              <a:t>typhoid</a:t>
            </a:r>
            <a:r>
              <a:rPr altLang="en-US" sz="2400" lang="en-GB"/>
              <a:t> (</a:t>
            </a:r>
            <a:r>
              <a:rPr altLang="en-US" sz="2400" i="1" lang="en-GB"/>
              <a:t>Salmonella typhi</a:t>
            </a:r>
            <a:r>
              <a:rPr altLang="en-US" sz="2400" lang="en-IE"/>
              <a:t>)</a:t>
            </a:r>
          </a:p>
          <a:p>
            <a:pPr eaLnBrk="1" hangingPunct="1" latinLnBrk="1" lvl="1">
              <a:lnSpc>
                <a:spcPct val="90000"/>
              </a:lnSpc>
              <a:buSzPct val="50000"/>
              <a:buFontTx/>
              <a:buChar char="o"/>
            </a:pPr>
            <a:r>
              <a:rPr altLang="en-US" b="1" sz="2400" lang="en-IE"/>
              <a:t>whooping cough</a:t>
            </a:r>
            <a:r>
              <a:rPr altLang="en-US" sz="2400" lang="en-IE"/>
              <a:t> (</a:t>
            </a:r>
            <a:r>
              <a:rPr altLang="en-US" sz="2400" i="1" lang="en-GB"/>
              <a:t>Bordetella pertussis</a:t>
            </a:r>
            <a:r>
              <a:rPr altLang="en-US" sz="2000" lang="en-IE"/>
              <a:t>)</a:t>
            </a:r>
          </a:p>
        </p:txBody>
      </p:sp>
    </p:spTree>
  </p:cSld>
  <p:clrMapOvr>
    <a:masterClrMapping/>
  </p:clrMapOvr>
  <p:timing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9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59" name=""/>
          <p:cNvSpPr/>
          <p:nvPr>
            <p:ph type="title" sz="full" idx="0"/>
          </p:nvPr>
        </p:nvSpPr>
        <p:spPr>
          <a:xfrm rot="0">
            <a:off x="1150937" y="214312"/>
            <a:ext cx="7793037" cy="146208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</a:lstStyle>
          <a:p>
            <a:pPr eaLnBrk="1" hangingPunct="1" latinLnBrk="1" lvl="0"/>
            <a:r>
              <a:rPr altLang="en-US" lang="en-IE"/>
              <a:t> Viruses</a:t>
            </a:r>
          </a:p>
        </p:txBody>
      </p:sp>
      <p:sp>
        <p:nvSpPr>
          <p:cNvPr id="1048660" name=""/>
          <p:cNvSpPr/>
          <p:nvPr>
            <p:ph type="body" sz="full" idx="1"/>
          </p:nvPr>
        </p:nvSpPr>
        <p:spPr>
          <a:xfrm rot="0">
            <a:off x="685800" y="1905000"/>
            <a:ext cx="79248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atinLnBrk="1" lvl="0">
              <a:buFontTx/>
              <a:buNone/>
            </a:pPr>
            <a:r>
              <a:rPr altLang="en-US" sz="2800" lang="en-IE"/>
              <a:t>Diseases caused by viruses include</a:t>
            </a:r>
            <a:r>
              <a:rPr altLang="en-US" sz="2400" lang="en-GB"/>
              <a:t>:</a:t>
            </a:r>
          </a:p>
          <a:p>
            <a:pPr eaLnBrk="1" hangingPunct="1" latinLnBrk="1" lvl="0">
              <a:buFontTx/>
              <a:buNone/>
            </a:pPr>
            <a:endParaRPr altLang="en-US" sz="2400" lang="en-GB"/>
          </a:p>
        </p:txBody>
      </p:sp>
      <p:sp>
        <p:nvSpPr>
          <p:cNvPr id="1048661" name=""/>
          <p:cNvSpPr txBox="1"/>
          <p:nvPr/>
        </p:nvSpPr>
        <p:spPr>
          <a:xfrm rot="0">
            <a:off x="5410200" y="2133600"/>
            <a:ext cx="32004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atinLnBrk="1" lvl="0">
              <a:spcBef>
                <a:spcPct val="50000"/>
              </a:spcBef>
            </a:pPr>
            <a:endParaRPr altLang="en-US" lang="en-US"/>
          </a:p>
        </p:txBody>
      </p:sp>
      <p:sp>
        <p:nvSpPr>
          <p:cNvPr id="1048662" name=""/>
          <p:cNvSpPr txBox="1"/>
          <p:nvPr/>
        </p:nvSpPr>
        <p:spPr>
          <a:xfrm rot="0">
            <a:off x="5562600" y="2438400"/>
            <a:ext cx="3063875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atinLnBrk="1" lvl="0"/>
            <a:endParaRPr altLang="en-US" lang="en-US"/>
          </a:p>
        </p:txBody>
      </p:sp>
      <p:sp>
        <p:nvSpPr>
          <p:cNvPr id="1048663" name=""/>
          <p:cNvSpPr txBox="1"/>
          <p:nvPr/>
        </p:nvSpPr>
        <p:spPr>
          <a:xfrm rot="0">
            <a:off x="4495800" y="2438400"/>
            <a:ext cx="4648200" cy="3265487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atinLnBrk="1" lvl="0">
              <a:lnSpc>
                <a:spcPct val="90000"/>
              </a:lnSpc>
              <a:spcBef>
                <a:spcPct val="20000"/>
              </a:spcBef>
              <a:buSzPct val="50000"/>
              <a:buFontTx/>
              <a:buChar char="o"/>
            </a:pPr>
            <a:r>
              <a:rPr altLang="en-US" lang="en-IE"/>
              <a:t>   </a:t>
            </a:r>
            <a:r>
              <a:rPr altLang="en-US" b="1" sz="2800" lang="en-GB"/>
              <a:t>Mumps</a:t>
            </a:r>
          </a:p>
          <a:p>
            <a:pPr eaLnBrk="1" hangingPunct="1" latinLnBrk="1" lvl="0">
              <a:lnSpc>
                <a:spcPct val="90000"/>
              </a:lnSpc>
              <a:spcBef>
                <a:spcPct val="20000"/>
              </a:spcBef>
              <a:buSzPct val="50000"/>
              <a:buFontTx/>
              <a:buChar char="o"/>
            </a:pPr>
            <a:r>
              <a:rPr altLang="en-US" b="1" sz="2800" lang="en-IE"/>
              <a:t>  P</a:t>
            </a:r>
            <a:r>
              <a:rPr altLang="en-US" b="1" sz="2800" lang="en-GB"/>
              <a:t>oliomyelitis</a:t>
            </a:r>
          </a:p>
          <a:p>
            <a:pPr eaLnBrk="1" hangingPunct="1" latinLnBrk="1" lvl="0">
              <a:lnSpc>
                <a:spcPct val="90000"/>
              </a:lnSpc>
              <a:spcBef>
                <a:spcPct val="20000"/>
              </a:spcBef>
              <a:buSzPct val="50000"/>
              <a:buFontTx/>
              <a:buChar char="o"/>
            </a:pPr>
            <a:r>
              <a:rPr altLang="en-US" b="1" sz="2800" lang="en-IE"/>
              <a:t>  R</a:t>
            </a:r>
            <a:r>
              <a:rPr altLang="en-US" b="1" sz="2800" lang="en-GB"/>
              <a:t>abies</a:t>
            </a:r>
          </a:p>
          <a:p>
            <a:pPr eaLnBrk="1" hangingPunct="1" latinLnBrk="1" lvl="0">
              <a:lnSpc>
                <a:spcPct val="90000"/>
              </a:lnSpc>
              <a:spcBef>
                <a:spcPct val="20000"/>
              </a:spcBef>
              <a:buSzPct val="50000"/>
              <a:buFontTx/>
              <a:buChar char="o"/>
            </a:pPr>
            <a:r>
              <a:rPr altLang="en-US" b="1" sz="2800" lang="en-IE"/>
              <a:t>  S</a:t>
            </a:r>
            <a:r>
              <a:rPr altLang="en-US" b="1" sz="2800" lang="en-GB"/>
              <a:t>mallpox</a:t>
            </a:r>
          </a:p>
          <a:p>
            <a:pPr eaLnBrk="1" hangingPunct="1" latinLnBrk="1" lvl="0">
              <a:lnSpc>
                <a:spcPct val="90000"/>
              </a:lnSpc>
              <a:spcBef>
                <a:spcPct val="20000"/>
              </a:spcBef>
              <a:buSzPct val="50000"/>
              <a:buFontTx/>
              <a:buChar char="o"/>
            </a:pPr>
            <a:r>
              <a:rPr altLang="en-US" b="1" sz="2800" lang="en-IE"/>
              <a:t>  </a:t>
            </a:r>
            <a:r>
              <a:rPr altLang="en-US" b="1" sz="2800" lang="en-GB"/>
              <a:t>Rubella (</a:t>
            </a:r>
            <a:r>
              <a:rPr altLang="en-US" b="1" sz="2400" lang="en-GB"/>
              <a:t>German Measles)</a:t>
            </a:r>
          </a:p>
          <a:p>
            <a:pPr eaLnBrk="1" hangingPunct="1" latinLnBrk="1" lvl="0">
              <a:lnSpc>
                <a:spcPct val="90000"/>
              </a:lnSpc>
              <a:spcBef>
                <a:spcPct val="20000"/>
              </a:spcBef>
              <a:buSzPct val="50000"/>
              <a:buFontTx/>
              <a:buChar char="o"/>
            </a:pPr>
            <a:r>
              <a:rPr altLang="en-US" b="1" sz="2800" lang="en-IE"/>
              <a:t>  </a:t>
            </a:r>
            <a:r>
              <a:rPr altLang="en-US" b="1" sz="2800" lang="en-GB"/>
              <a:t>Yellow Fever</a:t>
            </a:r>
          </a:p>
          <a:p>
            <a:pPr eaLnBrk="1" hangingPunct="1" latinLnBrk="1" lvl="0">
              <a:spcBef>
                <a:spcPct val="50000"/>
              </a:spcBef>
            </a:pPr>
            <a:endParaRPr altLang="en-US" b="1" lang="en-GB"/>
          </a:p>
        </p:txBody>
      </p:sp>
      <p:sp>
        <p:nvSpPr>
          <p:cNvPr id="1048664" name=""/>
          <p:cNvSpPr txBox="1"/>
          <p:nvPr/>
        </p:nvSpPr>
        <p:spPr>
          <a:xfrm rot="0">
            <a:off x="609600" y="2598737"/>
            <a:ext cx="3505200" cy="4259262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atinLnBrk="1" lvl="0">
              <a:lnSpc>
                <a:spcPct val="90000"/>
              </a:lnSpc>
              <a:spcBef>
                <a:spcPct val="20000"/>
              </a:spcBef>
              <a:buSzPct val="50000"/>
              <a:buFontTx/>
              <a:buChar char="o"/>
            </a:pPr>
            <a:r>
              <a:rPr altLang="en-US" sz="2000" lang="en-IE"/>
              <a:t>    </a:t>
            </a:r>
            <a:r>
              <a:rPr altLang="en-US" b="1" sz="2800" lang="en-GB"/>
              <a:t>AIDS</a:t>
            </a:r>
          </a:p>
          <a:p>
            <a:pPr eaLnBrk="1" hangingPunct="1" latinLnBrk="1" lvl="0">
              <a:lnSpc>
                <a:spcPct val="90000"/>
              </a:lnSpc>
              <a:spcBef>
                <a:spcPct val="20000"/>
              </a:spcBef>
              <a:buSzPct val="50000"/>
              <a:buFontTx/>
              <a:buChar char="o"/>
            </a:pPr>
            <a:r>
              <a:rPr altLang="en-US" b="1" sz="2800" lang="en-IE"/>
              <a:t>  C</a:t>
            </a:r>
            <a:r>
              <a:rPr altLang="en-US" b="1" sz="2800" lang="en-GB"/>
              <a:t>hicken Pox</a:t>
            </a:r>
          </a:p>
          <a:p>
            <a:pPr eaLnBrk="1" hangingPunct="1" latinLnBrk="1" lvl="0">
              <a:lnSpc>
                <a:spcPct val="90000"/>
              </a:lnSpc>
              <a:spcBef>
                <a:spcPct val="20000"/>
              </a:spcBef>
              <a:buSzPct val="50000"/>
              <a:buFontTx/>
              <a:buChar char="o"/>
            </a:pPr>
            <a:r>
              <a:rPr altLang="en-US" b="1" sz="2800" lang="en-IE"/>
              <a:t>  Common Cold</a:t>
            </a:r>
          </a:p>
          <a:p>
            <a:pPr eaLnBrk="1" hangingPunct="1" latinLnBrk="1" lvl="0">
              <a:lnSpc>
                <a:spcPct val="90000"/>
              </a:lnSpc>
              <a:spcBef>
                <a:spcPct val="20000"/>
              </a:spcBef>
              <a:buSzPct val="50000"/>
              <a:buFontTx/>
              <a:buChar char="o"/>
            </a:pPr>
            <a:r>
              <a:rPr altLang="en-US" b="1" sz="2800" lang="en-IE"/>
              <a:t>  E</a:t>
            </a:r>
            <a:r>
              <a:rPr altLang="en-US" b="1" sz="2800" lang="en-GB"/>
              <a:t>ncephalitis</a:t>
            </a:r>
          </a:p>
          <a:p>
            <a:pPr eaLnBrk="1" hangingPunct="1" latinLnBrk="1" lvl="0">
              <a:lnSpc>
                <a:spcPct val="90000"/>
              </a:lnSpc>
              <a:spcBef>
                <a:spcPct val="20000"/>
              </a:spcBef>
              <a:buSzPct val="50000"/>
              <a:buFontTx/>
              <a:buChar char="o"/>
            </a:pPr>
            <a:r>
              <a:rPr altLang="en-US" b="1" sz="2800" lang="en-IE"/>
              <a:t>  </a:t>
            </a:r>
            <a:r>
              <a:rPr altLang="en-US" b="1" sz="2800" lang="en-GB"/>
              <a:t>Herpes</a:t>
            </a:r>
          </a:p>
          <a:p>
            <a:pPr eaLnBrk="1" hangingPunct="1" latinLnBrk="1" lvl="0">
              <a:lnSpc>
                <a:spcPct val="90000"/>
              </a:lnSpc>
              <a:spcBef>
                <a:spcPct val="20000"/>
              </a:spcBef>
              <a:buSzPct val="50000"/>
              <a:buFontTx/>
              <a:buChar char="o"/>
            </a:pPr>
            <a:r>
              <a:rPr altLang="en-US" b="1" sz="2800" lang="en-IE"/>
              <a:t>  H</a:t>
            </a:r>
            <a:r>
              <a:rPr altLang="en-US" b="1" sz="2800" lang="en-GB"/>
              <a:t>epatitis</a:t>
            </a:r>
          </a:p>
          <a:p>
            <a:pPr eaLnBrk="1" hangingPunct="1" latinLnBrk="1" lvl="0">
              <a:lnSpc>
                <a:spcPct val="90000"/>
              </a:lnSpc>
              <a:spcBef>
                <a:spcPct val="20000"/>
              </a:spcBef>
              <a:buSzPct val="50000"/>
              <a:buFontTx/>
              <a:buChar char="o"/>
            </a:pPr>
            <a:r>
              <a:rPr altLang="en-US" b="1" sz="2800" lang="en-IE"/>
              <a:t>  I</a:t>
            </a:r>
            <a:r>
              <a:rPr altLang="en-US" b="1" sz="2800" lang="en-GB"/>
              <a:t>nfluenza</a:t>
            </a:r>
          </a:p>
          <a:p>
            <a:pPr eaLnBrk="1" hangingPunct="1" latinLnBrk="1" lvl="0">
              <a:lnSpc>
                <a:spcPct val="90000"/>
              </a:lnSpc>
              <a:spcBef>
                <a:spcPct val="20000"/>
              </a:spcBef>
              <a:buSzPct val="50000"/>
              <a:buFontTx/>
              <a:buChar char="o"/>
            </a:pPr>
            <a:r>
              <a:rPr altLang="en-US" b="1" sz="2800" lang="en-IE"/>
              <a:t>  M</a:t>
            </a:r>
            <a:r>
              <a:rPr altLang="en-US" b="1" sz="2800" lang="en-GB"/>
              <a:t>easles </a:t>
            </a:r>
          </a:p>
          <a:p>
            <a:pPr eaLnBrk="1" hangingPunct="1" latinLnBrk="1" lvl="0">
              <a:spcBef>
                <a:spcPct val="50000"/>
              </a:spcBef>
            </a:pPr>
            <a:endParaRPr altLang="en-US" b="1" sz="2000" lang="en-GB"/>
          </a:p>
        </p:txBody>
      </p:sp>
    </p:spTree>
  </p:cSld>
  <p:clrMapOvr>
    <a:masterClrMapping/>
  </p:clrMapOvr>
  <p:timing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9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65" name=""/>
          <p:cNvSpPr/>
          <p:nvPr>
            <p:ph type="title" sz="full" idx="0"/>
          </p:nvPr>
        </p:nvSpPr>
        <p:spPr>
          <a:xfrm rot="0">
            <a:off x="1150937" y="214312"/>
            <a:ext cx="7793037" cy="146208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</a:lstStyle>
          <a:p>
            <a:r>
              <a:rPr altLang="en-US" lang="en-US"/>
              <a:t>Fungi </a:t>
            </a:r>
          </a:p>
        </p:txBody>
      </p:sp>
      <p:sp>
        <p:nvSpPr>
          <p:cNvPr id="1048666" name=""/>
          <p:cNvSpPr/>
          <p:nvPr>
            <p:ph sz="full" idx="1"/>
          </p:nvPr>
        </p:nvSpPr>
        <p:spPr>
          <a:xfrm rot="0">
            <a:off x="341312" y="1676400"/>
            <a:ext cx="8802688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lvl="0"/>
            <a:r>
              <a:rPr altLang="en-US" sz="2800" lang="en-US"/>
              <a:t>Fungi have cell walls that contain </a:t>
            </a:r>
            <a:r>
              <a:rPr altLang="en-US" sz="2800" lang="en-US">
                <a:solidFill>
                  <a:srgbClr val="FF0000"/>
                </a:solidFill>
              </a:rPr>
              <a:t>chitin</a:t>
            </a:r>
            <a:r>
              <a:rPr altLang="en-US" sz="2400" lang="en-US"/>
              <a:t> (a polysaccharide similar is structure to cellulose)</a:t>
            </a:r>
          </a:p>
          <a:p>
            <a:pPr lvl="0"/>
            <a:endParaRPr altLang="en-US" sz="2800" lang="en-US"/>
          </a:p>
          <a:p>
            <a:pPr lvl="0"/>
            <a:r>
              <a:rPr altLang="en-US" sz="2800" lang="en-US"/>
              <a:t>Grow by a process called branching/budding</a:t>
            </a:r>
          </a:p>
          <a:p>
            <a:pPr lvl="0"/>
            <a:endParaRPr altLang="en-US" sz="2800" lang="en-US"/>
          </a:p>
          <a:p>
            <a:pPr lvl="0"/>
            <a:r>
              <a:rPr altLang="en-US" sz="2800" lang="en-US"/>
              <a:t>Fungi like other eukaryotes contain membrane-bound nuclei with several DNA. </a:t>
            </a:r>
          </a:p>
          <a:p>
            <a:pPr lvl="0"/>
            <a:endParaRPr altLang="en-US" sz="2800" lang="en-US"/>
          </a:p>
          <a:p>
            <a:pPr lvl="0"/>
            <a:r>
              <a:rPr altLang="en-US" sz="2800" lang="en-US"/>
              <a:t>Fungi have membrane-bound cytoplasmic organelles such as mitochondria and ribosomes.</a:t>
            </a:r>
          </a:p>
        </p:txBody>
      </p:sp>
    </p:spTree>
  </p:cSld>
  <p:clrMapOvr>
    <a:masterClrMapping/>
  </p:clrMapOvr>
  <p:timing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9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0" y="0"/>
            <a:ext cx="9144000" cy="6858000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9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77" name=""/>
          <p:cNvSpPr/>
          <p:nvPr>
            <p:ph type="title" sz="full" idx="0"/>
          </p:nvPr>
        </p:nvSpPr>
        <p:spPr>
          <a:xfrm rot="0">
            <a:off x="1150937" y="214312"/>
            <a:ext cx="7793037" cy="146208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</a:lstStyle>
          <a:p>
            <a:pPr lvl="0"/>
            <a:r>
              <a:rPr altLang="en-US" b="1" sz="4000" lang="en-US">
                <a:solidFill>
                  <a:srgbClr val="0070C0"/>
                </a:solidFill>
                <a:effectLst>
                  <a:outerShdw algn="tl" blurRad="38100" dir="2700000" dist="38100">
                    <a:srgbClr val="C0C0C0"/>
                  </a:outerShdw>
                </a:effectLst>
                <a:latin typeface="Arial" pitchFamily="0" charset="0"/>
              </a:rPr>
              <a:t>Human-fungus Interactions</a:t>
            </a:r>
          </a:p>
        </p:txBody>
      </p:sp>
      <p:sp>
        <p:nvSpPr>
          <p:cNvPr id="1048678" name=""/>
          <p:cNvSpPr/>
          <p:nvPr>
            <p:ph sz="full" idx="1"/>
          </p:nvPr>
        </p:nvSpPr>
        <p:spPr>
          <a:xfrm rot="0">
            <a:off x="228600" y="2017712"/>
            <a:ext cx="8726488" cy="461168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lvl="0">
              <a:lnSpc>
                <a:spcPct val="90000"/>
              </a:lnSpc>
              <a:buSzPct val="125000"/>
              <a:buFontTx/>
              <a:buChar char="•"/>
            </a:pPr>
            <a:r>
              <a:rPr altLang="en-US" b="1" sz="2800" lang="en-US">
                <a:latin typeface="Arial" pitchFamily="0" charset="0"/>
              </a:rPr>
              <a:t>Beneficial Effects of Fungi</a:t>
            </a:r>
            <a:r>
              <a:rPr altLang="en-US" sz="2800" lang="en-US">
                <a:latin typeface="Arial" pitchFamily="0" charset="0"/>
              </a:rPr>
              <a:t> </a:t>
            </a:r>
          </a:p>
          <a:p>
            <a:pPr lvl="1">
              <a:lnSpc>
                <a:spcPct val="90000"/>
              </a:lnSpc>
              <a:buFontTx/>
              <a:buChar char="*"/>
            </a:pPr>
            <a:r>
              <a:rPr altLang="en-US" sz="2400" lang="en-US">
                <a:latin typeface="Arial" pitchFamily="0" charset="0"/>
              </a:rPr>
              <a:t>Decomposition - nutrient and carbon recycling. </a:t>
            </a:r>
          </a:p>
          <a:p>
            <a:pPr lvl="1">
              <a:lnSpc>
                <a:spcPct val="90000"/>
              </a:lnSpc>
              <a:buFontTx/>
              <a:buChar char="*"/>
            </a:pPr>
            <a:r>
              <a:rPr altLang="en-US" sz="2400" lang="en-US">
                <a:latin typeface="Arial" pitchFamily="0" charset="0"/>
              </a:rPr>
              <a:t>Biosynthetic factories. {Prod’n of  drugs, antibiotics, alcohol, acids, food (e.g., fermented products, mushrooms). </a:t>
            </a:r>
          </a:p>
          <a:p>
            <a:pPr lvl="1">
              <a:lnSpc>
                <a:spcPct val="90000"/>
              </a:lnSpc>
              <a:buFontTx/>
              <a:buChar char="*"/>
            </a:pPr>
            <a:r>
              <a:rPr altLang="en-US" sz="2400" lang="en-US">
                <a:latin typeface="Arial" pitchFamily="0" charset="0"/>
              </a:rPr>
              <a:t>Model organisms for biochemical and genetic studies. </a:t>
            </a:r>
          </a:p>
          <a:p>
            <a:pPr lvl="0">
              <a:lnSpc>
                <a:spcPct val="90000"/>
              </a:lnSpc>
              <a:buSzPct val="125000"/>
              <a:buFontTx/>
              <a:buChar char="•"/>
            </a:pPr>
            <a:r>
              <a:rPr altLang="en-US" b="1" sz="2800" lang="en-US">
                <a:latin typeface="Arial" pitchFamily="0" charset="0"/>
              </a:rPr>
              <a:t>Harmful Effects of Fungi</a:t>
            </a:r>
            <a:r>
              <a:rPr altLang="en-US" sz="2800" lang="en-US">
                <a:latin typeface="Arial" pitchFamily="0" charset="0"/>
              </a:rPr>
              <a:t> </a:t>
            </a:r>
          </a:p>
          <a:p>
            <a:pPr lvl="1">
              <a:lnSpc>
                <a:spcPct val="90000"/>
              </a:lnSpc>
              <a:buFontTx/>
              <a:buChar char="*"/>
            </a:pPr>
            <a:r>
              <a:rPr altLang="en-US" sz="2400" lang="en-US">
                <a:latin typeface="Arial" pitchFamily="0" charset="0"/>
              </a:rPr>
              <a:t>Destruction of food, paper, and cloth. </a:t>
            </a:r>
          </a:p>
          <a:p>
            <a:pPr lvl="1">
              <a:lnSpc>
                <a:spcPct val="90000"/>
              </a:lnSpc>
              <a:buFontTx/>
              <a:buChar char="*"/>
            </a:pPr>
            <a:r>
              <a:rPr altLang="en-US" sz="2400" lang="en-US">
                <a:latin typeface="Arial" pitchFamily="0" charset="0"/>
              </a:rPr>
              <a:t>Animal and human diseases, including allergies. </a:t>
            </a:r>
          </a:p>
          <a:p>
            <a:pPr lvl="1">
              <a:lnSpc>
                <a:spcPct val="90000"/>
              </a:lnSpc>
              <a:buFontTx/>
              <a:buChar char="*"/>
            </a:pPr>
            <a:r>
              <a:rPr altLang="en-US" sz="2400" lang="en-US">
                <a:latin typeface="Arial" pitchFamily="0" charset="0"/>
              </a:rPr>
              <a:t>Plant diseases. </a:t>
            </a:r>
          </a:p>
          <a:p>
            <a:pPr lvl="0"/>
            <a:endParaRPr altLang="en-US"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9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79" name=""/>
          <p:cNvSpPr/>
          <p:nvPr>
            <p:ph type="title" sz="full" idx="0"/>
          </p:nvPr>
        </p:nvSpPr>
        <p:spPr>
          <a:xfrm rot="0">
            <a:off x="1150937" y="214312"/>
            <a:ext cx="7793037" cy="146208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</a:lstStyle>
          <a:p>
            <a:r>
              <a:rPr altLang="en-US" lang="en-US"/>
              <a:t>Fungi ……</a:t>
            </a:r>
          </a:p>
        </p:txBody>
      </p:sp>
      <p:sp>
        <p:nvSpPr>
          <p:cNvPr id="1048680" name=""/>
          <p:cNvSpPr/>
          <p:nvPr>
            <p:ph sz="full" idx="1"/>
          </p:nvPr>
        </p:nvSpPr>
        <p:spPr>
          <a:xfrm rot="0">
            <a:off x="304800" y="2017712"/>
            <a:ext cx="88392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lvl="0"/>
            <a:r>
              <a:rPr altLang="en-US" b="1" sz="2800" lang="en-US"/>
              <a:t>Saprophytic fungi </a:t>
            </a:r>
          </a:p>
          <a:p>
            <a:pPr lvl="1"/>
            <a:r>
              <a:rPr altLang="en-US" sz="2400" lang="en-US"/>
              <a:t>Derive food from dead decaying organic matter</a:t>
            </a:r>
          </a:p>
          <a:p>
            <a:pPr lvl="1"/>
            <a:r>
              <a:rPr altLang="en-US" sz="2400" lang="en-US"/>
              <a:t>Secrete digestive enzymes into dead plant &amp; animal matter which decompose this matter to absorbable nutrients for the fungi &amp; other living organisms </a:t>
            </a:r>
            <a:r>
              <a:rPr altLang="en-US" b="1" sz="2400" lang="en-US">
                <a:solidFill>
                  <a:srgbClr val="FF0000"/>
                </a:solidFill>
              </a:rPr>
              <a:t>(“original recyclers”)</a:t>
            </a:r>
          </a:p>
          <a:p>
            <a:pPr lvl="0"/>
            <a:endParaRPr altLang="en-US" sz="2800" lang="en-US"/>
          </a:p>
          <a:p>
            <a:pPr lvl="0"/>
            <a:r>
              <a:rPr altLang="en-US" b="1" sz="2800" lang="en-US"/>
              <a:t>Parasitic fungi</a:t>
            </a:r>
          </a:p>
          <a:p>
            <a:pPr lvl="1"/>
            <a:r>
              <a:rPr altLang="en-US" sz="2400" lang="en-US"/>
              <a:t>Harmful; derive their nutrients from the host</a:t>
            </a:r>
          </a:p>
        </p:txBody>
      </p:sp>
    </p:spTree>
  </p:cSld>
  <p:clrMapOvr>
    <a:masterClrMapping/>
  </p:clrMapOvr>
  <p:timing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10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81" name=""/>
          <p:cNvSpPr/>
          <p:nvPr>
            <p:ph type="title" sz="full" idx="0"/>
          </p:nvPr>
        </p:nvSpPr>
        <p:spPr>
          <a:xfrm rot="0">
            <a:off x="1150937" y="214312"/>
            <a:ext cx="7793037" cy="146208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</a:lstStyle>
          <a:p>
            <a:r>
              <a:rPr altLang="en-US" lang="en-US"/>
              <a:t>Fungi …..</a:t>
            </a:r>
          </a:p>
        </p:txBody>
      </p:sp>
      <p:sp>
        <p:nvSpPr>
          <p:cNvPr id="1048682" name=""/>
          <p:cNvSpPr/>
          <p:nvPr>
            <p:ph sz="full" idx="1"/>
          </p:nvPr>
        </p:nvSpPr>
        <p:spPr>
          <a:xfrm rot="0">
            <a:off x="457200" y="2017712"/>
            <a:ext cx="8497888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lvl="0"/>
            <a:r>
              <a:rPr altLang="en-US" sz="2800" lang="en-US"/>
              <a:t>Beneficial fungi</a:t>
            </a:r>
          </a:p>
          <a:p>
            <a:pPr lvl="1"/>
            <a:r>
              <a:rPr altLang="en-US" lang="en-US"/>
              <a:t>Mushrooms </a:t>
            </a:r>
          </a:p>
          <a:p>
            <a:pPr lvl="1"/>
            <a:r>
              <a:rPr altLang="en-US" lang="en-US"/>
              <a:t>Food production (e.g. cheese, beer, wine)</a:t>
            </a:r>
          </a:p>
          <a:p>
            <a:pPr lvl="1"/>
            <a:r>
              <a:rPr altLang="en-US" lang="en-US"/>
              <a:t>Medicine prod’n: </a:t>
            </a:r>
          </a:p>
          <a:p>
            <a:pPr lvl="2"/>
            <a:r>
              <a:rPr altLang="en-US" lang="en-US"/>
              <a:t>The immunosuppressant drug cyclosporine</a:t>
            </a:r>
          </a:p>
          <a:p>
            <a:pPr lvl="2">
              <a:buNone/>
            </a:pPr>
            <a:endParaRPr altLang="en-US" lang="en-US"/>
          </a:p>
          <a:p>
            <a:pPr lvl="0"/>
            <a:endParaRPr altLang="en-US" lang="en-US"/>
          </a:p>
        </p:txBody>
      </p:sp>
    </p:spTree>
  </p:cSld>
  <p:clrMapOvr>
    <a:masterClrMapping/>
  </p:clrMapOvr>
  <p:timing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 showMasterSp="1">
  <p:cSld>
    <p:spTree>
      <p:nvGrpSpPr>
        <p:cNvPr id="10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83" name=""/>
          <p:cNvSpPr/>
          <p:nvPr>
            <p:ph type="title" sz="full" idx="0"/>
          </p:nvPr>
        </p:nvSpPr>
        <p:spPr>
          <a:xfrm rot="0">
            <a:off x="1150937" y="214312"/>
            <a:ext cx="7793037" cy="146208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</a:lstStyle>
          <a:p>
            <a:r>
              <a:rPr altLang="en-US" lang="en-US"/>
              <a:t>Examples of Fungi</a:t>
            </a:r>
          </a:p>
        </p:txBody>
      </p:sp>
      <p:sp>
        <p:nvSpPr>
          <p:cNvPr id="1048684" name=""/>
          <p:cNvSpPr/>
          <p:nvPr>
            <p:ph sz="full" idx="1"/>
          </p:nvPr>
        </p:nvSpPr>
        <p:spPr>
          <a:xfrm rot="0">
            <a:off x="1182687" y="2017712"/>
            <a:ext cx="7772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r>
              <a:rPr altLang="en-US" lang="en-US"/>
              <a:t>Microsporidia</a:t>
            </a:r>
          </a:p>
          <a:p>
            <a:r>
              <a:rPr altLang="en-US" lang="en-US"/>
              <a:t>Chytridiomycota</a:t>
            </a:r>
          </a:p>
          <a:p>
            <a:r>
              <a:rPr altLang="en-US" lang="en-US"/>
              <a:t>Blastocladiomycota</a:t>
            </a:r>
          </a:p>
          <a:p>
            <a:r>
              <a:rPr altLang="en-US" lang="en-US"/>
              <a:t>Zoopagomycotina</a:t>
            </a:r>
          </a:p>
          <a:p>
            <a:r>
              <a:rPr altLang="en-US" lang="en-US"/>
              <a:t>Glomeromycota</a:t>
            </a:r>
          </a:p>
          <a:p>
            <a:r>
              <a:rPr altLang="en-US" lang="en-US"/>
              <a:t>ascomycota</a:t>
            </a:r>
          </a:p>
        </p:txBody>
      </p:sp>
    </p:spTree>
  </p:cSld>
  <p:clrMapOvr>
    <a:masterClrMapping/>
  </p:clrMapOvr>
  <p:transition spd="fast" advClick="1">
    <p:cut/>
  </p:transition>
  <p:timing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10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85" name=""/>
          <p:cNvSpPr/>
          <p:nvPr>
            <p:ph type="title" sz="full" idx="0"/>
          </p:nvPr>
        </p:nvSpPr>
        <p:spPr>
          <a:xfrm rot="0">
            <a:off x="1150937" y="214312"/>
            <a:ext cx="7793037" cy="146208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</a:lstStyle>
          <a:p>
            <a:r>
              <a:rPr altLang="en-US" lang="en-US"/>
              <a:t>* Diseases caused by fungi</a:t>
            </a:r>
          </a:p>
        </p:txBody>
      </p:sp>
      <p:sp>
        <p:nvSpPr>
          <p:cNvPr id="1048686" name=""/>
          <p:cNvSpPr/>
          <p:nvPr>
            <p:ph sz="full" idx="1"/>
          </p:nvPr>
        </p:nvSpPr>
        <p:spPr>
          <a:xfrm rot="0">
            <a:off x="457200" y="2017712"/>
            <a:ext cx="8497888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lvl="0"/>
            <a:r>
              <a:rPr altLang="en-US" lang="en-US"/>
              <a:t>Candidiasis </a:t>
            </a:r>
            <a:r>
              <a:rPr altLang="en-US" sz="2000" lang="en-US"/>
              <a:t>(Candida albicans)</a:t>
            </a:r>
          </a:p>
          <a:p>
            <a:pPr lvl="0"/>
            <a:r>
              <a:rPr altLang="en-US" lang="en-US"/>
              <a:t>Tinea capitis/ corporis/ pedis</a:t>
            </a:r>
          </a:p>
          <a:p>
            <a:pPr lvl="0"/>
            <a:r>
              <a:rPr altLang="en-US" lang="en-US"/>
              <a:t>Aspergillosis </a:t>
            </a:r>
            <a:r>
              <a:rPr altLang="en-US" sz="2400" lang="en-US"/>
              <a:t>(resp. d’se)</a:t>
            </a:r>
          </a:p>
          <a:p>
            <a:pPr lvl="0"/>
            <a:r>
              <a:rPr altLang="en-US" lang="en-US"/>
              <a:t>Blastomycosis </a:t>
            </a:r>
            <a:r>
              <a:rPr altLang="en-US" sz="2000" lang="en-US"/>
              <a:t>(lung/skin d’se - inhalation of spores)</a:t>
            </a:r>
          </a:p>
          <a:p>
            <a:pPr lvl="0"/>
            <a:r>
              <a:rPr altLang="en-US" lang="en-US"/>
              <a:t>Pneumocystis pneumonia </a:t>
            </a:r>
            <a:r>
              <a:rPr altLang="en-US" sz="2000" lang="en-US"/>
              <a:t>(PCP)</a:t>
            </a:r>
          </a:p>
          <a:p>
            <a:pPr lvl="0"/>
            <a:r>
              <a:rPr altLang="en-US" lang="en-US"/>
              <a:t>Histoplasmosis </a:t>
            </a:r>
            <a:r>
              <a:rPr altLang="en-US" sz="2000" lang="en-US"/>
              <a:t>(inhaling spores found in droppings of birds &amp; bats- mild resp  s/s)</a:t>
            </a:r>
          </a:p>
        </p:txBody>
      </p:sp>
    </p:spTree>
  </p:cSld>
  <p:clrMapOvr>
    <a:masterClrMapping/>
  </p:clrMapOvr>
  <p:timing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10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87" name=""/>
          <p:cNvSpPr/>
          <p:nvPr>
            <p:ph type="title" sz="full" idx="0"/>
          </p:nvPr>
        </p:nvSpPr>
        <p:spPr>
          <a:xfrm rot="0">
            <a:off x="1150937" y="214312"/>
            <a:ext cx="7793037" cy="511968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</a:lstStyle>
          <a:p>
            <a:pPr lvl="0"/>
            <a:r>
              <a:rPr altLang="en-US" b="1" sz="8000" lang="en-US"/>
              <a:t>Questions </a:t>
            </a:r>
          </a:p>
        </p:txBody>
      </p:sp>
      <p:sp>
        <p:nvSpPr>
          <p:cNvPr id="1048688" name=""/>
          <p:cNvSpPr/>
          <p:nvPr>
            <p:ph sz="full" idx="1"/>
          </p:nvPr>
        </p:nvSpPr>
        <p:spPr>
          <a:xfrm rot="0">
            <a:off x="838200" y="2017712"/>
            <a:ext cx="8116887" cy="293528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indent="0" lvl="0" marL="0">
              <a:buNone/>
            </a:pPr>
            <a:r>
              <a:rPr altLang="en-US" lang="en-US"/>
              <a:t>.</a:t>
            </a:r>
          </a:p>
        </p:txBody>
      </p:sp>
    </p:spTree>
  </p:cSld>
  <p:clrMapOvr>
    <a:masterClrMapping/>
  </p:clrMapOvr>
  <p:timing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08" name=""/>
          <p:cNvSpPr/>
          <p:nvPr>
            <p:ph type="title" sz="full" idx="0"/>
          </p:nvPr>
        </p:nvSpPr>
        <p:spPr>
          <a:xfrm rot="0">
            <a:off x="1150937" y="214312"/>
            <a:ext cx="7793037" cy="146208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</a:lstStyle>
          <a:p>
            <a:pPr eaLnBrk="1" hangingPunct="1" latinLnBrk="1" lvl="0"/>
            <a:r>
              <a:rPr altLang="en-US" lang="en-US"/>
              <a:t>Bacteria </a:t>
            </a:r>
          </a:p>
        </p:txBody>
      </p:sp>
      <p:sp>
        <p:nvSpPr>
          <p:cNvPr id="1048609" name=""/>
          <p:cNvSpPr/>
          <p:nvPr>
            <p:ph sz="full" idx="1"/>
          </p:nvPr>
        </p:nvSpPr>
        <p:spPr>
          <a:xfrm rot="0">
            <a:off x="457200" y="2017712"/>
            <a:ext cx="8497888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atinLnBrk="1" lvl="0"/>
            <a:r>
              <a:rPr altLang="en-US" lang="en-US"/>
              <a:t>Only approx 4% of bacteria are harmful</a:t>
            </a:r>
          </a:p>
          <a:p>
            <a:pPr eaLnBrk="1" hangingPunct="1" latinLnBrk="1" lvl="0"/>
            <a:endParaRPr altLang="en-US" lang="en-US"/>
          </a:p>
          <a:p>
            <a:pPr eaLnBrk="1" hangingPunct="1" latinLnBrk="1" lvl="0"/>
            <a:r>
              <a:rPr altLang="en-US" b="1" lang="en-US"/>
              <a:t>Bacteria are distinguished by:</a:t>
            </a:r>
          </a:p>
          <a:p>
            <a:pPr eaLnBrk="1" hangingPunct="1" latinLnBrk="1" lvl="0">
              <a:buFont typeface="Wingdings" pitchFamily="2" charset="2"/>
              <a:buChar char="Ø"/>
            </a:pPr>
            <a:r>
              <a:rPr altLang="en-US" lang="en-US"/>
              <a:t>Differences in their shape &amp; surface structure</a:t>
            </a:r>
          </a:p>
          <a:p>
            <a:pPr eaLnBrk="1" hangingPunct="1" latinLnBrk="1" lvl="0">
              <a:buFont typeface="Wingdings" pitchFamily="2" charset="2"/>
              <a:buChar char="Ø"/>
            </a:pPr>
            <a:r>
              <a:rPr altLang="en-US" lang="en-US"/>
              <a:t>Response to gram stain</a:t>
            </a:r>
          </a:p>
          <a:p>
            <a:pPr eaLnBrk="1" hangingPunct="1" latinLnBrk="1" lvl="0">
              <a:buFont typeface="Wingdings" pitchFamily="2" charset="2"/>
              <a:buChar char="Ø"/>
            </a:pPr>
            <a:r>
              <a:rPr altLang="en-US" lang="en-US"/>
              <a:t>Nutritional requirements</a:t>
            </a:r>
          </a:p>
        </p:txBody>
      </p:sp>
    </p:spTree>
  </p:cSld>
  <p:clrMapOvr>
    <a:masterClrMapping/>
  </p:clrMapOvr>
  <p:timing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0" name=""/>
          <p:cNvSpPr/>
          <p:nvPr>
            <p:ph type="title" sz="full" idx="0"/>
          </p:nvPr>
        </p:nvSpPr>
        <p:spPr>
          <a:xfrm rot="0">
            <a:off x="1150937" y="214312"/>
            <a:ext cx="7793037" cy="146208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</a:lstStyle>
          <a:p>
            <a:pPr eaLnBrk="1" hangingPunct="1" latinLnBrk="1" lvl="0"/>
            <a:r>
              <a:rPr altLang="en-US" lang="en-US"/>
              <a:t>Bacterial shapes </a:t>
            </a:r>
          </a:p>
        </p:txBody>
      </p:sp>
      <p:sp>
        <p:nvSpPr>
          <p:cNvPr id="1048611" name=""/>
          <p:cNvSpPr/>
          <p:nvPr>
            <p:ph sz="full" idx="1"/>
          </p:nvPr>
        </p:nvSpPr>
        <p:spPr>
          <a:xfrm rot="0">
            <a:off x="533400" y="1752600"/>
            <a:ext cx="8421688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atinLnBrk="1" lvl="0"/>
            <a:r>
              <a:rPr altLang="en-US" lang="en-US">
                <a:solidFill>
                  <a:srgbClr val="FF0000"/>
                </a:solidFill>
              </a:rPr>
              <a:t>There are 3 main shapes:</a:t>
            </a:r>
          </a:p>
          <a:p>
            <a:pPr eaLnBrk="1" hangingPunct="1" latinLnBrk="1" lvl="0">
              <a:buFont typeface="Tahoma" pitchFamily="34" charset="0"/>
              <a:buAutoNum type="arabicPeriod" startAt="1"/>
            </a:pPr>
            <a:r>
              <a:rPr altLang="en-US" b="1" sz="2800" lang="en-US"/>
              <a:t>Cocci- round</a:t>
            </a:r>
            <a:r>
              <a:rPr altLang="en-US" sz="2800" lang="en-US"/>
              <a:t>. Can occur in:</a:t>
            </a:r>
          </a:p>
          <a:p>
            <a:pPr eaLnBrk="1" hangingPunct="1" latinLnBrk="1" lvl="0">
              <a:buFontTx/>
              <a:buChar char="-"/>
            </a:pPr>
            <a:r>
              <a:rPr altLang="en-US" sz="2800" lang="en-US"/>
              <a:t>Clumps- called staphylococci</a:t>
            </a:r>
          </a:p>
          <a:p>
            <a:pPr eaLnBrk="1" hangingPunct="1" latinLnBrk="1" lvl="0">
              <a:buFontTx/>
              <a:buChar char="-"/>
            </a:pPr>
            <a:r>
              <a:rPr altLang="en-US" sz="2800" lang="en-US"/>
              <a:t>Chains- called streptococci</a:t>
            </a:r>
          </a:p>
          <a:p>
            <a:pPr eaLnBrk="1" hangingPunct="1" latinLnBrk="1" lvl="0">
              <a:buFontTx/>
              <a:buChar char="-"/>
            </a:pPr>
            <a:r>
              <a:rPr altLang="en-US" sz="2800" lang="en-US"/>
              <a:t>Pairs- called diplococci</a:t>
            </a:r>
          </a:p>
          <a:p>
            <a:pPr eaLnBrk="1" hangingPunct="1" latinLnBrk="1" lvl="0">
              <a:buFont typeface="Tahoma" pitchFamily="34" charset="0"/>
              <a:buAutoNum type="arabicPeriod" startAt="2"/>
            </a:pPr>
            <a:r>
              <a:rPr altLang="en-US" b="1" sz="2800" lang="en-US"/>
              <a:t>Bacilli- Rods. </a:t>
            </a:r>
            <a:r>
              <a:rPr altLang="en-US" sz="2800" lang="en-US"/>
              <a:t>Bacilli can occur singly or in chains. Some are curved (e.g. Vibrios); some are very short (called coccobacilli)</a:t>
            </a:r>
          </a:p>
          <a:p>
            <a:pPr eaLnBrk="1" hangingPunct="1" latinLnBrk="1" lvl="0">
              <a:buFont typeface="Tahoma" pitchFamily="34" charset="0"/>
              <a:buAutoNum type="arabicPeriod" startAt="2"/>
            </a:pPr>
            <a:r>
              <a:rPr altLang="en-US" b="1" sz="2800" lang="en-US"/>
              <a:t>Spirals- </a:t>
            </a:r>
            <a:r>
              <a:rPr altLang="en-US" sz="2800" lang="en-US"/>
              <a:t>not very common (include spirochetes &amp; spirila)</a:t>
            </a:r>
          </a:p>
        </p:txBody>
      </p:sp>
    </p:spTree>
  </p:cSld>
  <p:clrMapOvr>
    <a:masterClrMapping/>
  </p:clrMapOvr>
  <p:timing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2" name=""/>
          <p:cNvSpPr/>
          <p:nvPr>
            <p:ph type="title" sz="full" idx="0"/>
          </p:nvPr>
        </p:nvSpPr>
        <p:spPr>
          <a:xfrm rot="0">
            <a:off x="1150937" y="214312"/>
            <a:ext cx="7793037" cy="146208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</a:lstStyle>
          <a:p>
            <a:pPr eaLnBrk="1" hangingPunct="1" latinLnBrk="1" lvl="0"/>
            <a:r>
              <a:rPr altLang="en-US" lang="en-US"/>
              <a:t>The bacterial cell wall</a:t>
            </a:r>
          </a:p>
        </p:txBody>
      </p:sp>
      <p:sp>
        <p:nvSpPr>
          <p:cNvPr id="1048613" name=""/>
          <p:cNvSpPr/>
          <p:nvPr>
            <p:ph sz="full" idx="1"/>
          </p:nvPr>
        </p:nvSpPr>
        <p:spPr>
          <a:xfrm rot="0">
            <a:off x="381000" y="2017712"/>
            <a:ext cx="8574088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atinLnBrk="1" lvl="0"/>
            <a:r>
              <a:rPr altLang="en-US" sz="2800" lang="en-US"/>
              <a:t>The shape of the bacteria is determined by its cell wall, which is made up of a substance called peptidoglycan (a network of amino acids &amp; CHO’s)</a:t>
            </a:r>
          </a:p>
          <a:p>
            <a:pPr eaLnBrk="1" hangingPunct="1" latinLnBrk="1" lvl="0"/>
            <a:endParaRPr altLang="en-US" sz="2800" lang="en-US"/>
          </a:p>
          <a:p>
            <a:pPr eaLnBrk="1" hangingPunct="1" latinLnBrk="1" lvl="0"/>
            <a:r>
              <a:rPr altLang="en-US" sz="2800" lang="en-US"/>
              <a:t>A special method of staining cells </a:t>
            </a:r>
            <a:r>
              <a:rPr altLang="en-US" sz="2800" i="1" lang="en-US">
                <a:solidFill>
                  <a:srgbClr val="FF0000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(called gram stain) </a:t>
            </a:r>
            <a:r>
              <a:rPr altLang="en-US" sz="2800" lang="en-US"/>
              <a:t>is used to distinguish the type of bacteria</a:t>
            </a:r>
          </a:p>
          <a:p>
            <a:pPr eaLnBrk="1" hangingPunct="1" latinLnBrk="1" lvl="0"/>
            <a:endParaRPr altLang="en-US" sz="2800" lang="en-US"/>
          </a:p>
          <a:p>
            <a:pPr eaLnBrk="1" hangingPunct="1" latinLnBrk="1" lvl="0"/>
            <a:r>
              <a:rPr altLang="en-US" sz="2800" lang="en-US"/>
              <a:t>The gram stain attaches onto the peptidoglycan layer</a:t>
            </a:r>
          </a:p>
        </p:txBody>
      </p:sp>
    </p:spTree>
  </p:cSld>
  <p:clrMapOvr>
    <a:masterClrMapping/>
  </p:clrMapOvr>
  <p:timing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4" name=""/>
          <p:cNvSpPr/>
          <p:nvPr>
            <p:ph type="title" sz="full" idx="0"/>
          </p:nvPr>
        </p:nvSpPr>
        <p:spPr>
          <a:xfrm rot="0">
            <a:off x="1150937" y="214312"/>
            <a:ext cx="7793037" cy="146208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</a:lstStyle>
          <a:p>
            <a:pPr eaLnBrk="1" hangingPunct="1" latinLnBrk="1" lvl="0"/>
            <a:r>
              <a:rPr altLang="en-US" lang="en-US"/>
              <a:t>The gram –ve &amp;  +ve cells</a:t>
            </a:r>
          </a:p>
        </p:txBody>
      </p:sp>
      <p:sp>
        <p:nvSpPr>
          <p:cNvPr id="1048615" name=""/>
          <p:cNvSpPr/>
          <p:nvPr>
            <p:ph sz="full" idx="1"/>
          </p:nvPr>
        </p:nvSpPr>
        <p:spPr>
          <a:xfrm rot="0">
            <a:off x="304800" y="2017712"/>
            <a:ext cx="8650288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atinLnBrk="1" lvl="0"/>
            <a:r>
              <a:rPr altLang="en-US" lang="en-US"/>
              <a:t>Gram –ve  cells have a cell memb’r, a thin layer of peptidoglycan &amp; an outer membrane (</a:t>
            </a:r>
            <a:r>
              <a:rPr altLang="en-US" sz="2800" lang="en-US"/>
              <a:t>made of proteins, phospholipids</a:t>
            </a:r>
            <a:r>
              <a:rPr altLang="en-US" lang="en-US"/>
              <a:t>) &amp; lipopolysaccharrides     </a:t>
            </a:r>
            <a:r>
              <a:rPr altLang="en-US" sz="2000" i="1" lang="en-US"/>
              <a:t>[gram stained red]</a:t>
            </a:r>
          </a:p>
          <a:p>
            <a:pPr eaLnBrk="1" hangingPunct="1" latinLnBrk="1" lvl="0"/>
            <a:endParaRPr altLang="en-US" lang="en-US"/>
          </a:p>
          <a:p>
            <a:pPr eaLnBrk="1" hangingPunct="1" latinLnBrk="1" lvl="0"/>
            <a:r>
              <a:rPr altLang="en-US" lang="en-US"/>
              <a:t>Gram +ve cells have a cell memb’r &amp; a very thick layer of peptidoglycan but no outer memb’r</a:t>
            </a:r>
            <a:r>
              <a:rPr altLang="en-US" i="1" lang="en-US"/>
              <a:t>        </a:t>
            </a:r>
            <a:r>
              <a:rPr altLang="en-US" sz="2000" i="1" lang="en-US"/>
              <a:t>[gram stained blue]</a:t>
            </a:r>
          </a:p>
        </p:txBody>
      </p:sp>
    </p:spTree>
  </p:cSld>
  <p:clrMapOvr>
    <a:masterClrMapping/>
  </p:clrMapOvr>
  <p:timing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6" name=""/>
          <p:cNvSpPr/>
          <p:nvPr>
            <p:ph type="title" sz="full" idx="0"/>
          </p:nvPr>
        </p:nvSpPr>
        <p:spPr>
          <a:xfrm rot="0">
            <a:off x="1150937" y="214312"/>
            <a:ext cx="7793037" cy="146208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</a:lstStyle>
          <a:p>
            <a:r>
              <a:rPr altLang="en-US" lang="en-US"/>
              <a:t>Gram negative cells</a:t>
            </a:r>
          </a:p>
        </p:txBody>
      </p:sp>
      <p:pic>
        <p:nvPicPr>
          <p:cNvPr id="2097152" name="" descr="GramNegativeEnvelope"/>
          <p:cNvPicPr>
            <a:picLocks/>
          </p:cNvPicPr>
          <p:nvPr>
            <p:ph sz="full" idx="1"/>
          </p:nvPr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838200" y="1905000"/>
            <a:ext cx="7620000" cy="4572000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7" name=""/>
          <p:cNvSpPr/>
          <p:nvPr>
            <p:ph type="title" sz="full" idx="0"/>
          </p:nvPr>
        </p:nvSpPr>
        <p:spPr>
          <a:xfrm rot="0">
            <a:off x="1150937" y="214312"/>
            <a:ext cx="7793037" cy="146208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</a:lstStyle>
          <a:p>
            <a:r>
              <a:rPr altLang="en-US" lang="en-US"/>
              <a:t>Gram positive cells</a:t>
            </a:r>
          </a:p>
        </p:txBody>
      </p:sp>
      <p:pic>
        <p:nvPicPr>
          <p:cNvPr id="2097153" name="" descr="GramPositiveEnvelope"/>
          <p:cNvPicPr>
            <a:picLocks/>
          </p:cNvPicPr>
          <p:nvPr>
            <p:ph sz="full" idx="1"/>
          </p:nvPr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762000" y="1905000"/>
            <a:ext cx="7772400" cy="4648200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Sp="1">
  <p:cSld>
    <p:spTree>
      <p:nvGrpSpPr>
        <p:cNvPr id="7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8" name=""/>
          <p:cNvSpPr/>
          <p:nvPr>
            <p:ph type="title" sz="full" idx="0"/>
          </p:nvPr>
        </p:nvSpPr>
        <p:spPr>
          <a:xfrm rot="0">
            <a:off x="1150937" y="214312"/>
            <a:ext cx="7793037" cy="146208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</a:lstStyle>
          <a:p>
            <a:r>
              <a:rPr altLang="en-US" lang="en-US"/>
              <a:t>Naming of Bacteria</a:t>
            </a:r>
          </a:p>
        </p:txBody>
      </p:sp>
      <p:sp>
        <p:nvSpPr>
          <p:cNvPr id="1048619" name=""/>
          <p:cNvSpPr/>
          <p:nvPr>
            <p:ph type="body" sz="full" idx="1"/>
          </p:nvPr>
        </p:nvSpPr>
        <p:spPr>
          <a:xfrm rot="0">
            <a:off x="1182687" y="2017712"/>
            <a:ext cx="7772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ahoma" pitchFamily="34" charset="0"/>
                <a:ea typeface="Arial" pitchFamily="0" charset="0"/>
                <a:sym typeface="Arial" pitchFamily="0" charset="0"/>
              </a:defRPr>
            </a:lvl5pPr>
          </a:lstStyle>
          <a:p>
            <a:pPr lvl="0"/>
            <a:r>
              <a:rPr altLang="en-US" lang="en-US"/>
              <a:t>Genus and species  -  Binomial System of Taxonomic Classification</a:t>
            </a:r>
          </a:p>
          <a:p>
            <a:pPr lvl="0"/>
            <a:endParaRPr altLang="en-US" lang="en-US"/>
          </a:p>
          <a:p>
            <a:pPr lvl="0"/>
            <a:r>
              <a:rPr altLang="en-US" lang="en-US"/>
              <a:t>Information usually given:</a:t>
            </a:r>
          </a:p>
          <a:p>
            <a:pPr lvl="1"/>
            <a:r>
              <a:rPr altLang="en-US" lang="en-US"/>
              <a:t>1. Describes an organism</a:t>
            </a:r>
          </a:p>
          <a:p>
            <a:pPr lvl="1"/>
            <a:r>
              <a:rPr altLang="en-US" lang="en-US"/>
              <a:t>2. Identifies a habitat</a:t>
            </a:r>
          </a:p>
          <a:p>
            <a:pPr lvl="1"/>
            <a:r>
              <a:rPr altLang="en-US" lang="en-US"/>
              <a:t>3. Honors a scientist or researcher</a:t>
            </a:r>
          </a:p>
          <a:p>
            <a:pPr lvl="1"/>
            <a:endParaRPr altLang="en-US" lang="en-US"/>
          </a:p>
          <a:p>
            <a:pPr lvl="1"/>
            <a:endParaRPr altLang="en-US" lang="en-US"/>
          </a:p>
        </p:txBody>
      </p:sp>
    </p:spTree>
  </p:cSld>
  <p:clrMapOvr>
    <a:masterClrMapping/>
  </p:clrMapOvr>
  <p:transition spd="fast" advClick="1">
    <p:cut/>
  </p:transition>
  <p:timing>
    <p:tnLst>
      <p:par>
        <p:cTn dur="indefinite" id="1" nodeType="tmRoot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8619">
                                            <p:txEl>
                                              <p:charRg st="0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" nodeType="clickPar">
                      <p:stCondLst>
                        <p:cond delay="indefinite"/>
                      </p:stCondLst>
                      <p:childTnLst>
                        <p:par>
                          <p:cTn fill="hold" id="8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9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8619">
                                            <p:txEl>
                                              <p:charRg st="67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 nodeType="clickPar">
                      <p:stCondLst>
                        <p:cond delay="indefinite"/>
                      </p:stCondLst>
                      <p:childTnLst>
                        <p:par>
                          <p:cTn fill="hold" id="12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3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8619">
                                            <p:txEl>
                                              <p:charRg st="94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8619">
                                            <p:txEl>
                                              <p:charRg st="119" end="1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 nodeType="clickPar">
                      <p:stCondLst>
                        <p:cond delay="indefinite"/>
                      </p:stCondLst>
                      <p:childTnLst>
                        <p:par>
                          <p:cTn fill="hold" id="20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8619">
                                            <p:txEl>
                                              <p:charRg st="143" end="1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19" grpId="0" uiExpand="0" build="p" bldLvl="2"/>
    </p:bldLst>
  </p:timing>
</p:sld>
</file>

<file path=ppt/theme/theme1.xml><?xml version="1.0" encoding="utf-8"?>
<a:theme xmlns:a="http://schemas.openxmlformats.org/drawingml/2006/main" name="Office 主题">
  <a:themeElements>
    <a:clrScheme name="Default Color Scheme">
      <a:dk1>
        <a:srgbClr val="000000"/>
      </a:dk1>
      <a:lt1>
        <a:srgbClr val="FFFFFF"/>
      </a:lt1>
      <a:dk2>
        <a:srgbClr val="1C1C1C"/>
      </a:dk2>
      <a:lt2>
        <a:srgbClr val="333399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0"/>
      </a:accent5>
      <a:accent6>
        <a:srgbClr val="E5B900"/>
      </a:accent6>
      <a:hlink>
        <a:srgbClr val="FF0000"/>
      </a:hlink>
      <a:folHlink>
        <a:srgbClr val="3333CC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Color Scheme 1">
        <a:dk1>
          <a:srgbClr val="FFFFFF"/>
        </a:dk1>
        <a:lt1>
          <a:srgbClr val="000000"/>
        </a:lt1>
        <a:dk2>
          <a:srgbClr val="969696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CDCDC"/>
        </a:accent4>
        <a:accent5>
          <a:srgbClr val="AAEFD0"/>
        </a:accent5>
        <a:accent6>
          <a:srgbClr val="2D2DB7"/>
        </a:accent6>
        <a:hlink>
          <a:srgbClr val="FF5050"/>
        </a:hlink>
        <a:folHlink>
          <a:srgbClr val="FFCF01"/>
        </a:folHlink>
      </a:clrScheme>
    </a:extraClrScheme>
    <a:extraClrScheme>
      <a:clrScheme name="Default Color Scheme 2">
        <a:dk1>
          <a:srgbClr val="FFFFFF"/>
        </a:dk1>
        <a:lt1>
          <a:srgbClr val="0000CC"/>
        </a:lt1>
        <a:dk2>
          <a:srgbClr val="000094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CDCDC"/>
        </a:accent4>
        <a:accent5>
          <a:srgbClr val="ADC8FF"/>
        </a:accent5>
        <a:accent6>
          <a:srgbClr val="8900E5"/>
        </a:accent6>
        <a:hlink>
          <a:srgbClr val="FF3399"/>
        </a:hlink>
        <a:folHlink>
          <a:srgbClr val="FFCC00"/>
        </a:folHlink>
      </a:clrScheme>
    </a:extraClrScheme>
    <a:extraClrScheme>
      <a:clrScheme name="Default Color Scheme 3">
        <a:dk1>
          <a:srgbClr val="000000"/>
        </a:dk1>
        <a:lt1>
          <a:srgbClr val="FFFFFF"/>
        </a:lt1>
        <a:dk2>
          <a:srgbClr val="1C1C1C"/>
        </a:dk2>
        <a:lt2>
          <a:srgbClr val="333399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0"/>
        </a:accent5>
        <a:accent6>
          <a:srgbClr val="E5B900"/>
        </a:accent6>
        <a:hlink>
          <a:srgbClr val="FF0000"/>
        </a:hlink>
        <a:folHlink>
          <a:srgbClr val="3333CC"/>
        </a:folHlink>
      </a:clrScheme>
    </a:extraClrScheme>
    <a:extraClrScheme>
      <a:clrScheme name="Default Color Scheme 4">
        <a:dk1>
          <a:srgbClr val="000000"/>
        </a:dk1>
        <a:lt1>
          <a:srgbClr val="FFFFFF"/>
        </a:lt1>
        <a:dk2>
          <a:srgbClr val="808080"/>
        </a:dk2>
        <a:lt2>
          <a:srgbClr val="515F7B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5"/>
        </a:accent5>
        <a:accent6>
          <a:srgbClr val="ACACAC"/>
        </a:accent6>
        <a:hlink>
          <a:srgbClr val="91AFBF"/>
        </a:hlink>
        <a:folHlink>
          <a:srgbClr val="ECEAAC"/>
        </a:folHlink>
      </a:clrScheme>
    </a:extraClrScheme>
    <a:extraClrScheme>
      <a:clrScheme name="Default Color Scheme 5">
        <a:dk1>
          <a:srgbClr val="000000"/>
        </a:dk1>
        <a:lt1>
          <a:srgbClr val="FFFFFF"/>
        </a:lt1>
        <a:dk2>
          <a:srgbClr val="333333"/>
        </a:dk2>
        <a:lt2>
          <a:srgbClr val="000066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CCA"/>
        </a:accent5>
        <a:accent6>
          <a:srgbClr val="4345A2"/>
        </a:accent6>
        <a:hlink>
          <a:srgbClr val="C481CF"/>
        </a:hlink>
        <a:folHlink>
          <a:srgbClr val="76B749"/>
        </a:folHlink>
      </a:clrScheme>
    </a:extraClrScheme>
    <a:extraClrScheme>
      <a:clrScheme name="Default Color Scheme 6">
        <a:dk1>
          <a:srgbClr val="000000"/>
        </a:dk1>
        <a:lt1>
          <a:srgbClr val="FFFFFF"/>
        </a:lt1>
        <a:dk2>
          <a:srgbClr val="969696"/>
        </a:dk2>
        <a:lt2>
          <a:srgbClr val="6A407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AAB82"/>
        </a:accent6>
        <a:hlink>
          <a:srgbClr val="B3CE82"/>
        </a:hlink>
        <a:folHlink>
          <a:srgbClr val="B8AD48"/>
        </a:folHlink>
      </a:clrScheme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Default Color Scheme">
      <a:dk1>
        <a:srgbClr val="000000"/>
      </a:dk1>
      <a:lt1>
        <a:srgbClr val="FFFFFF"/>
      </a:lt1>
      <a:dk2>
        <a:srgbClr val="EEECE1"/>
      </a:dk2>
      <a:lt2>
        <a:srgbClr val="1F497D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Color Scheme 1">
        <a:dk1>
          <a:srgbClr val="000000"/>
        </a:dk1>
        <a:lt1>
          <a:srgbClr val="FFFFFF"/>
        </a:lt1>
        <a:dk2>
          <a:srgbClr val="EEECE1"/>
        </a:dk2>
        <a:lt2>
          <a:srgbClr val="1F497D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3C1DA"/>
        </a:accent5>
        <a:accent6>
          <a:srgbClr val="AC4744"/>
        </a:accent6>
        <a:hlink>
          <a:srgbClr val="0000FF"/>
        </a:hlink>
        <a:folHlink>
          <a:srgbClr val="800080"/>
        </a:folHlink>
      </a:clrScheme>
    </a:extraClrScheme>
  </a:extraClrSchemeLst>
</a:theme>
</file>

<file path=ppt/theme/theme3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4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ScaleCrop>0</ScaleCrop>
  <LinksUpToDate>0</LinksUpToDat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Properties  of bacteria</dc:title>
  <dc:creator>Raymond</dc:creator>
  <cp:lastModifiedBy>Mrs Nyamweya</cp:lastModifiedBy>
  <dcterms:created xsi:type="dcterms:W3CDTF">2012-01-25T16:30:11Z</dcterms:created>
  <dcterms:modified xsi:type="dcterms:W3CDTF">2020-09-24T09:59:54Z</dcterms:modified>
</cp:coreProperties>
</file>